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  <p:sldId id="361" r:id="rId107"/>
    <p:sldId id="362" r:id="rId108"/>
    <p:sldId id="363" r:id="rId109"/>
    <p:sldId id="364" r:id="rId110"/>
    <p:sldId id="365" r:id="rId111"/>
    <p:sldId id="366" r:id="rId112"/>
    <p:sldId id="367" r:id="rId113"/>
    <p:sldId id="368" r:id="rId114"/>
    <p:sldId id="369" r:id="rId115"/>
    <p:sldId id="370" r:id="rId116"/>
    <p:sldId id="371" r:id="rId117"/>
    <p:sldId id="372" r:id="rId118"/>
    <p:sldId id="373" r:id="rId119"/>
    <p:sldId id="374" r:id="rId120"/>
    <p:sldId id="375" r:id="rId121"/>
    <p:sldId id="376" r:id="rId122"/>
    <p:sldId id="377" r:id="rId123"/>
    <p:sldId id="378" r:id="rId124"/>
    <p:sldId id="379" r:id="rId125"/>
    <p:sldId id="380" r:id="rId126"/>
    <p:sldId id="381" r:id="rId127"/>
    <p:sldId id="382" r:id="rId128"/>
    <p:sldId id="383" r:id="rId129"/>
    <p:sldId id="384" r:id="rId130"/>
    <p:sldId id="385" r:id="rId131"/>
    <p:sldId id="386" r:id="rId132"/>
    <p:sldId id="387" r:id="rId133"/>
  </p:sldIdLst>
  <p:sldSz cx="12192000" cy="6858000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629" y="77"/>
      </p:cViewPr>
      <p:guideLst>
        <p:guide orient="horz" pos="288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presProps" Target="pres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viewProps" Target="viewProp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3"/>
            <a:ext cx="1036320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C00000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6"/>
            <a:ext cx="8534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pPr marL="12700" marR="5080">
              <a:spcBef>
                <a:spcPts val="11"/>
              </a:spcBef>
            </a:pPr>
            <a:r>
              <a:rPr lang="en-US" sz="1800">
                <a:solidFill>
                  <a:srgbClr val="000000"/>
                </a:solidFill>
                <a:latin typeface="Cambria"/>
                <a:cs typeface="Cambria"/>
              </a:rPr>
              <a:t>q0</a:t>
            </a:r>
            <a:r>
              <a:rPr lang="en-US" sz="1800" spc="-35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sz="1800">
                <a:solidFill>
                  <a:srgbClr val="000000"/>
                </a:solidFill>
                <a:latin typeface="Cambria"/>
                <a:cs typeface="Cambria"/>
              </a:rPr>
              <a:t>is</a:t>
            </a:r>
            <a:r>
              <a:rPr lang="en-US" sz="1800" spc="-25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sz="1800">
                <a:solidFill>
                  <a:srgbClr val="000000"/>
                </a:solidFill>
                <a:latin typeface="Cambria"/>
                <a:cs typeface="Cambria"/>
              </a:rPr>
              <a:t>final</a:t>
            </a:r>
            <a:r>
              <a:rPr lang="en-US" sz="1800" spc="-51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sz="1800">
                <a:solidFill>
                  <a:srgbClr val="000000"/>
                </a:solidFill>
                <a:latin typeface="Cambria"/>
                <a:cs typeface="Cambria"/>
              </a:rPr>
              <a:t>state</a:t>
            </a:r>
            <a:r>
              <a:rPr lang="en-US" sz="1800" spc="-2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sz="1800">
                <a:solidFill>
                  <a:srgbClr val="000000"/>
                </a:solidFill>
                <a:latin typeface="Cambria"/>
                <a:cs typeface="Cambria"/>
              </a:rPr>
              <a:t>. Machine</a:t>
            </a:r>
            <a:r>
              <a:rPr lang="en-US" sz="1800" spc="-8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sz="1800">
                <a:solidFill>
                  <a:srgbClr val="000000"/>
                </a:solidFill>
                <a:latin typeface="Cambria"/>
                <a:cs typeface="Cambria"/>
              </a:rPr>
              <a:t>will</a:t>
            </a:r>
            <a:r>
              <a:rPr lang="en-US" sz="1800" spc="-71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sz="1800">
                <a:solidFill>
                  <a:srgbClr val="000000"/>
                </a:solidFill>
                <a:latin typeface="Cambria"/>
                <a:cs typeface="Cambria"/>
              </a:rPr>
              <a:t>be</a:t>
            </a:r>
            <a:r>
              <a:rPr lang="en-US" sz="1800" spc="-45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sz="1800">
                <a:solidFill>
                  <a:srgbClr val="000000"/>
                </a:solidFill>
                <a:latin typeface="Cambria"/>
                <a:cs typeface="Cambria"/>
              </a:rPr>
              <a:t>in</a:t>
            </a:r>
            <a:r>
              <a:rPr lang="en-US" sz="1800" spc="-15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sz="1800">
                <a:solidFill>
                  <a:srgbClr val="000000"/>
                </a:solidFill>
                <a:latin typeface="Cambria"/>
                <a:cs typeface="Cambria"/>
              </a:rPr>
              <a:t>final</a:t>
            </a:r>
            <a:r>
              <a:rPr lang="en-US" sz="1800" spc="-71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sz="1800">
                <a:solidFill>
                  <a:srgbClr val="000000"/>
                </a:solidFill>
                <a:latin typeface="Cambria"/>
                <a:cs typeface="Cambria"/>
              </a:rPr>
              <a:t>state</a:t>
            </a:r>
            <a:r>
              <a:rPr lang="en-US" sz="1800" spc="-5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sz="1800">
                <a:solidFill>
                  <a:srgbClr val="000000"/>
                </a:solidFill>
                <a:latin typeface="Cambria"/>
                <a:cs typeface="Cambria"/>
              </a:rPr>
              <a:t>if</a:t>
            </a:r>
            <a:r>
              <a:rPr lang="en-US" sz="1800" spc="-25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sz="1800">
                <a:solidFill>
                  <a:srgbClr val="000000"/>
                </a:solidFill>
                <a:latin typeface="Cambria"/>
                <a:cs typeface="Cambria"/>
              </a:rPr>
              <a:t>number</a:t>
            </a:r>
            <a:r>
              <a:rPr lang="en-US" sz="1800" spc="-4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sz="1800">
                <a:solidFill>
                  <a:srgbClr val="000000"/>
                </a:solidFill>
                <a:latin typeface="Cambria"/>
                <a:cs typeface="Cambria"/>
              </a:rPr>
              <a:t>of</a:t>
            </a:r>
            <a:r>
              <a:rPr lang="en-US" sz="1800" spc="-2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sz="1800" spc="-25">
                <a:solidFill>
                  <a:srgbClr val="000000"/>
                </a:solidFill>
                <a:latin typeface="Cambria"/>
                <a:cs typeface="Cambria"/>
              </a:rPr>
              <a:t>1’s </a:t>
            </a:r>
            <a:r>
              <a:rPr lang="en-US" sz="1800" spc="-11">
                <a:solidFill>
                  <a:srgbClr val="000000"/>
                </a:solidFill>
                <a:latin typeface="Cambria"/>
                <a:cs typeface="Cambria"/>
              </a:rPr>
              <a:t>read</a:t>
            </a:r>
            <a:r>
              <a:rPr lang="en-US" sz="1800" spc="-8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sz="1800">
                <a:solidFill>
                  <a:srgbClr val="000000"/>
                </a:solidFill>
                <a:latin typeface="Cambria"/>
                <a:cs typeface="Cambria"/>
              </a:rPr>
              <a:t>in</a:t>
            </a:r>
            <a:r>
              <a:rPr lang="en-US" sz="1800" spc="-25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sz="1800">
                <a:solidFill>
                  <a:srgbClr val="000000"/>
                </a:solidFill>
                <a:latin typeface="Cambria"/>
                <a:cs typeface="Cambria"/>
              </a:rPr>
              <a:t>Multiple</a:t>
            </a:r>
            <a:r>
              <a:rPr lang="en-US" sz="1800" spc="-11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sz="1800">
                <a:solidFill>
                  <a:srgbClr val="000000"/>
                </a:solidFill>
                <a:latin typeface="Cambria"/>
                <a:cs typeface="Cambria"/>
              </a:rPr>
              <a:t>of</a:t>
            </a:r>
            <a:r>
              <a:rPr lang="en-US" sz="1800" spc="-55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sz="1800" spc="-25">
                <a:solidFill>
                  <a:srgbClr val="000000"/>
                </a:solidFill>
                <a:latin typeface="Cambria"/>
                <a:cs typeface="Cambria"/>
              </a:rPr>
              <a:t>3n.</a:t>
            </a:r>
            <a:endParaRPr lang="en-US" sz="1800">
              <a:latin typeface="Cambria"/>
              <a:cs typeface="Cambria"/>
            </a:endParaRPr>
          </a:p>
          <a:p>
            <a:pPr marL="12700">
              <a:lnSpc>
                <a:spcPts val="2151"/>
              </a:lnSpc>
            </a:pPr>
            <a:r>
              <a:rPr lang="en-US" sz="1800">
                <a:solidFill>
                  <a:srgbClr val="000000"/>
                </a:solidFill>
                <a:latin typeface="Cambria"/>
                <a:cs typeface="Cambria"/>
              </a:rPr>
              <a:t>Thus</a:t>
            </a:r>
            <a:r>
              <a:rPr lang="en-US" sz="1800" spc="-2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sz="1800">
                <a:solidFill>
                  <a:srgbClr val="000000"/>
                </a:solidFill>
                <a:latin typeface="Cambria"/>
                <a:cs typeface="Cambria"/>
              </a:rPr>
              <a:t>L=</a:t>
            </a:r>
            <a:r>
              <a:rPr lang="en-US" sz="1800" spc="-31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sz="1800">
                <a:solidFill>
                  <a:srgbClr val="000000"/>
                </a:solidFill>
                <a:latin typeface="Cambria"/>
                <a:cs typeface="Cambria"/>
              </a:rPr>
              <a:t>{</a:t>
            </a:r>
            <a:r>
              <a:rPr lang="en-US" sz="1800" spc="-11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sz="1800">
                <a:solidFill>
                  <a:srgbClr val="000000"/>
                </a:solidFill>
                <a:latin typeface="Cambria"/>
                <a:cs typeface="Cambria"/>
              </a:rPr>
              <a:t>w</a:t>
            </a:r>
            <a:r>
              <a:rPr lang="en-US" sz="1800" spc="-11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sz="1800">
                <a:solidFill>
                  <a:srgbClr val="000000"/>
                </a:solidFill>
                <a:latin typeface="Symbol"/>
                <a:cs typeface="Symbol"/>
              </a:rPr>
              <a:t></a:t>
            </a:r>
            <a:r>
              <a:rPr lang="en-US" sz="1800" spc="-4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800">
                <a:solidFill>
                  <a:srgbClr val="000000"/>
                </a:solidFill>
                <a:latin typeface="Cambria"/>
                <a:cs typeface="Cambria"/>
              </a:rPr>
              <a:t>{0,1} |</a:t>
            </a:r>
            <a:r>
              <a:rPr lang="en-US" sz="1800" spc="-2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sz="1800">
                <a:solidFill>
                  <a:srgbClr val="000000"/>
                </a:solidFill>
                <a:latin typeface="Cambria"/>
                <a:cs typeface="Cambria"/>
              </a:rPr>
              <a:t>no</a:t>
            </a:r>
            <a:r>
              <a:rPr lang="en-US" sz="1800" spc="-51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sz="1800">
                <a:solidFill>
                  <a:srgbClr val="000000"/>
                </a:solidFill>
                <a:latin typeface="Cambria"/>
                <a:cs typeface="Cambria"/>
              </a:rPr>
              <a:t>of</a:t>
            </a:r>
            <a:r>
              <a:rPr lang="en-US" sz="1800" spc="-35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sz="1800">
                <a:solidFill>
                  <a:srgbClr val="000000"/>
                </a:solidFill>
                <a:latin typeface="Cambria"/>
                <a:cs typeface="Cambria"/>
              </a:rPr>
              <a:t>1’s</a:t>
            </a:r>
            <a:r>
              <a:rPr lang="en-US" sz="1800" spc="5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sz="1800">
                <a:solidFill>
                  <a:srgbClr val="000000"/>
                </a:solidFill>
                <a:latin typeface="Cambria"/>
                <a:cs typeface="Cambria"/>
              </a:rPr>
              <a:t>in</a:t>
            </a:r>
            <a:r>
              <a:rPr lang="en-US" sz="1800" spc="-35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sz="1800">
                <a:solidFill>
                  <a:srgbClr val="000000"/>
                </a:solidFill>
                <a:latin typeface="Cambria"/>
                <a:cs typeface="Cambria"/>
              </a:rPr>
              <a:t>multiple</a:t>
            </a:r>
            <a:r>
              <a:rPr lang="en-US" sz="1800" spc="5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sz="1800">
                <a:solidFill>
                  <a:srgbClr val="000000"/>
                </a:solidFill>
                <a:latin typeface="Cambria"/>
                <a:cs typeface="Cambria"/>
              </a:rPr>
              <a:t>of</a:t>
            </a:r>
            <a:r>
              <a:rPr lang="en-US" sz="1800" spc="-6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sz="1800">
                <a:solidFill>
                  <a:srgbClr val="000000"/>
                </a:solidFill>
                <a:latin typeface="Cambria"/>
                <a:cs typeface="Cambria"/>
              </a:rPr>
              <a:t>3.</a:t>
            </a:r>
            <a:r>
              <a:rPr lang="en-US" sz="1800" spc="5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sz="1800" spc="-51">
                <a:solidFill>
                  <a:srgbClr val="000000"/>
                </a:solidFill>
                <a:latin typeface="Cambria"/>
                <a:cs typeface="Cambria"/>
              </a:rPr>
              <a:t>}</a:t>
            </a:r>
            <a:endParaRPr lang="en-US" sz="1800">
              <a:latin typeface="Cambria"/>
              <a:cs typeface="Cambria"/>
            </a:endParaRPr>
          </a:p>
          <a:p>
            <a:pPr marL="568311" algn="ctr">
              <a:spcBef>
                <a:spcPts val="1155"/>
              </a:spcBef>
            </a:pPr>
            <a:fld id="{81D60167-4931-47E6-BA6A-407CBD079E47}" type="slidenum">
              <a:rPr lang="en-US" spc="-25" smtClean="0"/>
              <a:pPr marL="568311" algn="ctr">
                <a:spcBef>
                  <a:spcPts val="1155"/>
                </a:spcBef>
              </a:pPr>
              <a:t>‹#›</a:t>
            </a:fld>
            <a:endParaRPr lang="en-US"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37319" y="97663"/>
            <a:ext cx="10517360" cy="369332"/>
          </a:xfrm>
        </p:spPr>
        <p:txBody>
          <a:bodyPr lIns="0" tIns="0" rIns="0" bIns="0"/>
          <a:lstStyle>
            <a:lvl1pPr>
              <a:defRPr sz="2400" b="1" i="0">
                <a:solidFill>
                  <a:srgbClr val="C00000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pPr marL="12700" marR="5080">
              <a:spcBef>
                <a:spcPts val="11"/>
              </a:spcBef>
            </a:pPr>
            <a:r>
              <a:rPr lang="en-US" sz="1800">
                <a:solidFill>
                  <a:srgbClr val="000000"/>
                </a:solidFill>
                <a:latin typeface="Cambria"/>
                <a:cs typeface="Cambria"/>
              </a:rPr>
              <a:t>q0</a:t>
            </a:r>
            <a:r>
              <a:rPr lang="en-US" sz="1800" spc="-35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sz="1800">
                <a:solidFill>
                  <a:srgbClr val="000000"/>
                </a:solidFill>
                <a:latin typeface="Cambria"/>
                <a:cs typeface="Cambria"/>
              </a:rPr>
              <a:t>is</a:t>
            </a:r>
            <a:r>
              <a:rPr lang="en-US" sz="1800" spc="-25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sz="1800">
                <a:solidFill>
                  <a:srgbClr val="000000"/>
                </a:solidFill>
                <a:latin typeface="Cambria"/>
                <a:cs typeface="Cambria"/>
              </a:rPr>
              <a:t>final</a:t>
            </a:r>
            <a:r>
              <a:rPr lang="en-US" sz="1800" spc="-51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sz="1800">
                <a:solidFill>
                  <a:srgbClr val="000000"/>
                </a:solidFill>
                <a:latin typeface="Cambria"/>
                <a:cs typeface="Cambria"/>
              </a:rPr>
              <a:t>state</a:t>
            </a:r>
            <a:r>
              <a:rPr lang="en-US" sz="1800" spc="-2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sz="1800">
                <a:solidFill>
                  <a:srgbClr val="000000"/>
                </a:solidFill>
                <a:latin typeface="Cambria"/>
                <a:cs typeface="Cambria"/>
              </a:rPr>
              <a:t>. Machine</a:t>
            </a:r>
            <a:r>
              <a:rPr lang="en-US" sz="1800" spc="-8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sz="1800">
                <a:solidFill>
                  <a:srgbClr val="000000"/>
                </a:solidFill>
                <a:latin typeface="Cambria"/>
                <a:cs typeface="Cambria"/>
              </a:rPr>
              <a:t>will</a:t>
            </a:r>
            <a:r>
              <a:rPr lang="en-US" sz="1800" spc="-71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sz="1800">
                <a:solidFill>
                  <a:srgbClr val="000000"/>
                </a:solidFill>
                <a:latin typeface="Cambria"/>
                <a:cs typeface="Cambria"/>
              </a:rPr>
              <a:t>be</a:t>
            </a:r>
            <a:r>
              <a:rPr lang="en-US" sz="1800" spc="-45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sz="1800">
                <a:solidFill>
                  <a:srgbClr val="000000"/>
                </a:solidFill>
                <a:latin typeface="Cambria"/>
                <a:cs typeface="Cambria"/>
              </a:rPr>
              <a:t>in</a:t>
            </a:r>
            <a:r>
              <a:rPr lang="en-US" sz="1800" spc="-15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sz="1800">
                <a:solidFill>
                  <a:srgbClr val="000000"/>
                </a:solidFill>
                <a:latin typeface="Cambria"/>
                <a:cs typeface="Cambria"/>
              </a:rPr>
              <a:t>final</a:t>
            </a:r>
            <a:r>
              <a:rPr lang="en-US" sz="1800" spc="-71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sz="1800">
                <a:solidFill>
                  <a:srgbClr val="000000"/>
                </a:solidFill>
                <a:latin typeface="Cambria"/>
                <a:cs typeface="Cambria"/>
              </a:rPr>
              <a:t>state</a:t>
            </a:r>
            <a:r>
              <a:rPr lang="en-US" sz="1800" spc="-5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sz="1800">
                <a:solidFill>
                  <a:srgbClr val="000000"/>
                </a:solidFill>
                <a:latin typeface="Cambria"/>
                <a:cs typeface="Cambria"/>
              </a:rPr>
              <a:t>if</a:t>
            </a:r>
            <a:r>
              <a:rPr lang="en-US" sz="1800" spc="-25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sz="1800">
                <a:solidFill>
                  <a:srgbClr val="000000"/>
                </a:solidFill>
                <a:latin typeface="Cambria"/>
                <a:cs typeface="Cambria"/>
              </a:rPr>
              <a:t>number</a:t>
            </a:r>
            <a:r>
              <a:rPr lang="en-US" sz="1800" spc="-4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sz="1800">
                <a:solidFill>
                  <a:srgbClr val="000000"/>
                </a:solidFill>
                <a:latin typeface="Cambria"/>
                <a:cs typeface="Cambria"/>
              </a:rPr>
              <a:t>of</a:t>
            </a:r>
            <a:r>
              <a:rPr lang="en-US" sz="1800" spc="-2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sz="1800" spc="-25">
                <a:solidFill>
                  <a:srgbClr val="000000"/>
                </a:solidFill>
                <a:latin typeface="Cambria"/>
                <a:cs typeface="Cambria"/>
              </a:rPr>
              <a:t>1’s </a:t>
            </a:r>
            <a:r>
              <a:rPr lang="en-US" sz="1800" spc="-11">
                <a:solidFill>
                  <a:srgbClr val="000000"/>
                </a:solidFill>
                <a:latin typeface="Cambria"/>
                <a:cs typeface="Cambria"/>
              </a:rPr>
              <a:t>read</a:t>
            </a:r>
            <a:r>
              <a:rPr lang="en-US" sz="1800" spc="-8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sz="1800">
                <a:solidFill>
                  <a:srgbClr val="000000"/>
                </a:solidFill>
                <a:latin typeface="Cambria"/>
                <a:cs typeface="Cambria"/>
              </a:rPr>
              <a:t>in</a:t>
            </a:r>
            <a:r>
              <a:rPr lang="en-US" sz="1800" spc="-25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sz="1800">
                <a:solidFill>
                  <a:srgbClr val="000000"/>
                </a:solidFill>
                <a:latin typeface="Cambria"/>
                <a:cs typeface="Cambria"/>
              </a:rPr>
              <a:t>Multiple</a:t>
            </a:r>
            <a:r>
              <a:rPr lang="en-US" sz="1800" spc="-11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sz="1800">
                <a:solidFill>
                  <a:srgbClr val="000000"/>
                </a:solidFill>
                <a:latin typeface="Cambria"/>
                <a:cs typeface="Cambria"/>
              </a:rPr>
              <a:t>of</a:t>
            </a:r>
            <a:r>
              <a:rPr lang="en-US" sz="1800" spc="-55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sz="1800" spc="-25">
                <a:solidFill>
                  <a:srgbClr val="000000"/>
                </a:solidFill>
                <a:latin typeface="Cambria"/>
                <a:cs typeface="Cambria"/>
              </a:rPr>
              <a:t>3n.</a:t>
            </a:r>
            <a:endParaRPr lang="en-US" sz="1800">
              <a:latin typeface="Cambria"/>
              <a:cs typeface="Cambria"/>
            </a:endParaRPr>
          </a:p>
          <a:p>
            <a:pPr marL="12700">
              <a:lnSpc>
                <a:spcPts val="2151"/>
              </a:lnSpc>
            </a:pPr>
            <a:r>
              <a:rPr lang="en-US" sz="1800">
                <a:solidFill>
                  <a:srgbClr val="000000"/>
                </a:solidFill>
                <a:latin typeface="Cambria"/>
                <a:cs typeface="Cambria"/>
              </a:rPr>
              <a:t>Thus</a:t>
            </a:r>
            <a:r>
              <a:rPr lang="en-US" sz="1800" spc="-2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sz="1800">
                <a:solidFill>
                  <a:srgbClr val="000000"/>
                </a:solidFill>
                <a:latin typeface="Cambria"/>
                <a:cs typeface="Cambria"/>
              </a:rPr>
              <a:t>L=</a:t>
            </a:r>
            <a:r>
              <a:rPr lang="en-US" sz="1800" spc="-31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sz="1800">
                <a:solidFill>
                  <a:srgbClr val="000000"/>
                </a:solidFill>
                <a:latin typeface="Cambria"/>
                <a:cs typeface="Cambria"/>
              </a:rPr>
              <a:t>{</a:t>
            </a:r>
            <a:r>
              <a:rPr lang="en-US" sz="1800" spc="-11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sz="1800">
                <a:solidFill>
                  <a:srgbClr val="000000"/>
                </a:solidFill>
                <a:latin typeface="Cambria"/>
                <a:cs typeface="Cambria"/>
              </a:rPr>
              <a:t>w</a:t>
            </a:r>
            <a:r>
              <a:rPr lang="en-US" sz="1800" spc="-11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sz="1800">
                <a:solidFill>
                  <a:srgbClr val="000000"/>
                </a:solidFill>
                <a:latin typeface="Symbol"/>
                <a:cs typeface="Symbol"/>
              </a:rPr>
              <a:t></a:t>
            </a:r>
            <a:r>
              <a:rPr lang="en-US" sz="1800" spc="-4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800">
                <a:solidFill>
                  <a:srgbClr val="000000"/>
                </a:solidFill>
                <a:latin typeface="Cambria"/>
                <a:cs typeface="Cambria"/>
              </a:rPr>
              <a:t>{0,1} |</a:t>
            </a:r>
            <a:r>
              <a:rPr lang="en-US" sz="1800" spc="-2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sz="1800">
                <a:solidFill>
                  <a:srgbClr val="000000"/>
                </a:solidFill>
                <a:latin typeface="Cambria"/>
                <a:cs typeface="Cambria"/>
              </a:rPr>
              <a:t>no</a:t>
            </a:r>
            <a:r>
              <a:rPr lang="en-US" sz="1800" spc="-51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sz="1800">
                <a:solidFill>
                  <a:srgbClr val="000000"/>
                </a:solidFill>
                <a:latin typeface="Cambria"/>
                <a:cs typeface="Cambria"/>
              </a:rPr>
              <a:t>of</a:t>
            </a:r>
            <a:r>
              <a:rPr lang="en-US" sz="1800" spc="-35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sz="1800">
                <a:solidFill>
                  <a:srgbClr val="000000"/>
                </a:solidFill>
                <a:latin typeface="Cambria"/>
                <a:cs typeface="Cambria"/>
              </a:rPr>
              <a:t>1’s</a:t>
            </a:r>
            <a:r>
              <a:rPr lang="en-US" sz="1800" spc="5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sz="1800">
                <a:solidFill>
                  <a:srgbClr val="000000"/>
                </a:solidFill>
                <a:latin typeface="Cambria"/>
                <a:cs typeface="Cambria"/>
              </a:rPr>
              <a:t>in</a:t>
            </a:r>
            <a:r>
              <a:rPr lang="en-US" sz="1800" spc="-35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sz="1800">
                <a:solidFill>
                  <a:srgbClr val="000000"/>
                </a:solidFill>
                <a:latin typeface="Cambria"/>
                <a:cs typeface="Cambria"/>
              </a:rPr>
              <a:t>multiple</a:t>
            </a:r>
            <a:r>
              <a:rPr lang="en-US" sz="1800" spc="5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sz="1800">
                <a:solidFill>
                  <a:srgbClr val="000000"/>
                </a:solidFill>
                <a:latin typeface="Cambria"/>
                <a:cs typeface="Cambria"/>
              </a:rPr>
              <a:t>of</a:t>
            </a:r>
            <a:r>
              <a:rPr lang="en-US" sz="1800" spc="-6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sz="1800">
                <a:solidFill>
                  <a:srgbClr val="000000"/>
                </a:solidFill>
                <a:latin typeface="Cambria"/>
                <a:cs typeface="Cambria"/>
              </a:rPr>
              <a:t>3.</a:t>
            </a:r>
            <a:r>
              <a:rPr lang="en-US" sz="1800" spc="5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sz="1800" spc="-51">
                <a:solidFill>
                  <a:srgbClr val="000000"/>
                </a:solidFill>
                <a:latin typeface="Cambria"/>
                <a:cs typeface="Cambria"/>
              </a:rPr>
              <a:t>}</a:t>
            </a:r>
            <a:endParaRPr lang="en-US" sz="1800">
              <a:latin typeface="Cambria"/>
              <a:cs typeface="Cambria"/>
            </a:endParaRPr>
          </a:p>
          <a:p>
            <a:pPr marL="568311" algn="ctr">
              <a:spcBef>
                <a:spcPts val="1155"/>
              </a:spcBef>
            </a:pPr>
            <a:fld id="{81D60167-4931-47E6-BA6A-407CBD079E47}" type="slidenum">
              <a:rPr lang="en-US" spc="-25" smtClean="0"/>
              <a:pPr marL="568311" algn="ctr">
                <a:spcBef>
                  <a:spcPts val="1155"/>
                </a:spcBef>
              </a:pPr>
              <a:t>‹#›</a:t>
            </a:fld>
            <a:endParaRPr lang="en-US"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37319" y="97663"/>
            <a:ext cx="10517360" cy="369332"/>
          </a:xfrm>
        </p:spPr>
        <p:txBody>
          <a:bodyPr lIns="0" tIns="0" rIns="0" bIns="0"/>
          <a:lstStyle>
            <a:lvl1pPr>
              <a:defRPr sz="2400" b="1" i="0">
                <a:solidFill>
                  <a:srgbClr val="C00000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pPr marL="12700" marR="5080">
              <a:spcBef>
                <a:spcPts val="11"/>
              </a:spcBef>
            </a:pPr>
            <a:r>
              <a:rPr lang="en-US" sz="1800">
                <a:solidFill>
                  <a:srgbClr val="000000"/>
                </a:solidFill>
                <a:latin typeface="Cambria"/>
                <a:cs typeface="Cambria"/>
              </a:rPr>
              <a:t>q0</a:t>
            </a:r>
            <a:r>
              <a:rPr lang="en-US" sz="1800" spc="-35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sz="1800">
                <a:solidFill>
                  <a:srgbClr val="000000"/>
                </a:solidFill>
                <a:latin typeface="Cambria"/>
                <a:cs typeface="Cambria"/>
              </a:rPr>
              <a:t>is</a:t>
            </a:r>
            <a:r>
              <a:rPr lang="en-US" sz="1800" spc="-25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sz="1800">
                <a:solidFill>
                  <a:srgbClr val="000000"/>
                </a:solidFill>
                <a:latin typeface="Cambria"/>
                <a:cs typeface="Cambria"/>
              </a:rPr>
              <a:t>final</a:t>
            </a:r>
            <a:r>
              <a:rPr lang="en-US" sz="1800" spc="-51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sz="1800">
                <a:solidFill>
                  <a:srgbClr val="000000"/>
                </a:solidFill>
                <a:latin typeface="Cambria"/>
                <a:cs typeface="Cambria"/>
              </a:rPr>
              <a:t>state</a:t>
            </a:r>
            <a:r>
              <a:rPr lang="en-US" sz="1800" spc="-2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sz="1800">
                <a:solidFill>
                  <a:srgbClr val="000000"/>
                </a:solidFill>
                <a:latin typeface="Cambria"/>
                <a:cs typeface="Cambria"/>
              </a:rPr>
              <a:t>. Machine</a:t>
            </a:r>
            <a:r>
              <a:rPr lang="en-US" sz="1800" spc="-8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sz="1800">
                <a:solidFill>
                  <a:srgbClr val="000000"/>
                </a:solidFill>
                <a:latin typeface="Cambria"/>
                <a:cs typeface="Cambria"/>
              </a:rPr>
              <a:t>will</a:t>
            </a:r>
            <a:r>
              <a:rPr lang="en-US" sz="1800" spc="-71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sz="1800">
                <a:solidFill>
                  <a:srgbClr val="000000"/>
                </a:solidFill>
                <a:latin typeface="Cambria"/>
                <a:cs typeface="Cambria"/>
              </a:rPr>
              <a:t>be</a:t>
            </a:r>
            <a:r>
              <a:rPr lang="en-US" sz="1800" spc="-45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sz="1800">
                <a:solidFill>
                  <a:srgbClr val="000000"/>
                </a:solidFill>
                <a:latin typeface="Cambria"/>
                <a:cs typeface="Cambria"/>
              </a:rPr>
              <a:t>in</a:t>
            </a:r>
            <a:r>
              <a:rPr lang="en-US" sz="1800" spc="-15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sz="1800">
                <a:solidFill>
                  <a:srgbClr val="000000"/>
                </a:solidFill>
                <a:latin typeface="Cambria"/>
                <a:cs typeface="Cambria"/>
              </a:rPr>
              <a:t>final</a:t>
            </a:r>
            <a:r>
              <a:rPr lang="en-US" sz="1800" spc="-71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sz="1800">
                <a:solidFill>
                  <a:srgbClr val="000000"/>
                </a:solidFill>
                <a:latin typeface="Cambria"/>
                <a:cs typeface="Cambria"/>
              </a:rPr>
              <a:t>state</a:t>
            </a:r>
            <a:r>
              <a:rPr lang="en-US" sz="1800" spc="-5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sz="1800">
                <a:solidFill>
                  <a:srgbClr val="000000"/>
                </a:solidFill>
                <a:latin typeface="Cambria"/>
                <a:cs typeface="Cambria"/>
              </a:rPr>
              <a:t>if</a:t>
            </a:r>
            <a:r>
              <a:rPr lang="en-US" sz="1800" spc="-25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sz="1800">
                <a:solidFill>
                  <a:srgbClr val="000000"/>
                </a:solidFill>
                <a:latin typeface="Cambria"/>
                <a:cs typeface="Cambria"/>
              </a:rPr>
              <a:t>number</a:t>
            </a:r>
            <a:r>
              <a:rPr lang="en-US" sz="1800" spc="-4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sz="1800">
                <a:solidFill>
                  <a:srgbClr val="000000"/>
                </a:solidFill>
                <a:latin typeface="Cambria"/>
                <a:cs typeface="Cambria"/>
              </a:rPr>
              <a:t>of</a:t>
            </a:r>
            <a:r>
              <a:rPr lang="en-US" sz="1800" spc="-2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sz="1800" spc="-25">
                <a:solidFill>
                  <a:srgbClr val="000000"/>
                </a:solidFill>
                <a:latin typeface="Cambria"/>
                <a:cs typeface="Cambria"/>
              </a:rPr>
              <a:t>1’s </a:t>
            </a:r>
            <a:r>
              <a:rPr lang="en-US" sz="1800" spc="-11">
                <a:solidFill>
                  <a:srgbClr val="000000"/>
                </a:solidFill>
                <a:latin typeface="Cambria"/>
                <a:cs typeface="Cambria"/>
              </a:rPr>
              <a:t>read</a:t>
            </a:r>
            <a:r>
              <a:rPr lang="en-US" sz="1800" spc="-8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sz="1800">
                <a:solidFill>
                  <a:srgbClr val="000000"/>
                </a:solidFill>
                <a:latin typeface="Cambria"/>
                <a:cs typeface="Cambria"/>
              </a:rPr>
              <a:t>in</a:t>
            </a:r>
            <a:r>
              <a:rPr lang="en-US" sz="1800" spc="-25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sz="1800">
                <a:solidFill>
                  <a:srgbClr val="000000"/>
                </a:solidFill>
                <a:latin typeface="Cambria"/>
                <a:cs typeface="Cambria"/>
              </a:rPr>
              <a:t>Multiple</a:t>
            </a:r>
            <a:r>
              <a:rPr lang="en-US" sz="1800" spc="-11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sz="1800">
                <a:solidFill>
                  <a:srgbClr val="000000"/>
                </a:solidFill>
                <a:latin typeface="Cambria"/>
                <a:cs typeface="Cambria"/>
              </a:rPr>
              <a:t>of</a:t>
            </a:r>
            <a:r>
              <a:rPr lang="en-US" sz="1800" spc="-55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sz="1800" spc="-25">
                <a:solidFill>
                  <a:srgbClr val="000000"/>
                </a:solidFill>
                <a:latin typeface="Cambria"/>
                <a:cs typeface="Cambria"/>
              </a:rPr>
              <a:t>3n.</a:t>
            </a:r>
            <a:endParaRPr lang="en-US" sz="1800">
              <a:latin typeface="Cambria"/>
              <a:cs typeface="Cambria"/>
            </a:endParaRPr>
          </a:p>
          <a:p>
            <a:pPr marL="12700">
              <a:lnSpc>
                <a:spcPts val="2151"/>
              </a:lnSpc>
            </a:pPr>
            <a:r>
              <a:rPr lang="en-US" sz="1800">
                <a:solidFill>
                  <a:srgbClr val="000000"/>
                </a:solidFill>
                <a:latin typeface="Cambria"/>
                <a:cs typeface="Cambria"/>
              </a:rPr>
              <a:t>Thus</a:t>
            </a:r>
            <a:r>
              <a:rPr lang="en-US" sz="1800" spc="-2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sz="1800">
                <a:solidFill>
                  <a:srgbClr val="000000"/>
                </a:solidFill>
                <a:latin typeface="Cambria"/>
                <a:cs typeface="Cambria"/>
              </a:rPr>
              <a:t>L=</a:t>
            </a:r>
            <a:r>
              <a:rPr lang="en-US" sz="1800" spc="-31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sz="1800">
                <a:solidFill>
                  <a:srgbClr val="000000"/>
                </a:solidFill>
                <a:latin typeface="Cambria"/>
                <a:cs typeface="Cambria"/>
              </a:rPr>
              <a:t>{</a:t>
            </a:r>
            <a:r>
              <a:rPr lang="en-US" sz="1800" spc="-11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sz="1800">
                <a:solidFill>
                  <a:srgbClr val="000000"/>
                </a:solidFill>
                <a:latin typeface="Cambria"/>
                <a:cs typeface="Cambria"/>
              </a:rPr>
              <a:t>w</a:t>
            </a:r>
            <a:r>
              <a:rPr lang="en-US" sz="1800" spc="-11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sz="1800">
                <a:solidFill>
                  <a:srgbClr val="000000"/>
                </a:solidFill>
                <a:latin typeface="Symbol"/>
                <a:cs typeface="Symbol"/>
              </a:rPr>
              <a:t></a:t>
            </a:r>
            <a:r>
              <a:rPr lang="en-US" sz="1800" spc="-4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800">
                <a:solidFill>
                  <a:srgbClr val="000000"/>
                </a:solidFill>
                <a:latin typeface="Cambria"/>
                <a:cs typeface="Cambria"/>
              </a:rPr>
              <a:t>{0,1} |</a:t>
            </a:r>
            <a:r>
              <a:rPr lang="en-US" sz="1800" spc="-2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sz="1800">
                <a:solidFill>
                  <a:srgbClr val="000000"/>
                </a:solidFill>
                <a:latin typeface="Cambria"/>
                <a:cs typeface="Cambria"/>
              </a:rPr>
              <a:t>no</a:t>
            </a:r>
            <a:r>
              <a:rPr lang="en-US" sz="1800" spc="-51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sz="1800">
                <a:solidFill>
                  <a:srgbClr val="000000"/>
                </a:solidFill>
                <a:latin typeface="Cambria"/>
                <a:cs typeface="Cambria"/>
              </a:rPr>
              <a:t>of</a:t>
            </a:r>
            <a:r>
              <a:rPr lang="en-US" sz="1800" spc="-35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sz="1800">
                <a:solidFill>
                  <a:srgbClr val="000000"/>
                </a:solidFill>
                <a:latin typeface="Cambria"/>
                <a:cs typeface="Cambria"/>
              </a:rPr>
              <a:t>1’s</a:t>
            </a:r>
            <a:r>
              <a:rPr lang="en-US" sz="1800" spc="5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sz="1800">
                <a:solidFill>
                  <a:srgbClr val="000000"/>
                </a:solidFill>
                <a:latin typeface="Cambria"/>
                <a:cs typeface="Cambria"/>
              </a:rPr>
              <a:t>in</a:t>
            </a:r>
            <a:r>
              <a:rPr lang="en-US" sz="1800" spc="-35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sz="1800">
                <a:solidFill>
                  <a:srgbClr val="000000"/>
                </a:solidFill>
                <a:latin typeface="Cambria"/>
                <a:cs typeface="Cambria"/>
              </a:rPr>
              <a:t>multiple</a:t>
            </a:r>
            <a:r>
              <a:rPr lang="en-US" sz="1800" spc="5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sz="1800">
                <a:solidFill>
                  <a:srgbClr val="000000"/>
                </a:solidFill>
                <a:latin typeface="Cambria"/>
                <a:cs typeface="Cambria"/>
              </a:rPr>
              <a:t>of</a:t>
            </a:r>
            <a:r>
              <a:rPr lang="en-US" sz="1800" spc="-6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sz="1800">
                <a:solidFill>
                  <a:srgbClr val="000000"/>
                </a:solidFill>
                <a:latin typeface="Cambria"/>
                <a:cs typeface="Cambria"/>
              </a:rPr>
              <a:t>3.</a:t>
            </a:r>
            <a:r>
              <a:rPr lang="en-US" sz="1800" spc="5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sz="1800" spc="-51">
                <a:solidFill>
                  <a:srgbClr val="000000"/>
                </a:solidFill>
                <a:latin typeface="Cambria"/>
                <a:cs typeface="Cambria"/>
              </a:rPr>
              <a:t>}</a:t>
            </a:r>
            <a:endParaRPr lang="en-US" sz="1800">
              <a:latin typeface="Cambria"/>
              <a:cs typeface="Cambria"/>
            </a:endParaRPr>
          </a:p>
          <a:p>
            <a:pPr marL="568311" algn="ctr">
              <a:spcBef>
                <a:spcPts val="1155"/>
              </a:spcBef>
            </a:pPr>
            <a:fld id="{81D60167-4931-47E6-BA6A-407CBD079E47}" type="slidenum">
              <a:rPr lang="en-US" spc="-25" smtClean="0"/>
              <a:pPr marL="568311" algn="ctr">
                <a:spcBef>
                  <a:spcPts val="1155"/>
                </a:spcBef>
              </a:pPr>
              <a:t>‹#›</a:t>
            </a:fld>
            <a:endParaRPr lang="en-US"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37319" y="97663"/>
            <a:ext cx="10517360" cy="369332"/>
          </a:xfrm>
        </p:spPr>
        <p:txBody>
          <a:bodyPr lIns="0" tIns="0" rIns="0" bIns="0"/>
          <a:lstStyle>
            <a:lvl1pPr>
              <a:defRPr sz="2400" b="1" i="0">
                <a:solidFill>
                  <a:srgbClr val="C00000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pPr marL="12700" marR="5080">
              <a:spcBef>
                <a:spcPts val="11"/>
              </a:spcBef>
            </a:pPr>
            <a:r>
              <a:rPr lang="en-US" sz="1800">
                <a:solidFill>
                  <a:srgbClr val="000000"/>
                </a:solidFill>
                <a:latin typeface="Cambria"/>
                <a:cs typeface="Cambria"/>
              </a:rPr>
              <a:t>q0</a:t>
            </a:r>
            <a:r>
              <a:rPr lang="en-US" sz="1800" spc="-35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sz="1800">
                <a:solidFill>
                  <a:srgbClr val="000000"/>
                </a:solidFill>
                <a:latin typeface="Cambria"/>
                <a:cs typeface="Cambria"/>
              </a:rPr>
              <a:t>is</a:t>
            </a:r>
            <a:r>
              <a:rPr lang="en-US" sz="1800" spc="-25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sz="1800">
                <a:solidFill>
                  <a:srgbClr val="000000"/>
                </a:solidFill>
                <a:latin typeface="Cambria"/>
                <a:cs typeface="Cambria"/>
              </a:rPr>
              <a:t>final</a:t>
            </a:r>
            <a:r>
              <a:rPr lang="en-US" sz="1800" spc="-51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sz="1800">
                <a:solidFill>
                  <a:srgbClr val="000000"/>
                </a:solidFill>
                <a:latin typeface="Cambria"/>
                <a:cs typeface="Cambria"/>
              </a:rPr>
              <a:t>state</a:t>
            </a:r>
            <a:r>
              <a:rPr lang="en-US" sz="1800" spc="-2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sz="1800">
                <a:solidFill>
                  <a:srgbClr val="000000"/>
                </a:solidFill>
                <a:latin typeface="Cambria"/>
                <a:cs typeface="Cambria"/>
              </a:rPr>
              <a:t>. Machine</a:t>
            </a:r>
            <a:r>
              <a:rPr lang="en-US" sz="1800" spc="-8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sz="1800">
                <a:solidFill>
                  <a:srgbClr val="000000"/>
                </a:solidFill>
                <a:latin typeface="Cambria"/>
                <a:cs typeface="Cambria"/>
              </a:rPr>
              <a:t>will</a:t>
            </a:r>
            <a:r>
              <a:rPr lang="en-US" sz="1800" spc="-71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sz="1800">
                <a:solidFill>
                  <a:srgbClr val="000000"/>
                </a:solidFill>
                <a:latin typeface="Cambria"/>
                <a:cs typeface="Cambria"/>
              </a:rPr>
              <a:t>be</a:t>
            </a:r>
            <a:r>
              <a:rPr lang="en-US" sz="1800" spc="-45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sz="1800">
                <a:solidFill>
                  <a:srgbClr val="000000"/>
                </a:solidFill>
                <a:latin typeface="Cambria"/>
                <a:cs typeface="Cambria"/>
              </a:rPr>
              <a:t>in</a:t>
            </a:r>
            <a:r>
              <a:rPr lang="en-US" sz="1800" spc="-15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sz="1800">
                <a:solidFill>
                  <a:srgbClr val="000000"/>
                </a:solidFill>
                <a:latin typeface="Cambria"/>
                <a:cs typeface="Cambria"/>
              </a:rPr>
              <a:t>final</a:t>
            </a:r>
            <a:r>
              <a:rPr lang="en-US" sz="1800" spc="-71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sz="1800">
                <a:solidFill>
                  <a:srgbClr val="000000"/>
                </a:solidFill>
                <a:latin typeface="Cambria"/>
                <a:cs typeface="Cambria"/>
              </a:rPr>
              <a:t>state</a:t>
            </a:r>
            <a:r>
              <a:rPr lang="en-US" sz="1800" spc="-5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sz="1800">
                <a:solidFill>
                  <a:srgbClr val="000000"/>
                </a:solidFill>
                <a:latin typeface="Cambria"/>
                <a:cs typeface="Cambria"/>
              </a:rPr>
              <a:t>if</a:t>
            </a:r>
            <a:r>
              <a:rPr lang="en-US" sz="1800" spc="-25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sz="1800">
                <a:solidFill>
                  <a:srgbClr val="000000"/>
                </a:solidFill>
                <a:latin typeface="Cambria"/>
                <a:cs typeface="Cambria"/>
              </a:rPr>
              <a:t>number</a:t>
            </a:r>
            <a:r>
              <a:rPr lang="en-US" sz="1800" spc="-4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sz="1800">
                <a:solidFill>
                  <a:srgbClr val="000000"/>
                </a:solidFill>
                <a:latin typeface="Cambria"/>
                <a:cs typeface="Cambria"/>
              </a:rPr>
              <a:t>of</a:t>
            </a:r>
            <a:r>
              <a:rPr lang="en-US" sz="1800" spc="-2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sz="1800" spc="-25">
                <a:solidFill>
                  <a:srgbClr val="000000"/>
                </a:solidFill>
                <a:latin typeface="Cambria"/>
                <a:cs typeface="Cambria"/>
              </a:rPr>
              <a:t>1’s </a:t>
            </a:r>
            <a:r>
              <a:rPr lang="en-US" sz="1800" spc="-11">
                <a:solidFill>
                  <a:srgbClr val="000000"/>
                </a:solidFill>
                <a:latin typeface="Cambria"/>
                <a:cs typeface="Cambria"/>
              </a:rPr>
              <a:t>read</a:t>
            </a:r>
            <a:r>
              <a:rPr lang="en-US" sz="1800" spc="-8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sz="1800">
                <a:solidFill>
                  <a:srgbClr val="000000"/>
                </a:solidFill>
                <a:latin typeface="Cambria"/>
                <a:cs typeface="Cambria"/>
              </a:rPr>
              <a:t>in</a:t>
            </a:r>
            <a:r>
              <a:rPr lang="en-US" sz="1800" spc="-25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sz="1800">
                <a:solidFill>
                  <a:srgbClr val="000000"/>
                </a:solidFill>
                <a:latin typeface="Cambria"/>
                <a:cs typeface="Cambria"/>
              </a:rPr>
              <a:t>Multiple</a:t>
            </a:r>
            <a:r>
              <a:rPr lang="en-US" sz="1800" spc="-11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sz="1800">
                <a:solidFill>
                  <a:srgbClr val="000000"/>
                </a:solidFill>
                <a:latin typeface="Cambria"/>
                <a:cs typeface="Cambria"/>
              </a:rPr>
              <a:t>of</a:t>
            </a:r>
            <a:r>
              <a:rPr lang="en-US" sz="1800" spc="-55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sz="1800" spc="-25">
                <a:solidFill>
                  <a:srgbClr val="000000"/>
                </a:solidFill>
                <a:latin typeface="Cambria"/>
                <a:cs typeface="Cambria"/>
              </a:rPr>
              <a:t>3n.</a:t>
            </a:r>
            <a:endParaRPr lang="en-US" sz="1800">
              <a:latin typeface="Cambria"/>
              <a:cs typeface="Cambria"/>
            </a:endParaRPr>
          </a:p>
          <a:p>
            <a:pPr marL="12700">
              <a:lnSpc>
                <a:spcPts val="2151"/>
              </a:lnSpc>
            </a:pPr>
            <a:r>
              <a:rPr lang="en-US" sz="1800">
                <a:solidFill>
                  <a:srgbClr val="000000"/>
                </a:solidFill>
                <a:latin typeface="Cambria"/>
                <a:cs typeface="Cambria"/>
              </a:rPr>
              <a:t>Thus</a:t>
            </a:r>
            <a:r>
              <a:rPr lang="en-US" sz="1800" spc="-2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sz="1800">
                <a:solidFill>
                  <a:srgbClr val="000000"/>
                </a:solidFill>
                <a:latin typeface="Cambria"/>
                <a:cs typeface="Cambria"/>
              </a:rPr>
              <a:t>L=</a:t>
            </a:r>
            <a:r>
              <a:rPr lang="en-US" sz="1800" spc="-31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sz="1800">
                <a:solidFill>
                  <a:srgbClr val="000000"/>
                </a:solidFill>
                <a:latin typeface="Cambria"/>
                <a:cs typeface="Cambria"/>
              </a:rPr>
              <a:t>{</a:t>
            </a:r>
            <a:r>
              <a:rPr lang="en-US" sz="1800" spc="-11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sz="1800">
                <a:solidFill>
                  <a:srgbClr val="000000"/>
                </a:solidFill>
                <a:latin typeface="Cambria"/>
                <a:cs typeface="Cambria"/>
              </a:rPr>
              <a:t>w</a:t>
            </a:r>
            <a:r>
              <a:rPr lang="en-US" sz="1800" spc="-11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sz="1800">
                <a:solidFill>
                  <a:srgbClr val="000000"/>
                </a:solidFill>
                <a:latin typeface="Symbol"/>
                <a:cs typeface="Symbol"/>
              </a:rPr>
              <a:t></a:t>
            </a:r>
            <a:r>
              <a:rPr lang="en-US" sz="1800" spc="-4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800">
                <a:solidFill>
                  <a:srgbClr val="000000"/>
                </a:solidFill>
                <a:latin typeface="Cambria"/>
                <a:cs typeface="Cambria"/>
              </a:rPr>
              <a:t>{0,1} |</a:t>
            </a:r>
            <a:r>
              <a:rPr lang="en-US" sz="1800" spc="-2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sz="1800">
                <a:solidFill>
                  <a:srgbClr val="000000"/>
                </a:solidFill>
                <a:latin typeface="Cambria"/>
                <a:cs typeface="Cambria"/>
              </a:rPr>
              <a:t>no</a:t>
            </a:r>
            <a:r>
              <a:rPr lang="en-US" sz="1800" spc="-51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sz="1800">
                <a:solidFill>
                  <a:srgbClr val="000000"/>
                </a:solidFill>
                <a:latin typeface="Cambria"/>
                <a:cs typeface="Cambria"/>
              </a:rPr>
              <a:t>of</a:t>
            </a:r>
            <a:r>
              <a:rPr lang="en-US" sz="1800" spc="-35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sz="1800">
                <a:solidFill>
                  <a:srgbClr val="000000"/>
                </a:solidFill>
                <a:latin typeface="Cambria"/>
                <a:cs typeface="Cambria"/>
              </a:rPr>
              <a:t>1’s</a:t>
            </a:r>
            <a:r>
              <a:rPr lang="en-US" sz="1800" spc="5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sz="1800">
                <a:solidFill>
                  <a:srgbClr val="000000"/>
                </a:solidFill>
                <a:latin typeface="Cambria"/>
                <a:cs typeface="Cambria"/>
              </a:rPr>
              <a:t>in</a:t>
            </a:r>
            <a:r>
              <a:rPr lang="en-US" sz="1800" spc="-35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sz="1800">
                <a:solidFill>
                  <a:srgbClr val="000000"/>
                </a:solidFill>
                <a:latin typeface="Cambria"/>
                <a:cs typeface="Cambria"/>
              </a:rPr>
              <a:t>multiple</a:t>
            </a:r>
            <a:r>
              <a:rPr lang="en-US" sz="1800" spc="5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sz="1800">
                <a:solidFill>
                  <a:srgbClr val="000000"/>
                </a:solidFill>
                <a:latin typeface="Cambria"/>
                <a:cs typeface="Cambria"/>
              </a:rPr>
              <a:t>of</a:t>
            </a:r>
            <a:r>
              <a:rPr lang="en-US" sz="1800" spc="-6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sz="1800">
                <a:solidFill>
                  <a:srgbClr val="000000"/>
                </a:solidFill>
                <a:latin typeface="Cambria"/>
                <a:cs typeface="Cambria"/>
              </a:rPr>
              <a:t>3.</a:t>
            </a:r>
            <a:r>
              <a:rPr lang="en-US" sz="1800" spc="5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sz="1800" spc="-51">
                <a:solidFill>
                  <a:srgbClr val="000000"/>
                </a:solidFill>
                <a:latin typeface="Cambria"/>
                <a:cs typeface="Cambria"/>
              </a:rPr>
              <a:t>}</a:t>
            </a:r>
            <a:endParaRPr lang="en-US" sz="1800">
              <a:latin typeface="Cambria"/>
              <a:cs typeface="Cambria"/>
            </a:endParaRPr>
          </a:p>
          <a:p>
            <a:pPr marL="568311" algn="ctr">
              <a:spcBef>
                <a:spcPts val="1155"/>
              </a:spcBef>
            </a:pPr>
            <a:fld id="{81D60167-4931-47E6-BA6A-407CBD079E47}" type="slidenum">
              <a:rPr lang="en-US" spc="-25" smtClean="0"/>
              <a:pPr marL="568311" algn="ctr">
                <a:spcBef>
                  <a:spcPts val="1155"/>
                </a:spcBef>
              </a:pPr>
              <a:t>‹#›</a:t>
            </a:fld>
            <a:endParaRPr lang="en-US"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pPr marL="12700" marR="5080">
              <a:spcBef>
                <a:spcPts val="11"/>
              </a:spcBef>
            </a:pPr>
            <a:r>
              <a:rPr lang="en-US" sz="1800">
                <a:solidFill>
                  <a:srgbClr val="000000"/>
                </a:solidFill>
                <a:latin typeface="Cambria"/>
                <a:cs typeface="Cambria"/>
              </a:rPr>
              <a:t>q0</a:t>
            </a:r>
            <a:r>
              <a:rPr lang="en-US" sz="1800" spc="-35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sz="1800">
                <a:solidFill>
                  <a:srgbClr val="000000"/>
                </a:solidFill>
                <a:latin typeface="Cambria"/>
                <a:cs typeface="Cambria"/>
              </a:rPr>
              <a:t>is</a:t>
            </a:r>
            <a:r>
              <a:rPr lang="en-US" sz="1800" spc="-25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sz="1800">
                <a:solidFill>
                  <a:srgbClr val="000000"/>
                </a:solidFill>
                <a:latin typeface="Cambria"/>
                <a:cs typeface="Cambria"/>
              </a:rPr>
              <a:t>final</a:t>
            </a:r>
            <a:r>
              <a:rPr lang="en-US" sz="1800" spc="-51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sz="1800">
                <a:solidFill>
                  <a:srgbClr val="000000"/>
                </a:solidFill>
                <a:latin typeface="Cambria"/>
                <a:cs typeface="Cambria"/>
              </a:rPr>
              <a:t>state</a:t>
            </a:r>
            <a:r>
              <a:rPr lang="en-US" sz="1800" spc="-2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sz="1800">
                <a:solidFill>
                  <a:srgbClr val="000000"/>
                </a:solidFill>
                <a:latin typeface="Cambria"/>
                <a:cs typeface="Cambria"/>
              </a:rPr>
              <a:t>. Machine</a:t>
            </a:r>
            <a:r>
              <a:rPr lang="en-US" sz="1800" spc="-8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sz="1800">
                <a:solidFill>
                  <a:srgbClr val="000000"/>
                </a:solidFill>
                <a:latin typeface="Cambria"/>
                <a:cs typeface="Cambria"/>
              </a:rPr>
              <a:t>will</a:t>
            </a:r>
            <a:r>
              <a:rPr lang="en-US" sz="1800" spc="-71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sz="1800">
                <a:solidFill>
                  <a:srgbClr val="000000"/>
                </a:solidFill>
                <a:latin typeface="Cambria"/>
                <a:cs typeface="Cambria"/>
              </a:rPr>
              <a:t>be</a:t>
            </a:r>
            <a:r>
              <a:rPr lang="en-US" sz="1800" spc="-45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sz="1800">
                <a:solidFill>
                  <a:srgbClr val="000000"/>
                </a:solidFill>
                <a:latin typeface="Cambria"/>
                <a:cs typeface="Cambria"/>
              </a:rPr>
              <a:t>in</a:t>
            </a:r>
            <a:r>
              <a:rPr lang="en-US" sz="1800" spc="-15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sz="1800">
                <a:solidFill>
                  <a:srgbClr val="000000"/>
                </a:solidFill>
                <a:latin typeface="Cambria"/>
                <a:cs typeface="Cambria"/>
              </a:rPr>
              <a:t>final</a:t>
            </a:r>
            <a:r>
              <a:rPr lang="en-US" sz="1800" spc="-71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sz="1800">
                <a:solidFill>
                  <a:srgbClr val="000000"/>
                </a:solidFill>
                <a:latin typeface="Cambria"/>
                <a:cs typeface="Cambria"/>
              </a:rPr>
              <a:t>state</a:t>
            </a:r>
            <a:r>
              <a:rPr lang="en-US" sz="1800" spc="-5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sz="1800">
                <a:solidFill>
                  <a:srgbClr val="000000"/>
                </a:solidFill>
                <a:latin typeface="Cambria"/>
                <a:cs typeface="Cambria"/>
              </a:rPr>
              <a:t>if</a:t>
            </a:r>
            <a:r>
              <a:rPr lang="en-US" sz="1800" spc="-25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sz="1800">
                <a:solidFill>
                  <a:srgbClr val="000000"/>
                </a:solidFill>
                <a:latin typeface="Cambria"/>
                <a:cs typeface="Cambria"/>
              </a:rPr>
              <a:t>number</a:t>
            </a:r>
            <a:r>
              <a:rPr lang="en-US" sz="1800" spc="-4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sz="1800">
                <a:solidFill>
                  <a:srgbClr val="000000"/>
                </a:solidFill>
                <a:latin typeface="Cambria"/>
                <a:cs typeface="Cambria"/>
              </a:rPr>
              <a:t>of</a:t>
            </a:r>
            <a:r>
              <a:rPr lang="en-US" sz="1800" spc="-2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sz="1800" spc="-25">
                <a:solidFill>
                  <a:srgbClr val="000000"/>
                </a:solidFill>
                <a:latin typeface="Cambria"/>
                <a:cs typeface="Cambria"/>
              </a:rPr>
              <a:t>1’s </a:t>
            </a:r>
            <a:r>
              <a:rPr lang="en-US" sz="1800" spc="-11">
                <a:solidFill>
                  <a:srgbClr val="000000"/>
                </a:solidFill>
                <a:latin typeface="Cambria"/>
                <a:cs typeface="Cambria"/>
              </a:rPr>
              <a:t>read</a:t>
            </a:r>
            <a:r>
              <a:rPr lang="en-US" sz="1800" spc="-8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sz="1800">
                <a:solidFill>
                  <a:srgbClr val="000000"/>
                </a:solidFill>
                <a:latin typeface="Cambria"/>
                <a:cs typeface="Cambria"/>
              </a:rPr>
              <a:t>in</a:t>
            </a:r>
            <a:r>
              <a:rPr lang="en-US" sz="1800" spc="-25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sz="1800">
                <a:solidFill>
                  <a:srgbClr val="000000"/>
                </a:solidFill>
                <a:latin typeface="Cambria"/>
                <a:cs typeface="Cambria"/>
              </a:rPr>
              <a:t>Multiple</a:t>
            </a:r>
            <a:r>
              <a:rPr lang="en-US" sz="1800" spc="-11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sz="1800">
                <a:solidFill>
                  <a:srgbClr val="000000"/>
                </a:solidFill>
                <a:latin typeface="Cambria"/>
                <a:cs typeface="Cambria"/>
              </a:rPr>
              <a:t>of</a:t>
            </a:r>
            <a:r>
              <a:rPr lang="en-US" sz="1800" spc="-55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sz="1800" spc="-25">
                <a:solidFill>
                  <a:srgbClr val="000000"/>
                </a:solidFill>
                <a:latin typeface="Cambria"/>
                <a:cs typeface="Cambria"/>
              </a:rPr>
              <a:t>3n.</a:t>
            </a:r>
            <a:endParaRPr lang="en-US" sz="1800">
              <a:latin typeface="Cambria"/>
              <a:cs typeface="Cambria"/>
            </a:endParaRPr>
          </a:p>
          <a:p>
            <a:pPr marL="12700">
              <a:lnSpc>
                <a:spcPts val="2151"/>
              </a:lnSpc>
            </a:pPr>
            <a:r>
              <a:rPr lang="en-US" sz="1800">
                <a:solidFill>
                  <a:srgbClr val="000000"/>
                </a:solidFill>
                <a:latin typeface="Cambria"/>
                <a:cs typeface="Cambria"/>
              </a:rPr>
              <a:t>Thus</a:t>
            </a:r>
            <a:r>
              <a:rPr lang="en-US" sz="1800" spc="-2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sz="1800">
                <a:solidFill>
                  <a:srgbClr val="000000"/>
                </a:solidFill>
                <a:latin typeface="Cambria"/>
                <a:cs typeface="Cambria"/>
              </a:rPr>
              <a:t>L=</a:t>
            </a:r>
            <a:r>
              <a:rPr lang="en-US" sz="1800" spc="-31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sz="1800">
                <a:solidFill>
                  <a:srgbClr val="000000"/>
                </a:solidFill>
                <a:latin typeface="Cambria"/>
                <a:cs typeface="Cambria"/>
              </a:rPr>
              <a:t>{</a:t>
            </a:r>
            <a:r>
              <a:rPr lang="en-US" sz="1800" spc="-11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sz="1800">
                <a:solidFill>
                  <a:srgbClr val="000000"/>
                </a:solidFill>
                <a:latin typeface="Cambria"/>
                <a:cs typeface="Cambria"/>
              </a:rPr>
              <a:t>w</a:t>
            </a:r>
            <a:r>
              <a:rPr lang="en-US" sz="1800" spc="-11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sz="1800">
                <a:solidFill>
                  <a:srgbClr val="000000"/>
                </a:solidFill>
                <a:latin typeface="Symbol"/>
                <a:cs typeface="Symbol"/>
              </a:rPr>
              <a:t></a:t>
            </a:r>
            <a:r>
              <a:rPr lang="en-US" sz="1800" spc="-4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800">
                <a:solidFill>
                  <a:srgbClr val="000000"/>
                </a:solidFill>
                <a:latin typeface="Cambria"/>
                <a:cs typeface="Cambria"/>
              </a:rPr>
              <a:t>{0,1} |</a:t>
            </a:r>
            <a:r>
              <a:rPr lang="en-US" sz="1800" spc="-2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sz="1800">
                <a:solidFill>
                  <a:srgbClr val="000000"/>
                </a:solidFill>
                <a:latin typeface="Cambria"/>
                <a:cs typeface="Cambria"/>
              </a:rPr>
              <a:t>no</a:t>
            </a:r>
            <a:r>
              <a:rPr lang="en-US" sz="1800" spc="-51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sz="1800">
                <a:solidFill>
                  <a:srgbClr val="000000"/>
                </a:solidFill>
                <a:latin typeface="Cambria"/>
                <a:cs typeface="Cambria"/>
              </a:rPr>
              <a:t>of</a:t>
            </a:r>
            <a:r>
              <a:rPr lang="en-US" sz="1800" spc="-35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sz="1800">
                <a:solidFill>
                  <a:srgbClr val="000000"/>
                </a:solidFill>
                <a:latin typeface="Cambria"/>
                <a:cs typeface="Cambria"/>
              </a:rPr>
              <a:t>1’s</a:t>
            </a:r>
            <a:r>
              <a:rPr lang="en-US" sz="1800" spc="5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sz="1800">
                <a:solidFill>
                  <a:srgbClr val="000000"/>
                </a:solidFill>
                <a:latin typeface="Cambria"/>
                <a:cs typeface="Cambria"/>
              </a:rPr>
              <a:t>in</a:t>
            </a:r>
            <a:r>
              <a:rPr lang="en-US" sz="1800" spc="-35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sz="1800">
                <a:solidFill>
                  <a:srgbClr val="000000"/>
                </a:solidFill>
                <a:latin typeface="Cambria"/>
                <a:cs typeface="Cambria"/>
              </a:rPr>
              <a:t>multiple</a:t>
            </a:r>
            <a:r>
              <a:rPr lang="en-US" sz="1800" spc="5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sz="1800">
                <a:solidFill>
                  <a:srgbClr val="000000"/>
                </a:solidFill>
                <a:latin typeface="Cambria"/>
                <a:cs typeface="Cambria"/>
              </a:rPr>
              <a:t>of</a:t>
            </a:r>
            <a:r>
              <a:rPr lang="en-US" sz="1800" spc="-6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sz="1800">
                <a:solidFill>
                  <a:srgbClr val="000000"/>
                </a:solidFill>
                <a:latin typeface="Cambria"/>
                <a:cs typeface="Cambria"/>
              </a:rPr>
              <a:t>3.</a:t>
            </a:r>
            <a:r>
              <a:rPr lang="en-US" sz="1800" spc="5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sz="1800" spc="-51">
                <a:solidFill>
                  <a:srgbClr val="000000"/>
                </a:solidFill>
                <a:latin typeface="Cambria"/>
                <a:cs typeface="Cambria"/>
              </a:rPr>
              <a:t>}</a:t>
            </a:r>
            <a:endParaRPr lang="en-US" sz="1800">
              <a:latin typeface="Cambria"/>
              <a:cs typeface="Cambria"/>
            </a:endParaRPr>
          </a:p>
          <a:p>
            <a:pPr marL="568311" algn="ctr">
              <a:spcBef>
                <a:spcPts val="1155"/>
              </a:spcBef>
            </a:pPr>
            <a:fld id="{81D60167-4931-47E6-BA6A-407CBD079E47}" type="slidenum">
              <a:rPr lang="en-US" spc="-25" smtClean="0"/>
              <a:pPr marL="568311" algn="ctr">
                <a:spcBef>
                  <a:spcPts val="1155"/>
                </a:spcBef>
              </a:pPr>
              <a:t>‹#›</a:t>
            </a:fld>
            <a:endParaRPr lang="en-US"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95072" y="6391663"/>
            <a:ext cx="11777133" cy="309245"/>
          </a:xfrm>
          <a:custGeom>
            <a:avLst/>
            <a:gdLst/>
            <a:ahLst/>
            <a:cxnLst/>
            <a:rect l="l" t="t" r="r" b="b"/>
            <a:pathLst>
              <a:path w="8832850" h="309245">
                <a:moveTo>
                  <a:pt x="8832723" y="0"/>
                </a:moveTo>
                <a:lnTo>
                  <a:pt x="0" y="0"/>
                </a:lnTo>
                <a:lnTo>
                  <a:pt x="0" y="309054"/>
                </a:lnTo>
                <a:lnTo>
                  <a:pt x="8832723" y="309054"/>
                </a:lnTo>
                <a:lnTo>
                  <a:pt x="8832723" y="0"/>
                </a:lnTo>
                <a:close/>
              </a:path>
            </a:pathLst>
          </a:custGeom>
          <a:solidFill>
            <a:srgbClr val="8AAC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03200" y="158495"/>
            <a:ext cx="11777133" cy="6546850"/>
          </a:xfrm>
          <a:custGeom>
            <a:avLst/>
            <a:gdLst/>
            <a:ahLst/>
            <a:cxnLst/>
            <a:rect l="l" t="t" r="r" b="b"/>
            <a:pathLst>
              <a:path w="8832850" h="6546850">
                <a:moveTo>
                  <a:pt x="0" y="6546723"/>
                </a:moveTo>
                <a:lnTo>
                  <a:pt x="8832723" y="6546723"/>
                </a:lnTo>
                <a:lnTo>
                  <a:pt x="8832723" y="0"/>
                </a:lnTo>
                <a:lnTo>
                  <a:pt x="0" y="0"/>
                </a:lnTo>
                <a:lnTo>
                  <a:pt x="0" y="6546723"/>
                </a:lnTo>
                <a:close/>
              </a:path>
            </a:pathLst>
          </a:custGeom>
          <a:ln w="9144">
            <a:solidFill>
              <a:srgbClr val="7996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37319" y="97663"/>
            <a:ext cx="1051736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C00000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129868" y="2457075"/>
            <a:ext cx="5503333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6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6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730585" y="5446073"/>
            <a:ext cx="7975600" cy="12362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bg1"/>
                </a:solidFill>
                <a:latin typeface="Georgia"/>
                <a:cs typeface="Georgia"/>
              </a:defRPr>
            </a:lvl1pPr>
          </a:lstStyle>
          <a:p>
            <a:pPr marL="12700" marR="5080">
              <a:spcBef>
                <a:spcPts val="11"/>
              </a:spcBef>
            </a:pPr>
            <a:r>
              <a:rPr lang="en-US" sz="1800">
                <a:solidFill>
                  <a:srgbClr val="000000"/>
                </a:solidFill>
                <a:latin typeface="Cambria"/>
                <a:cs typeface="Cambria"/>
              </a:rPr>
              <a:t>q0</a:t>
            </a:r>
            <a:r>
              <a:rPr lang="en-US" sz="1800" spc="-35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sz="1800">
                <a:solidFill>
                  <a:srgbClr val="000000"/>
                </a:solidFill>
                <a:latin typeface="Cambria"/>
                <a:cs typeface="Cambria"/>
              </a:rPr>
              <a:t>is</a:t>
            </a:r>
            <a:r>
              <a:rPr lang="en-US" sz="1800" spc="-25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sz="1800">
                <a:solidFill>
                  <a:srgbClr val="000000"/>
                </a:solidFill>
                <a:latin typeface="Cambria"/>
                <a:cs typeface="Cambria"/>
              </a:rPr>
              <a:t>final</a:t>
            </a:r>
            <a:r>
              <a:rPr lang="en-US" sz="1800" spc="-51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sz="1800">
                <a:solidFill>
                  <a:srgbClr val="000000"/>
                </a:solidFill>
                <a:latin typeface="Cambria"/>
                <a:cs typeface="Cambria"/>
              </a:rPr>
              <a:t>state</a:t>
            </a:r>
            <a:r>
              <a:rPr lang="en-US" sz="1800" spc="-2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sz="1800">
                <a:solidFill>
                  <a:srgbClr val="000000"/>
                </a:solidFill>
                <a:latin typeface="Cambria"/>
                <a:cs typeface="Cambria"/>
              </a:rPr>
              <a:t>. Machine</a:t>
            </a:r>
            <a:r>
              <a:rPr lang="en-US" sz="1800" spc="-8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sz="1800">
                <a:solidFill>
                  <a:srgbClr val="000000"/>
                </a:solidFill>
                <a:latin typeface="Cambria"/>
                <a:cs typeface="Cambria"/>
              </a:rPr>
              <a:t>will</a:t>
            </a:r>
            <a:r>
              <a:rPr lang="en-US" sz="1800" spc="-71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sz="1800">
                <a:solidFill>
                  <a:srgbClr val="000000"/>
                </a:solidFill>
                <a:latin typeface="Cambria"/>
                <a:cs typeface="Cambria"/>
              </a:rPr>
              <a:t>be</a:t>
            </a:r>
            <a:r>
              <a:rPr lang="en-US" sz="1800" spc="-45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sz="1800">
                <a:solidFill>
                  <a:srgbClr val="000000"/>
                </a:solidFill>
                <a:latin typeface="Cambria"/>
                <a:cs typeface="Cambria"/>
              </a:rPr>
              <a:t>in</a:t>
            </a:r>
            <a:r>
              <a:rPr lang="en-US" sz="1800" spc="-15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sz="1800">
                <a:solidFill>
                  <a:srgbClr val="000000"/>
                </a:solidFill>
                <a:latin typeface="Cambria"/>
                <a:cs typeface="Cambria"/>
              </a:rPr>
              <a:t>final</a:t>
            </a:r>
            <a:r>
              <a:rPr lang="en-US" sz="1800" spc="-71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sz="1800">
                <a:solidFill>
                  <a:srgbClr val="000000"/>
                </a:solidFill>
                <a:latin typeface="Cambria"/>
                <a:cs typeface="Cambria"/>
              </a:rPr>
              <a:t>state</a:t>
            </a:r>
            <a:r>
              <a:rPr lang="en-US" sz="1800" spc="-5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sz="1800">
                <a:solidFill>
                  <a:srgbClr val="000000"/>
                </a:solidFill>
                <a:latin typeface="Cambria"/>
                <a:cs typeface="Cambria"/>
              </a:rPr>
              <a:t>if</a:t>
            </a:r>
            <a:r>
              <a:rPr lang="en-US" sz="1800" spc="-25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sz="1800">
                <a:solidFill>
                  <a:srgbClr val="000000"/>
                </a:solidFill>
                <a:latin typeface="Cambria"/>
                <a:cs typeface="Cambria"/>
              </a:rPr>
              <a:t>number</a:t>
            </a:r>
            <a:r>
              <a:rPr lang="en-US" sz="1800" spc="-4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sz="1800">
                <a:solidFill>
                  <a:srgbClr val="000000"/>
                </a:solidFill>
                <a:latin typeface="Cambria"/>
                <a:cs typeface="Cambria"/>
              </a:rPr>
              <a:t>of</a:t>
            </a:r>
            <a:r>
              <a:rPr lang="en-US" sz="1800" spc="-2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sz="1800" spc="-25">
                <a:solidFill>
                  <a:srgbClr val="000000"/>
                </a:solidFill>
                <a:latin typeface="Cambria"/>
                <a:cs typeface="Cambria"/>
              </a:rPr>
              <a:t>1’s </a:t>
            </a:r>
            <a:r>
              <a:rPr lang="en-US" sz="1800" spc="-11">
                <a:solidFill>
                  <a:srgbClr val="000000"/>
                </a:solidFill>
                <a:latin typeface="Cambria"/>
                <a:cs typeface="Cambria"/>
              </a:rPr>
              <a:t>read</a:t>
            </a:r>
            <a:r>
              <a:rPr lang="en-US" sz="1800" spc="-8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sz="1800">
                <a:solidFill>
                  <a:srgbClr val="000000"/>
                </a:solidFill>
                <a:latin typeface="Cambria"/>
                <a:cs typeface="Cambria"/>
              </a:rPr>
              <a:t>in</a:t>
            </a:r>
            <a:r>
              <a:rPr lang="en-US" sz="1800" spc="-25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sz="1800">
                <a:solidFill>
                  <a:srgbClr val="000000"/>
                </a:solidFill>
                <a:latin typeface="Cambria"/>
                <a:cs typeface="Cambria"/>
              </a:rPr>
              <a:t>Multiple</a:t>
            </a:r>
            <a:r>
              <a:rPr lang="en-US" sz="1800" spc="-11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sz="1800">
                <a:solidFill>
                  <a:srgbClr val="000000"/>
                </a:solidFill>
                <a:latin typeface="Cambria"/>
                <a:cs typeface="Cambria"/>
              </a:rPr>
              <a:t>of</a:t>
            </a:r>
            <a:r>
              <a:rPr lang="en-US" sz="1800" spc="-55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sz="1800" spc="-25">
                <a:solidFill>
                  <a:srgbClr val="000000"/>
                </a:solidFill>
                <a:latin typeface="Cambria"/>
                <a:cs typeface="Cambria"/>
              </a:rPr>
              <a:t>3n.</a:t>
            </a:r>
            <a:endParaRPr lang="en-US" sz="1800">
              <a:latin typeface="Cambria"/>
              <a:cs typeface="Cambria"/>
            </a:endParaRPr>
          </a:p>
          <a:p>
            <a:pPr marL="12700">
              <a:lnSpc>
                <a:spcPts val="2151"/>
              </a:lnSpc>
            </a:pPr>
            <a:r>
              <a:rPr lang="en-US" sz="1800">
                <a:solidFill>
                  <a:srgbClr val="000000"/>
                </a:solidFill>
                <a:latin typeface="Cambria"/>
                <a:cs typeface="Cambria"/>
              </a:rPr>
              <a:t>Thus</a:t>
            </a:r>
            <a:r>
              <a:rPr lang="en-US" sz="1800" spc="-2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sz="1800">
                <a:solidFill>
                  <a:srgbClr val="000000"/>
                </a:solidFill>
                <a:latin typeface="Cambria"/>
                <a:cs typeface="Cambria"/>
              </a:rPr>
              <a:t>L=</a:t>
            </a:r>
            <a:r>
              <a:rPr lang="en-US" sz="1800" spc="-31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sz="1800">
                <a:solidFill>
                  <a:srgbClr val="000000"/>
                </a:solidFill>
                <a:latin typeface="Cambria"/>
                <a:cs typeface="Cambria"/>
              </a:rPr>
              <a:t>{</a:t>
            </a:r>
            <a:r>
              <a:rPr lang="en-US" sz="1800" spc="-11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sz="1800">
                <a:solidFill>
                  <a:srgbClr val="000000"/>
                </a:solidFill>
                <a:latin typeface="Cambria"/>
                <a:cs typeface="Cambria"/>
              </a:rPr>
              <a:t>w</a:t>
            </a:r>
            <a:r>
              <a:rPr lang="en-US" sz="1800" spc="-11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sz="1800">
                <a:solidFill>
                  <a:srgbClr val="000000"/>
                </a:solidFill>
                <a:latin typeface="Symbol"/>
                <a:cs typeface="Symbol"/>
              </a:rPr>
              <a:t></a:t>
            </a:r>
            <a:r>
              <a:rPr lang="en-US" sz="1800" spc="-4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800">
                <a:solidFill>
                  <a:srgbClr val="000000"/>
                </a:solidFill>
                <a:latin typeface="Cambria"/>
                <a:cs typeface="Cambria"/>
              </a:rPr>
              <a:t>{0,1} |</a:t>
            </a:r>
            <a:r>
              <a:rPr lang="en-US" sz="1800" spc="-2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sz="1800">
                <a:solidFill>
                  <a:srgbClr val="000000"/>
                </a:solidFill>
                <a:latin typeface="Cambria"/>
                <a:cs typeface="Cambria"/>
              </a:rPr>
              <a:t>no</a:t>
            </a:r>
            <a:r>
              <a:rPr lang="en-US" sz="1800" spc="-51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sz="1800">
                <a:solidFill>
                  <a:srgbClr val="000000"/>
                </a:solidFill>
                <a:latin typeface="Cambria"/>
                <a:cs typeface="Cambria"/>
              </a:rPr>
              <a:t>of</a:t>
            </a:r>
            <a:r>
              <a:rPr lang="en-US" sz="1800" spc="-35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sz="1800">
                <a:solidFill>
                  <a:srgbClr val="000000"/>
                </a:solidFill>
                <a:latin typeface="Cambria"/>
                <a:cs typeface="Cambria"/>
              </a:rPr>
              <a:t>1’s</a:t>
            </a:r>
            <a:r>
              <a:rPr lang="en-US" sz="1800" spc="5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sz="1800">
                <a:solidFill>
                  <a:srgbClr val="000000"/>
                </a:solidFill>
                <a:latin typeface="Cambria"/>
                <a:cs typeface="Cambria"/>
              </a:rPr>
              <a:t>in</a:t>
            </a:r>
            <a:r>
              <a:rPr lang="en-US" sz="1800" spc="-35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sz="1800">
                <a:solidFill>
                  <a:srgbClr val="000000"/>
                </a:solidFill>
                <a:latin typeface="Cambria"/>
                <a:cs typeface="Cambria"/>
              </a:rPr>
              <a:t>multiple</a:t>
            </a:r>
            <a:r>
              <a:rPr lang="en-US" sz="1800" spc="5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sz="1800">
                <a:solidFill>
                  <a:srgbClr val="000000"/>
                </a:solidFill>
                <a:latin typeface="Cambria"/>
                <a:cs typeface="Cambria"/>
              </a:rPr>
              <a:t>of</a:t>
            </a:r>
            <a:r>
              <a:rPr lang="en-US" sz="1800" spc="-6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sz="1800">
                <a:solidFill>
                  <a:srgbClr val="000000"/>
                </a:solidFill>
                <a:latin typeface="Cambria"/>
                <a:cs typeface="Cambria"/>
              </a:rPr>
              <a:t>3.</a:t>
            </a:r>
            <a:r>
              <a:rPr lang="en-US" sz="1800" spc="5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lang="en-US" sz="1800" spc="-51">
                <a:solidFill>
                  <a:srgbClr val="000000"/>
                </a:solidFill>
                <a:latin typeface="Cambria"/>
                <a:cs typeface="Cambria"/>
              </a:rPr>
              <a:t>}</a:t>
            </a:r>
            <a:endParaRPr lang="en-US" sz="1800">
              <a:latin typeface="Cambria"/>
              <a:cs typeface="Cambria"/>
            </a:endParaRPr>
          </a:p>
          <a:p>
            <a:pPr marL="568311" algn="ctr">
              <a:spcBef>
                <a:spcPts val="1155"/>
              </a:spcBef>
            </a:pPr>
            <a:fld id="{81D60167-4931-47E6-BA6A-407CBD079E47}" type="slidenum">
              <a:rPr lang="en-US" spc="-25" smtClean="0"/>
              <a:pPr marL="568311" algn="ctr">
                <a:spcBef>
                  <a:spcPts val="1155"/>
                </a:spcBef>
              </a:pPr>
              <a:t>‹#›</a:t>
            </a:fld>
            <a:endParaRPr lang="en-US"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189">
        <a:defRPr>
          <a:latin typeface="+mn-lt"/>
          <a:ea typeface="+mn-ea"/>
          <a:cs typeface="+mn-cs"/>
        </a:defRPr>
      </a:lvl2pPr>
      <a:lvl3pPr marL="914377">
        <a:defRPr>
          <a:latin typeface="+mn-lt"/>
          <a:ea typeface="+mn-ea"/>
          <a:cs typeface="+mn-cs"/>
        </a:defRPr>
      </a:lvl3pPr>
      <a:lvl4pPr marL="1371566">
        <a:defRPr>
          <a:latin typeface="+mn-lt"/>
          <a:ea typeface="+mn-ea"/>
          <a:cs typeface="+mn-cs"/>
        </a:defRPr>
      </a:lvl4pPr>
      <a:lvl5pPr marL="1828754">
        <a:defRPr>
          <a:latin typeface="+mn-lt"/>
          <a:ea typeface="+mn-ea"/>
          <a:cs typeface="+mn-cs"/>
        </a:defRPr>
      </a:lvl5pPr>
      <a:lvl6pPr marL="2285943">
        <a:defRPr>
          <a:latin typeface="+mn-lt"/>
          <a:ea typeface="+mn-ea"/>
          <a:cs typeface="+mn-cs"/>
        </a:defRPr>
      </a:lvl6pPr>
      <a:lvl7pPr marL="2743131">
        <a:defRPr>
          <a:latin typeface="+mn-lt"/>
          <a:ea typeface="+mn-ea"/>
          <a:cs typeface="+mn-cs"/>
        </a:defRPr>
      </a:lvl7pPr>
      <a:lvl8pPr marL="3200320">
        <a:defRPr>
          <a:latin typeface="+mn-lt"/>
          <a:ea typeface="+mn-ea"/>
          <a:cs typeface="+mn-cs"/>
        </a:defRPr>
      </a:lvl8pPr>
      <a:lvl9pPr marL="3657509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189">
        <a:defRPr>
          <a:latin typeface="+mn-lt"/>
          <a:ea typeface="+mn-ea"/>
          <a:cs typeface="+mn-cs"/>
        </a:defRPr>
      </a:lvl2pPr>
      <a:lvl3pPr marL="914377">
        <a:defRPr>
          <a:latin typeface="+mn-lt"/>
          <a:ea typeface="+mn-ea"/>
          <a:cs typeface="+mn-cs"/>
        </a:defRPr>
      </a:lvl3pPr>
      <a:lvl4pPr marL="1371566">
        <a:defRPr>
          <a:latin typeface="+mn-lt"/>
          <a:ea typeface="+mn-ea"/>
          <a:cs typeface="+mn-cs"/>
        </a:defRPr>
      </a:lvl4pPr>
      <a:lvl5pPr marL="1828754">
        <a:defRPr>
          <a:latin typeface="+mn-lt"/>
          <a:ea typeface="+mn-ea"/>
          <a:cs typeface="+mn-cs"/>
        </a:defRPr>
      </a:lvl5pPr>
      <a:lvl6pPr marL="2285943">
        <a:defRPr>
          <a:latin typeface="+mn-lt"/>
          <a:ea typeface="+mn-ea"/>
          <a:cs typeface="+mn-cs"/>
        </a:defRPr>
      </a:lvl6pPr>
      <a:lvl7pPr marL="2743131">
        <a:defRPr>
          <a:latin typeface="+mn-lt"/>
          <a:ea typeface="+mn-ea"/>
          <a:cs typeface="+mn-cs"/>
        </a:defRPr>
      </a:lvl7pPr>
      <a:lvl8pPr marL="3200320">
        <a:defRPr>
          <a:latin typeface="+mn-lt"/>
          <a:ea typeface="+mn-ea"/>
          <a:cs typeface="+mn-cs"/>
        </a:defRPr>
      </a:lvl8pPr>
      <a:lvl9pPr marL="3657509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2.png"/><Relationship Id="rId13" Type="http://schemas.openxmlformats.org/officeDocument/2006/relationships/image" Target="../media/image357.png"/><Relationship Id="rId18" Type="http://schemas.openxmlformats.org/officeDocument/2006/relationships/image" Target="../media/image362.png"/><Relationship Id="rId3" Type="http://schemas.openxmlformats.org/officeDocument/2006/relationships/image" Target="../media/image347.png"/><Relationship Id="rId21" Type="http://schemas.openxmlformats.org/officeDocument/2006/relationships/image" Target="../media/image365.png"/><Relationship Id="rId7" Type="http://schemas.openxmlformats.org/officeDocument/2006/relationships/image" Target="../media/image351.png"/><Relationship Id="rId12" Type="http://schemas.openxmlformats.org/officeDocument/2006/relationships/image" Target="../media/image356.png"/><Relationship Id="rId17" Type="http://schemas.openxmlformats.org/officeDocument/2006/relationships/image" Target="../media/image361.png"/><Relationship Id="rId2" Type="http://schemas.openxmlformats.org/officeDocument/2006/relationships/image" Target="../media/image335.png"/><Relationship Id="rId16" Type="http://schemas.openxmlformats.org/officeDocument/2006/relationships/image" Target="../media/image360.png"/><Relationship Id="rId20" Type="http://schemas.openxmlformats.org/officeDocument/2006/relationships/image" Target="../media/image3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0.png"/><Relationship Id="rId11" Type="http://schemas.openxmlformats.org/officeDocument/2006/relationships/image" Target="../media/image355.png"/><Relationship Id="rId5" Type="http://schemas.openxmlformats.org/officeDocument/2006/relationships/image" Target="../media/image349.png"/><Relationship Id="rId15" Type="http://schemas.openxmlformats.org/officeDocument/2006/relationships/image" Target="../media/image359.png"/><Relationship Id="rId10" Type="http://schemas.openxmlformats.org/officeDocument/2006/relationships/image" Target="../media/image354.png"/><Relationship Id="rId19" Type="http://schemas.openxmlformats.org/officeDocument/2006/relationships/image" Target="../media/image363.png"/><Relationship Id="rId4" Type="http://schemas.openxmlformats.org/officeDocument/2006/relationships/image" Target="../media/image348.png"/><Relationship Id="rId9" Type="http://schemas.openxmlformats.org/officeDocument/2006/relationships/image" Target="../media/image353.png"/><Relationship Id="rId14" Type="http://schemas.openxmlformats.org/officeDocument/2006/relationships/image" Target="../media/image358.png"/><Relationship Id="rId22" Type="http://schemas.openxmlformats.org/officeDocument/2006/relationships/image" Target="../media/image366.png"/></Relationships>
</file>

<file path=ppt/slides/_rels/slide10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6.png"/><Relationship Id="rId13" Type="http://schemas.openxmlformats.org/officeDocument/2006/relationships/image" Target="../media/image376.png"/><Relationship Id="rId18" Type="http://schemas.openxmlformats.org/officeDocument/2006/relationships/image" Target="../media/image381.png"/><Relationship Id="rId3" Type="http://schemas.openxmlformats.org/officeDocument/2006/relationships/image" Target="../media/image361.png"/><Relationship Id="rId21" Type="http://schemas.openxmlformats.org/officeDocument/2006/relationships/image" Target="../media/image384.png"/><Relationship Id="rId7" Type="http://schemas.openxmlformats.org/officeDocument/2006/relationships/image" Target="../media/image371.png"/><Relationship Id="rId12" Type="http://schemas.openxmlformats.org/officeDocument/2006/relationships/image" Target="../media/image375.png"/><Relationship Id="rId17" Type="http://schemas.openxmlformats.org/officeDocument/2006/relationships/image" Target="../media/image380.png"/><Relationship Id="rId2" Type="http://schemas.openxmlformats.org/officeDocument/2006/relationships/image" Target="../media/image367.png"/><Relationship Id="rId16" Type="http://schemas.openxmlformats.org/officeDocument/2006/relationships/image" Target="../media/image379.png"/><Relationship Id="rId20" Type="http://schemas.openxmlformats.org/officeDocument/2006/relationships/image" Target="../media/image3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0.png"/><Relationship Id="rId11" Type="http://schemas.openxmlformats.org/officeDocument/2006/relationships/image" Target="../media/image374.png"/><Relationship Id="rId24" Type="http://schemas.openxmlformats.org/officeDocument/2006/relationships/image" Target="../media/image387.png"/><Relationship Id="rId5" Type="http://schemas.openxmlformats.org/officeDocument/2006/relationships/image" Target="../media/image369.png"/><Relationship Id="rId15" Type="http://schemas.openxmlformats.org/officeDocument/2006/relationships/image" Target="../media/image378.png"/><Relationship Id="rId23" Type="http://schemas.openxmlformats.org/officeDocument/2006/relationships/image" Target="../media/image386.png"/><Relationship Id="rId10" Type="http://schemas.openxmlformats.org/officeDocument/2006/relationships/image" Target="../media/image373.png"/><Relationship Id="rId19" Type="http://schemas.openxmlformats.org/officeDocument/2006/relationships/image" Target="../media/image382.png"/><Relationship Id="rId4" Type="http://schemas.openxmlformats.org/officeDocument/2006/relationships/image" Target="../media/image368.png"/><Relationship Id="rId9" Type="http://schemas.openxmlformats.org/officeDocument/2006/relationships/image" Target="../media/image372.png"/><Relationship Id="rId14" Type="http://schemas.openxmlformats.org/officeDocument/2006/relationships/image" Target="../media/image377.png"/><Relationship Id="rId22" Type="http://schemas.openxmlformats.org/officeDocument/2006/relationships/image" Target="../media/image385.png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4.png"/><Relationship Id="rId3" Type="http://schemas.openxmlformats.org/officeDocument/2006/relationships/image" Target="../media/image389.png"/><Relationship Id="rId7" Type="http://schemas.openxmlformats.org/officeDocument/2006/relationships/image" Target="../media/image393.png"/><Relationship Id="rId2" Type="http://schemas.openxmlformats.org/officeDocument/2006/relationships/image" Target="../media/image3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2.png"/><Relationship Id="rId5" Type="http://schemas.openxmlformats.org/officeDocument/2006/relationships/image" Target="../media/image391.png"/><Relationship Id="rId10" Type="http://schemas.openxmlformats.org/officeDocument/2006/relationships/image" Target="../media/image396.png"/><Relationship Id="rId4" Type="http://schemas.openxmlformats.org/officeDocument/2006/relationships/image" Target="../media/image390.png"/><Relationship Id="rId9" Type="http://schemas.openxmlformats.org/officeDocument/2006/relationships/image" Target="../media/image395.png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3.png"/><Relationship Id="rId3" Type="http://schemas.openxmlformats.org/officeDocument/2006/relationships/image" Target="../media/image398.png"/><Relationship Id="rId7" Type="http://schemas.openxmlformats.org/officeDocument/2006/relationships/image" Target="../media/image402.png"/><Relationship Id="rId2" Type="http://schemas.openxmlformats.org/officeDocument/2006/relationships/image" Target="../media/image39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1.png"/><Relationship Id="rId5" Type="http://schemas.openxmlformats.org/officeDocument/2006/relationships/image" Target="../media/image400.png"/><Relationship Id="rId10" Type="http://schemas.openxmlformats.org/officeDocument/2006/relationships/image" Target="../media/image405.png"/><Relationship Id="rId4" Type="http://schemas.openxmlformats.org/officeDocument/2006/relationships/image" Target="../media/image399.jpg"/><Relationship Id="rId9" Type="http://schemas.openxmlformats.org/officeDocument/2006/relationships/image" Target="../media/image40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1.png"/><Relationship Id="rId3" Type="http://schemas.openxmlformats.org/officeDocument/2006/relationships/image" Target="../media/image49.png"/><Relationship Id="rId7" Type="http://schemas.openxmlformats.org/officeDocument/2006/relationships/image" Target="../media/image410.png"/><Relationship Id="rId12" Type="http://schemas.openxmlformats.org/officeDocument/2006/relationships/image" Target="../media/image415.png"/><Relationship Id="rId2" Type="http://schemas.openxmlformats.org/officeDocument/2006/relationships/image" Target="../media/image40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9.png"/><Relationship Id="rId11" Type="http://schemas.openxmlformats.org/officeDocument/2006/relationships/image" Target="../media/image414.png"/><Relationship Id="rId5" Type="http://schemas.openxmlformats.org/officeDocument/2006/relationships/image" Target="../media/image408.png"/><Relationship Id="rId10" Type="http://schemas.openxmlformats.org/officeDocument/2006/relationships/image" Target="../media/image413.png"/><Relationship Id="rId4" Type="http://schemas.openxmlformats.org/officeDocument/2006/relationships/image" Target="../media/image407.png"/><Relationship Id="rId9" Type="http://schemas.openxmlformats.org/officeDocument/2006/relationships/image" Target="../media/image412.png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6.jp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7.jp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1.png"/><Relationship Id="rId3" Type="http://schemas.openxmlformats.org/officeDocument/2006/relationships/image" Target="../media/image49.png"/><Relationship Id="rId7" Type="http://schemas.openxmlformats.org/officeDocument/2006/relationships/image" Target="../media/image420.png"/><Relationship Id="rId2" Type="http://schemas.openxmlformats.org/officeDocument/2006/relationships/image" Target="../media/image4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9.png"/><Relationship Id="rId11" Type="http://schemas.openxmlformats.org/officeDocument/2006/relationships/image" Target="../media/image424.png"/><Relationship Id="rId5" Type="http://schemas.openxmlformats.org/officeDocument/2006/relationships/image" Target="../media/image406.png"/><Relationship Id="rId10" Type="http://schemas.openxmlformats.org/officeDocument/2006/relationships/image" Target="../media/image423.png"/><Relationship Id="rId4" Type="http://schemas.openxmlformats.org/officeDocument/2006/relationships/image" Target="../media/image50.png"/><Relationship Id="rId9" Type="http://schemas.openxmlformats.org/officeDocument/2006/relationships/image" Target="../media/image422.png"/></Relationships>
</file>

<file path=ppt/slides/_rels/slide1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8.png"/><Relationship Id="rId13" Type="http://schemas.openxmlformats.org/officeDocument/2006/relationships/image" Target="../media/image432.png"/><Relationship Id="rId3" Type="http://schemas.openxmlformats.org/officeDocument/2006/relationships/image" Target="../media/image426.png"/><Relationship Id="rId7" Type="http://schemas.openxmlformats.org/officeDocument/2006/relationships/image" Target="../media/image420.png"/><Relationship Id="rId12" Type="http://schemas.openxmlformats.org/officeDocument/2006/relationships/image" Target="../media/image431.png"/><Relationship Id="rId2" Type="http://schemas.openxmlformats.org/officeDocument/2006/relationships/image" Target="../media/image42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19.png"/><Relationship Id="rId11" Type="http://schemas.openxmlformats.org/officeDocument/2006/relationships/image" Target="../media/image430.png"/><Relationship Id="rId5" Type="http://schemas.openxmlformats.org/officeDocument/2006/relationships/image" Target="../media/image406.png"/><Relationship Id="rId10" Type="http://schemas.openxmlformats.org/officeDocument/2006/relationships/image" Target="../media/image423.png"/><Relationship Id="rId4" Type="http://schemas.openxmlformats.org/officeDocument/2006/relationships/image" Target="../media/image427.png"/><Relationship Id="rId9" Type="http://schemas.openxmlformats.org/officeDocument/2006/relationships/image" Target="../media/image429.png"/></Relationships>
</file>

<file path=ppt/slides/_rels/slide1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4.png"/><Relationship Id="rId3" Type="http://schemas.openxmlformats.org/officeDocument/2006/relationships/image" Target="../media/image433.png"/><Relationship Id="rId7" Type="http://schemas.openxmlformats.org/officeDocument/2006/relationships/image" Target="../media/image423.png"/><Relationship Id="rId2" Type="http://schemas.openxmlformats.org/officeDocument/2006/relationships/image" Target="../media/image42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35.png"/><Relationship Id="rId5" Type="http://schemas.openxmlformats.org/officeDocument/2006/relationships/image" Target="../media/image406.png"/><Relationship Id="rId4" Type="http://schemas.openxmlformats.org/officeDocument/2006/relationships/image" Target="../media/image434.png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6.png"/><Relationship Id="rId7" Type="http://schemas.openxmlformats.org/officeDocument/2006/relationships/image" Target="../media/image424.png"/><Relationship Id="rId2" Type="http://schemas.openxmlformats.org/officeDocument/2006/relationships/image" Target="../media/image4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3.png"/><Relationship Id="rId5" Type="http://schemas.openxmlformats.org/officeDocument/2006/relationships/image" Target="../media/image434.png"/><Relationship Id="rId4" Type="http://schemas.openxmlformats.org/officeDocument/2006/relationships/image" Target="../media/image435.png"/></Relationships>
</file>

<file path=ppt/slides/_rels/slide1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1.png"/><Relationship Id="rId3" Type="http://schemas.openxmlformats.org/officeDocument/2006/relationships/image" Target="../media/image436.png"/><Relationship Id="rId7" Type="http://schemas.openxmlformats.org/officeDocument/2006/relationships/image" Target="../media/image44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9.png"/><Relationship Id="rId5" Type="http://schemas.openxmlformats.org/officeDocument/2006/relationships/image" Target="../media/image438.png"/><Relationship Id="rId4" Type="http://schemas.openxmlformats.org/officeDocument/2006/relationships/image" Target="../media/image437.png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8.png"/><Relationship Id="rId3" Type="http://schemas.openxmlformats.org/officeDocument/2006/relationships/image" Target="../media/image443.png"/><Relationship Id="rId7" Type="http://schemas.openxmlformats.org/officeDocument/2006/relationships/image" Target="../media/image447.png"/><Relationship Id="rId2" Type="http://schemas.openxmlformats.org/officeDocument/2006/relationships/image" Target="../media/image4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6.png"/><Relationship Id="rId11" Type="http://schemas.openxmlformats.org/officeDocument/2006/relationships/image" Target="../media/image451.png"/><Relationship Id="rId5" Type="http://schemas.openxmlformats.org/officeDocument/2006/relationships/image" Target="../media/image445.png"/><Relationship Id="rId10" Type="http://schemas.openxmlformats.org/officeDocument/2006/relationships/image" Target="../media/image450.png"/><Relationship Id="rId4" Type="http://schemas.openxmlformats.org/officeDocument/2006/relationships/image" Target="../media/image444.png"/><Relationship Id="rId9" Type="http://schemas.openxmlformats.org/officeDocument/2006/relationships/image" Target="../media/image449.png"/></Relationships>
</file>

<file path=ppt/slides/_rels/slide1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8.png"/><Relationship Id="rId13" Type="http://schemas.openxmlformats.org/officeDocument/2006/relationships/image" Target="../media/image463.png"/><Relationship Id="rId18" Type="http://schemas.openxmlformats.org/officeDocument/2006/relationships/image" Target="../media/image468.png"/><Relationship Id="rId3" Type="http://schemas.openxmlformats.org/officeDocument/2006/relationships/image" Target="../media/image453.png"/><Relationship Id="rId7" Type="http://schemas.openxmlformats.org/officeDocument/2006/relationships/image" Target="../media/image457.png"/><Relationship Id="rId12" Type="http://schemas.openxmlformats.org/officeDocument/2006/relationships/image" Target="../media/image462.png"/><Relationship Id="rId17" Type="http://schemas.openxmlformats.org/officeDocument/2006/relationships/image" Target="../media/image467.png"/><Relationship Id="rId2" Type="http://schemas.openxmlformats.org/officeDocument/2006/relationships/image" Target="../media/image452.png"/><Relationship Id="rId16" Type="http://schemas.openxmlformats.org/officeDocument/2006/relationships/image" Target="../media/image4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6.png"/><Relationship Id="rId11" Type="http://schemas.openxmlformats.org/officeDocument/2006/relationships/image" Target="../media/image461.png"/><Relationship Id="rId5" Type="http://schemas.openxmlformats.org/officeDocument/2006/relationships/image" Target="../media/image455.png"/><Relationship Id="rId15" Type="http://schemas.openxmlformats.org/officeDocument/2006/relationships/image" Target="../media/image465.png"/><Relationship Id="rId10" Type="http://schemas.openxmlformats.org/officeDocument/2006/relationships/image" Target="../media/image460.png"/><Relationship Id="rId4" Type="http://schemas.openxmlformats.org/officeDocument/2006/relationships/image" Target="../media/image454.png"/><Relationship Id="rId9" Type="http://schemas.openxmlformats.org/officeDocument/2006/relationships/image" Target="../media/image459.png"/><Relationship Id="rId14" Type="http://schemas.openxmlformats.org/officeDocument/2006/relationships/image" Target="../media/image464.png"/></Relationships>
</file>

<file path=ppt/slides/_rels/slide1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5.png"/><Relationship Id="rId3" Type="http://schemas.openxmlformats.org/officeDocument/2006/relationships/image" Target="../media/image470.jpg"/><Relationship Id="rId7" Type="http://schemas.openxmlformats.org/officeDocument/2006/relationships/image" Target="../media/image474.png"/><Relationship Id="rId2" Type="http://schemas.openxmlformats.org/officeDocument/2006/relationships/image" Target="../media/image469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73.png"/><Relationship Id="rId5" Type="http://schemas.openxmlformats.org/officeDocument/2006/relationships/image" Target="../media/image472.png"/><Relationship Id="rId10" Type="http://schemas.openxmlformats.org/officeDocument/2006/relationships/image" Target="../media/image477.png"/><Relationship Id="rId4" Type="http://schemas.openxmlformats.org/officeDocument/2006/relationships/image" Target="../media/image471.png"/><Relationship Id="rId9" Type="http://schemas.openxmlformats.org/officeDocument/2006/relationships/image" Target="../media/image476.png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6.png"/><Relationship Id="rId13" Type="http://schemas.openxmlformats.org/officeDocument/2006/relationships/image" Target="../media/image487.png"/><Relationship Id="rId3" Type="http://schemas.openxmlformats.org/officeDocument/2006/relationships/image" Target="../media/image479.png"/><Relationship Id="rId7" Type="http://schemas.openxmlformats.org/officeDocument/2006/relationships/image" Target="../media/image399.jpg"/><Relationship Id="rId12" Type="http://schemas.openxmlformats.org/officeDocument/2006/relationships/image" Target="../media/image486.png"/><Relationship Id="rId2" Type="http://schemas.openxmlformats.org/officeDocument/2006/relationships/image" Target="../media/image478.png"/><Relationship Id="rId16" Type="http://schemas.openxmlformats.org/officeDocument/2006/relationships/image" Target="../media/image49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82.png"/><Relationship Id="rId11" Type="http://schemas.openxmlformats.org/officeDocument/2006/relationships/image" Target="../media/image485.png"/><Relationship Id="rId5" Type="http://schemas.openxmlformats.org/officeDocument/2006/relationships/image" Target="../media/image481.png"/><Relationship Id="rId15" Type="http://schemas.openxmlformats.org/officeDocument/2006/relationships/image" Target="../media/image489.png"/><Relationship Id="rId10" Type="http://schemas.openxmlformats.org/officeDocument/2006/relationships/image" Target="../media/image484.png"/><Relationship Id="rId4" Type="http://schemas.openxmlformats.org/officeDocument/2006/relationships/image" Target="../media/image480.png"/><Relationship Id="rId9" Type="http://schemas.openxmlformats.org/officeDocument/2006/relationships/image" Target="../media/image483.png"/><Relationship Id="rId14" Type="http://schemas.openxmlformats.org/officeDocument/2006/relationships/image" Target="../media/image488.png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2.png"/><Relationship Id="rId2" Type="http://schemas.openxmlformats.org/officeDocument/2006/relationships/image" Target="../media/image491.png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9.png"/><Relationship Id="rId13" Type="http://schemas.openxmlformats.org/officeDocument/2006/relationships/image" Target="../media/image504.png"/><Relationship Id="rId18" Type="http://schemas.openxmlformats.org/officeDocument/2006/relationships/image" Target="../media/image508.png"/><Relationship Id="rId3" Type="http://schemas.openxmlformats.org/officeDocument/2006/relationships/image" Target="../media/image494.png"/><Relationship Id="rId7" Type="http://schemas.openxmlformats.org/officeDocument/2006/relationships/image" Target="../media/image498.png"/><Relationship Id="rId12" Type="http://schemas.openxmlformats.org/officeDocument/2006/relationships/image" Target="../media/image503.png"/><Relationship Id="rId17" Type="http://schemas.openxmlformats.org/officeDocument/2006/relationships/image" Target="../media/image507.png"/><Relationship Id="rId2" Type="http://schemas.openxmlformats.org/officeDocument/2006/relationships/image" Target="../media/image493.png"/><Relationship Id="rId16" Type="http://schemas.openxmlformats.org/officeDocument/2006/relationships/image" Target="../media/image4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7.png"/><Relationship Id="rId11" Type="http://schemas.openxmlformats.org/officeDocument/2006/relationships/image" Target="../media/image502.png"/><Relationship Id="rId5" Type="http://schemas.openxmlformats.org/officeDocument/2006/relationships/image" Target="../media/image496.png"/><Relationship Id="rId15" Type="http://schemas.openxmlformats.org/officeDocument/2006/relationships/image" Target="../media/image506.png"/><Relationship Id="rId10" Type="http://schemas.openxmlformats.org/officeDocument/2006/relationships/image" Target="../media/image501.png"/><Relationship Id="rId19" Type="http://schemas.openxmlformats.org/officeDocument/2006/relationships/image" Target="../media/image509.png"/><Relationship Id="rId4" Type="http://schemas.openxmlformats.org/officeDocument/2006/relationships/image" Target="../media/image495.png"/><Relationship Id="rId9" Type="http://schemas.openxmlformats.org/officeDocument/2006/relationships/image" Target="../media/image500.png"/><Relationship Id="rId14" Type="http://schemas.openxmlformats.org/officeDocument/2006/relationships/image" Target="../media/image505.png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5.png"/><Relationship Id="rId13" Type="http://schemas.openxmlformats.org/officeDocument/2006/relationships/image" Target="../media/image520.png"/><Relationship Id="rId18" Type="http://schemas.openxmlformats.org/officeDocument/2006/relationships/image" Target="../media/image524.png"/><Relationship Id="rId3" Type="http://schemas.openxmlformats.org/officeDocument/2006/relationships/image" Target="../media/image470.jpg"/><Relationship Id="rId21" Type="http://schemas.openxmlformats.org/officeDocument/2006/relationships/image" Target="../media/image527.png"/><Relationship Id="rId7" Type="http://schemas.openxmlformats.org/officeDocument/2006/relationships/image" Target="../media/image514.png"/><Relationship Id="rId12" Type="http://schemas.openxmlformats.org/officeDocument/2006/relationships/image" Target="../media/image519.png"/><Relationship Id="rId17" Type="http://schemas.openxmlformats.org/officeDocument/2006/relationships/image" Target="../media/image523.png"/><Relationship Id="rId25" Type="http://schemas.openxmlformats.org/officeDocument/2006/relationships/image" Target="../media/image530.png"/><Relationship Id="rId2" Type="http://schemas.openxmlformats.org/officeDocument/2006/relationships/image" Target="../media/image510.png"/><Relationship Id="rId16" Type="http://schemas.openxmlformats.org/officeDocument/2006/relationships/image" Target="../media/image466.png"/><Relationship Id="rId20" Type="http://schemas.openxmlformats.org/officeDocument/2006/relationships/image" Target="../media/image5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3.png"/><Relationship Id="rId11" Type="http://schemas.openxmlformats.org/officeDocument/2006/relationships/image" Target="../media/image518.jpg"/><Relationship Id="rId24" Type="http://schemas.openxmlformats.org/officeDocument/2006/relationships/image" Target="../media/image529.png"/><Relationship Id="rId5" Type="http://schemas.openxmlformats.org/officeDocument/2006/relationships/image" Target="../media/image512.png"/><Relationship Id="rId15" Type="http://schemas.openxmlformats.org/officeDocument/2006/relationships/image" Target="../media/image522.png"/><Relationship Id="rId23" Type="http://schemas.openxmlformats.org/officeDocument/2006/relationships/image" Target="../media/image528.png"/><Relationship Id="rId10" Type="http://schemas.openxmlformats.org/officeDocument/2006/relationships/image" Target="../media/image517.png"/><Relationship Id="rId19" Type="http://schemas.openxmlformats.org/officeDocument/2006/relationships/image" Target="../media/image525.png"/><Relationship Id="rId4" Type="http://schemas.openxmlformats.org/officeDocument/2006/relationships/image" Target="../media/image511.png"/><Relationship Id="rId9" Type="http://schemas.openxmlformats.org/officeDocument/2006/relationships/image" Target="../media/image516.png"/><Relationship Id="rId14" Type="http://schemas.openxmlformats.org/officeDocument/2006/relationships/image" Target="../media/image521.png"/><Relationship Id="rId22" Type="http://schemas.openxmlformats.org/officeDocument/2006/relationships/image" Target="../media/image469.jpg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7.png"/><Relationship Id="rId3" Type="http://schemas.openxmlformats.org/officeDocument/2006/relationships/image" Target="../media/image532.png"/><Relationship Id="rId7" Type="http://schemas.openxmlformats.org/officeDocument/2006/relationships/image" Target="../media/image536.png"/><Relationship Id="rId2" Type="http://schemas.openxmlformats.org/officeDocument/2006/relationships/image" Target="../media/image5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5.png"/><Relationship Id="rId5" Type="http://schemas.openxmlformats.org/officeDocument/2006/relationships/image" Target="../media/image534.png"/><Relationship Id="rId10" Type="http://schemas.openxmlformats.org/officeDocument/2006/relationships/image" Target="../media/image539.png"/><Relationship Id="rId4" Type="http://schemas.openxmlformats.org/officeDocument/2006/relationships/image" Target="../media/image533.png"/><Relationship Id="rId9" Type="http://schemas.openxmlformats.org/officeDocument/2006/relationships/image" Target="../media/image538.png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0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6.png"/><Relationship Id="rId7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19.png"/><Relationship Id="rId9" Type="http://schemas.openxmlformats.org/officeDocument/2006/relationships/image" Target="../media/image28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17" Type="http://schemas.openxmlformats.org/officeDocument/2006/relationships/image" Target="../media/image45.png"/><Relationship Id="rId2" Type="http://schemas.openxmlformats.org/officeDocument/2006/relationships/image" Target="../media/image19.png"/><Relationship Id="rId16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47.png"/><Relationship Id="rId3" Type="http://schemas.openxmlformats.org/officeDocument/2006/relationships/image" Target="../media/image45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6.png"/><Relationship Id="rId5" Type="http://schemas.openxmlformats.org/officeDocument/2006/relationships/image" Target="../media/image35.png"/><Relationship Id="rId10" Type="http://schemas.openxmlformats.org/officeDocument/2006/relationships/image" Target="../media/image32.png"/><Relationship Id="rId4" Type="http://schemas.openxmlformats.org/officeDocument/2006/relationships/image" Target="../media/image19.png"/><Relationship Id="rId9" Type="http://schemas.openxmlformats.org/officeDocument/2006/relationships/image" Target="../media/image31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3" Type="http://schemas.openxmlformats.org/officeDocument/2006/relationships/image" Target="../media/image45.png"/><Relationship Id="rId7" Type="http://schemas.openxmlformats.org/officeDocument/2006/relationships/image" Target="../media/image32.png"/><Relationship Id="rId12" Type="http://schemas.openxmlformats.org/officeDocument/2006/relationships/image" Target="../media/image46.png"/><Relationship Id="rId2" Type="http://schemas.openxmlformats.org/officeDocument/2006/relationships/image" Target="../media/image48.png"/><Relationship Id="rId16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50.png"/><Relationship Id="rId15" Type="http://schemas.openxmlformats.org/officeDocument/2006/relationships/image" Target="../media/image51.png"/><Relationship Id="rId10" Type="http://schemas.openxmlformats.org/officeDocument/2006/relationships/image" Target="../media/image35.png"/><Relationship Id="rId4" Type="http://schemas.openxmlformats.org/officeDocument/2006/relationships/image" Target="../media/image49.png"/><Relationship Id="rId9" Type="http://schemas.openxmlformats.org/officeDocument/2006/relationships/image" Target="../media/image34.png"/><Relationship Id="rId14" Type="http://schemas.openxmlformats.org/officeDocument/2006/relationships/image" Target="../media/image19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62.png"/><Relationship Id="rId3" Type="http://schemas.openxmlformats.org/officeDocument/2006/relationships/image" Target="../media/image54.png"/><Relationship Id="rId7" Type="http://schemas.openxmlformats.org/officeDocument/2006/relationships/image" Target="../media/image57.png"/><Relationship Id="rId12" Type="http://schemas.openxmlformats.org/officeDocument/2006/relationships/image" Target="../media/image19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11" Type="http://schemas.openxmlformats.org/officeDocument/2006/relationships/image" Target="../media/image61.png"/><Relationship Id="rId5" Type="http://schemas.openxmlformats.org/officeDocument/2006/relationships/image" Target="../media/image55.png"/><Relationship Id="rId15" Type="http://schemas.openxmlformats.org/officeDocument/2006/relationships/image" Target="../media/image63.png"/><Relationship Id="rId10" Type="http://schemas.openxmlformats.org/officeDocument/2006/relationships/image" Target="../media/image60.png"/><Relationship Id="rId4" Type="http://schemas.openxmlformats.org/officeDocument/2006/relationships/image" Target="../media/image50.png"/><Relationship Id="rId9" Type="http://schemas.openxmlformats.org/officeDocument/2006/relationships/image" Target="../media/image59.png"/><Relationship Id="rId14" Type="http://schemas.openxmlformats.org/officeDocument/2006/relationships/image" Target="../media/image5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65.png"/><Relationship Id="rId7" Type="http://schemas.openxmlformats.org/officeDocument/2006/relationships/image" Target="../media/image68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11" Type="http://schemas.openxmlformats.org/officeDocument/2006/relationships/image" Target="../media/image72.png"/><Relationship Id="rId5" Type="http://schemas.openxmlformats.org/officeDocument/2006/relationships/image" Target="../media/image66.png"/><Relationship Id="rId10" Type="http://schemas.openxmlformats.org/officeDocument/2006/relationships/image" Target="../media/image71.png"/><Relationship Id="rId4" Type="http://schemas.openxmlformats.org/officeDocument/2006/relationships/image" Target="../media/image19.png"/><Relationship Id="rId9" Type="http://schemas.openxmlformats.org/officeDocument/2006/relationships/image" Target="../media/image70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13" Type="http://schemas.openxmlformats.org/officeDocument/2006/relationships/image" Target="../media/image84.png"/><Relationship Id="rId3" Type="http://schemas.openxmlformats.org/officeDocument/2006/relationships/image" Target="../media/image74.jpg"/><Relationship Id="rId7" Type="http://schemas.openxmlformats.org/officeDocument/2006/relationships/image" Target="../media/image78.png"/><Relationship Id="rId12" Type="http://schemas.openxmlformats.org/officeDocument/2006/relationships/image" Target="../media/image83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11" Type="http://schemas.openxmlformats.org/officeDocument/2006/relationships/image" Target="../media/image82.png"/><Relationship Id="rId5" Type="http://schemas.openxmlformats.org/officeDocument/2006/relationships/image" Target="../media/image76.png"/><Relationship Id="rId10" Type="http://schemas.openxmlformats.org/officeDocument/2006/relationships/image" Target="../media/image81.png"/><Relationship Id="rId4" Type="http://schemas.openxmlformats.org/officeDocument/2006/relationships/image" Target="../media/image75.png"/><Relationship Id="rId9" Type="http://schemas.openxmlformats.org/officeDocument/2006/relationships/image" Target="../media/image80.png"/><Relationship Id="rId14" Type="http://schemas.openxmlformats.org/officeDocument/2006/relationships/image" Target="../media/image85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3" Type="http://schemas.openxmlformats.org/officeDocument/2006/relationships/image" Target="../media/image86.png"/><Relationship Id="rId7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88.png"/><Relationship Id="rId10" Type="http://schemas.openxmlformats.org/officeDocument/2006/relationships/image" Target="../media/image22.png"/><Relationship Id="rId4" Type="http://schemas.openxmlformats.org/officeDocument/2006/relationships/image" Target="../media/image87.png"/><Relationship Id="rId9" Type="http://schemas.openxmlformats.org/officeDocument/2006/relationships/image" Target="../media/image90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87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5" Type="http://schemas.openxmlformats.org/officeDocument/2006/relationships/image" Target="../media/image19.png"/><Relationship Id="rId4" Type="http://schemas.openxmlformats.org/officeDocument/2006/relationships/image" Target="../media/image9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5.png"/><Relationship Id="rId18" Type="http://schemas.openxmlformats.org/officeDocument/2006/relationships/image" Target="../media/image110.png"/><Relationship Id="rId26" Type="http://schemas.openxmlformats.org/officeDocument/2006/relationships/image" Target="../media/image118.png"/><Relationship Id="rId39" Type="http://schemas.openxmlformats.org/officeDocument/2006/relationships/image" Target="../media/image131.png"/><Relationship Id="rId21" Type="http://schemas.openxmlformats.org/officeDocument/2006/relationships/image" Target="../media/image113.png"/><Relationship Id="rId34" Type="http://schemas.openxmlformats.org/officeDocument/2006/relationships/image" Target="../media/image126.png"/><Relationship Id="rId42" Type="http://schemas.openxmlformats.org/officeDocument/2006/relationships/image" Target="../media/image134.png"/><Relationship Id="rId7" Type="http://schemas.openxmlformats.org/officeDocument/2006/relationships/image" Target="../media/image99.png"/><Relationship Id="rId2" Type="http://schemas.openxmlformats.org/officeDocument/2006/relationships/image" Target="../media/image94.png"/><Relationship Id="rId16" Type="http://schemas.openxmlformats.org/officeDocument/2006/relationships/image" Target="../media/image108.png"/><Relationship Id="rId20" Type="http://schemas.openxmlformats.org/officeDocument/2006/relationships/image" Target="../media/image112.png"/><Relationship Id="rId29" Type="http://schemas.openxmlformats.org/officeDocument/2006/relationships/image" Target="../media/image121.png"/><Relationship Id="rId41" Type="http://schemas.openxmlformats.org/officeDocument/2006/relationships/image" Target="../media/image1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11" Type="http://schemas.openxmlformats.org/officeDocument/2006/relationships/image" Target="../media/image103.png"/><Relationship Id="rId24" Type="http://schemas.openxmlformats.org/officeDocument/2006/relationships/image" Target="../media/image116.png"/><Relationship Id="rId32" Type="http://schemas.openxmlformats.org/officeDocument/2006/relationships/image" Target="../media/image124.png"/><Relationship Id="rId37" Type="http://schemas.openxmlformats.org/officeDocument/2006/relationships/image" Target="../media/image129.png"/><Relationship Id="rId40" Type="http://schemas.openxmlformats.org/officeDocument/2006/relationships/image" Target="../media/image132.png"/><Relationship Id="rId5" Type="http://schemas.openxmlformats.org/officeDocument/2006/relationships/image" Target="../media/image97.png"/><Relationship Id="rId15" Type="http://schemas.openxmlformats.org/officeDocument/2006/relationships/image" Target="../media/image107.png"/><Relationship Id="rId23" Type="http://schemas.openxmlformats.org/officeDocument/2006/relationships/image" Target="../media/image115.png"/><Relationship Id="rId28" Type="http://schemas.openxmlformats.org/officeDocument/2006/relationships/image" Target="../media/image120.png"/><Relationship Id="rId36" Type="http://schemas.openxmlformats.org/officeDocument/2006/relationships/image" Target="../media/image128.png"/><Relationship Id="rId10" Type="http://schemas.openxmlformats.org/officeDocument/2006/relationships/image" Target="../media/image102.png"/><Relationship Id="rId19" Type="http://schemas.openxmlformats.org/officeDocument/2006/relationships/image" Target="../media/image111.png"/><Relationship Id="rId31" Type="http://schemas.openxmlformats.org/officeDocument/2006/relationships/image" Target="../media/image123.png"/><Relationship Id="rId4" Type="http://schemas.openxmlformats.org/officeDocument/2006/relationships/image" Target="../media/image96.png"/><Relationship Id="rId9" Type="http://schemas.openxmlformats.org/officeDocument/2006/relationships/image" Target="../media/image101.png"/><Relationship Id="rId14" Type="http://schemas.openxmlformats.org/officeDocument/2006/relationships/image" Target="../media/image106.png"/><Relationship Id="rId22" Type="http://schemas.openxmlformats.org/officeDocument/2006/relationships/image" Target="../media/image114.png"/><Relationship Id="rId27" Type="http://schemas.openxmlformats.org/officeDocument/2006/relationships/image" Target="../media/image119.png"/><Relationship Id="rId30" Type="http://schemas.openxmlformats.org/officeDocument/2006/relationships/image" Target="../media/image122.png"/><Relationship Id="rId35" Type="http://schemas.openxmlformats.org/officeDocument/2006/relationships/image" Target="../media/image127.png"/><Relationship Id="rId8" Type="http://schemas.openxmlformats.org/officeDocument/2006/relationships/image" Target="../media/image100.png"/><Relationship Id="rId3" Type="http://schemas.openxmlformats.org/officeDocument/2006/relationships/image" Target="../media/image95.png"/><Relationship Id="rId12" Type="http://schemas.openxmlformats.org/officeDocument/2006/relationships/image" Target="../media/image104.png"/><Relationship Id="rId17" Type="http://schemas.openxmlformats.org/officeDocument/2006/relationships/image" Target="../media/image109.png"/><Relationship Id="rId25" Type="http://schemas.openxmlformats.org/officeDocument/2006/relationships/image" Target="../media/image117.png"/><Relationship Id="rId33" Type="http://schemas.openxmlformats.org/officeDocument/2006/relationships/image" Target="../media/image125.png"/><Relationship Id="rId38" Type="http://schemas.openxmlformats.org/officeDocument/2006/relationships/image" Target="../media/image130.png"/></Relationships>
</file>

<file path=ppt/slides/_rels/slide7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6.png"/><Relationship Id="rId18" Type="http://schemas.openxmlformats.org/officeDocument/2006/relationships/image" Target="../media/image151.png"/><Relationship Id="rId26" Type="http://schemas.openxmlformats.org/officeDocument/2006/relationships/image" Target="../media/image159.png"/><Relationship Id="rId39" Type="http://schemas.openxmlformats.org/officeDocument/2006/relationships/image" Target="../media/image172.png"/><Relationship Id="rId21" Type="http://schemas.openxmlformats.org/officeDocument/2006/relationships/image" Target="../media/image154.png"/><Relationship Id="rId34" Type="http://schemas.openxmlformats.org/officeDocument/2006/relationships/image" Target="../media/image167.png"/><Relationship Id="rId42" Type="http://schemas.openxmlformats.org/officeDocument/2006/relationships/image" Target="../media/image175.png"/><Relationship Id="rId7" Type="http://schemas.openxmlformats.org/officeDocument/2006/relationships/image" Target="../media/image140.png"/><Relationship Id="rId2" Type="http://schemas.openxmlformats.org/officeDocument/2006/relationships/image" Target="../media/image135.png"/><Relationship Id="rId16" Type="http://schemas.openxmlformats.org/officeDocument/2006/relationships/image" Target="../media/image149.png"/><Relationship Id="rId20" Type="http://schemas.openxmlformats.org/officeDocument/2006/relationships/image" Target="../media/image153.png"/><Relationship Id="rId29" Type="http://schemas.openxmlformats.org/officeDocument/2006/relationships/image" Target="../media/image162.png"/><Relationship Id="rId41" Type="http://schemas.openxmlformats.org/officeDocument/2006/relationships/image" Target="../media/image1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9.png"/><Relationship Id="rId11" Type="http://schemas.openxmlformats.org/officeDocument/2006/relationships/image" Target="../media/image144.png"/><Relationship Id="rId24" Type="http://schemas.openxmlformats.org/officeDocument/2006/relationships/image" Target="../media/image157.png"/><Relationship Id="rId32" Type="http://schemas.openxmlformats.org/officeDocument/2006/relationships/image" Target="../media/image165.png"/><Relationship Id="rId37" Type="http://schemas.openxmlformats.org/officeDocument/2006/relationships/image" Target="../media/image170.png"/><Relationship Id="rId40" Type="http://schemas.openxmlformats.org/officeDocument/2006/relationships/image" Target="../media/image173.png"/><Relationship Id="rId5" Type="http://schemas.openxmlformats.org/officeDocument/2006/relationships/image" Target="../media/image138.png"/><Relationship Id="rId15" Type="http://schemas.openxmlformats.org/officeDocument/2006/relationships/image" Target="../media/image148.png"/><Relationship Id="rId23" Type="http://schemas.openxmlformats.org/officeDocument/2006/relationships/image" Target="../media/image156.png"/><Relationship Id="rId28" Type="http://schemas.openxmlformats.org/officeDocument/2006/relationships/image" Target="../media/image161.png"/><Relationship Id="rId36" Type="http://schemas.openxmlformats.org/officeDocument/2006/relationships/image" Target="../media/image169.png"/><Relationship Id="rId10" Type="http://schemas.openxmlformats.org/officeDocument/2006/relationships/image" Target="../media/image143.png"/><Relationship Id="rId19" Type="http://schemas.openxmlformats.org/officeDocument/2006/relationships/image" Target="../media/image152.png"/><Relationship Id="rId31" Type="http://schemas.openxmlformats.org/officeDocument/2006/relationships/image" Target="../media/image164.png"/><Relationship Id="rId44" Type="http://schemas.openxmlformats.org/officeDocument/2006/relationships/image" Target="../media/image177.png"/><Relationship Id="rId4" Type="http://schemas.openxmlformats.org/officeDocument/2006/relationships/image" Target="../media/image137.png"/><Relationship Id="rId9" Type="http://schemas.openxmlformats.org/officeDocument/2006/relationships/image" Target="../media/image142.png"/><Relationship Id="rId14" Type="http://schemas.openxmlformats.org/officeDocument/2006/relationships/image" Target="../media/image147.png"/><Relationship Id="rId22" Type="http://schemas.openxmlformats.org/officeDocument/2006/relationships/image" Target="../media/image155.png"/><Relationship Id="rId27" Type="http://schemas.openxmlformats.org/officeDocument/2006/relationships/image" Target="../media/image160.png"/><Relationship Id="rId30" Type="http://schemas.openxmlformats.org/officeDocument/2006/relationships/image" Target="../media/image163.png"/><Relationship Id="rId35" Type="http://schemas.openxmlformats.org/officeDocument/2006/relationships/image" Target="../media/image168.png"/><Relationship Id="rId43" Type="http://schemas.openxmlformats.org/officeDocument/2006/relationships/image" Target="../media/image176.png"/><Relationship Id="rId8" Type="http://schemas.openxmlformats.org/officeDocument/2006/relationships/image" Target="../media/image141.png"/><Relationship Id="rId3" Type="http://schemas.openxmlformats.org/officeDocument/2006/relationships/image" Target="../media/image136.png"/><Relationship Id="rId12" Type="http://schemas.openxmlformats.org/officeDocument/2006/relationships/image" Target="../media/image145.png"/><Relationship Id="rId17" Type="http://schemas.openxmlformats.org/officeDocument/2006/relationships/image" Target="../media/image150.png"/><Relationship Id="rId25" Type="http://schemas.openxmlformats.org/officeDocument/2006/relationships/image" Target="../media/image158.png"/><Relationship Id="rId33" Type="http://schemas.openxmlformats.org/officeDocument/2006/relationships/image" Target="../media/image166.png"/><Relationship Id="rId38" Type="http://schemas.openxmlformats.org/officeDocument/2006/relationships/image" Target="../media/image171.png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3.png"/><Relationship Id="rId13" Type="http://schemas.openxmlformats.org/officeDocument/2006/relationships/image" Target="../media/image22.png"/><Relationship Id="rId3" Type="http://schemas.openxmlformats.org/officeDocument/2006/relationships/image" Target="../media/image178.png"/><Relationship Id="rId7" Type="http://schemas.openxmlformats.org/officeDocument/2006/relationships/image" Target="../media/image182.png"/><Relationship Id="rId12" Type="http://schemas.openxmlformats.org/officeDocument/2006/relationships/image" Target="../media/image1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1.png"/><Relationship Id="rId11" Type="http://schemas.openxmlformats.org/officeDocument/2006/relationships/image" Target="../media/image186.png"/><Relationship Id="rId5" Type="http://schemas.openxmlformats.org/officeDocument/2006/relationships/image" Target="../media/image180.png"/><Relationship Id="rId10" Type="http://schemas.openxmlformats.org/officeDocument/2006/relationships/image" Target="../media/image185.png"/><Relationship Id="rId4" Type="http://schemas.openxmlformats.org/officeDocument/2006/relationships/image" Target="../media/image179.png"/><Relationship Id="rId9" Type="http://schemas.openxmlformats.org/officeDocument/2006/relationships/image" Target="../media/image184.png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7.png"/><Relationship Id="rId13" Type="http://schemas.openxmlformats.org/officeDocument/2006/relationships/image" Target="../media/image190.png"/><Relationship Id="rId3" Type="http://schemas.openxmlformats.org/officeDocument/2006/relationships/image" Target="../media/image179.png"/><Relationship Id="rId7" Type="http://schemas.openxmlformats.org/officeDocument/2006/relationships/image" Target="../media/image182.png"/><Relationship Id="rId12" Type="http://schemas.openxmlformats.org/officeDocument/2006/relationships/image" Target="../media/image52.png"/><Relationship Id="rId2" Type="http://schemas.openxmlformats.org/officeDocument/2006/relationships/image" Target="../media/image1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1.png"/><Relationship Id="rId11" Type="http://schemas.openxmlformats.org/officeDocument/2006/relationships/image" Target="../media/image32.png"/><Relationship Id="rId5" Type="http://schemas.openxmlformats.org/officeDocument/2006/relationships/image" Target="../media/image180.png"/><Relationship Id="rId10" Type="http://schemas.openxmlformats.org/officeDocument/2006/relationships/image" Target="../media/image189.png"/><Relationship Id="rId4" Type="http://schemas.openxmlformats.org/officeDocument/2006/relationships/image" Target="../media/image19.png"/><Relationship Id="rId9" Type="http://schemas.openxmlformats.org/officeDocument/2006/relationships/image" Target="../media/image188.png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6.png"/><Relationship Id="rId13" Type="http://schemas.openxmlformats.org/officeDocument/2006/relationships/image" Target="../media/image200.png"/><Relationship Id="rId3" Type="http://schemas.openxmlformats.org/officeDocument/2006/relationships/image" Target="../media/image192.png"/><Relationship Id="rId7" Type="http://schemas.openxmlformats.org/officeDocument/2006/relationships/image" Target="../media/image195.png"/><Relationship Id="rId12" Type="http://schemas.openxmlformats.org/officeDocument/2006/relationships/image" Target="../media/image52.png"/><Relationship Id="rId2" Type="http://schemas.openxmlformats.org/officeDocument/2006/relationships/image" Target="../media/image1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199.png"/><Relationship Id="rId5" Type="http://schemas.openxmlformats.org/officeDocument/2006/relationships/image" Target="../media/image194.png"/><Relationship Id="rId10" Type="http://schemas.openxmlformats.org/officeDocument/2006/relationships/image" Target="../media/image198.png"/><Relationship Id="rId4" Type="http://schemas.openxmlformats.org/officeDocument/2006/relationships/image" Target="../media/image193.png"/><Relationship Id="rId9" Type="http://schemas.openxmlformats.org/officeDocument/2006/relationships/image" Target="../media/image197.png"/><Relationship Id="rId14" Type="http://schemas.openxmlformats.org/officeDocument/2006/relationships/image" Target="../media/image201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2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5.png"/><Relationship Id="rId5" Type="http://schemas.openxmlformats.org/officeDocument/2006/relationships/image" Target="../media/image204.png"/><Relationship Id="rId4" Type="http://schemas.openxmlformats.org/officeDocument/2006/relationships/image" Target="../media/image203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7.png"/><Relationship Id="rId2" Type="http://schemas.openxmlformats.org/officeDocument/2006/relationships/image" Target="../media/image20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0.png"/><Relationship Id="rId5" Type="http://schemas.openxmlformats.org/officeDocument/2006/relationships/image" Target="../media/image209.png"/><Relationship Id="rId4" Type="http://schemas.openxmlformats.org/officeDocument/2006/relationships/image" Target="../media/image20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6.png"/><Relationship Id="rId3" Type="http://schemas.openxmlformats.org/officeDocument/2006/relationships/image" Target="../media/image211.png"/><Relationship Id="rId7" Type="http://schemas.openxmlformats.org/officeDocument/2006/relationships/image" Target="../media/image215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4.png"/><Relationship Id="rId5" Type="http://schemas.openxmlformats.org/officeDocument/2006/relationships/image" Target="../media/image213.png"/><Relationship Id="rId4" Type="http://schemas.openxmlformats.org/officeDocument/2006/relationships/image" Target="../media/image212.png"/><Relationship Id="rId9" Type="http://schemas.openxmlformats.org/officeDocument/2006/relationships/image" Target="../media/image217.png"/></Relationships>
</file>

<file path=ppt/slides/_rels/slide8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5.png"/><Relationship Id="rId3" Type="http://schemas.openxmlformats.org/officeDocument/2006/relationships/image" Target="../media/image49.png"/><Relationship Id="rId7" Type="http://schemas.openxmlformats.org/officeDocument/2006/relationships/image" Target="../media/image214.png"/><Relationship Id="rId12" Type="http://schemas.openxmlformats.org/officeDocument/2006/relationships/image" Target="../media/image220.png"/><Relationship Id="rId2" Type="http://schemas.openxmlformats.org/officeDocument/2006/relationships/image" Target="../media/image21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3.png"/><Relationship Id="rId11" Type="http://schemas.openxmlformats.org/officeDocument/2006/relationships/image" Target="../media/image219.png"/><Relationship Id="rId5" Type="http://schemas.openxmlformats.org/officeDocument/2006/relationships/image" Target="../media/image212.png"/><Relationship Id="rId10" Type="http://schemas.openxmlformats.org/officeDocument/2006/relationships/image" Target="../media/image217.png"/><Relationship Id="rId4" Type="http://schemas.openxmlformats.org/officeDocument/2006/relationships/image" Target="../media/image211.png"/><Relationship Id="rId9" Type="http://schemas.openxmlformats.org/officeDocument/2006/relationships/image" Target="../media/image216.png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5.png"/><Relationship Id="rId13" Type="http://schemas.openxmlformats.org/officeDocument/2006/relationships/image" Target="../media/image221.png"/><Relationship Id="rId3" Type="http://schemas.openxmlformats.org/officeDocument/2006/relationships/image" Target="../media/image49.png"/><Relationship Id="rId7" Type="http://schemas.openxmlformats.org/officeDocument/2006/relationships/image" Target="../media/image214.png"/><Relationship Id="rId12" Type="http://schemas.openxmlformats.org/officeDocument/2006/relationships/image" Target="../media/image220.png"/><Relationship Id="rId2" Type="http://schemas.openxmlformats.org/officeDocument/2006/relationships/image" Target="../media/image218.jpg"/><Relationship Id="rId16" Type="http://schemas.openxmlformats.org/officeDocument/2006/relationships/image" Target="../media/image2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3.png"/><Relationship Id="rId11" Type="http://schemas.openxmlformats.org/officeDocument/2006/relationships/image" Target="../media/image219.png"/><Relationship Id="rId5" Type="http://schemas.openxmlformats.org/officeDocument/2006/relationships/image" Target="../media/image212.png"/><Relationship Id="rId15" Type="http://schemas.openxmlformats.org/officeDocument/2006/relationships/image" Target="../media/image223.png"/><Relationship Id="rId10" Type="http://schemas.openxmlformats.org/officeDocument/2006/relationships/image" Target="../media/image217.png"/><Relationship Id="rId4" Type="http://schemas.openxmlformats.org/officeDocument/2006/relationships/image" Target="../media/image211.png"/><Relationship Id="rId9" Type="http://schemas.openxmlformats.org/officeDocument/2006/relationships/image" Target="../media/image216.png"/><Relationship Id="rId14" Type="http://schemas.openxmlformats.org/officeDocument/2006/relationships/image" Target="../media/image222.png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4.png"/><Relationship Id="rId13" Type="http://schemas.openxmlformats.org/officeDocument/2006/relationships/image" Target="../media/image220.png"/><Relationship Id="rId3" Type="http://schemas.openxmlformats.org/officeDocument/2006/relationships/image" Target="../media/image225.png"/><Relationship Id="rId7" Type="http://schemas.openxmlformats.org/officeDocument/2006/relationships/image" Target="../media/image213.png"/><Relationship Id="rId12" Type="http://schemas.openxmlformats.org/officeDocument/2006/relationships/image" Target="../media/image219.png"/><Relationship Id="rId17" Type="http://schemas.openxmlformats.org/officeDocument/2006/relationships/image" Target="../media/image224.png"/><Relationship Id="rId2" Type="http://schemas.openxmlformats.org/officeDocument/2006/relationships/image" Target="../media/image218.jpg"/><Relationship Id="rId16" Type="http://schemas.openxmlformats.org/officeDocument/2006/relationships/image" Target="../media/image2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2.png"/><Relationship Id="rId11" Type="http://schemas.openxmlformats.org/officeDocument/2006/relationships/image" Target="../media/image217.png"/><Relationship Id="rId5" Type="http://schemas.openxmlformats.org/officeDocument/2006/relationships/image" Target="../media/image211.png"/><Relationship Id="rId15" Type="http://schemas.openxmlformats.org/officeDocument/2006/relationships/image" Target="../media/image222.png"/><Relationship Id="rId10" Type="http://schemas.openxmlformats.org/officeDocument/2006/relationships/image" Target="../media/image216.png"/><Relationship Id="rId4" Type="http://schemas.openxmlformats.org/officeDocument/2006/relationships/image" Target="../media/image49.png"/><Relationship Id="rId9" Type="http://schemas.openxmlformats.org/officeDocument/2006/relationships/image" Target="../media/image215.png"/><Relationship Id="rId14" Type="http://schemas.openxmlformats.org/officeDocument/2006/relationships/image" Target="../media/image221.png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3.png"/><Relationship Id="rId13" Type="http://schemas.openxmlformats.org/officeDocument/2006/relationships/image" Target="../media/image230.png"/><Relationship Id="rId18" Type="http://schemas.openxmlformats.org/officeDocument/2006/relationships/image" Target="../media/image224.png"/><Relationship Id="rId3" Type="http://schemas.openxmlformats.org/officeDocument/2006/relationships/image" Target="../media/image226.jpg"/><Relationship Id="rId7" Type="http://schemas.openxmlformats.org/officeDocument/2006/relationships/image" Target="../media/image212.png"/><Relationship Id="rId12" Type="http://schemas.openxmlformats.org/officeDocument/2006/relationships/image" Target="../media/image229.png"/><Relationship Id="rId17" Type="http://schemas.openxmlformats.org/officeDocument/2006/relationships/image" Target="../media/image223.png"/><Relationship Id="rId2" Type="http://schemas.openxmlformats.org/officeDocument/2006/relationships/image" Target="../media/image225.png"/><Relationship Id="rId16" Type="http://schemas.openxmlformats.org/officeDocument/2006/relationships/image" Target="../media/image222.png"/><Relationship Id="rId20" Type="http://schemas.openxmlformats.org/officeDocument/2006/relationships/image" Target="../media/image2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1.png"/><Relationship Id="rId11" Type="http://schemas.openxmlformats.org/officeDocument/2006/relationships/image" Target="../media/image228.png"/><Relationship Id="rId5" Type="http://schemas.openxmlformats.org/officeDocument/2006/relationships/image" Target="../media/image227.png"/><Relationship Id="rId15" Type="http://schemas.openxmlformats.org/officeDocument/2006/relationships/image" Target="../media/image221.png"/><Relationship Id="rId10" Type="http://schemas.openxmlformats.org/officeDocument/2006/relationships/image" Target="../media/image215.png"/><Relationship Id="rId19" Type="http://schemas.openxmlformats.org/officeDocument/2006/relationships/image" Target="../media/image232.png"/><Relationship Id="rId4" Type="http://schemas.openxmlformats.org/officeDocument/2006/relationships/image" Target="../media/image218.jpg"/><Relationship Id="rId9" Type="http://schemas.openxmlformats.org/officeDocument/2006/relationships/image" Target="../media/image214.png"/><Relationship Id="rId14" Type="http://schemas.openxmlformats.org/officeDocument/2006/relationships/image" Target="../media/image231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5.png"/><Relationship Id="rId2" Type="http://schemas.openxmlformats.org/officeDocument/2006/relationships/image" Target="../media/image234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png"/><Relationship Id="rId13" Type="http://schemas.openxmlformats.org/officeDocument/2006/relationships/image" Target="../media/image245.png"/><Relationship Id="rId18" Type="http://schemas.openxmlformats.org/officeDocument/2006/relationships/image" Target="../media/image250.png"/><Relationship Id="rId26" Type="http://schemas.openxmlformats.org/officeDocument/2006/relationships/image" Target="../media/image258.png"/><Relationship Id="rId3" Type="http://schemas.openxmlformats.org/officeDocument/2006/relationships/image" Target="../media/image218.jpg"/><Relationship Id="rId21" Type="http://schemas.openxmlformats.org/officeDocument/2006/relationships/image" Target="../media/image253.png"/><Relationship Id="rId7" Type="http://schemas.openxmlformats.org/officeDocument/2006/relationships/image" Target="../media/image239.png"/><Relationship Id="rId12" Type="http://schemas.openxmlformats.org/officeDocument/2006/relationships/image" Target="../media/image244.png"/><Relationship Id="rId17" Type="http://schemas.openxmlformats.org/officeDocument/2006/relationships/image" Target="../media/image249.png"/><Relationship Id="rId25" Type="http://schemas.openxmlformats.org/officeDocument/2006/relationships/image" Target="../media/image257.png"/><Relationship Id="rId2" Type="http://schemas.openxmlformats.org/officeDocument/2006/relationships/image" Target="../media/image236.jpg"/><Relationship Id="rId16" Type="http://schemas.openxmlformats.org/officeDocument/2006/relationships/image" Target="../media/image248.png"/><Relationship Id="rId20" Type="http://schemas.openxmlformats.org/officeDocument/2006/relationships/image" Target="../media/image2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3.png"/><Relationship Id="rId24" Type="http://schemas.openxmlformats.org/officeDocument/2006/relationships/image" Target="../media/image256.png"/><Relationship Id="rId5" Type="http://schemas.openxmlformats.org/officeDocument/2006/relationships/image" Target="../media/image238.png"/><Relationship Id="rId15" Type="http://schemas.openxmlformats.org/officeDocument/2006/relationships/image" Target="../media/image247.png"/><Relationship Id="rId23" Type="http://schemas.openxmlformats.org/officeDocument/2006/relationships/image" Target="../media/image255.png"/><Relationship Id="rId10" Type="http://schemas.openxmlformats.org/officeDocument/2006/relationships/image" Target="../media/image242.png"/><Relationship Id="rId19" Type="http://schemas.openxmlformats.org/officeDocument/2006/relationships/image" Target="../media/image251.png"/><Relationship Id="rId4" Type="http://schemas.openxmlformats.org/officeDocument/2006/relationships/image" Target="../media/image237.png"/><Relationship Id="rId9" Type="http://schemas.openxmlformats.org/officeDocument/2006/relationships/image" Target="../media/image241.png"/><Relationship Id="rId14" Type="http://schemas.openxmlformats.org/officeDocument/2006/relationships/image" Target="../media/image246.png"/><Relationship Id="rId22" Type="http://schemas.openxmlformats.org/officeDocument/2006/relationships/image" Target="../media/image254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2.png"/><Relationship Id="rId2" Type="http://schemas.openxmlformats.org/officeDocument/2006/relationships/image" Target="../media/image234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3.png"/><Relationship Id="rId3" Type="http://schemas.openxmlformats.org/officeDocument/2006/relationships/image" Target="../media/image259.png"/><Relationship Id="rId7" Type="http://schemas.openxmlformats.org/officeDocument/2006/relationships/image" Target="../media/image262.png"/><Relationship Id="rId2" Type="http://schemas.openxmlformats.org/officeDocument/2006/relationships/image" Target="../media/image21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1.png"/><Relationship Id="rId11" Type="http://schemas.openxmlformats.org/officeDocument/2006/relationships/image" Target="../media/image265.png"/><Relationship Id="rId5" Type="http://schemas.openxmlformats.org/officeDocument/2006/relationships/image" Target="../media/image260.png"/><Relationship Id="rId10" Type="http://schemas.openxmlformats.org/officeDocument/2006/relationships/image" Target="../media/image264.png"/><Relationship Id="rId4" Type="http://schemas.openxmlformats.org/officeDocument/2006/relationships/image" Target="../media/image19.png"/><Relationship Id="rId9" Type="http://schemas.openxmlformats.org/officeDocument/2006/relationships/image" Target="../media/image252.png"/></Relationships>
</file>

<file path=ppt/slides/_rels/slide9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1.png"/><Relationship Id="rId3" Type="http://schemas.openxmlformats.org/officeDocument/2006/relationships/image" Target="../media/image266.png"/><Relationship Id="rId7" Type="http://schemas.openxmlformats.org/officeDocument/2006/relationships/image" Target="../media/image27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9.png"/><Relationship Id="rId5" Type="http://schemas.openxmlformats.org/officeDocument/2006/relationships/image" Target="../media/image268.png"/><Relationship Id="rId4" Type="http://schemas.openxmlformats.org/officeDocument/2006/relationships/image" Target="../media/image267.png"/><Relationship Id="rId9" Type="http://schemas.openxmlformats.org/officeDocument/2006/relationships/image" Target="../media/image50.png"/></Relationships>
</file>

<file path=ppt/slides/_rels/slide9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7.png"/><Relationship Id="rId3" Type="http://schemas.openxmlformats.org/officeDocument/2006/relationships/image" Target="../media/image272.png"/><Relationship Id="rId7" Type="http://schemas.openxmlformats.org/officeDocument/2006/relationships/image" Target="../media/image27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5.png"/><Relationship Id="rId11" Type="http://schemas.openxmlformats.org/officeDocument/2006/relationships/image" Target="../media/image279.png"/><Relationship Id="rId5" Type="http://schemas.openxmlformats.org/officeDocument/2006/relationships/image" Target="../media/image274.png"/><Relationship Id="rId10" Type="http://schemas.openxmlformats.org/officeDocument/2006/relationships/image" Target="../media/image278.png"/><Relationship Id="rId4" Type="http://schemas.openxmlformats.org/officeDocument/2006/relationships/image" Target="../media/image273.png"/><Relationship Id="rId9" Type="http://schemas.openxmlformats.org/officeDocument/2006/relationships/image" Target="../media/image50.png"/></Relationships>
</file>

<file path=ppt/slides/_rels/slide9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0.png"/><Relationship Id="rId3" Type="http://schemas.openxmlformats.org/officeDocument/2006/relationships/image" Target="../media/image19.png"/><Relationship Id="rId7" Type="http://schemas.openxmlformats.org/officeDocument/2006/relationships/image" Target="../media/image269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8.png"/><Relationship Id="rId5" Type="http://schemas.openxmlformats.org/officeDocument/2006/relationships/image" Target="../media/image267.png"/><Relationship Id="rId4" Type="http://schemas.openxmlformats.org/officeDocument/2006/relationships/image" Target="../media/image266.png"/><Relationship Id="rId9" Type="http://schemas.openxmlformats.org/officeDocument/2006/relationships/image" Target="../media/image271.png"/></Relationships>
</file>

<file path=ppt/slides/_rels/slide9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3.png"/><Relationship Id="rId3" Type="http://schemas.openxmlformats.org/officeDocument/2006/relationships/image" Target="../media/image19.png"/><Relationship Id="rId7" Type="http://schemas.openxmlformats.org/officeDocument/2006/relationships/image" Target="../media/image192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2.png"/><Relationship Id="rId11" Type="http://schemas.openxmlformats.org/officeDocument/2006/relationships/image" Target="../media/image285.png"/><Relationship Id="rId5" Type="http://schemas.openxmlformats.org/officeDocument/2006/relationships/image" Target="../media/image281.png"/><Relationship Id="rId10" Type="http://schemas.openxmlformats.org/officeDocument/2006/relationships/image" Target="../media/image284.png"/><Relationship Id="rId4" Type="http://schemas.openxmlformats.org/officeDocument/2006/relationships/image" Target="../media/image280.png"/><Relationship Id="rId9" Type="http://schemas.openxmlformats.org/officeDocument/2006/relationships/image" Target="../media/image271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7.png"/><Relationship Id="rId2" Type="http://schemas.openxmlformats.org/officeDocument/2006/relationships/image" Target="../media/image286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4.png"/><Relationship Id="rId13" Type="http://schemas.openxmlformats.org/officeDocument/2006/relationships/image" Target="../media/image299.png"/><Relationship Id="rId18" Type="http://schemas.openxmlformats.org/officeDocument/2006/relationships/image" Target="../media/image304.jpg"/><Relationship Id="rId3" Type="http://schemas.openxmlformats.org/officeDocument/2006/relationships/image" Target="../media/image289.png"/><Relationship Id="rId7" Type="http://schemas.openxmlformats.org/officeDocument/2006/relationships/image" Target="../media/image293.jpg"/><Relationship Id="rId12" Type="http://schemas.openxmlformats.org/officeDocument/2006/relationships/image" Target="../media/image298.png"/><Relationship Id="rId17" Type="http://schemas.openxmlformats.org/officeDocument/2006/relationships/image" Target="../media/image303.png"/><Relationship Id="rId2" Type="http://schemas.openxmlformats.org/officeDocument/2006/relationships/image" Target="../media/image288.png"/><Relationship Id="rId16" Type="http://schemas.openxmlformats.org/officeDocument/2006/relationships/image" Target="../media/image30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2.png"/><Relationship Id="rId11" Type="http://schemas.openxmlformats.org/officeDocument/2006/relationships/image" Target="../media/image297.png"/><Relationship Id="rId5" Type="http://schemas.openxmlformats.org/officeDocument/2006/relationships/image" Target="../media/image291.png"/><Relationship Id="rId15" Type="http://schemas.openxmlformats.org/officeDocument/2006/relationships/image" Target="../media/image301.png"/><Relationship Id="rId10" Type="http://schemas.openxmlformats.org/officeDocument/2006/relationships/image" Target="../media/image296.png"/><Relationship Id="rId19" Type="http://schemas.openxmlformats.org/officeDocument/2006/relationships/image" Target="../media/image305.png"/><Relationship Id="rId4" Type="http://schemas.openxmlformats.org/officeDocument/2006/relationships/image" Target="../media/image290.png"/><Relationship Id="rId9" Type="http://schemas.openxmlformats.org/officeDocument/2006/relationships/image" Target="../media/image295.png"/><Relationship Id="rId14" Type="http://schemas.openxmlformats.org/officeDocument/2006/relationships/image" Target="../media/image300.png"/></Relationships>
</file>

<file path=ppt/slides/_rels/slide9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1.png"/><Relationship Id="rId13" Type="http://schemas.openxmlformats.org/officeDocument/2006/relationships/image" Target="../media/image316.png"/><Relationship Id="rId18" Type="http://schemas.openxmlformats.org/officeDocument/2006/relationships/image" Target="../media/image321.png"/><Relationship Id="rId3" Type="http://schemas.openxmlformats.org/officeDocument/2006/relationships/image" Target="../media/image306.png"/><Relationship Id="rId7" Type="http://schemas.openxmlformats.org/officeDocument/2006/relationships/image" Target="../media/image310.png"/><Relationship Id="rId12" Type="http://schemas.openxmlformats.org/officeDocument/2006/relationships/image" Target="../media/image315.png"/><Relationship Id="rId17" Type="http://schemas.openxmlformats.org/officeDocument/2006/relationships/image" Target="../media/image320.png"/><Relationship Id="rId2" Type="http://schemas.openxmlformats.org/officeDocument/2006/relationships/image" Target="../media/image50.png"/><Relationship Id="rId16" Type="http://schemas.openxmlformats.org/officeDocument/2006/relationships/image" Target="../media/image319.png"/><Relationship Id="rId20" Type="http://schemas.openxmlformats.org/officeDocument/2006/relationships/image" Target="../media/image3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9.png"/><Relationship Id="rId11" Type="http://schemas.openxmlformats.org/officeDocument/2006/relationships/image" Target="../media/image314.png"/><Relationship Id="rId5" Type="http://schemas.openxmlformats.org/officeDocument/2006/relationships/image" Target="../media/image308.png"/><Relationship Id="rId15" Type="http://schemas.openxmlformats.org/officeDocument/2006/relationships/image" Target="../media/image318.png"/><Relationship Id="rId10" Type="http://schemas.openxmlformats.org/officeDocument/2006/relationships/image" Target="../media/image313.png"/><Relationship Id="rId19" Type="http://schemas.openxmlformats.org/officeDocument/2006/relationships/image" Target="../media/image322.png"/><Relationship Id="rId4" Type="http://schemas.openxmlformats.org/officeDocument/2006/relationships/image" Target="../media/image307.png"/><Relationship Id="rId9" Type="http://schemas.openxmlformats.org/officeDocument/2006/relationships/image" Target="../media/image312.png"/><Relationship Id="rId14" Type="http://schemas.openxmlformats.org/officeDocument/2006/relationships/image" Target="../media/image317.png"/></Relationships>
</file>

<file path=ppt/slides/_rels/slide9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9.png"/><Relationship Id="rId3" Type="http://schemas.openxmlformats.org/officeDocument/2006/relationships/image" Target="../media/image50.png"/><Relationship Id="rId7" Type="http://schemas.openxmlformats.org/officeDocument/2006/relationships/image" Target="../media/image328.png"/><Relationship Id="rId2" Type="http://schemas.openxmlformats.org/officeDocument/2006/relationships/image" Target="../media/image3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7.png"/><Relationship Id="rId5" Type="http://schemas.openxmlformats.org/officeDocument/2006/relationships/image" Target="../media/image326.png"/><Relationship Id="rId10" Type="http://schemas.openxmlformats.org/officeDocument/2006/relationships/image" Target="../media/image331.png"/><Relationship Id="rId4" Type="http://schemas.openxmlformats.org/officeDocument/2006/relationships/image" Target="../media/image325.png"/><Relationship Id="rId9" Type="http://schemas.openxmlformats.org/officeDocument/2006/relationships/image" Target="../media/image330.png"/></Relationships>
</file>

<file path=ppt/slides/_rels/slide9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6.png"/><Relationship Id="rId13" Type="http://schemas.openxmlformats.org/officeDocument/2006/relationships/image" Target="../media/image341.png"/><Relationship Id="rId18" Type="http://schemas.openxmlformats.org/officeDocument/2006/relationships/image" Target="../media/image346.png"/><Relationship Id="rId3" Type="http://schemas.openxmlformats.org/officeDocument/2006/relationships/image" Target="../media/image49.png"/><Relationship Id="rId7" Type="http://schemas.openxmlformats.org/officeDocument/2006/relationships/image" Target="../media/image335.png"/><Relationship Id="rId12" Type="http://schemas.openxmlformats.org/officeDocument/2006/relationships/image" Target="../media/image340.png"/><Relationship Id="rId17" Type="http://schemas.openxmlformats.org/officeDocument/2006/relationships/image" Target="../media/image345.png"/><Relationship Id="rId2" Type="http://schemas.openxmlformats.org/officeDocument/2006/relationships/image" Target="../media/image299.png"/><Relationship Id="rId16" Type="http://schemas.openxmlformats.org/officeDocument/2006/relationships/image" Target="../media/image3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4.png"/><Relationship Id="rId11" Type="http://schemas.openxmlformats.org/officeDocument/2006/relationships/image" Target="../media/image339.png"/><Relationship Id="rId5" Type="http://schemas.openxmlformats.org/officeDocument/2006/relationships/image" Target="../media/image333.png"/><Relationship Id="rId15" Type="http://schemas.openxmlformats.org/officeDocument/2006/relationships/image" Target="../media/image343.png"/><Relationship Id="rId10" Type="http://schemas.openxmlformats.org/officeDocument/2006/relationships/image" Target="../media/image338.png"/><Relationship Id="rId4" Type="http://schemas.openxmlformats.org/officeDocument/2006/relationships/image" Target="../media/image332.png"/><Relationship Id="rId9" Type="http://schemas.openxmlformats.org/officeDocument/2006/relationships/image" Target="../media/image337.png"/><Relationship Id="rId14" Type="http://schemas.openxmlformats.org/officeDocument/2006/relationships/image" Target="../media/image3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76400" y="2514605"/>
            <a:ext cx="8839200" cy="3877311"/>
          </a:xfrm>
          <a:custGeom>
            <a:avLst/>
            <a:gdLst/>
            <a:ahLst/>
            <a:cxnLst/>
            <a:rect l="l" t="t" r="r" b="b"/>
            <a:pathLst>
              <a:path w="8839200" h="3877310">
                <a:moveTo>
                  <a:pt x="8839200" y="0"/>
                </a:moveTo>
                <a:lnTo>
                  <a:pt x="0" y="0"/>
                </a:lnTo>
                <a:lnTo>
                  <a:pt x="0" y="3876802"/>
                </a:lnTo>
                <a:lnTo>
                  <a:pt x="8839200" y="3876802"/>
                </a:lnTo>
                <a:lnTo>
                  <a:pt x="8839200" y="0"/>
                </a:lnTo>
                <a:close/>
              </a:path>
            </a:pathLst>
          </a:custGeom>
          <a:solidFill>
            <a:srgbClr val="C5D1D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524000" y="0"/>
            <a:ext cx="9144000" cy="6858000"/>
            <a:chOff x="0" y="0"/>
            <a:chExt cx="9144000" cy="6858000"/>
          </a:xfrm>
        </p:grpSpPr>
        <p:sp>
          <p:nvSpPr>
            <p:cNvPr id="4" name="object 4"/>
            <p:cNvSpPr/>
            <p:nvPr/>
          </p:nvSpPr>
          <p:spPr>
            <a:xfrm>
              <a:off x="152400" y="6701030"/>
              <a:ext cx="8839200" cy="5080"/>
            </a:xfrm>
            <a:custGeom>
              <a:avLst/>
              <a:gdLst/>
              <a:ahLst/>
              <a:cxnLst/>
              <a:rect l="l" t="t" r="r" b="b"/>
              <a:pathLst>
                <a:path w="8839200" h="5079">
                  <a:moveTo>
                    <a:pt x="8839200" y="0"/>
                  </a:moveTo>
                  <a:lnTo>
                    <a:pt x="0" y="0"/>
                  </a:lnTo>
                  <a:lnTo>
                    <a:pt x="0" y="4505"/>
                  </a:lnTo>
                  <a:lnTo>
                    <a:pt x="8839200" y="4505"/>
                  </a:lnTo>
                  <a:lnTo>
                    <a:pt x="8839200" y="0"/>
                  </a:lnTo>
                  <a:close/>
                </a:path>
              </a:pathLst>
            </a:custGeom>
            <a:solidFill>
              <a:srgbClr val="C5D1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l" t="t" r="r" b="b"/>
              <a:pathLst>
                <a:path w="9144000" h="6858000">
                  <a:moveTo>
                    <a:pt x="9144000" y="0"/>
                  </a:moveTo>
                  <a:lnTo>
                    <a:pt x="8991600" y="0"/>
                  </a:lnTo>
                  <a:lnTo>
                    <a:pt x="8991600" y="2514600"/>
                  </a:lnTo>
                  <a:lnTo>
                    <a:pt x="8991600" y="6705600"/>
                  </a:lnTo>
                  <a:lnTo>
                    <a:pt x="152400" y="6705600"/>
                  </a:lnTo>
                  <a:lnTo>
                    <a:pt x="152400" y="2514600"/>
                  </a:lnTo>
                  <a:lnTo>
                    <a:pt x="8991600" y="2514600"/>
                  </a:lnTo>
                  <a:lnTo>
                    <a:pt x="8991600" y="0"/>
                  </a:lnTo>
                  <a:lnTo>
                    <a:pt x="0" y="0"/>
                  </a:lnTo>
                  <a:lnTo>
                    <a:pt x="0" y="2514600"/>
                  </a:lnTo>
                  <a:lnTo>
                    <a:pt x="0" y="6705600"/>
                  </a:lnTo>
                  <a:lnTo>
                    <a:pt x="0" y="6858000"/>
                  </a:lnTo>
                  <a:lnTo>
                    <a:pt x="9144000" y="6858000"/>
                  </a:lnTo>
                  <a:lnTo>
                    <a:pt x="9144000" y="6705613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6304" y="6391655"/>
              <a:ext cx="8832850" cy="309245"/>
            </a:xfrm>
            <a:custGeom>
              <a:avLst/>
              <a:gdLst/>
              <a:ahLst/>
              <a:cxnLst/>
              <a:rect l="l" t="t" r="r" b="b"/>
              <a:pathLst>
                <a:path w="8832850" h="309245">
                  <a:moveTo>
                    <a:pt x="8832723" y="0"/>
                  </a:moveTo>
                  <a:lnTo>
                    <a:pt x="0" y="0"/>
                  </a:lnTo>
                  <a:lnTo>
                    <a:pt x="0" y="309054"/>
                  </a:lnTo>
                  <a:lnTo>
                    <a:pt x="8832723" y="309054"/>
                  </a:lnTo>
                  <a:lnTo>
                    <a:pt x="8832723" y="0"/>
                  </a:lnTo>
                  <a:close/>
                </a:path>
              </a:pathLst>
            </a:custGeom>
            <a:solidFill>
              <a:srgbClr val="8AAC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5447" y="2420111"/>
              <a:ext cx="8832850" cy="0"/>
            </a:xfrm>
            <a:custGeom>
              <a:avLst/>
              <a:gdLst/>
              <a:ahLst/>
              <a:cxnLst/>
              <a:rect l="l" t="t" r="r" b="b"/>
              <a:pathLst>
                <a:path w="8832850">
                  <a:moveTo>
                    <a:pt x="0" y="0"/>
                  </a:moveTo>
                  <a:lnTo>
                    <a:pt x="8832723" y="0"/>
                  </a:lnTo>
                </a:path>
              </a:pathLst>
            </a:custGeom>
            <a:ln w="12192">
              <a:solidFill>
                <a:srgbClr val="79969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2400" y="152400"/>
              <a:ext cx="8832850" cy="6546850"/>
            </a:xfrm>
            <a:custGeom>
              <a:avLst/>
              <a:gdLst/>
              <a:ahLst/>
              <a:cxnLst/>
              <a:rect l="l" t="t" r="r" b="b"/>
              <a:pathLst>
                <a:path w="8832850" h="6546850">
                  <a:moveTo>
                    <a:pt x="0" y="6546723"/>
                  </a:moveTo>
                  <a:lnTo>
                    <a:pt x="8832723" y="6546723"/>
                  </a:lnTo>
                  <a:lnTo>
                    <a:pt x="8832723" y="0"/>
                  </a:lnTo>
                  <a:lnTo>
                    <a:pt x="0" y="0"/>
                  </a:lnTo>
                  <a:lnTo>
                    <a:pt x="0" y="6546723"/>
                  </a:lnTo>
                  <a:close/>
                </a:path>
              </a:pathLst>
            </a:custGeom>
            <a:ln w="9144">
              <a:solidFill>
                <a:srgbClr val="7996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267200" y="2115311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255397" y="3937"/>
                  </a:lnTo>
                  <a:lnTo>
                    <a:pt x="208407" y="15493"/>
                  </a:lnTo>
                  <a:lnTo>
                    <a:pt x="164719" y="34036"/>
                  </a:lnTo>
                  <a:lnTo>
                    <a:pt x="124840" y="58800"/>
                  </a:lnTo>
                  <a:lnTo>
                    <a:pt x="89280" y="89280"/>
                  </a:lnTo>
                  <a:lnTo>
                    <a:pt x="58800" y="124840"/>
                  </a:lnTo>
                  <a:lnTo>
                    <a:pt x="34036" y="164718"/>
                  </a:lnTo>
                  <a:lnTo>
                    <a:pt x="15494" y="208534"/>
                  </a:lnTo>
                  <a:lnTo>
                    <a:pt x="3937" y="255397"/>
                  </a:lnTo>
                  <a:lnTo>
                    <a:pt x="0" y="304800"/>
                  </a:lnTo>
                  <a:lnTo>
                    <a:pt x="3937" y="354202"/>
                  </a:lnTo>
                  <a:lnTo>
                    <a:pt x="15494" y="401065"/>
                  </a:lnTo>
                  <a:lnTo>
                    <a:pt x="34036" y="444880"/>
                  </a:lnTo>
                  <a:lnTo>
                    <a:pt x="58800" y="484759"/>
                  </a:lnTo>
                  <a:lnTo>
                    <a:pt x="89280" y="520318"/>
                  </a:lnTo>
                  <a:lnTo>
                    <a:pt x="124840" y="550799"/>
                  </a:lnTo>
                  <a:lnTo>
                    <a:pt x="164719" y="575563"/>
                  </a:lnTo>
                  <a:lnTo>
                    <a:pt x="208534" y="594105"/>
                  </a:lnTo>
                  <a:lnTo>
                    <a:pt x="255397" y="605663"/>
                  </a:lnTo>
                  <a:lnTo>
                    <a:pt x="304800" y="609600"/>
                  </a:lnTo>
                  <a:lnTo>
                    <a:pt x="354202" y="605663"/>
                  </a:lnTo>
                  <a:lnTo>
                    <a:pt x="401065" y="594105"/>
                  </a:lnTo>
                  <a:lnTo>
                    <a:pt x="444880" y="575563"/>
                  </a:lnTo>
                  <a:lnTo>
                    <a:pt x="484759" y="550799"/>
                  </a:lnTo>
                  <a:lnTo>
                    <a:pt x="520319" y="520318"/>
                  </a:lnTo>
                  <a:lnTo>
                    <a:pt x="550799" y="484759"/>
                  </a:lnTo>
                  <a:lnTo>
                    <a:pt x="575563" y="444880"/>
                  </a:lnTo>
                  <a:lnTo>
                    <a:pt x="594105" y="401065"/>
                  </a:lnTo>
                  <a:lnTo>
                    <a:pt x="605536" y="354202"/>
                  </a:lnTo>
                  <a:lnTo>
                    <a:pt x="609600" y="304800"/>
                  </a:lnTo>
                  <a:lnTo>
                    <a:pt x="605536" y="255397"/>
                  </a:lnTo>
                  <a:lnTo>
                    <a:pt x="593978" y="208534"/>
                  </a:lnTo>
                  <a:lnTo>
                    <a:pt x="575563" y="164718"/>
                  </a:lnTo>
                  <a:lnTo>
                    <a:pt x="550799" y="124840"/>
                  </a:lnTo>
                  <a:lnTo>
                    <a:pt x="520319" y="89280"/>
                  </a:lnTo>
                  <a:lnTo>
                    <a:pt x="484759" y="58800"/>
                  </a:lnTo>
                  <a:lnTo>
                    <a:pt x="444880" y="34036"/>
                  </a:lnTo>
                  <a:lnTo>
                    <a:pt x="401065" y="15493"/>
                  </a:lnTo>
                  <a:lnTo>
                    <a:pt x="354202" y="3937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335780" y="2183891"/>
              <a:ext cx="472440" cy="472440"/>
            </a:xfrm>
            <a:custGeom>
              <a:avLst/>
              <a:gdLst/>
              <a:ahLst/>
              <a:cxnLst/>
              <a:rect l="l" t="t" r="r" b="b"/>
              <a:pathLst>
                <a:path w="472439" h="472439">
                  <a:moveTo>
                    <a:pt x="438023" y="235585"/>
                  </a:moveTo>
                  <a:lnTo>
                    <a:pt x="437261" y="216535"/>
                  </a:lnTo>
                  <a:lnTo>
                    <a:pt x="429260" y="177038"/>
                  </a:lnTo>
                  <a:lnTo>
                    <a:pt x="421132" y="157327"/>
                  </a:lnTo>
                  <a:lnTo>
                    <a:pt x="421132" y="238125"/>
                  </a:lnTo>
                  <a:lnTo>
                    <a:pt x="420116" y="257175"/>
                  </a:lnTo>
                  <a:lnTo>
                    <a:pt x="406146" y="309499"/>
                  </a:lnTo>
                  <a:lnTo>
                    <a:pt x="378206" y="355346"/>
                  </a:lnTo>
                  <a:lnTo>
                    <a:pt x="338709" y="390906"/>
                  </a:lnTo>
                  <a:lnTo>
                    <a:pt x="289941" y="413893"/>
                  </a:lnTo>
                  <a:lnTo>
                    <a:pt x="253746" y="421513"/>
                  </a:lnTo>
                  <a:lnTo>
                    <a:pt x="215646" y="421513"/>
                  </a:lnTo>
                  <a:lnTo>
                    <a:pt x="131572" y="389636"/>
                  </a:lnTo>
                  <a:lnTo>
                    <a:pt x="92329" y="353949"/>
                  </a:lnTo>
                  <a:lnTo>
                    <a:pt x="65024" y="308229"/>
                  </a:lnTo>
                  <a:lnTo>
                    <a:pt x="51689" y="254635"/>
                  </a:lnTo>
                  <a:lnTo>
                    <a:pt x="50927" y="235585"/>
                  </a:lnTo>
                  <a:lnTo>
                    <a:pt x="51943" y="216535"/>
                  </a:lnTo>
                  <a:lnTo>
                    <a:pt x="65913" y="162941"/>
                  </a:lnTo>
                  <a:lnTo>
                    <a:pt x="93853" y="118491"/>
                  </a:lnTo>
                  <a:lnTo>
                    <a:pt x="133477" y="82804"/>
                  </a:lnTo>
                  <a:lnTo>
                    <a:pt x="182245" y="58547"/>
                  </a:lnTo>
                  <a:lnTo>
                    <a:pt x="237363" y="50927"/>
                  </a:lnTo>
                  <a:lnTo>
                    <a:pt x="256413" y="52197"/>
                  </a:lnTo>
                  <a:lnTo>
                    <a:pt x="325374" y="73914"/>
                  </a:lnTo>
                  <a:lnTo>
                    <a:pt x="367919" y="106934"/>
                  </a:lnTo>
                  <a:lnTo>
                    <a:pt x="399542" y="148971"/>
                  </a:lnTo>
                  <a:lnTo>
                    <a:pt x="417576" y="201168"/>
                  </a:lnTo>
                  <a:lnTo>
                    <a:pt x="421132" y="238125"/>
                  </a:lnTo>
                  <a:lnTo>
                    <a:pt x="421132" y="157327"/>
                  </a:lnTo>
                  <a:lnTo>
                    <a:pt x="392303" y="108204"/>
                  </a:lnTo>
                  <a:lnTo>
                    <a:pt x="364998" y="80264"/>
                  </a:lnTo>
                  <a:lnTo>
                    <a:pt x="332867" y="58547"/>
                  </a:lnTo>
                  <a:lnTo>
                    <a:pt x="296545" y="43307"/>
                  </a:lnTo>
                  <a:lnTo>
                    <a:pt x="257175" y="35687"/>
                  </a:lnTo>
                  <a:lnTo>
                    <a:pt x="236347" y="34417"/>
                  </a:lnTo>
                  <a:lnTo>
                    <a:pt x="195707" y="38227"/>
                  </a:lnTo>
                  <a:lnTo>
                    <a:pt x="157861" y="49657"/>
                  </a:lnTo>
                  <a:lnTo>
                    <a:pt x="123317" y="68707"/>
                  </a:lnTo>
                  <a:lnTo>
                    <a:pt x="93472" y="92964"/>
                  </a:lnTo>
                  <a:lnTo>
                    <a:pt x="68707" y="123571"/>
                  </a:lnTo>
                  <a:lnTo>
                    <a:pt x="50038" y="157861"/>
                  </a:lnTo>
                  <a:lnTo>
                    <a:pt x="38100" y="194818"/>
                  </a:lnTo>
                  <a:lnTo>
                    <a:pt x="34036" y="235585"/>
                  </a:lnTo>
                  <a:lnTo>
                    <a:pt x="34798" y="257175"/>
                  </a:lnTo>
                  <a:lnTo>
                    <a:pt x="42799" y="296672"/>
                  </a:lnTo>
                  <a:lnTo>
                    <a:pt x="58166" y="332359"/>
                  </a:lnTo>
                  <a:lnTo>
                    <a:pt x="79756" y="365506"/>
                  </a:lnTo>
                  <a:lnTo>
                    <a:pt x="107188" y="392176"/>
                  </a:lnTo>
                  <a:lnTo>
                    <a:pt x="139319" y="413893"/>
                  </a:lnTo>
                  <a:lnTo>
                    <a:pt x="175641" y="430403"/>
                  </a:lnTo>
                  <a:lnTo>
                    <a:pt x="214884" y="438023"/>
                  </a:lnTo>
                  <a:lnTo>
                    <a:pt x="235585" y="439293"/>
                  </a:lnTo>
                  <a:lnTo>
                    <a:pt x="256286" y="438023"/>
                  </a:lnTo>
                  <a:lnTo>
                    <a:pt x="295783" y="430403"/>
                  </a:lnTo>
                  <a:lnTo>
                    <a:pt x="364363" y="393446"/>
                  </a:lnTo>
                  <a:lnTo>
                    <a:pt x="391795" y="365506"/>
                  </a:lnTo>
                  <a:lnTo>
                    <a:pt x="413512" y="333629"/>
                  </a:lnTo>
                  <a:lnTo>
                    <a:pt x="429006" y="296672"/>
                  </a:lnTo>
                  <a:lnTo>
                    <a:pt x="437134" y="258445"/>
                  </a:lnTo>
                  <a:lnTo>
                    <a:pt x="438023" y="235585"/>
                  </a:lnTo>
                  <a:close/>
                </a:path>
                <a:path w="472439" h="472439">
                  <a:moveTo>
                    <a:pt x="472059" y="235585"/>
                  </a:moveTo>
                  <a:lnTo>
                    <a:pt x="470662" y="211328"/>
                  </a:lnTo>
                  <a:lnTo>
                    <a:pt x="461137" y="165608"/>
                  </a:lnTo>
                  <a:lnTo>
                    <a:pt x="455041" y="151498"/>
                  </a:lnTo>
                  <a:lnTo>
                    <a:pt x="455041" y="235585"/>
                  </a:lnTo>
                  <a:lnTo>
                    <a:pt x="455041" y="238125"/>
                  </a:lnTo>
                  <a:lnTo>
                    <a:pt x="450723" y="280162"/>
                  </a:lnTo>
                  <a:lnTo>
                    <a:pt x="438150" y="322199"/>
                  </a:lnTo>
                  <a:lnTo>
                    <a:pt x="417830" y="359156"/>
                  </a:lnTo>
                  <a:lnTo>
                    <a:pt x="391287" y="392176"/>
                  </a:lnTo>
                  <a:lnTo>
                    <a:pt x="358902" y="418973"/>
                  </a:lnTo>
                  <a:lnTo>
                    <a:pt x="321691" y="439293"/>
                  </a:lnTo>
                  <a:lnTo>
                    <a:pt x="280543" y="452120"/>
                  </a:lnTo>
                  <a:lnTo>
                    <a:pt x="236347" y="455930"/>
                  </a:lnTo>
                  <a:lnTo>
                    <a:pt x="213995" y="454660"/>
                  </a:lnTo>
                  <a:lnTo>
                    <a:pt x="171323" y="445643"/>
                  </a:lnTo>
                  <a:lnTo>
                    <a:pt x="131953" y="430403"/>
                  </a:lnTo>
                  <a:lnTo>
                    <a:pt x="97028" y="406273"/>
                  </a:lnTo>
                  <a:lnTo>
                    <a:pt x="67310" y="376936"/>
                  </a:lnTo>
                  <a:lnTo>
                    <a:pt x="43561" y="341249"/>
                  </a:lnTo>
                  <a:lnTo>
                    <a:pt x="26924" y="303022"/>
                  </a:lnTo>
                  <a:lnTo>
                    <a:pt x="18034" y="259842"/>
                  </a:lnTo>
                  <a:lnTo>
                    <a:pt x="17018" y="235585"/>
                  </a:lnTo>
                  <a:lnTo>
                    <a:pt x="21336" y="192278"/>
                  </a:lnTo>
                  <a:lnTo>
                    <a:pt x="34036" y="151511"/>
                  </a:lnTo>
                  <a:lnTo>
                    <a:pt x="54229" y="114554"/>
                  </a:lnTo>
                  <a:lnTo>
                    <a:pt x="80899" y="81534"/>
                  </a:lnTo>
                  <a:lnTo>
                    <a:pt x="113284" y="54737"/>
                  </a:lnTo>
                  <a:lnTo>
                    <a:pt x="150495" y="34417"/>
                  </a:lnTo>
                  <a:lnTo>
                    <a:pt x="191516" y="21590"/>
                  </a:lnTo>
                  <a:lnTo>
                    <a:pt x="235585" y="17780"/>
                  </a:lnTo>
                  <a:lnTo>
                    <a:pt x="258064" y="19050"/>
                  </a:lnTo>
                  <a:lnTo>
                    <a:pt x="320929" y="34417"/>
                  </a:lnTo>
                  <a:lnTo>
                    <a:pt x="358267" y="54737"/>
                  </a:lnTo>
                  <a:lnTo>
                    <a:pt x="390652" y="81534"/>
                  </a:lnTo>
                  <a:lnTo>
                    <a:pt x="417449" y="113284"/>
                  </a:lnTo>
                  <a:lnTo>
                    <a:pt x="437769" y="151511"/>
                  </a:lnTo>
                  <a:lnTo>
                    <a:pt x="450596" y="192278"/>
                  </a:lnTo>
                  <a:lnTo>
                    <a:pt x="455041" y="235585"/>
                  </a:lnTo>
                  <a:lnTo>
                    <a:pt x="455041" y="151498"/>
                  </a:lnTo>
                  <a:lnTo>
                    <a:pt x="417322" y="85344"/>
                  </a:lnTo>
                  <a:lnTo>
                    <a:pt x="385191" y="53467"/>
                  </a:lnTo>
                  <a:lnTo>
                    <a:pt x="347599" y="28067"/>
                  </a:lnTo>
                  <a:lnTo>
                    <a:pt x="304927" y="10160"/>
                  </a:lnTo>
                  <a:lnTo>
                    <a:pt x="258826" y="1270"/>
                  </a:lnTo>
                  <a:lnTo>
                    <a:pt x="234696" y="0"/>
                  </a:lnTo>
                  <a:lnTo>
                    <a:pt x="187325" y="5080"/>
                  </a:lnTo>
                  <a:lnTo>
                    <a:pt x="143129" y="19050"/>
                  </a:lnTo>
                  <a:lnTo>
                    <a:pt x="103124" y="42037"/>
                  </a:lnTo>
                  <a:lnTo>
                    <a:pt x="68326" y="69977"/>
                  </a:lnTo>
                  <a:lnTo>
                    <a:pt x="39624" y="105664"/>
                  </a:lnTo>
                  <a:lnTo>
                    <a:pt x="18161" y="146431"/>
                  </a:lnTo>
                  <a:lnTo>
                    <a:pt x="4572" y="191008"/>
                  </a:lnTo>
                  <a:lnTo>
                    <a:pt x="0" y="238125"/>
                  </a:lnTo>
                  <a:lnTo>
                    <a:pt x="1397" y="262382"/>
                  </a:lnTo>
                  <a:lnTo>
                    <a:pt x="11049" y="308229"/>
                  </a:lnTo>
                  <a:lnTo>
                    <a:pt x="29083" y="350139"/>
                  </a:lnTo>
                  <a:lnTo>
                    <a:pt x="54737" y="388366"/>
                  </a:lnTo>
                  <a:lnTo>
                    <a:pt x="86868" y="420243"/>
                  </a:lnTo>
                  <a:lnTo>
                    <a:pt x="124587" y="445643"/>
                  </a:lnTo>
                  <a:lnTo>
                    <a:pt x="167132" y="462280"/>
                  </a:lnTo>
                  <a:lnTo>
                    <a:pt x="213233" y="472440"/>
                  </a:lnTo>
                  <a:lnTo>
                    <a:pt x="237363" y="472440"/>
                  </a:lnTo>
                  <a:lnTo>
                    <a:pt x="284734" y="468630"/>
                  </a:lnTo>
                  <a:lnTo>
                    <a:pt x="322961" y="455930"/>
                  </a:lnTo>
                  <a:lnTo>
                    <a:pt x="369062" y="431673"/>
                  </a:lnTo>
                  <a:lnTo>
                    <a:pt x="403860" y="402463"/>
                  </a:lnTo>
                  <a:lnTo>
                    <a:pt x="432435" y="368046"/>
                  </a:lnTo>
                  <a:lnTo>
                    <a:pt x="454025" y="327279"/>
                  </a:lnTo>
                  <a:lnTo>
                    <a:pt x="467487" y="282702"/>
                  </a:lnTo>
                  <a:lnTo>
                    <a:pt x="472059" y="235585"/>
                  </a:lnTo>
                  <a:close/>
                </a:path>
              </a:pathLst>
            </a:custGeom>
            <a:solidFill>
              <a:srgbClr val="799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770735" y="2836623"/>
            <a:ext cx="6750051" cy="11336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034" algn="ctr">
              <a:spcBef>
                <a:spcPts val="100"/>
              </a:spcBef>
              <a:tabLst>
                <a:tab pos="964541" algn="l"/>
              </a:tabLst>
            </a:pPr>
            <a:r>
              <a:rPr b="1" spc="100" dirty="0">
                <a:solidFill>
                  <a:srgbClr val="C00000"/>
                </a:solidFill>
                <a:latin typeface="Cambria"/>
                <a:cs typeface="Cambria"/>
              </a:rPr>
              <a:t>UNIT</a:t>
            </a:r>
            <a:r>
              <a:rPr b="1" dirty="0">
                <a:solidFill>
                  <a:srgbClr val="C00000"/>
                </a:solidFill>
                <a:latin typeface="Cambria"/>
                <a:cs typeface="Cambria"/>
              </a:rPr>
              <a:t>	</a:t>
            </a:r>
            <a:r>
              <a:rPr b="1" spc="-51" dirty="0">
                <a:solidFill>
                  <a:srgbClr val="C00000"/>
                </a:solidFill>
                <a:latin typeface="Cambria"/>
                <a:cs typeface="Cambria"/>
              </a:rPr>
              <a:t>1</a:t>
            </a:r>
            <a:endParaRPr>
              <a:latin typeface="Cambria"/>
              <a:cs typeface="Cambria"/>
            </a:endParaRPr>
          </a:p>
          <a:p>
            <a:pPr>
              <a:spcBef>
                <a:spcPts val="131"/>
              </a:spcBef>
            </a:pPr>
            <a:endParaRPr>
              <a:latin typeface="Cambria"/>
              <a:cs typeface="Cambria"/>
            </a:endParaRPr>
          </a:p>
          <a:p>
            <a:pPr algn="ctr">
              <a:tabLst>
                <a:tab pos="1490308" algn="l"/>
                <a:tab pos="3367956" algn="l"/>
                <a:tab pos="4829690" algn="l"/>
                <a:tab pos="5643739" algn="l"/>
              </a:tabLst>
            </a:pPr>
            <a:r>
              <a:rPr b="1" spc="125" dirty="0">
                <a:solidFill>
                  <a:srgbClr val="C00000"/>
                </a:solidFill>
                <a:latin typeface="Cambria"/>
                <a:cs typeface="Cambria"/>
              </a:rPr>
              <a:t>FORMAL</a:t>
            </a:r>
            <a:r>
              <a:rPr b="1" dirty="0">
                <a:solidFill>
                  <a:srgbClr val="C00000"/>
                </a:solidFill>
                <a:latin typeface="Cambria"/>
                <a:cs typeface="Cambria"/>
              </a:rPr>
              <a:t>	</a:t>
            </a:r>
            <a:r>
              <a:rPr b="1" spc="111" dirty="0">
                <a:solidFill>
                  <a:srgbClr val="C00000"/>
                </a:solidFill>
                <a:latin typeface="Cambria"/>
                <a:cs typeface="Cambria"/>
              </a:rPr>
              <a:t>LANGUAGE</a:t>
            </a:r>
            <a:r>
              <a:rPr b="1" dirty="0">
                <a:solidFill>
                  <a:srgbClr val="C00000"/>
                </a:solidFill>
                <a:latin typeface="Cambria"/>
                <a:cs typeface="Cambria"/>
              </a:rPr>
              <a:t>	</a:t>
            </a:r>
            <a:r>
              <a:rPr b="1" spc="91" dirty="0">
                <a:solidFill>
                  <a:srgbClr val="C00000"/>
                </a:solidFill>
                <a:latin typeface="Cambria"/>
                <a:cs typeface="Cambria"/>
              </a:rPr>
              <a:t>THEORY</a:t>
            </a:r>
            <a:r>
              <a:rPr b="1" dirty="0">
                <a:solidFill>
                  <a:srgbClr val="C00000"/>
                </a:solidFill>
                <a:latin typeface="Cambria"/>
                <a:cs typeface="Cambria"/>
              </a:rPr>
              <a:t>	</a:t>
            </a:r>
            <a:r>
              <a:rPr b="1" spc="75" dirty="0">
                <a:solidFill>
                  <a:srgbClr val="C00000"/>
                </a:solidFill>
                <a:latin typeface="Cambria"/>
                <a:cs typeface="Cambria"/>
              </a:rPr>
              <a:t>AND</a:t>
            </a:r>
            <a:r>
              <a:rPr b="1" dirty="0">
                <a:solidFill>
                  <a:srgbClr val="C00000"/>
                </a:solidFill>
                <a:latin typeface="Cambria"/>
                <a:cs typeface="Cambria"/>
              </a:rPr>
              <a:t>	</a:t>
            </a:r>
            <a:r>
              <a:rPr b="1" spc="140" dirty="0">
                <a:solidFill>
                  <a:srgbClr val="C00000"/>
                </a:solidFill>
                <a:latin typeface="Cambria"/>
                <a:cs typeface="Cambria"/>
              </a:rPr>
              <a:t>FINITE</a:t>
            </a:r>
            <a:endParaRPr>
              <a:latin typeface="Cambria"/>
              <a:cs typeface="Cambria"/>
            </a:endParaRPr>
          </a:p>
          <a:p>
            <a:pPr marL="2031949"/>
            <a:r>
              <a:rPr b="1" spc="-11" dirty="0">
                <a:solidFill>
                  <a:srgbClr val="C00000"/>
                </a:solidFill>
                <a:latin typeface="Cambria"/>
                <a:cs typeface="Cambria"/>
              </a:rPr>
              <a:t>AUTOMATA</a:t>
            </a:r>
            <a:endParaRPr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39744" y="2276097"/>
            <a:ext cx="113031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51" dirty="0">
                <a:solidFill>
                  <a:srgbClr val="799699"/>
                </a:solidFill>
                <a:latin typeface="Georgia"/>
                <a:cs typeface="Georgia"/>
              </a:rPr>
              <a:t>1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3243459" y="947753"/>
            <a:ext cx="5692775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4200" dirty="0"/>
              <a:t>Theory</a:t>
            </a:r>
            <a:r>
              <a:rPr sz="4200" spc="-91" dirty="0"/>
              <a:t> </a:t>
            </a:r>
            <a:r>
              <a:rPr sz="4200" dirty="0"/>
              <a:t>of</a:t>
            </a:r>
            <a:r>
              <a:rPr sz="4200" spc="-55" dirty="0"/>
              <a:t> </a:t>
            </a:r>
            <a:r>
              <a:rPr sz="4200" spc="-11" dirty="0"/>
              <a:t>Computation</a:t>
            </a:r>
            <a:endParaRPr sz="4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76400" y="6697669"/>
            <a:ext cx="8839200" cy="8255"/>
          </a:xfrm>
          <a:custGeom>
            <a:avLst/>
            <a:gdLst/>
            <a:ahLst/>
            <a:cxnLst/>
            <a:rect l="l" t="t" r="r" b="b"/>
            <a:pathLst>
              <a:path w="8839200" h="8254">
                <a:moveTo>
                  <a:pt x="0" y="7937"/>
                </a:moveTo>
                <a:lnTo>
                  <a:pt x="8839200" y="7937"/>
                </a:lnTo>
                <a:lnTo>
                  <a:pt x="8839200" y="0"/>
                </a:lnTo>
                <a:lnTo>
                  <a:pt x="0" y="0"/>
                </a:lnTo>
                <a:lnTo>
                  <a:pt x="0" y="7937"/>
                </a:lnTo>
                <a:close/>
              </a:path>
            </a:pathLst>
          </a:custGeom>
          <a:solidFill>
            <a:srgbClr val="C5D1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76400" y="1393957"/>
            <a:ext cx="8839200" cy="4994911"/>
          </a:xfrm>
          <a:custGeom>
            <a:avLst/>
            <a:gdLst/>
            <a:ahLst/>
            <a:cxnLst/>
            <a:rect l="l" t="t" r="r" b="b"/>
            <a:pathLst>
              <a:path w="8839200" h="4994910">
                <a:moveTo>
                  <a:pt x="0" y="4994656"/>
                </a:moveTo>
                <a:lnTo>
                  <a:pt x="8839200" y="4994656"/>
                </a:lnTo>
                <a:lnTo>
                  <a:pt x="8839200" y="0"/>
                </a:lnTo>
                <a:lnTo>
                  <a:pt x="0" y="0"/>
                </a:lnTo>
                <a:lnTo>
                  <a:pt x="0" y="4994656"/>
                </a:lnTo>
                <a:close/>
              </a:path>
            </a:pathLst>
          </a:custGeom>
          <a:solidFill>
            <a:srgbClr val="C5D1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4000" y="6705599"/>
            <a:ext cx="9144000" cy="152400"/>
          </a:xfrm>
          <a:custGeom>
            <a:avLst/>
            <a:gdLst/>
            <a:ahLst/>
            <a:cxnLst/>
            <a:rect l="l" t="t" r="r" b="b"/>
            <a:pathLst>
              <a:path w="9144000" h="152400">
                <a:moveTo>
                  <a:pt x="9144000" y="0"/>
                </a:moveTo>
                <a:lnTo>
                  <a:pt x="0" y="0"/>
                </a:lnTo>
                <a:lnTo>
                  <a:pt x="0" y="152400"/>
                </a:lnTo>
                <a:lnTo>
                  <a:pt x="9144000" y="1524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1524000" y="0"/>
            <a:ext cx="9144000" cy="6858000"/>
            <a:chOff x="0" y="0"/>
            <a:chExt cx="9144000" cy="6858000"/>
          </a:xfrm>
        </p:grpSpPr>
        <p:sp>
          <p:nvSpPr>
            <p:cNvPr id="6" name="object 6"/>
            <p:cNvSpPr/>
            <p:nvPr/>
          </p:nvSpPr>
          <p:spPr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l" t="t" r="r" b="b"/>
              <a:pathLst>
                <a:path w="9144000" h="6858000">
                  <a:moveTo>
                    <a:pt x="9144000" y="0"/>
                  </a:moveTo>
                  <a:lnTo>
                    <a:pt x="8991600" y="0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1393952"/>
                  </a:lnTo>
                  <a:lnTo>
                    <a:pt x="0" y="6858000"/>
                  </a:lnTo>
                  <a:lnTo>
                    <a:pt x="152400" y="6858000"/>
                  </a:lnTo>
                  <a:lnTo>
                    <a:pt x="152400" y="1393952"/>
                  </a:lnTo>
                  <a:lnTo>
                    <a:pt x="8991600" y="1393952"/>
                  </a:lnTo>
                  <a:lnTo>
                    <a:pt x="8991600" y="6858000"/>
                  </a:lnTo>
                  <a:lnTo>
                    <a:pt x="9144000" y="6858000"/>
                  </a:lnTo>
                  <a:lnTo>
                    <a:pt x="9144000" y="139395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9352" y="6388608"/>
              <a:ext cx="8832850" cy="309245"/>
            </a:xfrm>
            <a:custGeom>
              <a:avLst/>
              <a:gdLst/>
              <a:ahLst/>
              <a:cxnLst/>
              <a:rect l="l" t="t" r="r" b="b"/>
              <a:pathLst>
                <a:path w="8832850" h="309245">
                  <a:moveTo>
                    <a:pt x="8832723" y="0"/>
                  </a:moveTo>
                  <a:lnTo>
                    <a:pt x="0" y="0"/>
                  </a:lnTo>
                  <a:lnTo>
                    <a:pt x="0" y="309054"/>
                  </a:lnTo>
                  <a:lnTo>
                    <a:pt x="8832723" y="309054"/>
                  </a:lnTo>
                  <a:lnTo>
                    <a:pt x="8832723" y="0"/>
                  </a:lnTo>
                  <a:close/>
                </a:path>
              </a:pathLst>
            </a:custGeom>
            <a:solidFill>
              <a:srgbClr val="8AAC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2400" y="155447"/>
              <a:ext cx="8832850" cy="6546850"/>
            </a:xfrm>
            <a:custGeom>
              <a:avLst/>
              <a:gdLst/>
              <a:ahLst/>
              <a:cxnLst/>
              <a:rect l="l" t="t" r="r" b="b"/>
              <a:pathLst>
                <a:path w="8832850" h="6546850">
                  <a:moveTo>
                    <a:pt x="0" y="6546723"/>
                  </a:moveTo>
                  <a:lnTo>
                    <a:pt x="8832723" y="6546723"/>
                  </a:lnTo>
                  <a:lnTo>
                    <a:pt x="8832723" y="0"/>
                  </a:lnTo>
                  <a:lnTo>
                    <a:pt x="0" y="0"/>
                  </a:lnTo>
                  <a:lnTo>
                    <a:pt x="0" y="6546723"/>
                  </a:lnTo>
                  <a:close/>
                </a:path>
              </a:pathLst>
            </a:custGeom>
            <a:ln w="9144">
              <a:solidFill>
                <a:srgbClr val="7996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2400" y="1277111"/>
              <a:ext cx="8832850" cy="0"/>
            </a:xfrm>
            <a:custGeom>
              <a:avLst/>
              <a:gdLst/>
              <a:ahLst/>
              <a:cxnLst/>
              <a:rect l="l" t="t" r="r" b="b"/>
              <a:pathLst>
                <a:path w="8832850">
                  <a:moveTo>
                    <a:pt x="0" y="0"/>
                  </a:moveTo>
                  <a:lnTo>
                    <a:pt x="8832723" y="0"/>
                  </a:lnTo>
                </a:path>
              </a:pathLst>
            </a:custGeom>
            <a:ln w="9144">
              <a:solidFill>
                <a:srgbClr val="79969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67200" y="955547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255397" y="3937"/>
                  </a:lnTo>
                  <a:lnTo>
                    <a:pt x="208407" y="15493"/>
                  </a:lnTo>
                  <a:lnTo>
                    <a:pt x="164719" y="34036"/>
                  </a:lnTo>
                  <a:lnTo>
                    <a:pt x="124840" y="58800"/>
                  </a:lnTo>
                  <a:lnTo>
                    <a:pt x="89280" y="89280"/>
                  </a:lnTo>
                  <a:lnTo>
                    <a:pt x="58800" y="124713"/>
                  </a:lnTo>
                  <a:lnTo>
                    <a:pt x="34036" y="164718"/>
                  </a:lnTo>
                  <a:lnTo>
                    <a:pt x="15494" y="208406"/>
                  </a:lnTo>
                  <a:lnTo>
                    <a:pt x="3937" y="255397"/>
                  </a:lnTo>
                  <a:lnTo>
                    <a:pt x="0" y="304800"/>
                  </a:lnTo>
                  <a:lnTo>
                    <a:pt x="3937" y="354202"/>
                  </a:lnTo>
                  <a:lnTo>
                    <a:pt x="15494" y="401065"/>
                  </a:lnTo>
                  <a:lnTo>
                    <a:pt x="34036" y="444880"/>
                  </a:lnTo>
                  <a:lnTo>
                    <a:pt x="58800" y="484759"/>
                  </a:lnTo>
                  <a:lnTo>
                    <a:pt x="89280" y="520318"/>
                  </a:lnTo>
                  <a:lnTo>
                    <a:pt x="124840" y="550799"/>
                  </a:lnTo>
                  <a:lnTo>
                    <a:pt x="164719" y="575563"/>
                  </a:lnTo>
                  <a:lnTo>
                    <a:pt x="208534" y="594105"/>
                  </a:lnTo>
                  <a:lnTo>
                    <a:pt x="255397" y="605663"/>
                  </a:lnTo>
                  <a:lnTo>
                    <a:pt x="304800" y="609600"/>
                  </a:lnTo>
                  <a:lnTo>
                    <a:pt x="354202" y="605663"/>
                  </a:lnTo>
                  <a:lnTo>
                    <a:pt x="401065" y="594105"/>
                  </a:lnTo>
                  <a:lnTo>
                    <a:pt x="444880" y="575563"/>
                  </a:lnTo>
                  <a:lnTo>
                    <a:pt x="484759" y="550799"/>
                  </a:lnTo>
                  <a:lnTo>
                    <a:pt x="520319" y="520318"/>
                  </a:lnTo>
                  <a:lnTo>
                    <a:pt x="550799" y="484759"/>
                  </a:lnTo>
                  <a:lnTo>
                    <a:pt x="575563" y="444880"/>
                  </a:lnTo>
                  <a:lnTo>
                    <a:pt x="594105" y="401065"/>
                  </a:lnTo>
                  <a:lnTo>
                    <a:pt x="605536" y="354202"/>
                  </a:lnTo>
                  <a:lnTo>
                    <a:pt x="609600" y="304800"/>
                  </a:lnTo>
                  <a:lnTo>
                    <a:pt x="605536" y="255397"/>
                  </a:lnTo>
                  <a:lnTo>
                    <a:pt x="593978" y="208406"/>
                  </a:lnTo>
                  <a:lnTo>
                    <a:pt x="575563" y="164718"/>
                  </a:lnTo>
                  <a:lnTo>
                    <a:pt x="550799" y="124713"/>
                  </a:lnTo>
                  <a:lnTo>
                    <a:pt x="520319" y="89280"/>
                  </a:lnTo>
                  <a:lnTo>
                    <a:pt x="484759" y="58800"/>
                  </a:lnTo>
                  <a:lnTo>
                    <a:pt x="444880" y="34036"/>
                  </a:lnTo>
                  <a:lnTo>
                    <a:pt x="401065" y="15493"/>
                  </a:lnTo>
                  <a:lnTo>
                    <a:pt x="354202" y="3937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335780" y="1025651"/>
              <a:ext cx="472440" cy="471170"/>
            </a:xfrm>
            <a:custGeom>
              <a:avLst/>
              <a:gdLst/>
              <a:ahLst/>
              <a:cxnLst/>
              <a:rect l="l" t="t" r="r" b="b"/>
              <a:pathLst>
                <a:path w="472439" h="471169">
                  <a:moveTo>
                    <a:pt x="438023" y="234823"/>
                  </a:moveTo>
                  <a:lnTo>
                    <a:pt x="437261" y="215773"/>
                  </a:lnTo>
                  <a:lnTo>
                    <a:pt x="429260" y="176403"/>
                  </a:lnTo>
                  <a:lnTo>
                    <a:pt x="421132" y="156768"/>
                  </a:lnTo>
                  <a:lnTo>
                    <a:pt x="421132" y="237363"/>
                  </a:lnTo>
                  <a:lnTo>
                    <a:pt x="420116" y="256413"/>
                  </a:lnTo>
                  <a:lnTo>
                    <a:pt x="406146" y="309753"/>
                  </a:lnTo>
                  <a:lnTo>
                    <a:pt x="378206" y="354203"/>
                  </a:lnTo>
                  <a:lnTo>
                    <a:pt x="338709" y="389636"/>
                  </a:lnTo>
                  <a:lnTo>
                    <a:pt x="272161" y="417576"/>
                  </a:lnTo>
                  <a:lnTo>
                    <a:pt x="234696" y="421386"/>
                  </a:lnTo>
                  <a:lnTo>
                    <a:pt x="215646" y="420116"/>
                  </a:lnTo>
                  <a:lnTo>
                    <a:pt x="162941" y="406146"/>
                  </a:lnTo>
                  <a:lnTo>
                    <a:pt x="117348" y="378206"/>
                  </a:lnTo>
                  <a:lnTo>
                    <a:pt x="81788" y="337693"/>
                  </a:lnTo>
                  <a:lnTo>
                    <a:pt x="58801" y="289433"/>
                  </a:lnTo>
                  <a:lnTo>
                    <a:pt x="50927" y="234823"/>
                  </a:lnTo>
                  <a:lnTo>
                    <a:pt x="51943" y="215773"/>
                  </a:lnTo>
                  <a:lnTo>
                    <a:pt x="65913" y="162433"/>
                  </a:lnTo>
                  <a:lnTo>
                    <a:pt x="93853" y="117983"/>
                  </a:lnTo>
                  <a:lnTo>
                    <a:pt x="133477" y="82550"/>
                  </a:lnTo>
                  <a:lnTo>
                    <a:pt x="182118" y="59690"/>
                  </a:lnTo>
                  <a:lnTo>
                    <a:pt x="237363" y="50800"/>
                  </a:lnTo>
                  <a:lnTo>
                    <a:pt x="256413" y="52070"/>
                  </a:lnTo>
                  <a:lnTo>
                    <a:pt x="340614" y="83820"/>
                  </a:lnTo>
                  <a:lnTo>
                    <a:pt x="379730" y="119253"/>
                  </a:lnTo>
                  <a:lnTo>
                    <a:pt x="407162" y="164973"/>
                  </a:lnTo>
                  <a:lnTo>
                    <a:pt x="420370" y="218313"/>
                  </a:lnTo>
                  <a:lnTo>
                    <a:pt x="421132" y="237363"/>
                  </a:lnTo>
                  <a:lnTo>
                    <a:pt x="421132" y="156768"/>
                  </a:lnTo>
                  <a:lnTo>
                    <a:pt x="392303" y="107950"/>
                  </a:lnTo>
                  <a:lnTo>
                    <a:pt x="364998" y="81280"/>
                  </a:lnTo>
                  <a:lnTo>
                    <a:pt x="332867" y="58420"/>
                  </a:lnTo>
                  <a:lnTo>
                    <a:pt x="296545" y="43180"/>
                  </a:lnTo>
                  <a:lnTo>
                    <a:pt x="257175" y="35560"/>
                  </a:lnTo>
                  <a:lnTo>
                    <a:pt x="236347" y="34290"/>
                  </a:lnTo>
                  <a:lnTo>
                    <a:pt x="195707" y="38100"/>
                  </a:lnTo>
                  <a:lnTo>
                    <a:pt x="157861" y="49530"/>
                  </a:lnTo>
                  <a:lnTo>
                    <a:pt x="123317" y="68580"/>
                  </a:lnTo>
                  <a:lnTo>
                    <a:pt x="93345" y="92710"/>
                  </a:lnTo>
                  <a:lnTo>
                    <a:pt x="68707" y="123063"/>
                  </a:lnTo>
                  <a:lnTo>
                    <a:pt x="50038" y="157353"/>
                  </a:lnTo>
                  <a:lnTo>
                    <a:pt x="38100" y="195453"/>
                  </a:lnTo>
                  <a:lnTo>
                    <a:pt x="34036" y="234823"/>
                  </a:lnTo>
                  <a:lnTo>
                    <a:pt x="34798" y="256413"/>
                  </a:lnTo>
                  <a:lnTo>
                    <a:pt x="42799" y="295783"/>
                  </a:lnTo>
                  <a:lnTo>
                    <a:pt x="58166" y="331343"/>
                  </a:lnTo>
                  <a:lnTo>
                    <a:pt x="79756" y="364236"/>
                  </a:lnTo>
                  <a:lnTo>
                    <a:pt x="107188" y="390906"/>
                  </a:lnTo>
                  <a:lnTo>
                    <a:pt x="139319" y="413766"/>
                  </a:lnTo>
                  <a:lnTo>
                    <a:pt x="175641" y="429006"/>
                  </a:lnTo>
                  <a:lnTo>
                    <a:pt x="214884" y="436626"/>
                  </a:lnTo>
                  <a:lnTo>
                    <a:pt x="235585" y="437896"/>
                  </a:lnTo>
                  <a:lnTo>
                    <a:pt x="256286" y="436626"/>
                  </a:lnTo>
                  <a:lnTo>
                    <a:pt x="295783" y="429006"/>
                  </a:lnTo>
                  <a:lnTo>
                    <a:pt x="364363" y="392176"/>
                  </a:lnTo>
                  <a:lnTo>
                    <a:pt x="391795" y="364236"/>
                  </a:lnTo>
                  <a:lnTo>
                    <a:pt x="413512" y="332613"/>
                  </a:lnTo>
                  <a:lnTo>
                    <a:pt x="429006" y="297053"/>
                  </a:lnTo>
                  <a:lnTo>
                    <a:pt x="437134" y="257683"/>
                  </a:lnTo>
                  <a:lnTo>
                    <a:pt x="438023" y="234823"/>
                  </a:lnTo>
                  <a:close/>
                </a:path>
                <a:path w="472439" h="471169">
                  <a:moveTo>
                    <a:pt x="472059" y="234823"/>
                  </a:moveTo>
                  <a:lnTo>
                    <a:pt x="470662" y="210693"/>
                  </a:lnTo>
                  <a:lnTo>
                    <a:pt x="461137" y="164973"/>
                  </a:lnTo>
                  <a:lnTo>
                    <a:pt x="455041" y="150914"/>
                  </a:lnTo>
                  <a:lnTo>
                    <a:pt x="455041" y="234823"/>
                  </a:lnTo>
                  <a:lnTo>
                    <a:pt x="455041" y="237363"/>
                  </a:lnTo>
                  <a:lnTo>
                    <a:pt x="450723" y="279273"/>
                  </a:lnTo>
                  <a:lnTo>
                    <a:pt x="438150" y="321183"/>
                  </a:lnTo>
                  <a:lnTo>
                    <a:pt x="417830" y="357886"/>
                  </a:lnTo>
                  <a:lnTo>
                    <a:pt x="391287" y="390906"/>
                  </a:lnTo>
                  <a:lnTo>
                    <a:pt x="358902" y="417576"/>
                  </a:lnTo>
                  <a:lnTo>
                    <a:pt x="321691" y="437896"/>
                  </a:lnTo>
                  <a:lnTo>
                    <a:pt x="280543" y="450596"/>
                  </a:lnTo>
                  <a:lnTo>
                    <a:pt x="236347" y="454406"/>
                  </a:lnTo>
                  <a:lnTo>
                    <a:pt x="213995" y="453136"/>
                  </a:lnTo>
                  <a:lnTo>
                    <a:pt x="171323" y="445516"/>
                  </a:lnTo>
                  <a:lnTo>
                    <a:pt x="131953" y="429006"/>
                  </a:lnTo>
                  <a:lnTo>
                    <a:pt x="97028" y="404876"/>
                  </a:lnTo>
                  <a:lnTo>
                    <a:pt x="67310" y="375666"/>
                  </a:lnTo>
                  <a:lnTo>
                    <a:pt x="43561" y="340233"/>
                  </a:lnTo>
                  <a:lnTo>
                    <a:pt x="26924" y="302133"/>
                  </a:lnTo>
                  <a:lnTo>
                    <a:pt x="18034" y="258953"/>
                  </a:lnTo>
                  <a:lnTo>
                    <a:pt x="17018" y="234823"/>
                  </a:lnTo>
                  <a:lnTo>
                    <a:pt x="21336" y="192913"/>
                  </a:lnTo>
                  <a:lnTo>
                    <a:pt x="34036" y="151003"/>
                  </a:lnTo>
                  <a:lnTo>
                    <a:pt x="54229" y="114300"/>
                  </a:lnTo>
                  <a:lnTo>
                    <a:pt x="80899" y="81280"/>
                  </a:lnTo>
                  <a:lnTo>
                    <a:pt x="113284" y="54610"/>
                  </a:lnTo>
                  <a:lnTo>
                    <a:pt x="150495" y="34290"/>
                  </a:lnTo>
                  <a:lnTo>
                    <a:pt x="191516" y="21590"/>
                  </a:lnTo>
                  <a:lnTo>
                    <a:pt x="235585" y="17780"/>
                  </a:lnTo>
                  <a:lnTo>
                    <a:pt x="258064" y="19050"/>
                  </a:lnTo>
                  <a:lnTo>
                    <a:pt x="320929" y="34290"/>
                  </a:lnTo>
                  <a:lnTo>
                    <a:pt x="358267" y="54610"/>
                  </a:lnTo>
                  <a:lnTo>
                    <a:pt x="390652" y="81280"/>
                  </a:lnTo>
                  <a:lnTo>
                    <a:pt x="417449" y="113030"/>
                  </a:lnTo>
                  <a:lnTo>
                    <a:pt x="437769" y="151003"/>
                  </a:lnTo>
                  <a:lnTo>
                    <a:pt x="450596" y="191643"/>
                  </a:lnTo>
                  <a:lnTo>
                    <a:pt x="455041" y="234823"/>
                  </a:lnTo>
                  <a:lnTo>
                    <a:pt x="455041" y="150914"/>
                  </a:lnTo>
                  <a:lnTo>
                    <a:pt x="417322" y="85090"/>
                  </a:lnTo>
                  <a:lnTo>
                    <a:pt x="385191" y="53340"/>
                  </a:lnTo>
                  <a:lnTo>
                    <a:pt x="347599" y="27940"/>
                  </a:lnTo>
                  <a:lnTo>
                    <a:pt x="304927" y="10160"/>
                  </a:lnTo>
                  <a:lnTo>
                    <a:pt x="258826" y="1270"/>
                  </a:lnTo>
                  <a:lnTo>
                    <a:pt x="234696" y="0"/>
                  </a:lnTo>
                  <a:lnTo>
                    <a:pt x="187325" y="5080"/>
                  </a:lnTo>
                  <a:lnTo>
                    <a:pt x="143129" y="19050"/>
                  </a:lnTo>
                  <a:lnTo>
                    <a:pt x="103124" y="41910"/>
                  </a:lnTo>
                  <a:lnTo>
                    <a:pt x="68453" y="69850"/>
                  </a:lnTo>
                  <a:lnTo>
                    <a:pt x="39624" y="105410"/>
                  </a:lnTo>
                  <a:lnTo>
                    <a:pt x="18161" y="145923"/>
                  </a:lnTo>
                  <a:lnTo>
                    <a:pt x="4572" y="190373"/>
                  </a:lnTo>
                  <a:lnTo>
                    <a:pt x="0" y="237363"/>
                  </a:lnTo>
                  <a:lnTo>
                    <a:pt x="1397" y="261493"/>
                  </a:lnTo>
                  <a:lnTo>
                    <a:pt x="11049" y="307213"/>
                  </a:lnTo>
                  <a:lnTo>
                    <a:pt x="29083" y="349123"/>
                  </a:lnTo>
                  <a:lnTo>
                    <a:pt x="54737" y="387096"/>
                  </a:lnTo>
                  <a:lnTo>
                    <a:pt x="86868" y="418846"/>
                  </a:lnTo>
                  <a:lnTo>
                    <a:pt x="124587" y="444246"/>
                  </a:lnTo>
                  <a:lnTo>
                    <a:pt x="167132" y="462026"/>
                  </a:lnTo>
                  <a:lnTo>
                    <a:pt x="213233" y="470916"/>
                  </a:lnTo>
                  <a:lnTo>
                    <a:pt x="261493" y="470916"/>
                  </a:lnTo>
                  <a:lnTo>
                    <a:pt x="307467" y="460756"/>
                  </a:lnTo>
                  <a:lnTo>
                    <a:pt x="369062" y="430276"/>
                  </a:lnTo>
                  <a:lnTo>
                    <a:pt x="403860" y="401066"/>
                  </a:lnTo>
                  <a:lnTo>
                    <a:pt x="432435" y="366776"/>
                  </a:lnTo>
                  <a:lnTo>
                    <a:pt x="454025" y="326263"/>
                  </a:lnTo>
                  <a:lnTo>
                    <a:pt x="467487" y="281813"/>
                  </a:lnTo>
                  <a:lnTo>
                    <a:pt x="472059" y="234823"/>
                  </a:lnTo>
                  <a:close/>
                </a:path>
              </a:pathLst>
            </a:custGeom>
            <a:solidFill>
              <a:srgbClr val="799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4655570" y="403608"/>
            <a:ext cx="2869565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300" dirty="0"/>
              <a:t>Basic</a:t>
            </a:r>
            <a:r>
              <a:rPr sz="3300" spc="-120" dirty="0"/>
              <a:t> </a:t>
            </a:r>
            <a:r>
              <a:rPr sz="3300" spc="-11" dirty="0"/>
              <a:t>Concepts</a:t>
            </a:r>
            <a:endParaRPr sz="3300"/>
          </a:p>
        </p:txBody>
      </p:sp>
      <p:sp>
        <p:nvSpPr>
          <p:cNvPr id="13" name="object 13"/>
          <p:cNvSpPr txBox="1"/>
          <p:nvPr/>
        </p:nvSpPr>
        <p:spPr>
          <a:xfrm>
            <a:off x="5997071" y="1101602"/>
            <a:ext cx="23685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25" dirty="0">
                <a:solidFill>
                  <a:srgbClr val="799699"/>
                </a:solidFill>
                <a:latin typeface="Georgia"/>
                <a:cs typeface="Georgia"/>
              </a:rPr>
              <a:t>10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04189" y="1474621"/>
            <a:ext cx="4215131" cy="1568379"/>
          </a:xfrm>
          <a:prstGeom prst="rect">
            <a:avLst/>
          </a:prstGeom>
        </p:spPr>
        <p:txBody>
          <a:bodyPr vert="horz" wrap="square" lIns="0" tIns="82551" rIns="0" bIns="0" rtlCol="0">
            <a:spAutoFit/>
          </a:bodyPr>
          <a:lstStyle/>
          <a:p>
            <a:pPr marL="286378" indent="-273678">
              <a:spcBef>
                <a:spcPts val="651"/>
              </a:spcBef>
              <a:buClr>
                <a:srgbClr val="D16147"/>
              </a:buClr>
              <a:buSzPct val="85416"/>
              <a:buFont typeface="Wingdings"/>
              <a:buChar char=""/>
              <a:tabLst>
                <a:tab pos="286378" algn="l"/>
              </a:tabLst>
            </a:pPr>
            <a:r>
              <a:rPr dirty="0">
                <a:latin typeface="Cambria"/>
                <a:cs typeface="Cambria"/>
              </a:rPr>
              <a:t>The</a:t>
            </a:r>
            <a:r>
              <a:rPr spc="-7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Basic</a:t>
            </a:r>
            <a:r>
              <a:rPr spc="-8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Concepts</a:t>
            </a:r>
            <a:r>
              <a:rPr spc="-5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of</a:t>
            </a:r>
            <a:r>
              <a:rPr spc="-4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TOC</a:t>
            </a:r>
            <a:r>
              <a:rPr spc="-111" dirty="0">
                <a:latin typeface="Cambria"/>
                <a:cs typeface="Cambria"/>
              </a:rPr>
              <a:t> </a:t>
            </a:r>
            <a:r>
              <a:rPr spc="-25" dirty="0">
                <a:latin typeface="Cambria"/>
                <a:cs typeface="Cambria"/>
              </a:rPr>
              <a:t>are</a:t>
            </a:r>
            <a:endParaRPr>
              <a:latin typeface="Cambria"/>
              <a:cs typeface="Cambria"/>
            </a:endParaRPr>
          </a:p>
          <a:p>
            <a:pPr marL="801985" lvl="1" indent="-514971">
              <a:spcBef>
                <a:spcPts val="500"/>
              </a:spcBef>
              <a:buClr>
                <a:srgbClr val="C00000"/>
              </a:buClr>
              <a:buSzPct val="68181"/>
              <a:buAutoNum type="arabicPeriod"/>
              <a:tabLst>
                <a:tab pos="801985" algn="l"/>
              </a:tabLst>
            </a:pPr>
            <a:r>
              <a:rPr sz="2200" spc="-11" dirty="0">
                <a:latin typeface="Cambria"/>
                <a:cs typeface="Cambria"/>
              </a:rPr>
              <a:t>Languages</a:t>
            </a:r>
            <a:endParaRPr sz="2200">
              <a:latin typeface="Cambria"/>
              <a:cs typeface="Cambria"/>
            </a:endParaRPr>
          </a:p>
          <a:p>
            <a:pPr marL="801985" lvl="1" indent="-514971">
              <a:spcBef>
                <a:spcPts val="505"/>
              </a:spcBef>
              <a:buClr>
                <a:srgbClr val="C00000"/>
              </a:buClr>
              <a:buSzPct val="68181"/>
              <a:buAutoNum type="arabicPeriod"/>
              <a:tabLst>
                <a:tab pos="801985" algn="l"/>
              </a:tabLst>
            </a:pPr>
            <a:r>
              <a:rPr sz="2200" spc="-11" dirty="0">
                <a:latin typeface="Cambria"/>
                <a:cs typeface="Cambria"/>
              </a:rPr>
              <a:t>Grammar</a:t>
            </a:r>
            <a:endParaRPr sz="2200">
              <a:latin typeface="Cambria"/>
              <a:cs typeface="Cambria"/>
            </a:endParaRPr>
          </a:p>
          <a:p>
            <a:pPr marL="801985" lvl="1" indent="-514971">
              <a:spcBef>
                <a:spcPts val="491"/>
              </a:spcBef>
              <a:buClr>
                <a:srgbClr val="C00000"/>
              </a:buClr>
              <a:buSzPct val="68181"/>
              <a:buAutoNum type="arabicPeriod"/>
              <a:tabLst>
                <a:tab pos="801985" algn="l"/>
              </a:tabLst>
            </a:pPr>
            <a:r>
              <a:rPr sz="2200" spc="-11" dirty="0">
                <a:latin typeface="Cambria"/>
                <a:cs typeface="Cambria"/>
              </a:rPr>
              <a:t>Automata</a:t>
            </a:r>
            <a:r>
              <a:rPr sz="2200" spc="-115" dirty="0">
                <a:latin typeface="Cambria"/>
                <a:cs typeface="Cambria"/>
              </a:rPr>
              <a:t> </a:t>
            </a:r>
            <a:r>
              <a:rPr sz="2200" spc="-11" dirty="0">
                <a:latin typeface="Cambria"/>
                <a:cs typeface="Cambria"/>
              </a:rPr>
              <a:t>(Automaton)</a:t>
            </a:r>
            <a:endParaRPr sz="2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51102" y="213108"/>
            <a:ext cx="3275329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b="0" dirty="0">
                <a:latin typeface="Symbol"/>
                <a:cs typeface="Symbol"/>
              </a:rPr>
              <a:t></a:t>
            </a:r>
            <a:r>
              <a:rPr b="0" spc="-35" dirty="0">
                <a:latin typeface="Times New Roman"/>
                <a:cs typeface="Times New Roman"/>
              </a:rPr>
              <a:t> </a:t>
            </a:r>
            <a:r>
              <a:rPr b="0" spc="-11" dirty="0">
                <a:latin typeface="Symbol"/>
                <a:cs typeface="Symbol"/>
              </a:rPr>
              <a:t></a:t>
            </a:r>
            <a:r>
              <a:rPr sz="2800" spc="-11" dirty="0"/>
              <a:t>Closures</a:t>
            </a:r>
            <a:r>
              <a:rPr sz="2800" spc="-135" dirty="0"/>
              <a:t> </a:t>
            </a:r>
            <a:r>
              <a:rPr sz="2800" spc="-11" dirty="0"/>
              <a:t>Example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297942" y="5446074"/>
            <a:ext cx="5981700" cy="1275412"/>
          </a:xfrm>
          <a:prstGeom prst="rect">
            <a:avLst/>
          </a:prstGeom>
        </p:spPr>
        <p:txBody>
          <a:bodyPr vert="horz" wrap="square" lIns="0" tIns="974703" rIns="0" bIns="0" rtlCol="0">
            <a:spAutoFit/>
          </a:bodyPr>
          <a:lstStyle/>
          <a:p>
            <a:pPr marL="3123487">
              <a:lnSpc>
                <a:spcPts val="1885"/>
              </a:lnSpc>
            </a:pPr>
            <a:fld id="{81D60167-4931-47E6-BA6A-407CBD079E47}" type="slidenum">
              <a:rPr spc="-25" dirty="0"/>
              <a:pPr marL="3123487">
                <a:lnSpc>
                  <a:spcPts val="1885"/>
                </a:lnSpc>
              </a:pPr>
              <a:t>100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052631" y="671434"/>
            <a:ext cx="8258809" cy="2042226"/>
          </a:xfrm>
          <a:prstGeom prst="rect">
            <a:avLst/>
          </a:prstGeom>
        </p:spPr>
        <p:txBody>
          <a:bodyPr vert="horz" wrap="square" lIns="0" tIns="125095" rIns="0" bIns="0" rtlCol="0">
            <a:spAutoFit/>
          </a:bodyPr>
          <a:lstStyle/>
          <a:p>
            <a:pPr marL="298443" indent="-285744">
              <a:spcBef>
                <a:spcPts val="985"/>
              </a:spcBef>
              <a:buFont typeface="Wingdings"/>
              <a:buChar char=""/>
              <a:tabLst>
                <a:tab pos="298443" algn="l"/>
              </a:tabLst>
            </a:pPr>
            <a:r>
              <a:rPr sz="1600" dirty="0">
                <a:latin typeface="Cambria"/>
                <a:cs typeface="Cambria"/>
              </a:rPr>
              <a:t>Find</a:t>
            </a:r>
            <a:r>
              <a:rPr sz="1600" spc="-65" dirty="0">
                <a:latin typeface="Cambria"/>
                <a:cs typeface="Cambria"/>
              </a:rPr>
              <a:t> </a:t>
            </a:r>
            <a:r>
              <a:rPr sz="1600" dirty="0">
                <a:latin typeface="Symbol"/>
                <a:cs typeface="Symbol"/>
              </a:rPr>
              <a:t></a:t>
            </a:r>
            <a:r>
              <a:rPr sz="1600" spc="-5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Cambria"/>
                <a:cs typeface="Cambria"/>
              </a:rPr>
              <a:t>Closure</a:t>
            </a:r>
            <a:r>
              <a:rPr sz="1600" spc="26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for</a:t>
            </a:r>
            <a:r>
              <a:rPr sz="1600" spc="-31" dirty="0">
                <a:latin typeface="Cambria"/>
                <a:cs typeface="Cambria"/>
              </a:rPr>
              <a:t> given</a:t>
            </a:r>
            <a:r>
              <a:rPr sz="1600" spc="-80" dirty="0">
                <a:latin typeface="Cambria"/>
                <a:cs typeface="Cambria"/>
              </a:rPr>
              <a:t> </a:t>
            </a:r>
            <a:r>
              <a:rPr sz="1600" spc="-20" dirty="0">
                <a:latin typeface="Cambria"/>
                <a:cs typeface="Cambria"/>
              </a:rPr>
              <a:t>NFA.</a:t>
            </a:r>
            <a:endParaRPr sz="1600">
              <a:latin typeface="Cambria"/>
              <a:cs typeface="Cambria"/>
            </a:endParaRPr>
          </a:p>
          <a:p>
            <a:pPr marL="299078" marR="5080" indent="-287013">
              <a:lnSpc>
                <a:spcPts val="3251"/>
              </a:lnSpc>
              <a:spcBef>
                <a:spcPts val="200"/>
              </a:spcBef>
              <a:buFont typeface="Wingdings"/>
              <a:buChar char=""/>
              <a:tabLst>
                <a:tab pos="299078" algn="l"/>
                <a:tab pos="533387" algn="l"/>
              </a:tabLst>
            </a:pPr>
            <a:r>
              <a:rPr spc="-51" dirty="0">
                <a:latin typeface="Symbol"/>
                <a:cs typeface="Symbol"/>
              </a:rPr>
              <a:t>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dirty="0">
                <a:latin typeface="Cambria"/>
                <a:cs typeface="Cambria"/>
              </a:rPr>
              <a:t>Closures</a:t>
            </a:r>
            <a:r>
              <a:rPr spc="8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of</a:t>
            </a:r>
            <a:r>
              <a:rPr spc="9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state</a:t>
            </a:r>
            <a:r>
              <a:rPr spc="9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qi</a:t>
            </a:r>
            <a:r>
              <a:rPr spc="6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is</a:t>
            </a:r>
            <a:r>
              <a:rPr spc="7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the</a:t>
            </a:r>
            <a:r>
              <a:rPr spc="7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set</a:t>
            </a:r>
            <a:r>
              <a:rPr spc="7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of</a:t>
            </a:r>
            <a:r>
              <a:rPr spc="8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states</a:t>
            </a:r>
            <a:r>
              <a:rPr spc="8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including</a:t>
            </a:r>
            <a:r>
              <a:rPr spc="5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qi</a:t>
            </a:r>
            <a:r>
              <a:rPr spc="6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where</a:t>
            </a:r>
            <a:r>
              <a:rPr spc="4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qi</a:t>
            </a:r>
            <a:r>
              <a:rPr spc="6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can</a:t>
            </a:r>
            <a:r>
              <a:rPr spc="4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be</a:t>
            </a:r>
            <a:r>
              <a:rPr spc="6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reached</a:t>
            </a:r>
            <a:r>
              <a:rPr spc="60" dirty="0">
                <a:latin typeface="Cambria"/>
                <a:cs typeface="Cambria"/>
              </a:rPr>
              <a:t> </a:t>
            </a:r>
            <a:r>
              <a:rPr spc="-25" dirty="0">
                <a:latin typeface="Cambria"/>
                <a:cs typeface="Cambria"/>
              </a:rPr>
              <a:t>by </a:t>
            </a:r>
            <a:r>
              <a:rPr spc="-11" dirty="0">
                <a:latin typeface="Cambria"/>
                <a:cs typeface="Cambria"/>
              </a:rPr>
              <a:t>any</a:t>
            </a:r>
            <a:r>
              <a:rPr spc="-7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numbers</a:t>
            </a:r>
            <a:r>
              <a:rPr spc="-1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of</a:t>
            </a:r>
            <a:r>
              <a:rPr spc="-35" dirty="0">
                <a:latin typeface="Cambria"/>
                <a:cs typeface="Cambria"/>
              </a:rPr>
              <a:t> </a:t>
            </a:r>
            <a:r>
              <a:rPr dirty="0">
                <a:latin typeface="Symbol"/>
                <a:cs typeface="Symbol"/>
              </a:rPr>
              <a:t></a:t>
            </a:r>
            <a:r>
              <a:rPr spc="-31" dirty="0">
                <a:latin typeface="Times New Roman"/>
                <a:cs typeface="Times New Roman"/>
              </a:rPr>
              <a:t> </a:t>
            </a:r>
            <a:r>
              <a:rPr spc="-20" dirty="0">
                <a:latin typeface="Cambria"/>
                <a:cs typeface="Cambria"/>
              </a:rPr>
              <a:t>moves</a:t>
            </a:r>
            <a:r>
              <a:rPr spc="-5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of</a:t>
            </a:r>
            <a:r>
              <a:rPr spc="-40" dirty="0">
                <a:latin typeface="Cambria"/>
                <a:cs typeface="Cambria"/>
              </a:rPr>
              <a:t> </a:t>
            </a:r>
            <a:r>
              <a:rPr spc="-20" dirty="0">
                <a:latin typeface="Cambria"/>
                <a:cs typeface="Cambria"/>
              </a:rPr>
              <a:t>given</a:t>
            </a:r>
            <a:r>
              <a:rPr spc="-6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non</a:t>
            </a:r>
            <a:r>
              <a:rPr spc="-80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deterministic</a:t>
            </a:r>
            <a:r>
              <a:rPr spc="-3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finite</a:t>
            </a:r>
            <a:r>
              <a:rPr spc="-35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automata.</a:t>
            </a:r>
            <a:endParaRPr>
              <a:latin typeface="Cambria"/>
              <a:cs typeface="Cambria"/>
            </a:endParaRPr>
          </a:p>
          <a:p>
            <a:pPr marL="299078" indent="-286378">
              <a:spcBef>
                <a:spcPts val="815"/>
              </a:spcBef>
              <a:buFont typeface="Wingdings"/>
              <a:buChar char=""/>
              <a:tabLst>
                <a:tab pos="299078" algn="l"/>
              </a:tabLst>
            </a:pPr>
            <a:r>
              <a:rPr dirty="0">
                <a:latin typeface="Cambria"/>
                <a:cs typeface="Cambria"/>
              </a:rPr>
              <a:t>so</a:t>
            </a:r>
            <a:r>
              <a:rPr spc="-2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let</a:t>
            </a:r>
            <a:r>
              <a:rPr spc="-2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us</a:t>
            </a:r>
            <a:r>
              <a:rPr spc="-35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determine</a:t>
            </a:r>
            <a:r>
              <a:rPr spc="-4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the</a:t>
            </a:r>
            <a:r>
              <a:rPr spc="-20" dirty="0">
                <a:latin typeface="Cambria"/>
                <a:cs typeface="Cambria"/>
              </a:rPr>
              <a:t> </a:t>
            </a:r>
            <a:r>
              <a:rPr dirty="0">
                <a:latin typeface="Symbol"/>
                <a:cs typeface="Symbol"/>
              </a:rPr>
              <a:t></a:t>
            </a:r>
            <a:r>
              <a:rPr spc="380" dirty="0">
                <a:latin typeface="Times New Roman"/>
                <a:cs typeface="Times New Roman"/>
              </a:rPr>
              <a:t> </a:t>
            </a:r>
            <a:r>
              <a:rPr spc="-11" dirty="0">
                <a:latin typeface="Cambria"/>
                <a:cs typeface="Cambria"/>
              </a:rPr>
              <a:t>Closures</a:t>
            </a:r>
            <a:r>
              <a:rPr spc="1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for</a:t>
            </a:r>
            <a:r>
              <a:rPr spc="-3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each</a:t>
            </a:r>
            <a:r>
              <a:rPr spc="-6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sub</a:t>
            </a:r>
            <a:r>
              <a:rPr spc="-11" dirty="0">
                <a:latin typeface="Cambria"/>
                <a:cs typeface="Cambria"/>
              </a:rPr>
              <a:t> state.</a:t>
            </a:r>
            <a:endParaRPr>
              <a:latin typeface="Cambria"/>
              <a:cs typeface="Cambria"/>
            </a:endParaRPr>
          </a:p>
          <a:p>
            <a:pPr marL="299078" indent="-286378">
              <a:spcBef>
                <a:spcPts val="1109"/>
              </a:spcBef>
              <a:buFont typeface="Wingdings"/>
              <a:buChar char=""/>
              <a:tabLst>
                <a:tab pos="299078" algn="l"/>
              </a:tabLst>
            </a:pPr>
            <a:r>
              <a:rPr dirty="0">
                <a:latin typeface="Cambria"/>
                <a:cs typeface="Cambria"/>
              </a:rPr>
              <a:t>Step</a:t>
            </a:r>
            <a:r>
              <a:rPr spc="-3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1:</a:t>
            </a:r>
            <a:r>
              <a:rPr spc="-31" dirty="0">
                <a:latin typeface="Cambria"/>
                <a:cs typeface="Cambria"/>
              </a:rPr>
              <a:t> </a:t>
            </a:r>
            <a:r>
              <a:rPr dirty="0">
                <a:latin typeface="Symbol"/>
                <a:cs typeface="Symbol"/>
              </a:rPr>
              <a:t></a:t>
            </a:r>
            <a:r>
              <a:rPr spc="360" dirty="0">
                <a:latin typeface="Times New Roman"/>
                <a:cs typeface="Times New Roman"/>
              </a:rPr>
              <a:t> </a:t>
            </a:r>
            <a:r>
              <a:rPr spc="-11" dirty="0">
                <a:latin typeface="Cambria"/>
                <a:cs typeface="Cambria"/>
              </a:rPr>
              <a:t>Closures</a:t>
            </a:r>
            <a:r>
              <a:rPr spc="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of</a:t>
            </a:r>
            <a:r>
              <a:rPr spc="-4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q0=</a:t>
            </a:r>
            <a:r>
              <a:rPr spc="-3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{q0,</a:t>
            </a:r>
            <a:r>
              <a:rPr spc="-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q1,</a:t>
            </a:r>
            <a:r>
              <a:rPr spc="-2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q2,</a:t>
            </a:r>
            <a:r>
              <a:rPr spc="-2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q4,</a:t>
            </a:r>
            <a:r>
              <a:rPr spc="11" dirty="0">
                <a:latin typeface="Cambria"/>
                <a:cs typeface="Cambria"/>
              </a:rPr>
              <a:t> </a:t>
            </a:r>
            <a:r>
              <a:rPr spc="-25" dirty="0">
                <a:latin typeface="Cambria"/>
                <a:cs typeface="Cambria"/>
              </a:rPr>
              <a:t>q7}</a:t>
            </a:r>
            <a:endParaRPr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57431" y="2803605"/>
            <a:ext cx="256857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mbria"/>
                <a:cs typeface="Cambria"/>
              </a:rPr>
              <a:t>The</a:t>
            </a:r>
            <a:r>
              <a:rPr spc="-55" dirty="0">
                <a:latin typeface="Cambria"/>
                <a:cs typeface="Cambria"/>
              </a:rPr>
              <a:t> </a:t>
            </a:r>
            <a:r>
              <a:rPr dirty="0">
                <a:latin typeface="Symbol"/>
                <a:cs typeface="Symbol"/>
              </a:rPr>
              <a:t></a:t>
            </a:r>
            <a:r>
              <a:rPr spc="-111"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Cambria"/>
                <a:cs typeface="Cambria"/>
              </a:rPr>
              <a:t>moves</a:t>
            </a:r>
            <a:r>
              <a:rPr spc="-7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from</a:t>
            </a:r>
            <a:r>
              <a:rPr spc="-5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q0</a:t>
            </a:r>
            <a:r>
              <a:rPr spc="-5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are</a:t>
            </a:r>
            <a:r>
              <a:rPr spc="-60" dirty="0">
                <a:latin typeface="Cambria"/>
                <a:cs typeface="Cambria"/>
              </a:rPr>
              <a:t> </a:t>
            </a:r>
            <a:r>
              <a:rPr spc="-51" dirty="0">
                <a:latin typeface="Cambria"/>
                <a:cs typeface="Cambria"/>
              </a:rPr>
              <a:t>=</a:t>
            </a:r>
            <a:endParaRPr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52626" y="2617981"/>
            <a:ext cx="4662171" cy="21441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71479" marR="5080" indent="-70484" algn="just">
              <a:lnSpc>
                <a:spcPct val="150000"/>
              </a:lnSpc>
              <a:spcBef>
                <a:spcPts val="100"/>
              </a:spcBef>
            </a:pPr>
            <a:r>
              <a:rPr dirty="0">
                <a:latin typeface="Cambria"/>
                <a:cs typeface="Cambria"/>
              </a:rPr>
              <a:t>{q0</a:t>
            </a:r>
            <a:r>
              <a:rPr spc="-4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to</a:t>
            </a:r>
            <a:r>
              <a:rPr spc="-71" dirty="0">
                <a:latin typeface="Cambria"/>
                <a:cs typeface="Cambria"/>
              </a:rPr>
              <a:t> </a:t>
            </a:r>
            <a:r>
              <a:rPr spc="-25" dirty="0">
                <a:latin typeface="Cambria"/>
                <a:cs typeface="Cambria"/>
              </a:rPr>
              <a:t>q1, </a:t>
            </a:r>
            <a:r>
              <a:rPr dirty="0">
                <a:latin typeface="Cambria"/>
                <a:cs typeface="Cambria"/>
              </a:rPr>
              <a:t>q0</a:t>
            </a:r>
            <a:r>
              <a:rPr spc="-5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to</a:t>
            </a:r>
            <a:r>
              <a:rPr spc="-31" dirty="0">
                <a:latin typeface="Cambria"/>
                <a:cs typeface="Cambria"/>
              </a:rPr>
              <a:t> </a:t>
            </a:r>
            <a:r>
              <a:rPr spc="-25" dirty="0">
                <a:latin typeface="Cambria"/>
                <a:cs typeface="Cambria"/>
              </a:rPr>
              <a:t>q7, </a:t>
            </a:r>
            <a:r>
              <a:rPr dirty="0">
                <a:latin typeface="Cambria"/>
                <a:cs typeface="Cambria"/>
              </a:rPr>
              <a:t>q1</a:t>
            </a:r>
            <a:r>
              <a:rPr spc="-5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to</a:t>
            </a:r>
            <a:r>
              <a:rPr spc="-31" dirty="0">
                <a:latin typeface="Cambria"/>
                <a:cs typeface="Cambria"/>
              </a:rPr>
              <a:t> </a:t>
            </a:r>
            <a:r>
              <a:rPr spc="-25" dirty="0">
                <a:latin typeface="Cambria"/>
                <a:cs typeface="Cambria"/>
              </a:rPr>
              <a:t>q2, </a:t>
            </a:r>
            <a:r>
              <a:rPr dirty="0">
                <a:latin typeface="Cambria"/>
                <a:cs typeface="Cambria"/>
              </a:rPr>
              <a:t>q1</a:t>
            </a:r>
            <a:r>
              <a:rPr spc="-6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to</a:t>
            </a:r>
            <a:r>
              <a:rPr spc="-4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q4.</a:t>
            </a:r>
            <a:r>
              <a:rPr spc="-40" dirty="0">
                <a:latin typeface="Cambria"/>
                <a:cs typeface="Cambria"/>
              </a:rPr>
              <a:t> </a:t>
            </a:r>
            <a:r>
              <a:rPr spc="-51" dirty="0">
                <a:latin typeface="Cambria"/>
                <a:cs typeface="Cambria"/>
              </a:rPr>
              <a:t>}</a:t>
            </a:r>
            <a:endParaRPr>
              <a:latin typeface="Cambria"/>
              <a:cs typeface="Cambria"/>
            </a:endParaRPr>
          </a:p>
          <a:p>
            <a:pPr marL="299078" indent="-286378" algn="just">
              <a:spcBef>
                <a:spcPts val="1471"/>
              </a:spcBef>
              <a:buFont typeface="Wingdings"/>
              <a:buChar char=""/>
              <a:tabLst>
                <a:tab pos="299078" algn="l"/>
              </a:tabLst>
            </a:pPr>
            <a:r>
              <a:rPr dirty="0">
                <a:latin typeface="Cambria"/>
                <a:cs typeface="Cambria"/>
              </a:rPr>
              <a:t>Step</a:t>
            </a:r>
            <a:r>
              <a:rPr spc="-3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2:</a:t>
            </a:r>
            <a:r>
              <a:rPr spc="-31" dirty="0">
                <a:latin typeface="Cambria"/>
                <a:cs typeface="Cambria"/>
              </a:rPr>
              <a:t> </a:t>
            </a:r>
            <a:r>
              <a:rPr dirty="0">
                <a:latin typeface="Symbol"/>
                <a:cs typeface="Symbol"/>
              </a:rPr>
              <a:t></a:t>
            </a:r>
            <a:r>
              <a:rPr spc="360" dirty="0">
                <a:latin typeface="Times New Roman"/>
                <a:cs typeface="Times New Roman"/>
              </a:rPr>
              <a:t> </a:t>
            </a:r>
            <a:r>
              <a:rPr spc="-11" dirty="0">
                <a:latin typeface="Cambria"/>
                <a:cs typeface="Cambria"/>
              </a:rPr>
              <a:t>Closures</a:t>
            </a:r>
            <a:r>
              <a:rPr spc="-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of</a:t>
            </a:r>
            <a:r>
              <a:rPr spc="-4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q1=</a:t>
            </a:r>
            <a:r>
              <a:rPr spc="-2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{q1,</a:t>
            </a:r>
            <a:r>
              <a:rPr spc="-2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q2,</a:t>
            </a:r>
            <a:r>
              <a:rPr spc="-15" dirty="0">
                <a:latin typeface="Cambria"/>
                <a:cs typeface="Cambria"/>
              </a:rPr>
              <a:t> </a:t>
            </a:r>
            <a:r>
              <a:rPr spc="-25" dirty="0">
                <a:latin typeface="Cambria"/>
                <a:cs typeface="Cambria"/>
              </a:rPr>
              <a:t>q4}</a:t>
            </a:r>
            <a:endParaRPr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81221" y="4677135"/>
            <a:ext cx="1033780" cy="845744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12700">
              <a:spcBef>
                <a:spcPts val="1175"/>
              </a:spcBef>
            </a:pPr>
            <a:r>
              <a:rPr dirty="0">
                <a:latin typeface="Cambria"/>
                <a:cs typeface="Cambria"/>
              </a:rPr>
              <a:t>q1</a:t>
            </a:r>
            <a:r>
              <a:rPr spc="-5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to</a:t>
            </a:r>
            <a:r>
              <a:rPr spc="-55" dirty="0">
                <a:latin typeface="Cambria"/>
                <a:cs typeface="Cambria"/>
              </a:rPr>
              <a:t> </a:t>
            </a:r>
            <a:r>
              <a:rPr spc="-25" dirty="0">
                <a:latin typeface="Cambria"/>
                <a:cs typeface="Cambria"/>
              </a:rPr>
              <a:t>q2,</a:t>
            </a:r>
            <a:endParaRPr>
              <a:latin typeface="Cambria"/>
              <a:cs typeface="Cambria"/>
            </a:endParaRPr>
          </a:p>
          <a:p>
            <a:pPr marL="43179">
              <a:spcBef>
                <a:spcPts val="1080"/>
              </a:spcBef>
            </a:pPr>
            <a:r>
              <a:rPr dirty="0">
                <a:latin typeface="Cambria"/>
                <a:cs typeface="Cambria"/>
              </a:rPr>
              <a:t>q1</a:t>
            </a:r>
            <a:r>
              <a:rPr spc="-7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to</a:t>
            </a:r>
            <a:r>
              <a:rPr spc="-5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q4.</a:t>
            </a:r>
            <a:r>
              <a:rPr spc="-40" dirty="0">
                <a:latin typeface="Cambria"/>
                <a:cs typeface="Cambria"/>
              </a:rPr>
              <a:t> </a:t>
            </a:r>
            <a:r>
              <a:rPr spc="-51" dirty="0">
                <a:latin typeface="Cambria"/>
                <a:cs typeface="Cambria"/>
              </a:rPr>
              <a:t>}</a:t>
            </a:r>
            <a:endParaRPr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52627" y="4862836"/>
            <a:ext cx="3621404" cy="15517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3296838" algn="l"/>
              </a:tabLst>
            </a:pPr>
            <a:r>
              <a:rPr dirty="0">
                <a:latin typeface="Cambria"/>
                <a:cs typeface="Cambria"/>
              </a:rPr>
              <a:t>The</a:t>
            </a:r>
            <a:r>
              <a:rPr spc="-45" dirty="0">
                <a:latin typeface="Cambria"/>
                <a:cs typeface="Cambria"/>
              </a:rPr>
              <a:t> </a:t>
            </a:r>
            <a:r>
              <a:rPr dirty="0">
                <a:latin typeface="Symbol"/>
                <a:cs typeface="Symbol"/>
              </a:rPr>
              <a:t></a:t>
            </a:r>
            <a:r>
              <a:rPr spc="-111" dirty="0">
                <a:latin typeface="Times New Roman"/>
                <a:cs typeface="Times New Roman"/>
              </a:rPr>
              <a:t> </a:t>
            </a:r>
            <a:r>
              <a:rPr spc="-20" dirty="0">
                <a:latin typeface="Cambria"/>
                <a:cs typeface="Cambria"/>
              </a:rPr>
              <a:t>moves</a:t>
            </a:r>
            <a:r>
              <a:rPr spc="-5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from</a:t>
            </a:r>
            <a:r>
              <a:rPr spc="-2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q1</a:t>
            </a:r>
            <a:r>
              <a:rPr spc="-4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are</a:t>
            </a:r>
            <a:r>
              <a:rPr spc="-35" dirty="0">
                <a:latin typeface="Cambria"/>
                <a:cs typeface="Cambria"/>
              </a:rPr>
              <a:t> </a:t>
            </a:r>
            <a:r>
              <a:rPr spc="-51" dirty="0">
                <a:latin typeface="Cambria"/>
                <a:cs typeface="Cambria"/>
              </a:rPr>
              <a:t>=</a:t>
            </a:r>
            <a:r>
              <a:rPr dirty="0">
                <a:latin typeface="Cambria"/>
                <a:cs typeface="Cambria"/>
              </a:rPr>
              <a:t>	</a:t>
            </a:r>
            <a:r>
              <a:rPr spc="-51" dirty="0">
                <a:latin typeface="Cambria"/>
                <a:cs typeface="Cambria"/>
              </a:rPr>
              <a:t>{</a:t>
            </a:r>
            <a:endParaRPr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>
              <a:latin typeface="Cambria"/>
              <a:cs typeface="Cambria"/>
            </a:endParaRPr>
          </a:p>
          <a:p>
            <a:pPr>
              <a:spcBef>
                <a:spcPts val="100"/>
              </a:spcBef>
            </a:pPr>
            <a:endParaRPr>
              <a:latin typeface="Cambria"/>
              <a:cs typeface="Cambria"/>
            </a:endParaRPr>
          </a:p>
          <a:p>
            <a:pPr marL="298443" indent="-285744">
              <a:spcBef>
                <a:spcPts val="5"/>
              </a:spcBef>
              <a:buFont typeface="Wingdings"/>
              <a:buChar char=""/>
              <a:tabLst>
                <a:tab pos="298443" algn="l"/>
              </a:tabLst>
            </a:pPr>
            <a:r>
              <a:rPr dirty="0">
                <a:latin typeface="Cambria"/>
                <a:cs typeface="Cambria"/>
              </a:rPr>
              <a:t>Step</a:t>
            </a:r>
            <a:r>
              <a:rPr spc="-2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3:</a:t>
            </a:r>
            <a:r>
              <a:rPr spc="-25" dirty="0">
                <a:latin typeface="Cambria"/>
                <a:cs typeface="Cambria"/>
              </a:rPr>
              <a:t> </a:t>
            </a:r>
            <a:r>
              <a:rPr dirty="0">
                <a:latin typeface="Symbol"/>
                <a:cs typeface="Symbol"/>
              </a:rPr>
              <a:t></a:t>
            </a:r>
            <a:r>
              <a:rPr spc="351" dirty="0">
                <a:latin typeface="Times New Roman"/>
                <a:cs typeface="Times New Roman"/>
              </a:rPr>
              <a:t> </a:t>
            </a:r>
            <a:r>
              <a:rPr spc="-11" dirty="0">
                <a:latin typeface="Cambria"/>
                <a:cs typeface="Cambria"/>
              </a:rPr>
              <a:t>Closures</a:t>
            </a:r>
            <a:r>
              <a:rPr spc="1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of</a:t>
            </a:r>
            <a:r>
              <a:rPr spc="-4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q2=</a:t>
            </a:r>
            <a:r>
              <a:rPr spc="-3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{</a:t>
            </a:r>
            <a:r>
              <a:rPr spc="-2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q2</a:t>
            </a:r>
            <a:r>
              <a:rPr spc="-45" dirty="0">
                <a:latin typeface="Cambria"/>
                <a:cs typeface="Cambria"/>
              </a:rPr>
              <a:t> </a:t>
            </a:r>
            <a:r>
              <a:rPr spc="-51" dirty="0">
                <a:latin typeface="Cambria"/>
                <a:cs typeface="Cambria"/>
              </a:rPr>
              <a:t>}</a:t>
            </a:r>
            <a:endParaRPr>
              <a:latin typeface="Cambria"/>
              <a:cs typeface="Cambria"/>
            </a:endParaRPr>
          </a:p>
          <a:p>
            <a:pPr marL="299078" indent="-286378">
              <a:spcBef>
                <a:spcPts val="1105"/>
              </a:spcBef>
              <a:buFont typeface="Wingdings"/>
              <a:buChar char=""/>
              <a:tabLst>
                <a:tab pos="299078" algn="l"/>
              </a:tabLst>
            </a:pPr>
            <a:r>
              <a:rPr spc="-11" dirty="0">
                <a:latin typeface="Cambria"/>
                <a:cs typeface="Cambria"/>
              </a:rPr>
              <a:t>There</a:t>
            </a:r>
            <a:r>
              <a:rPr spc="-6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are</a:t>
            </a:r>
            <a:r>
              <a:rPr spc="-4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no</a:t>
            </a:r>
            <a:r>
              <a:rPr spc="-5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any</a:t>
            </a:r>
            <a:r>
              <a:rPr spc="280" dirty="0">
                <a:latin typeface="Cambria"/>
                <a:cs typeface="Cambria"/>
              </a:rPr>
              <a:t> </a:t>
            </a:r>
            <a:r>
              <a:rPr dirty="0">
                <a:latin typeface="Symbol"/>
                <a:cs typeface="Symbol"/>
              </a:rPr>
              <a:t></a:t>
            </a:r>
            <a:r>
              <a:rPr spc="-105" dirty="0">
                <a:latin typeface="Times New Roman"/>
                <a:cs typeface="Times New Roman"/>
              </a:rPr>
              <a:t> </a:t>
            </a:r>
            <a:r>
              <a:rPr spc="-20" dirty="0">
                <a:latin typeface="Cambria"/>
                <a:cs typeface="Cambria"/>
              </a:rPr>
              <a:t>moves</a:t>
            </a:r>
            <a:r>
              <a:rPr spc="-6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from</a:t>
            </a:r>
            <a:r>
              <a:rPr spc="-40" dirty="0">
                <a:latin typeface="Cambria"/>
                <a:cs typeface="Cambria"/>
              </a:rPr>
              <a:t> </a:t>
            </a:r>
            <a:r>
              <a:rPr spc="-25" dirty="0">
                <a:latin typeface="Cambria"/>
                <a:cs typeface="Cambria"/>
              </a:rPr>
              <a:t>q2</a:t>
            </a:r>
            <a:endParaRPr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1319" y="97669"/>
            <a:ext cx="10517360" cy="559639"/>
          </a:xfrm>
          <a:prstGeom prst="rect">
            <a:avLst/>
          </a:prstGeom>
        </p:spPr>
        <p:txBody>
          <a:bodyPr vert="horz" wrap="square" lIns="0" tIns="127507" rIns="0" bIns="0" rtlCol="0">
            <a:spAutoFit/>
          </a:bodyPr>
          <a:lstStyle/>
          <a:p>
            <a:pPr marL="2311342">
              <a:spcBef>
                <a:spcPts val="95"/>
              </a:spcBef>
            </a:pPr>
            <a:r>
              <a:rPr b="0" dirty="0">
                <a:latin typeface="Symbol"/>
                <a:cs typeface="Symbol"/>
              </a:rPr>
              <a:t></a:t>
            </a:r>
            <a:r>
              <a:rPr b="0" spc="-35" dirty="0">
                <a:latin typeface="Times New Roman"/>
                <a:cs typeface="Times New Roman"/>
              </a:rPr>
              <a:t> </a:t>
            </a:r>
            <a:r>
              <a:rPr b="0" spc="-11" dirty="0">
                <a:latin typeface="Symbol"/>
                <a:cs typeface="Symbol"/>
              </a:rPr>
              <a:t></a:t>
            </a:r>
            <a:r>
              <a:rPr sz="2800" spc="-11" dirty="0"/>
              <a:t>Closures</a:t>
            </a:r>
            <a:r>
              <a:rPr sz="2800" spc="-135" dirty="0"/>
              <a:t> </a:t>
            </a:r>
            <a:r>
              <a:rPr sz="2800" spc="-11" dirty="0"/>
              <a:t>Example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297942" y="5446074"/>
            <a:ext cx="5981700" cy="1275412"/>
          </a:xfrm>
          <a:prstGeom prst="rect">
            <a:avLst/>
          </a:prstGeom>
        </p:spPr>
        <p:txBody>
          <a:bodyPr vert="horz" wrap="square" lIns="0" tIns="974703" rIns="0" bIns="0" rtlCol="0">
            <a:spAutoFit/>
          </a:bodyPr>
          <a:lstStyle/>
          <a:p>
            <a:pPr marL="3123487">
              <a:lnSpc>
                <a:spcPts val="1885"/>
              </a:lnSpc>
            </a:pPr>
            <a:fld id="{81D60167-4931-47E6-BA6A-407CBD079E47}" type="slidenum">
              <a:rPr spc="-25" dirty="0"/>
              <a:pPr marL="3123487">
                <a:lnSpc>
                  <a:spcPts val="1885"/>
                </a:lnSpc>
              </a:pPr>
              <a:t>101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052631" y="791338"/>
            <a:ext cx="497141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78" indent="-286378">
              <a:spcBef>
                <a:spcPts val="100"/>
              </a:spcBef>
              <a:buFont typeface="Wingdings"/>
              <a:buChar char=""/>
              <a:tabLst>
                <a:tab pos="299078" algn="l"/>
              </a:tabLst>
            </a:pPr>
            <a:r>
              <a:rPr dirty="0">
                <a:latin typeface="Cambria"/>
                <a:cs typeface="Cambria"/>
              </a:rPr>
              <a:t>Step</a:t>
            </a:r>
            <a:r>
              <a:rPr spc="-3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4:</a:t>
            </a:r>
            <a:r>
              <a:rPr spc="-31" dirty="0">
                <a:latin typeface="Cambria"/>
                <a:cs typeface="Cambria"/>
              </a:rPr>
              <a:t> </a:t>
            </a:r>
            <a:r>
              <a:rPr dirty="0">
                <a:latin typeface="Symbol"/>
                <a:cs typeface="Symbol"/>
              </a:rPr>
              <a:t></a:t>
            </a:r>
            <a:r>
              <a:rPr spc="360" dirty="0">
                <a:latin typeface="Times New Roman"/>
                <a:cs typeface="Times New Roman"/>
              </a:rPr>
              <a:t> </a:t>
            </a:r>
            <a:r>
              <a:rPr spc="-11" dirty="0">
                <a:latin typeface="Cambria"/>
                <a:cs typeface="Cambria"/>
              </a:rPr>
              <a:t>Closures</a:t>
            </a:r>
            <a:r>
              <a:rPr spc="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of</a:t>
            </a:r>
            <a:r>
              <a:rPr spc="-5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q3=</a:t>
            </a:r>
            <a:r>
              <a:rPr spc="-2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{q3,</a:t>
            </a:r>
            <a:r>
              <a:rPr spc="-2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q6,</a:t>
            </a:r>
            <a:r>
              <a:rPr spc="-2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q7,</a:t>
            </a:r>
            <a:r>
              <a:rPr spc="-1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q1, q2,</a:t>
            </a:r>
            <a:r>
              <a:rPr spc="-20" dirty="0">
                <a:latin typeface="Cambria"/>
                <a:cs typeface="Cambria"/>
              </a:rPr>
              <a:t> </a:t>
            </a:r>
            <a:r>
              <a:rPr spc="-25" dirty="0">
                <a:latin typeface="Cambria"/>
                <a:cs typeface="Cambria"/>
              </a:rPr>
              <a:t>q4}</a:t>
            </a:r>
            <a:endParaRPr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57427" y="1202818"/>
            <a:ext cx="256794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mbria"/>
                <a:cs typeface="Cambria"/>
              </a:rPr>
              <a:t>The</a:t>
            </a:r>
            <a:r>
              <a:rPr spc="-51" dirty="0">
                <a:latin typeface="Cambria"/>
                <a:cs typeface="Cambria"/>
              </a:rPr>
              <a:t> </a:t>
            </a:r>
            <a:r>
              <a:rPr dirty="0">
                <a:latin typeface="Symbol"/>
                <a:cs typeface="Symbol"/>
              </a:rPr>
              <a:t></a:t>
            </a:r>
            <a:r>
              <a:rPr spc="-111"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Cambria"/>
                <a:cs typeface="Cambria"/>
              </a:rPr>
              <a:t>moves</a:t>
            </a:r>
            <a:r>
              <a:rPr spc="-7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from</a:t>
            </a:r>
            <a:r>
              <a:rPr spc="-4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q3</a:t>
            </a:r>
            <a:r>
              <a:rPr spc="-4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are</a:t>
            </a:r>
            <a:r>
              <a:rPr spc="-60" dirty="0">
                <a:latin typeface="Cambria"/>
                <a:cs typeface="Cambria"/>
              </a:rPr>
              <a:t> </a:t>
            </a:r>
            <a:r>
              <a:rPr spc="-51" dirty="0">
                <a:latin typeface="Cambria"/>
                <a:cs typeface="Cambria"/>
              </a:rPr>
              <a:t>=</a:t>
            </a:r>
            <a:endParaRPr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41599" y="1016641"/>
            <a:ext cx="1073151" cy="20389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2549" marR="5080" indent="-70484" algn="just">
              <a:lnSpc>
                <a:spcPct val="150000"/>
              </a:lnSpc>
              <a:spcBef>
                <a:spcPts val="100"/>
              </a:spcBef>
            </a:pPr>
            <a:r>
              <a:rPr dirty="0">
                <a:latin typeface="Cambria"/>
                <a:cs typeface="Cambria"/>
              </a:rPr>
              <a:t>{q3</a:t>
            </a:r>
            <a:r>
              <a:rPr spc="-4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to</a:t>
            </a:r>
            <a:r>
              <a:rPr spc="-71" dirty="0">
                <a:latin typeface="Cambria"/>
                <a:cs typeface="Cambria"/>
              </a:rPr>
              <a:t> </a:t>
            </a:r>
            <a:r>
              <a:rPr spc="-25" dirty="0">
                <a:latin typeface="Cambria"/>
                <a:cs typeface="Cambria"/>
              </a:rPr>
              <a:t>q6, </a:t>
            </a:r>
            <a:r>
              <a:rPr dirty="0">
                <a:latin typeface="Cambria"/>
                <a:cs typeface="Cambria"/>
              </a:rPr>
              <a:t>q6</a:t>
            </a:r>
            <a:r>
              <a:rPr spc="-5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to</a:t>
            </a:r>
            <a:r>
              <a:rPr spc="-31" dirty="0">
                <a:latin typeface="Cambria"/>
                <a:cs typeface="Cambria"/>
              </a:rPr>
              <a:t> </a:t>
            </a:r>
            <a:r>
              <a:rPr spc="-25" dirty="0">
                <a:latin typeface="Cambria"/>
                <a:cs typeface="Cambria"/>
              </a:rPr>
              <a:t>q7, </a:t>
            </a:r>
            <a:r>
              <a:rPr dirty="0">
                <a:latin typeface="Cambria"/>
                <a:cs typeface="Cambria"/>
              </a:rPr>
              <a:t>q6</a:t>
            </a:r>
            <a:r>
              <a:rPr spc="-5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to</a:t>
            </a:r>
            <a:r>
              <a:rPr spc="-31" dirty="0">
                <a:latin typeface="Cambria"/>
                <a:cs typeface="Cambria"/>
              </a:rPr>
              <a:t> </a:t>
            </a:r>
            <a:r>
              <a:rPr spc="-25" dirty="0">
                <a:latin typeface="Cambria"/>
                <a:cs typeface="Cambria"/>
              </a:rPr>
              <a:t>q1 </a:t>
            </a:r>
            <a:r>
              <a:rPr dirty="0">
                <a:latin typeface="Cambria"/>
                <a:cs typeface="Cambria"/>
              </a:rPr>
              <a:t>q1</a:t>
            </a:r>
            <a:r>
              <a:rPr spc="-5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to</a:t>
            </a:r>
            <a:r>
              <a:rPr spc="-31" dirty="0">
                <a:latin typeface="Cambria"/>
                <a:cs typeface="Cambria"/>
              </a:rPr>
              <a:t> </a:t>
            </a:r>
            <a:r>
              <a:rPr spc="-25" dirty="0">
                <a:latin typeface="Cambria"/>
                <a:cs typeface="Cambria"/>
              </a:rPr>
              <a:t>q2, </a:t>
            </a:r>
            <a:r>
              <a:rPr dirty="0">
                <a:latin typeface="Cambria"/>
                <a:cs typeface="Cambria"/>
              </a:rPr>
              <a:t>q1</a:t>
            </a:r>
            <a:r>
              <a:rPr spc="-6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to</a:t>
            </a:r>
            <a:r>
              <a:rPr spc="-4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q4.</a:t>
            </a:r>
            <a:r>
              <a:rPr spc="-40" dirty="0">
                <a:latin typeface="Cambria"/>
                <a:cs typeface="Cambria"/>
              </a:rPr>
              <a:t> </a:t>
            </a:r>
            <a:r>
              <a:rPr spc="-51" dirty="0">
                <a:latin typeface="Cambria"/>
                <a:cs typeface="Cambria"/>
              </a:rPr>
              <a:t>}</a:t>
            </a:r>
            <a:endParaRPr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52631" y="3120092"/>
            <a:ext cx="4971415" cy="1268297"/>
          </a:xfrm>
          <a:prstGeom prst="rect">
            <a:avLst/>
          </a:prstGeom>
        </p:spPr>
        <p:txBody>
          <a:bodyPr vert="horz" wrap="square" lIns="0" tIns="153671" rIns="0" bIns="0" rtlCol="0">
            <a:spAutoFit/>
          </a:bodyPr>
          <a:lstStyle/>
          <a:p>
            <a:pPr marL="298443" indent="-285744">
              <a:spcBef>
                <a:spcPts val="1209"/>
              </a:spcBef>
              <a:buFont typeface="Wingdings"/>
              <a:buChar char=""/>
              <a:tabLst>
                <a:tab pos="298443" algn="l"/>
              </a:tabLst>
            </a:pPr>
            <a:r>
              <a:rPr dirty="0">
                <a:latin typeface="Cambria"/>
                <a:cs typeface="Cambria"/>
              </a:rPr>
              <a:t>Step</a:t>
            </a:r>
            <a:r>
              <a:rPr spc="-2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5:</a:t>
            </a:r>
            <a:r>
              <a:rPr spc="-25" dirty="0">
                <a:latin typeface="Cambria"/>
                <a:cs typeface="Cambria"/>
              </a:rPr>
              <a:t> </a:t>
            </a:r>
            <a:r>
              <a:rPr dirty="0">
                <a:latin typeface="Symbol"/>
                <a:cs typeface="Symbol"/>
              </a:rPr>
              <a:t></a:t>
            </a:r>
            <a:r>
              <a:rPr spc="351" dirty="0">
                <a:latin typeface="Times New Roman"/>
                <a:cs typeface="Times New Roman"/>
              </a:rPr>
              <a:t> </a:t>
            </a:r>
            <a:r>
              <a:rPr spc="-11" dirty="0">
                <a:latin typeface="Cambria"/>
                <a:cs typeface="Cambria"/>
              </a:rPr>
              <a:t>Closures</a:t>
            </a:r>
            <a:r>
              <a:rPr spc="1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of</a:t>
            </a:r>
            <a:r>
              <a:rPr spc="-4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q4=</a:t>
            </a:r>
            <a:r>
              <a:rPr spc="-3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{</a:t>
            </a:r>
            <a:r>
              <a:rPr spc="-2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q4</a:t>
            </a:r>
            <a:r>
              <a:rPr spc="-45" dirty="0">
                <a:latin typeface="Cambria"/>
                <a:cs typeface="Cambria"/>
              </a:rPr>
              <a:t> </a:t>
            </a:r>
            <a:r>
              <a:rPr spc="-51" dirty="0">
                <a:latin typeface="Cambria"/>
                <a:cs typeface="Cambria"/>
              </a:rPr>
              <a:t>}</a:t>
            </a:r>
            <a:endParaRPr>
              <a:latin typeface="Cambria"/>
              <a:cs typeface="Cambria"/>
            </a:endParaRPr>
          </a:p>
          <a:p>
            <a:pPr marL="299078" indent="-286378">
              <a:spcBef>
                <a:spcPts val="1105"/>
              </a:spcBef>
              <a:buFont typeface="Wingdings"/>
              <a:buChar char=""/>
              <a:tabLst>
                <a:tab pos="299078" algn="l"/>
              </a:tabLst>
            </a:pPr>
            <a:r>
              <a:rPr spc="-11" dirty="0">
                <a:latin typeface="Cambria"/>
                <a:cs typeface="Cambria"/>
              </a:rPr>
              <a:t>There</a:t>
            </a:r>
            <a:r>
              <a:rPr spc="-7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are</a:t>
            </a:r>
            <a:r>
              <a:rPr spc="-5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no</a:t>
            </a:r>
            <a:r>
              <a:rPr spc="-6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any</a:t>
            </a:r>
            <a:r>
              <a:rPr spc="289" dirty="0">
                <a:latin typeface="Cambria"/>
                <a:cs typeface="Cambria"/>
              </a:rPr>
              <a:t> </a:t>
            </a:r>
            <a:r>
              <a:rPr dirty="0">
                <a:latin typeface="Symbol"/>
                <a:cs typeface="Symbol"/>
              </a:rPr>
              <a:t></a:t>
            </a:r>
            <a:r>
              <a:rPr spc="-115" dirty="0">
                <a:latin typeface="Times New Roman"/>
                <a:cs typeface="Times New Roman"/>
              </a:rPr>
              <a:t> </a:t>
            </a:r>
            <a:r>
              <a:rPr spc="-20" dirty="0">
                <a:latin typeface="Cambria"/>
                <a:cs typeface="Cambria"/>
              </a:rPr>
              <a:t>moves</a:t>
            </a:r>
            <a:r>
              <a:rPr spc="-6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from</a:t>
            </a:r>
            <a:r>
              <a:rPr spc="-40" dirty="0">
                <a:latin typeface="Cambria"/>
                <a:cs typeface="Cambria"/>
              </a:rPr>
              <a:t> </a:t>
            </a:r>
            <a:r>
              <a:rPr spc="-25" dirty="0">
                <a:latin typeface="Cambria"/>
                <a:cs typeface="Cambria"/>
              </a:rPr>
              <a:t>q4</a:t>
            </a:r>
            <a:endParaRPr>
              <a:latin typeface="Cambria"/>
              <a:cs typeface="Cambria"/>
            </a:endParaRPr>
          </a:p>
          <a:p>
            <a:pPr marL="299078" indent="-286378">
              <a:spcBef>
                <a:spcPts val="1105"/>
              </a:spcBef>
              <a:buFont typeface="Wingdings"/>
              <a:buChar char=""/>
              <a:tabLst>
                <a:tab pos="299078" algn="l"/>
              </a:tabLst>
            </a:pPr>
            <a:r>
              <a:rPr dirty="0">
                <a:latin typeface="Cambria"/>
                <a:cs typeface="Cambria"/>
              </a:rPr>
              <a:t>Step</a:t>
            </a:r>
            <a:r>
              <a:rPr spc="-3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6:</a:t>
            </a:r>
            <a:r>
              <a:rPr spc="-31" dirty="0">
                <a:latin typeface="Cambria"/>
                <a:cs typeface="Cambria"/>
              </a:rPr>
              <a:t> </a:t>
            </a:r>
            <a:r>
              <a:rPr dirty="0">
                <a:latin typeface="Symbol"/>
                <a:cs typeface="Symbol"/>
              </a:rPr>
              <a:t></a:t>
            </a:r>
            <a:r>
              <a:rPr spc="360" dirty="0">
                <a:latin typeface="Times New Roman"/>
                <a:cs typeface="Times New Roman"/>
              </a:rPr>
              <a:t> </a:t>
            </a:r>
            <a:r>
              <a:rPr spc="-11" dirty="0">
                <a:latin typeface="Cambria"/>
                <a:cs typeface="Cambria"/>
              </a:rPr>
              <a:t>Closures</a:t>
            </a:r>
            <a:r>
              <a:rPr spc="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of</a:t>
            </a:r>
            <a:r>
              <a:rPr spc="-5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q5=</a:t>
            </a:r>
            <a:r>
              <a:rPr spc="-2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{q5,</a:t>
            </a:r>
            <a:r>
              <a:rPr spc="-2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q6,</a:t>
            </a:r>
            <a:r>
              <a:rPr spc="-2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q7,</a:t>
            </a:r>
            <a:r>
              <a:rPr spc="-1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q1, q2,</a:t>
            </a:r>
            <a:r>
              <a:rPr spc="-20" dirty="0">
                <a:latin typeface="Cambria"/>
                <a:cs typeface="Cambria"/>
              </a:rPr>
              <a:t> </a:t>
            </a:r>
            <a:r>
              <a:rPr spc="-25" dirty="0">
                <a:latin typeface="Cambria"/>
                <a:cs typeface="Cambria"/>
              </a:rPr>
              <a:t>q4}</a:t>
            </a:r>
            <a:endParaRPr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52624" y="4496818"/>
            <a:ext cx="339852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3296838" algn="l"/>
              </a:tabLst>
            </a:pPr>
            <a:r>
              <a:rPr dirty="0">
                <a:latin typeface="Cambria"/>
                <a:cs typeface="Cambria"/>
              </a:rPr>
              <a:t>The</a:t>
            </a:r>
            <a:r>
              <a:rPr spc="-45" dirty="0">
                <a:latin typeface="Cambria"/>
                <a:cs typeface="Cambria"/>
              </a:rPr>
              <a:t> </a:t>
            </a:r>
            <a:r>
              <a:rPr dirty="0">
                <a:latin typeface="Symbol"/>
                <a:cs typeface="Symbol"/>
              </a:rPr>
              <a:t></a:t>
            </a:r>
            <a:r>
              <a:rPr spc="-105"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Cambria"/>
                <a:cs typeface="Cambria"/>
              </a:rPr>
              <a:t>moves</a:t>
            </a:r>
            <a:r>
              <a:rPr spc="-6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from</a:t>
            </a:r>
            <a:r>
              <a:rPr spc="-2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q5</a:t>
            </a:r>
            <a:r>
              <a:rPr spc="-4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are</a:t>
            </a:r>
            <a:r>
              <a:rPr spc="-35" dirty="0">
                <a:latin typeface="Cambria"/>
                <a:cs typeface="Cambria"/>
              </a:rPr>
              <a:t> </a:t>
            </a:r>
            <a:r>
              <a:rPr spc="-51" dirty="0">
                <a:latin typeface="Cambria"/>
                <a:cs typeface="Cambria"/>
              </a:rPr>
              <a:t>=</a:t>
            </a:r>
            <a:r>
              <a:rPr dirty="0">
                <a:latin typeface="Cambria"/>
                <a:cs typeface="Cambria"/>
              </a:rPr>
              <a:t>	</a:t>
            </a:r>
            <a:r>
              <a:rPr spc="-51" dirty="0">
                <a:latin typeface="Cambria"/>
                <a:cs typeface="Cambria"/>
              </a:rPr>
              <a:t>{</a:t>
            </a:r>
            <a:endParaRPr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81221" y="4310385"/>
            <a:ext cx="955675" cy="20389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179" marR="5080" indent="-30479" algn="just">
              <a:lnSpc>
                <a:spcPct val="150000"/>
              </a:lnSpc>
              <a:spcBef>
                <a:spcPts val="100"/>
              </a:spcBef>
            </a:pPr>
            <a:r>
              <a:rPr dirty="0">
                <a:latin typeface="Cambria"/>
                <a:cs typeface="Cambria"/>
              </a:rPr>
              <a:t>q5</a:t>
            </a:r>
            <a:r>
              <a:rPr spc="31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to</a:t>
            </a:r>
            <a:r>
              <a:rPr spc="289" dirty="0">
                <a:latin typeface="Cambria"/>
                <a:cs typeface="Cambria"/>
              </a:rPr>
              <a:t> </a:t>
            </a:r>
            <a:r>
              <a:rPr spc="-25" dirty="0">
                <a:latin typeface="Cambria"/>
                <a:cs typeface="Cambria"/>
              </a:rPr>
              <a:t>q6, </a:t>
            </a:r>
            <a:r>
              <a:rPr dirty="0">
                <a:latin typeface="Cambria"/>
                <a:cs typeface="Cambria"/>
              </a:rPr>
              <a:t>q6</a:t>
            </a:r>
            <a:r>
              <a:rPr spc="19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to</a:t>
            </a:r>
            <a:r>
              <a:rPr spc="169" dirty="0">
                <a:latin typeface="Cambria"/>
                <a:cs typeface="Cambria"/>
              </a:rPr>
              <a:t> </a:t>
            </a:r>
            <a:r>
              <a:rPr spc="-25" dirty="0">
                <a:latin typeface="Cambria"/>
                <a:cs typeface="Cambria"/>
              </a:rPr>
              <a:t>q7, </a:t>
            </a:r>
            <a:r>
              <a:rPr dirty="0">
                <a:latin typeface="Cambria"/>
                <a:cs typeface="Cambria"/>
              </a:rPr>
              <a:t>q6</a:t>
            </a:r>
            <a:r>
              <a:rPr spc="19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to</a:t>
            </a:r>
            <a:r>
              <a:rPr spc="169" dirty="0">
                <a:latin typeface="Cambria"/>
                <a:cs typeface="Cambria"/>
              </a:rPr>
              <a:t> </a:t>
            </a:r>
            <a:r>
              <a:rPr spc="-25" dirty="0">
                <a:latin typeface="Cambria"/>
                <a:cs typeface="Cambria"/>
              </a:rPr>
              <a:t>q1, </a:t>
            </a:r>
            <a:r>
              <a:rPr dirty="0">
                <a:latin typeface="Cambria"/>
                <a:cs typeface="Cambria"/>
              </a:rPr>
              <a:t>q1</a:t>
            </a:r>
            <a:r>
              <a:rPr spc="19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to</a:t>
            </a:r>
            <a:r>
              <a:rPr spc="169" dirty="0">
                <a:latin typeface="Cambria"/>
                <a:cs typeface="Cambria"/>
              </a:rPr>
              <a:t> </a:t>
            </a:r>
            <a:r>
              <a:rPr spc="-25" dirty="0">
                <a:latin typeface="Cambria"/>
                <a:cs typeface="Cambria"/>
              </a:rPr>
              <a:t>q2, </a:t>
            </a:r>
            <a:r>
              <a:rPr dirty="0">
                <a:latin typeface="Cambria"/>
                <a:cs typeface="Cambria"/>
              </a:rPr>
              <a:t>q1</a:t>
            </a:r>
            <a:r>
              <a:rPr spc="-8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to</a:t>
            </a:r>
            <a:r>
              <a:rPr spc="-55" dirty="0">
                <a:latin typeface="Cambria"/>
                <a:cs typeface="Cambria"/>
              </a:rPr>
              <a:t> </a:t>
            </a:r>
            <a:r>
              <a:rPr spc="-25" dirty="0">
                <a:latin typeface="Cambria"/>
                <a:cs typeface="Cambria"/>
              </a:rPr>
              <a:t>q4}</a:t>
            </a:r>
            <a:endParaRPr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665294" y="139383"/>
          <a:ext cx="9003665" cy="65347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0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30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9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609569">
                <a:tc gridSpan="3"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2400" dirty="0">
                          <a:solidFill>
                            <a:srgbClr val="C00000"/>
                          </a:solidFill>
                          <a:latin typeface="Symbol"/>
                          <a:cs typeface="Symbol"/>
                        </a:rPr>
                        <a:t></a:t>
                      </a:r>
                      <a:r>
                        <a:rPr sz="2400" spc="-45" dirty="0">
                          <a:solidFill>
                            <a:srgbClr val="C0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spc="-10" dirty="0">
                          <a:solidFill>
                            <a:srgbClr val="C00000"/>
                          </a:solidFill>
                          <a:latin typeface="Symbol"/>
                          <a:cs typeface="Symbol"/>
                        </a:rPr>
                        <a:t></a:t>
                      </a:r>
                      <a:r>
                        <a:rPr sz="2800" b="1" spc="-10" dirty="0">
                          <a:solidFill>
                            <a:srgbClr val="C00000"/>
                          </a:solidFill>
                          <a:latin typeface="Cambria"/>
                          <a:cs typeface="Cambria"/>
                        </a:rPr>
                        <a:t>Closures</a:t>
                      </a:r>
                      <a:r>
                        <a:rPr sz="2800" b="1" spc="-125" dirty="0">
                          <a:solidFill>
                            <a:srgbClr val="C0000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800" b="1" spc="-10" dirty="0">
                          <a:solidFill>
                            <a:srgbClr val="C00000"/>
                          </a:solidFill>
                          <a:latin typeface="Cambria"/>
                          <a:cs typeface="Cambria"/>
                        </a:rPr>
                        <a:t>Example</a:t>
                      </a:r>
                      <a:endParaRPr sz="2800">
                        <a:latin typeface="Cambria"/>
                        <a:cs typeface="Cambria"/>
                      </a:endParaRPr>
                    </a:p>
                    <a:p>
                      <a:pPr marL="693420" marR="3765550" indent="-304800" algn="just">
                        <a:lnSpc>
                          <a:spcPts val="3240"/>
                        </a:lnSpc>
                        <a:spcBef>
                          <a:spcPts val="15"/>
                        </a:spcBef>
                        <a:buFont typeface="Wingdings"/>
                        <a:buChar char=""/>
                        <a:tabLst>
                          <a:tab pos="693420" algn="l"/>
                          <a:tab pos="3926204" algn="l"/>
                        </a:tabLst>
                      </a:pPr>
                      <a:r>
                        <a:rPr sz="1900" dirty="0">
                          <a:latin typeface="Cambria"/>
                          <a:cs typeface="Cambria"/>
                        </a:rPr>
                        <a:t>Step</a:t>
                      </a:r>
                      <a:r>
                        <a:rPr sz="1900" spc="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dirty="0">
                          <a:latin typeface="Cambria"/>
                          <a:cs typeface="Cambria"/>
                        </a:rPr>
                        <a:t>7:</a:t>
                      </a:r>
                      <a:r>
                        <a:rPr sz="1900" spc="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dirty="0">
                          <a:latin typeface="Symbol"/>
                          <a:cs typeface="Symbol"/>
                        </a:rPr>
                        <a:t></a:t>
                      </a:r>
                      <a:r>
                        <a:rPr sz="19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dirty="0">
                          <a:latin typeface="Cambria"/>
                          <a:cs typeface="Cambria"/>
                        </a:rPr>
                        <a:t>Closures of</a:t>
                      </a:r>
                      <a:r>
                        <a:rPr sz="1900" spc="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dirty="0">
                          <a:latin typeface="Cambria"/>
                          <a:cs typeface="Cambria"/>
                        </a:rPr>
                        <a:t>q6=</a:t>
                      </a:r>
                      <a:r>
                        <a:rPr sz="1900" spc="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dirty="0">
                          <a:latin typeface="Cambria"/>
                          <a:cs typeface="Cambria"/>
                        </a:rPr>
                        <a:t>{</a:t>
                      </a:r>
                      <a:r>
                        <a:rPr sz="1900" spc="2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dirty="0">
                          <a:latin typeface="Cambria"/>
                          <a:cs typeface="Cambria"/>
                        </a:rPr>
                        <a:t>q6,</a:t>
                      </a:r>
                      <a:r>
                        <a:rPr sz="1900" spc="3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dirty="0">
                          <a:latin typeface="Cambria"/>
                          <a:cs typeface="Cambria"/>
                        </a:rPr>
                        <a:t>q7,</a:t>
                      </a:r>
                      <a:r>
                        <a:rPr sz="1900" spc="2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dirty="0">
                          <a:latin typeface="Cambria"/>
                          <a:cs typeface="Cambria"/>
                        </a:rPr>
                        <a:t>q1,</a:t>
                      </a:r>
                      <a:r>
                        <a:rPr sz="1900" spc="2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dirty="0">
                          <a:latin typeface="Cambria"/>
                          <a:cs typeface="Cambria"/>
                        </a:rPr>
                        <a:t>q2,</a:t>
                      </a:r>
                      <a:r>
                        <a:rPr sz="1900" spc="2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spc="-25" dirty="0">
                          <a:latin typeface="Cambria"/>
                          <a:cs typeface="Cambria"/>
                        </a:rPr>
                        <a:t>q4} </a:t>
                      </a:r>
                      <a:r>
                        <a:rPr sz="1900" dirty="0">
                          <a:latin typeface="Cambria"/>
                          <a:cs typeface="Cambria"/>
                        </a:rPr>
                        <a:t>The</a:t>
                      </a:r>
                      <a:r>
                        <a:rPr sz="1900" spc="-4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dirty="0">
                          <a:latin typeface="Symbol"/>
                          <a:cs typeface="Symbol"/>
                        </a:rPr>
                        <a:t></a:t>
                      </a:r>
                      <a:r>
                        <a:rPr sz="1900" spc="-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dirty="0">
                          <a:latin typeface="Cambria"/>
                          <a:cs typeface="Cambria"/>
                        </a:rPr>
                        <a:t>moves</a:t>
                      </a:r>
                      <a:r>
                        <a:rPr sz="1900" spc="-5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dirty="0">
                          <a:latin typeface="Cambria"/>
                          <a:cs typeface="Cambria"/>
                        </a:rPr>
                        <a:t>from</a:t>
                      </a:r>
                      <a:r>
                        <a:rPr sz="1900" spc="-3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dirty="0">
                          <a:latin typeface="Cambria"/>
                          <a:cs typeface="Cambria"/>
                        </a:rPr>
                        <a:t>q6</a:t>
                      </a:r>
                      <a:r>
                        <a:rPr sz="1900" spc="-3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dirty="0">
                          <a:latin typeface="Cambria"/>
                          <a:cs typeface="Cambria"/>
                        </a:rPr>
                        <a:t>are</a:t>
                      </a:r>
                      <a:r>
                        <a:rPr sz="1900" spc="-4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spc="-50" dirty="0">
                          <a:latin typeface="Cambria"/>
                          <a:cs typeface="Cambria"/>
                        </a:rPr>
                        <a:t>=</a:t>
                      </a:r>
                      <a:r>
                        <a:rPr sz="1900" dirty="0">
                          <a:latin typeface="Cambria"/>
                          <a:cs typeface="Cambria"/>
                        </a:rPr>
                        <a:t>	{</a:t>
                      </a:r>
                      <a:r>
                        <a:rPr sz="1900" spc="36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dirty="0">
                          <a:latin typeface="Cambria"/>
                          <a:cs typeface="Cambria"/>
                        </a:rPr>
                        <a:t>q6</a:t>
                      </a:r>
                      <a:r>
                        <a:rPr sz="1900" spc="-4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dirty="0">
                          <a:latin typeface="Cambria"/>
                          <a:cs typeface="Cambria"/>
                        </a:rPr>
                        <a:t>to</a:t>
                      </a:r>
                      <a:r>
                        <a:rPr sz="1900" spc="-4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spc="-25" dirty="0">
                          <a:latin typeface="Cambria"/>
                          <a:cs typeface="Cambria"/>
                        </a:rPr>
                        <a:t>q7,</a:t>
                      </a:r>
                      <a:endParaRPr sz="1900">
                        <a:latin typeface="Cambria"/>
                        <a:cs typeface="Cambria"/>
                      </a:endParaRPr>
                    </a:p>
                    <a:p>
                      <a:pPr marL="4048125" marR="3876040" algn="just">
                        <a:lnSpc>
                          <a:spcPts val="3240"/>
                        </a:lnSpc>
                      </a:pPr>
                      <a:r>
                        <a:rPr sz="1900" dirty="0">
                          <a:latin typeface="Cambria"/>
                          <a:cs typeface="Cambria"/>
                        </a:rPr>
                        <a:t>q6</a:t>
                      </a:r>
                      <a:r>
                        <a:rPr sz="1900" spc="19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dirty="0">
                          <a:latin typeface="Cambria"/>
                          <a:cs typeface="Cambria"/>
                        </a:rPr>
                        <a:t>to</a:t>
                      </a:r>
                      <a:r>
                        <a:rPr sz="1900" spc="17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spc="-25" dirty="0">
                          <a:latin typeface="Cambria"/>
                          <a:cs typeface="Cambria"/>
                        </a:rPr>
                        <a:t>q1, </a:t>
                      </a:r>
                      <a:r>
                        <a:rPr sz="1900" dirty="0">
                          <a:latin typeface="Cambria"/>
                          <a:cs typeface="Cambria"/>
                        </a:rPr>
                        <a:t>q1</a:t>
                      </a:r>
                      <a:r>
                        <a:rPr sz="1900" spc="204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dirty="0">
                          <a:latin typeface="Cambria"/>
                          <a:cs typeface="Cambria"/>
                        </a:rPr>
                        <a:t>to</a:t>
                      </a:r>
                      <a:r>
                        <a:rPr sz="1900" spc="17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spc="-25" dirty="0">
                          <a:latin typeface="Cambria"/>
                          <a:cs typeface="Cambria"/>
                        </a:rPr>
                        <a:t>q2, </a:t>
                      </a:r>
                      <a:r>
                        <a:rPr sz="1900" dirty="0">
                          <a:latin typeface="Cambria"/>
                          <a:cs typeface="Cambria"/>
                        </a:rPr>
                        <a:t>q1</a:t>
                      </a:r>
                      <a:r>
                        <a:rPr sz="1900" spc="-7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dirty="0">
                          <a:latin typeface="Cambria"/>
                          <a:cs typeface="Cambria"/>
                        </a:rPr>
                        <a:t>to</a:t>
                      </a:r>
                      <a:r>
                        <a:rPr sz="1900" spc="-4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spc="-25" dirty="0">
                          <a:latin typeface="Cambria"/>
                          <a:cs typeface="Cambria"/>
                        </a:rPr>
                        <a:t>q4}</a:t>
                      </a:r>
                      <a:endParaRPr sz="1900">
                        <a:latin typeface="Cambria"/>
                        <a:cs typeface="Cambria"/>
                      </a:endParaRPr>
                    </a:p>
                    <a:p>
                      <a:pPr marL="674370" indent="-285750" algn="just">
                        <a:lnSpc>
                          <a:spcPct val="100000"/>
                        </a:lnSpc>
                        <a:spcBef>
                          <a:spcPts val="1205"/>
                        </a:spcBef>
                        <a:buFont typeface="Wingdings"/>
                        <a:buChar char=""/>
                        <a:tabLst>
                          <a:tab pos="674370" algn="l"/>
                        </a:tabLst>
                      </a:pPr>
                      <a:r>
                        <a:rPr sz="1900" dirty="0">
                          <a:latin typeface="Cambria"/>
                          <a:cs typeface="Cambria"/>
                        </a:rPr>
                        <a:t>Step</a:t>
                      </a:r>
                      <a:r>
                        <a:rPr sz="1900" spc="-2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dirty="0">
                          <a:latin typeface="Cambria"/>
                          <a:cs typeface="Cambria"/>
                        </a:rPr>
                        <a:t>8:</a:t>
                      </a:r>
                      <a:r>
                        <a:rPr sz="1900" spc="-2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dirty="0">
                          <a:latin typeface="Symbol"/>
                          <a:cs typeface="Symbol"/>
                        </a:rPr>
                        <a:t></a:t>
                      </a:r>
                      <a:r>
                        <a:rPr sz="1900" spc="3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-10" dirty="0">
                          <a:latin typeface="Cambria"/>
                          <a:cs typeface="Cambria"/>
                        </a:rPr>
                        <a:t>Closures</a:t>
                      </a:r>
                      <a:r>
                        <a:rPr sz="1900" spc="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dirty="0">
                          <a:latin typeface="Cambria"/>
                          <a:cs typeface="Cambria"/>
                        </a:rPr>
                        <a:t>of</a:t>
                      </a:r>
                      <a:r>
                        <a:rPr sz="1900" spc="-4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dirty="0">
                          <a:latin typeface="Cambria"/>
                          <a:cs typeface="Cambria"/>
                        </a:rPr>
                        <a:t>q7=</a:t>
                      </a:r>
                      <a:r>
                        <a:rPr sz="1900" spc="-3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dirty="0">
                          <a:latin typeface="Cambria"/>
                          <a:cs typeface="Cambria"/>
                        </a:rPr>
                        <a:t>{ q7</a:t>
                      </a:r>
                      <a:r>
                        <a:rPr sz="1900" spc="-4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spc="-50" dirty="0">
                          <a:latin typeface="Cambria"/>
                          <a:cs typeface="Cambria"/>
                        </a:rPr>
                        <a:t>}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64769" marB="0">
                    <a:lnL w="9525">
                      <a:solidFill>
                        <a:srgbClr val="799699"/>
                      </a:solidFill>
                      <a:prstDash val="solid"/>
                    </a:lnL>
                    <a:lnR w="9525">
                      <a:solidFill>
                        <a:srgbClr val="799699"/>
                      </a:solidFill>
                      <a:prstDash val="solid"/>
                    </a:lnR>
                    <a:lnT w="9525">
                      <a:solidFill>
                        <a:srgbClr val="799699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799699"/>
                      </a:solidFill>
                      <a:prstDash val="solid"/>
                    </a:lnL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 rowSpan="9">
                  <a:txBody>
                    <a:bodyPr/>
                    <a:lstStyle/>
                    <a:p>
                      <a:pPr marL="675005" indent="-286385">
                        <a:lnSpc>
                          <a:spcPts val="1565"/>
                        </a:lnSpc>
                        <a:buFont typeface="Wingdings"/>
                        <a:buChar char=""/>
                        <a:tabLst>
                          <a:tab pos="675005" algn="l"/>
                        </a:tabLst>
                      </a:pPr>
                      <a:r>
                        <a:rPr sz="1900" dirty="0">
                          <a:latin typeface="Cambria"/>
                          <a:cs typeface="Cambria"/>
                        </a:rPr>
                        <a:t>There</a:t>
                      </a:r>
                      <a:r>
                        <a:rPr sz="1900" spc="-5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dirty="0">
                          <a:latin typeface="Cambria"/>
                          <a:cs typeface="Cambria"/>
                        </a:rPr>
                        <a:t>are</a:t>
                      </a:r>
                      <a:r>
                        <a:rPr sz="1900" spc="-2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dirty="0">
                          <a:latin typeface="Cambria"/>
                          <a:cs typeface="Cambria"/>
                        </a:rPr>
                        <a:t>no</a:t>
                      </a:r>
                      <a:r>
                        <a:rPr sz="1900" spc="-5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dirty="0">
                          <a:latin typeface="Cambria"/>
                          <a:cs typeface="Cambria"/>
                        </a:rPr>
                        <a:t>any</a:t>
                      </a:r>
                      <a:r>
                        <a:rPr sz="1900" spc="3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dirty="0">
                          <a:latin typeface="Symbol"/>
                          <a:cs typeface="Symbol"/>
                        </a:rPr>
                        <a:t></a:t>
                      </a:r>
                      <a:r>
                        <a:rPr sz="1900" spc="-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spc="-10" dirty="0">
                          <a:latin typeface="Cambria"/>
                          <a:cs typeface="Cambria"/>
                        </a:rPr>
                        <a:t>moves</a:t>
                      </a:r>
                      <a:r>
                        <a:rPr sz="1900" spc="-5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dirty="0">
                          <a:latin typeface="Cambria"/>
                          <a:cs typeface="Cambria"/>
                        </a:rPr>
                        <a:t>from</a:t>
                      </a:r>
                      <a:r>
                        <a:rPr sz="1900" spc="-3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spc="-25" dirty="0">
                          <a:latin typeface="Cambria"/>
                          <a:cs typeface="Cambria"/>
                        </a:rPr>
                        <a:t>q7</a:t>
                      </a:r>
                      <a:endParaRPr sz="1900">
                        <a:latin typeface="Cambria"/>
                        <a:cs typeface="Cambri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255"/>
                        </a:spcBef>
                        <a:buFont typeface="Wingdings"/>
                        <a:buChar char=""/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388620" marR="608330" indent="286385">
                        <a:lnSpc>
                          <a:spcPct val="151100"/>
                        </a:lnSpc>
                        <a:buFont typeface="Wingdings"/>
                        <a:buChar char=""/>
                        <a:tabLst>
                          <a:tab pos="675005" algn="l"/>
                        </a:tabLst>
                      </a:pPr>
                      <a:r>
                        <a:rPr sz="1900" dirty="0">
                          <a:latin typeface="Cambria"/>
                          <a:cs typeface="Cambria"/>
                        </a:rPr>
                        <a:t>So</a:t>
                      </a:r>
                      <a:r>
                        <a:rPr sz="1900" spc="-6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dirty="0">
                          <a:latin typeface="Cambria"/>
                          <a:cs typeface="Cambria"/>
                        </a:rPr>
                        <a:t>the</a:t>
                      </a:r>
                      <a:r>
                        <a:rPr sz="1900" spc="-2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dirty="0">
                          <a:latin typeface="Symbol"/>
                          <a:cs typeface="Symbol"/>
                        </a:rPr>
                        <a:t></a:t>
                      </a:r>
                      <a:r>
                        <a:rPr sz="1900" spc="3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dirty="0">
                          <a:latin typeface="Cambria"/>
                          <a:cs typeface="Cambria"/>
                        </a:rPr>
                        <a:t>Closures</a:t>
                      </a:r>
                      <a:r>
                        <a:rPr sz="1900" spc="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dirty="0">
                          <a:latin typeface="Cambria"/>
                          <a:cs typeface="Cambria"/>
                        </a:rPr>
                        <a:t>of</a:t>
                      </a:r>
                      <a:r>
                        <a:rPr sz="1900" spc="-5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dirty="0">
                          <a:latin typeface="Cambria"/>
                          <a:cs typeface="Cambria"/>
                        </a:rPr>
                        <a:t>all</a:t>
                      </a:r>
                      <a:r>
                        <a:rPr sz="1900" spc="-4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dirty="0">
                          <a:latin typeface="Cambria"/>
                          <a:cs typeface="Cambria"/>
                        </a:rPr>
                        <a:t>states</a:t>
                      </a:r>
                      <a:r>
                        <a:rPr sz="1900" spc="-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dirty="0">
                          <a:latin typeface="Cambria"/>
                          <a:cs typeface="Cambria"/>
                        </a:rPr>
                        <a:t>can</a:t>
                      </a:r>
                      <a:r>
                        <a:rPr sz="1900" spc="-5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spc="-25" dirty="0">
                          <a:latin typeface="Cambria"/>
                          <a:cs typeface="Cambria"/>
                        </a:rPr>
                        <a:t>be </a:t>
                      </a:r>
                      <a:r>
                        <a:rPr sz="1900" dirty="0">
                          <a:latin typeface="Cambria"/>
                          <a:cs typeface="Cambria"/>
                        </a:rPr>
                        <a:t>Summarized</a:t>
                      </a:r>
                      <a:r>
                        <a:rPr sz="1900" spc="-5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dirty="0">
                          <a:latin typeface="Cambria"/>
                          <a:cs typeface="Cambria"/>
                        </a:rPr>
                        <a:t>in</a:t>
                      </a:r>
                      <a:r>
                        <a:rPr sz="1900" spc="-4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dirty="0">
                          <a:latin typeface="Cambria"/>
                          <a:cs typeface="Cambria"/>
                        </a:rPr>
                        <a:t>table</a:t>
                      </a:r>
                      <a:r>
                        <a:rPr sz="1900" spc="-5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dirty="0">
                          <a:latin typeface="Cambria"/>
                          <a:cs typeface="Cambria"/>
                        </a:rPr>
                        <a:t>shown</a:t>
                      </a:r>
                      <a:r>
                        <a:rPr sz="1900" spc="-6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spc="-10" dirty="0">
                          <a:latin typeface="Cambria"/>
                          <a:cs typeface="Cambria"/>
                        </a:rPr>
                        <a:t>bellow.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9525">
                      <a:solidFill>
                        <a:srgbClr val="79969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900" b="1" spc="-10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State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16147"/>
                    </a:solidFill>
                  </a:tcPr>
                </a:tc>
                <a:tc>
                  <a:txBody>
                    <a:bodyPr/>
                    <a:lstStyle/>
                    <a:p>
                      <a:pPr marL="896619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600" dirty="0">
                          <a:solidFill>
                            <a:srgbClr val="FFFFFF"/>
                          </a:solidFill>
                          <a:latin typeface="Symbol"/>
                          <a:cs typeface="Symbol"/>
                        </a:rPr>
                        <a:t></a:t>
                      </a:r>
                      <a:r>
                        <a:rPr sz="1600" spc="-8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-</a:t>
                      </a:r>
                      <a:r>
                        <a:rPr sz="1900" b="1" spc="-10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Closures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799699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1614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79969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161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79969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q0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D2CF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900" dirty="0">
                          <a:latin typeface="Cambria"/>
                          <a:cs typeface="Cambria"/>
                        </a:rPr>
                        <a:t>{q0,</a:t>
                      </a:r>
                      <a:r>
                        <a:rPr sz="1900" spc="-5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dirty="0">
                          <a:latin typeface="Cambria"/>
                          <a:cs typeface="Cambria"/>
                        </a:rPr>
                        <a:t>q1,</a:t>
                      </a:r>
                      <a:r>
                        <a:rPr sz="1900" spc="-3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dirty="0">
                          <a:latin typeface="Cambria"/>
                          <a:cs typeface="Cambria"/>
                        </a:rPr>
                        <a:t>q2,</a:t>
                      </a:r>
                      <a:r>
                        <a:rPr sz="1900" spc="-3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dirty="0">
                          <a:latin typeface="Cambria"/>
                          <a:cs typeface="Cambria"/>
                        </a:rPr>
                        <a:t>q4,</a:t>
                      </a:r>
                      <a:r>
                        <a:rPr sz="1900" spc="-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spc="-25" dirty="0">
                          <a:latin typeface="Cambria"/>
                          <a:cs typeface="Cambria"/>
                        </a:rPr>
                        <a:t>q7}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799699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D2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79969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D2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79969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q1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AE9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900" dirty="0">
                          <a:latin typeface="Cambria"/>
                          <a:cs typeface="Cambria"/>
                        </a:rPr>
                        <a:t>{q1,</a:t>
                      </a:r>
                      <a:r>
                        <a:rPr sz="1900" spc="-6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dirty="0">
                          <a:latin typeface="Cambria"/>
                          <a:cs typeface="Cambria"/>
                        </a:rPr>
                        <a:t>q2,</a:t>
                      </a:r>
                      <a:r>
                        <a:rPr sz="1900" spc="-3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spc="-25" dirty="0">
                          <a:latin typeface="Cambria"/>
                          <a:cs typeface="Cambria"/>
                        </a:rPr>
                        <a:t>q4}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799699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A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79969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A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20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79969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q2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D2CF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900" spc="-20" dirty="0">
                          <a:latin typeface="Cambria"/>
                          <a:cs typeface="Cambria"/>
                        </a:rPr>
                        <a:t>{q2}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799699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D2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79969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D2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79969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q3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831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AE9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900" dirty="0">
                          <a:latin typeface="Cambria"/>
                          <a:cs typeface="Cambria"/>
                        </a:rPr>
                        <a:t>{q3,</a:t>
                      </a:r>
                      <a:r>
                        <a:rPr sz="1900" spc="-5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dirty="0">
                          <a:latin typeface="Cambria"/>
                          <a:cs typeface="Cambria"/>
                        </a:rPr>
                        <a:t>q6,</a:t>
                      </a:r>
                      <a:r>
                        <a:rPr sz="1900" spc="-3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dirty="0">
                          <a:latin typeface="Cambria"/>
                          <a:cs typeface="Cambria"/>
                        </a:rPr>
                        <a:t>q7,</a:t>
                      </a:r>
                      <a:r>
                        <a:rPr sz="1900" spc="-2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dirty="0">
                          <a:latin typeface="Cambria"/>
                          <a:cs typeface="Cambria"/>
                        </a:rPr>
                        <a:t>q1,</a:t>
                      </a:r>
                      <a:r>
                        <a:rPr sz="1900" spc="-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dirty="0">
                          <a:latin typeface="Cambria"/>
                          <a:cs typeface="Cambria"/>
                        </a:rPr>
                        <a:t>q2,</a:t>
                      </a:r>
                      <a:r>
                        <a:rPr sz="1900" spc="-3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spc="-25" dirty="0">
                          <a:latin typeface="Cambria"/>
                          <a:cs typeface="Cambria"/>
                        </a:rPr>
                        <a:t>q4}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831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799699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A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79969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A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20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79969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q4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831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D2CF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900" dirty="0">
                          <a:latin typeface="Cambria"/>
                          <a:cs typeface="Cambria"/>
                        </a:rPr>
                        <a:t>{</a:t>
                      </a:r>
                      <a:r>
                        <a:rPr sz="1900" spc="-3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dirty="0">
                          <a:latin typeface="Cambria"/>
                          <a:cs typeface="Cambria"/>
                        </a:rPr>
                        <a:t>q4</a:t>
                      </a:r>
                      <a:r>
                        <a:rPr sz="1900" spc="-4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spc="-50" dirty="0">
                          <a:latin typeface="Cambria"/>
                          <a:cs typeface="Cambria"/>
                        </a:rPr>
                        <a:t>}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831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799699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D2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79969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D2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79969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q5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831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AE9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900" dirty="0">
                          <a:latin typeface="Cambria"/>
                          <a:cs typeface="Cambria"/>
                        </a:rPr>
                        <a:t>{q5,</a:t>
                      </a:r>
                      <a:r>
                        <a:rPr sz="1900" spc="-4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dirty="0">
                          <a:latin typeface="Cambria"/>
                          <a:cs typeface="Cambria"/>
                        </a:rPr>
                        <a:t>q6,</a:t>
                      </a:r>
                      <a:r>
                        <a:rPr sz="1900" spc="-4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dirty="0">
                          <a:latin typeface="Cambria"/>
                          <a:cs typeface="Cambria"/>
                        </a:rPr>
                        <a:t>q7,</a:t>
                      </a:r>
                      <a:r>
                        <a:rPr sz="1900" spc="-2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dirty="0">
                          <a:latin typeface="Cambria"/>
                          <a:cs typeface="Cambria"/>
                        </a:rPr>
                        <a:t>q1,</a:t>
                      </a:r>
                      <a:r>
                        <a:rPr sz="1900" spc="-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dirty="0">
                          <a:latin typeface="Cambria"/>
                          <a:cs typeface="Cambria"/>
                        </a:rPr>
                        <a:t>q2,</a:t>
                      </a:r>
                      <a:r>
                        <a:rPr sz="1900" spc="-4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spc="-25" dirty="0">
                          <a:latin typeface="Cambria"/>
                          <a:cs typeface="Cambria"/>
                        </a:rPr>
                        <a:t>q4}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831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799699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AE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79969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A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20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79969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q6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D2CF"/>
                    </a:solidFill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900" dirty="0">
                          <a:latin typeface="Cambria"/>
                          <a:cs typeface="Cambria"/>
                        </a:rPr>
                        <a:t>{</a:t>
                      </a:r>
                      <a:r>
                        <a:rPr sz="1900" spc="-3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dirty="0">
                          <a:latin typeface="Cambria"/>
                          <a:cs typeface="Cambria"/>
                        </a:rPr>
                        <a:t>q6,</a:t>
                      </a:r>
                      <a:r>
                        <a:rPr sz="1900" spc="-2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dirty="0">
                          <a:latin typeface="Cambria"/>
                          <a:cs typeface="Cambria"/>
                        </a:rPr>
                        <a:t>q7,</a:t>
                      </a:r>
                      <a:r>
                        <a:rPr sz="1900" spc="-2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dirty="0">
                          <a:latin typeface="Cambria"/>
                          <a:cs typeface="Cambria"/>
                        </a:rPr>
                        <a:t>q1,</a:t>
                      </a:r>
                      <a:r>
                        <a:rPr sz="1900" spc="-3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dirty="0">
                          <a:latin typeface="Cambria"/>
                          <a:cs typeface="Cambria"/>
                        </a:rPr>
                        <a:t>q2,</a:t>
                      </a:r>
                      <a:r>
                        <a:rPr sz="1900" spc="-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spc="-25" dirty="0">
                          <a:latin typeface="Cambria"/>
                          <a:cs typeface="Cambria"/>
                        </a:rPr>
                        <a:t>q4}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799699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D2C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79969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D2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175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79969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q7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7EAE9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900" spc="-20" dirty="0">
                          <a:latin typeface="Cambria"/>
                          <a:cs typeface="Cambria"/>
                        </a:rPr>
                        <a:t>{q7}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799699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7EAE9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79969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A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5435">
                <a:tc>
                  <a:txBody>
                    <a:bodyPr/>
                    <a:lstStyle/>
                    <a:p>
                      <a:pPr marR="210185" algn="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600" spc="-25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102</a:t>
                      </a:r>
                      <a:endParaRPr sz="1600">
                        <a:latin typeface="Georgia"/>
                        <a:cs typeface="Georgia"/>
                      </a:endParaRPr>
                    </a:p>
                  </a:txBody>
                  <a:tcPr marL="0" marR="0" marT="19051" marB="0">
                    <a:lnL w="9525">
                      <a:solidFill>
                        <a:srgbClr val="79969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9525">
                      <a:solidFill>
                        <a:srgbClr val="799699"/>
                      </a:solidFill>
                      <a:prstDash val="solid"/>
                    </a:lnB>
                    <a:solidFill>
                      <a:srgbClr val="8AACA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7EAE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799699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7EAE9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799699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A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1319" y="97668"/>
            <a:ext cx="10517360" cy="558100"/>
          </a:xfrm>
          <a:prstGeom prst="rect">
            <a:avLst/>
          </a:prstGeom>
        </p:spPr>
        <p:txBody>
          <a:bodyPr vert="horz" wrap="square" lIns="0" tIns="125983" rIns="0" bIns="0" rtlCol="0">
            <a:spAutoFit/>
          </a:bodyPr>
          <a:lstStyle/>
          <a:p>
            <a:pPr marL="1366486">
              <a:spcBef>
                <a:spcPts val="95"/>
              </a:spcBef>
            </a:pPr>
            <a:r>
              <a:rPr spc="-11" dirty="0"/>
              <a:t>Construction</a:t>
            </a:r>
            <a:r>
              <a:rPr spc="-80" dirty="0"/>
              <a:t> </a:t>
            </a:r>
            <a:r>
              <a:rPr dirty="0"/>
              <a:t>of</a:t>
            </a:r>
            <a:r>
              <a:rPr spc="-71" dirty="0"/>
              <a:t> </a:t>
            </a:r>
            <a:r>
              <a:rPr spc="-55" dirty="0"/>
              <a:t>NFA</a:t>
            </a:r>
            <a:r>
              <a:rPr spc="-80" dirty="0"/>
              <a:t> </a:t>
            </a:r>
            <a:r>
              <a:rPr dirty="0"/>
              <a:t>&amp;</a:t>
            </a:r>
            <a:r>
              <a:rPr spc="-31" dirty="0"/>
              <a:t> </a:t>
            </a:r>
            <a:r>
              <a:rPr spc="-51" dirty="0"/>
              <a:t>DFA</a:t>
            </a:r>
            <a:r>
              <a:rPr spc="-71" dirty="0"/>
              <a:t> </a:t>
            </a:r>
            <a:r>
              <a:rPr sz="2800" spc="-11" dirty="0"/>
              <a:t>Example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2161140" y="1109605"/>
            <a:ext cx="6058535" cy="12673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1433">
              <a:lnSpc>
                <a:spcPct val="151100"/>
              </a:lnSpc>
              <a:spcBef>
                <a:spcPts val="100"/>
              </a:spcBef>
            </a:pPr>
            <a:r>
              <a:rPr dirty="0">
                <a:latin typeface="Cambria"/>
                <a:cs typeface="Cambria"/>
              </a:rPr>
              <a:t>Construct</a:t>
            </a:r>
            <a:r>
              <a:rPr spc="-60" dirty="0">
                <a:latin typeface="Cambria"/>
                <a:cs typeface="Cambria"/>
              </a:rPr>
              <a:t> </a:t>
            </a:r>
            <a:r>
              <a:rPr spc="-85" dirty="0">
                <a:latin typeface="Cambria"/>
                <a:cs typeface="Cambria"/>
              </a:rPr>
              <a:t>NFA</a:t>
            </a:r>
            <a:r>
              <a:rPr spc="-8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and</a:t>
            </a:r>
            <a:r>
              <a:rPr spc="-3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then</a:t>
            </a:r>
            <a:r>
              <a:rPr spc="-60" dirty="0">
                <a:latin typeface="Cambria"/>
                <a:cs typeface="Cambria"/>
              </a:rPr>
              <a:t> </a:t>
            </a:r>
            <a:r>
              <a:rPr spc="-85" dirty="0">
                <a:latin typeface="Cambria"/>
                <a:cs typeface="Cambria"/>
              </a:rPr>
              <a:t>DFA</a:t>
            </a:r>
            <a:r>
              <a:rPr spc="-4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with</a:t>
            </a:r>
            <a:r>
              <a:rPr spc="-2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reduced</a:t>
            </a:r>
            <a:r>
              <a:rPr spc="-7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states</a:t>
            </a:r>
            <a:r>
              <a:rPr spc="11" dirty="0">
                <a:latin typeface="Cambria"/>
                <a:cs typeface="Cambria"/>
              </a:rPr>
              <a:t> </a:t>
            </a:r>
            <a:r>
              <a:rPr spc="-20" dirty="0">
                <a:latin typeface="Cambria"/>
                <a:cs typeface="Cambria"/>
              </a:rPr>
              <a:t>equivalent</a:t>
            </a:r>
            <a:r>
              <a:rPr spc="-35" dirty="0">
                <a:latin typeface="Cambria"/>
                <a:cs typeface="Cambria"/>
              </a:rPr>
              <a:t> </a:t>
            </a:r>
            <a:r>
              <a:rPr spc="-25" dirty="0">
                <a:latin typeface="Cambria"/>
                <a:cs typeface="Cambria"/>
              </a:rPr>
              <a:t>to </a:t>
            </a:r>
            <a:r>
              <a:rPr dirty="0">
                <a:latin typeface="Cambria"/>
                <a:cs typeface="Cambria"/>
              </a:rPr>
              <a:t>(0+1)*</a:t>
            </a:r>
            <a:r>
              <a:rPr spc="-6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(00+11)</a:t>
            </a:r>
            <a:r>
              <a:rPr spc="-55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(0+1)*</a:t>
            </a:r>
            <a:endParaRPr>
              <a:latin typeface="Cambria"/>
              <a:cs typeface="Cambria"/>
            </a:endParaRPr>
          </a:p>
          <a:p>
            <a:pPr marL="12700">
              <a:spcBef>
                <a:spcPts val="1095"/>
              </a:spcBef>
            </a:pPr>
            <a:r>
              <a:rPr b="1" spc="-11" dirty="0">
                <a:latin typeface="Cambria"/>
                <a:cs typeface="Cambria"/>
              </a:rPr>
              <a:t>Solution</a:t>
            </a:r>
            <a:r>
              <a:rPr spc="-11" dirty="0">
                <a:latin typeface="Cambria"/>
                <a:cs typeface="Cambria"/>
              </a:rPr>
              <a:t>:</a:t>
            </a:r>
            <a:r>
              <a:rPr spc="-60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Construction</a:t>
            </a:r>
            <a:r>
              <a:rPr spc="-2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of</a:t>
            </a:r>
            <a:r>
              <a:rPr spc="5" dirty="0">
                <a:latin typeface="Cambria"/>
                <a:cs typeface="Cambria"/>
              </a:rPr>
              <a:t> </a:t>
            </a:r>
            <a:r>
              <a:rPr spc="-20" dirty="0">
                <a:latin typeface="Cambria"/>
                <a:cs typeface="Cambria"/>
              </a:rPr>
              <a:t>above</a:t>
            </a:r>
            <a:r>
              <a:rPr spc="-4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mentioned</a:t>
            </a:r>
            <a:r>
              <a:rPr spc="-55" dirty="0">
                <a:latin typeface="Cambria"/>
                <a:cs typeface="Cambria"/>
              </a:rPr>
              <a:t> </a:t>
            </a:r>
            <a:r>
              <a:rPr spc="-20" dirty="0">
                <a:latin typeface="Cambria"/>
                <a:cs typeface="Cambria"/>
              </a:rPr>
              <a:t>NFA.</a:t>
            </a:r>
            <a:endParaRPr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73733" y="3209676"/>
            <a:ext cx="12636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1" dirty="0">
                <a:latin typeface="Symbol"/>
                <a:cs typeface="Symbol"/>
              </a:rPr>
              <a:t></a:t>
            </a:r>
            <a:endParaRPr>
              <a:latin typeface="Symbol"/>
              <a:cs typeface="Symbo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91044" y="3037335"/>
            <a:ext cx="573024" cy="31851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7720078" y="2728978"/>
            <a:ext cx="369571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Georgia"/>
                <a:cs typeface="Georgia"/>
              </a:rPr>
              <a:t>0,</a:t>
            </a:r>
            <a:r>
              <a:rPr spc="-100" dirty="0">
                <a:latin typeface="Georgia"/>
                <a:cs typeface="Georgia"/>
              </a:rPr>
              <a:t> </a:t>
            </a:r>
            <a:r>
              <a:rPr spc="-51" dirty="0">
                <a:latin typeface="Georgia"/>
                <a:cs typeface="Georgia"/>
              </a:rPr>
              <a:t>1</a:t>
            </a:r>
            <a:endParaRPr>
              <a:latin typeface="Georgia"/>
              <a:cs typeface="Georgi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705851" y="3163063"/>
            <a:ext cx="914400" cy="638811"/>
          </a:xfrm>
          <a:custGeom>
            <a:avLst/>
            <a:gdLst/>
            <a:ahLst/>
            <a:cxnLst/>
            <a:rect l="l" t="t" r="r" b="b"/>
            <a:pathLst>
              <a:path w="914400" h="638810">
                <a:moveTo>
                  <a:pt x="0" y="319024"/>
                </a:moveTo>
                <a:lnTo>
                  <a:pt x="3555" y="279018"/>
                </a:lnTo>
                <a:lnTo>
                  <a:pt x="13970" y="240537"/>
                </a:lnTo>
                <a:lnTo>
                  <a:pt x="30733" y="203708"/>
                </a:lnTo>
                <a:lnTo>
                  <a:pt x="53594" y="169037"/>
                </a:lnTo>
                <a:lnTo>
                  <a:pt x="81915" y="136778"/>
                </a:lnTo>
                <a:lnTo>
                  <a:pt x="115443" y="107187"/>
                </a:lnTo>
                <a:lnTo>
                  <a:pt x="153543" y="80517"/>
                </a:lnTo>
                <a:lnTo>
                  <a:pt x="195960" y="57150"/>
                </a:lnTo>
                <a:lnTo>
                  <a:pt x="242316" y="37337"/>
                </a:lnTo>
                <a:lnTo>
                  <a:pt x="291973" y="21462"/>
                </a:lnTo>
                <a:lnTo>
                  <a:pt x="344677" y="9778"/>
                </a:lnTo>
                <a:lnTo>
                  <a:pt x="399796" y="2539"/>
                </a:lnTo>
                <a:lnTo>
                  <a:pt x="457200" y="0"/>
                </a:lnTo>
                <a:lnTo>
                  <a:pt x="514603" y="2539"/>
                </a:lnTo>
                <a:lnTo>
                  <a:pt x="569849" y="9778"/>
                </a:lnTo>
                <a:lnTo>
                  <a:pt x="622426" y="21462"/>
                </a:lnTo>
                <a:lnTo>
                  <a:pt x="672210" y="37337"/>
                </a:lnTo>
                <a:lnTo>
                  <a:pt x="718439" y="57150"/>
                </a:lnTo>
                <a:lnTo>
                  <a:pt x="760856" y="80517"/>
                </a:lnTo>
                <a:lnTo>
                  <a:pt x="799083" y="107187"/>
                </a:lnTo>
                <a:lnTo>
                  <a:pt x="832484" y="136778"/>
                </a:lnTo>
                <a:lnTo>
                  <a:pt x="860805" y="169037"/>
                </a:lnTo>
                <a:lnTo>
                  <a:pt x="883666" y="203708"/>
                </a:lnTo>
                <a:lnTo>
                  <a:pt x="900429" y="240537"/>
                </a:lnTo>
                <a:lnTo>
                  <a:pt x="910844" y="279018"/>
                </a:lnTo>
                <a:lnTo>
                  <a:pt x="914400" y="319024"/>
                </a:lnTo>
                <a:lnTo>
                  <a:pt x="910844" y="359155"/>
                </a:lnTo>
                <a:lnTo>
                  <a:pt x="900429" y="397763"/>
                </a:lnTo>
                <a:lnTo>
                  <a:pt x="883666" y="434466"/>
                </a:lnTo>
                <a:lnTo>
                  <a:pt x="860805" y="469138"/>
                </a:lnTo>
                <a:lnTo>
                  <a:pt x="832484" y="501523"/>
                </a:lnTo>
                <a:lnTo>
                  <a:pt x="799083" y="531113"/>
                </a:lnTo>
                <a:lnTo>
                  <a:pt x="760856" y="557783"/>
                </a:lnTo>
                <a:lnTo>
                  <a:pt x="718439" y="581151"/>
                </a:lnTo>
                <a:lnTo>
                  <a:pt x="672210" y="600963"/>
                </a:lnTo>
                <a:lnTo>
                  <a:pt x="622426" y="616838"/>
                </a:lnTo>
                <a:lnTo>
                  <a:pt x="569849" y="628523"/>
                </a:lnTo>
                <a:lnTo>
                  <a:pt x="514603" y="635762"/>
                </a:lnTo>
                <a:lnTo>
                  <a:pt x="457200" y="638301"/>
                </a:lnTo>
                <a:lnTo>
                  <a:pt x="399796" y="635762"/>
                </a:lnTo>
                <a:lnTo>
                  <a:pt x="344677" y="628523"/>
                </a:lnTo>
                <a:lnTo>
                  <a:pt x="291973" y="616838"/>
                </a:lnTo>
                <a:lnTo>
                  <a:pt x="242316" y="600963"/>
                </a:lnTo>
                <a:lnTo>
                  <a:pt x="195960" y="581151"/>
                </a:lnTo>
                <a:lnTo>
                  <a:pt x="153543" y="557783"/>
                </a:lnTo>
                <a:lnTo>
                  <a:pt x="115443" y="531113"/>
                </a:lnTo>
                <a:lnTo>
                  <a:pt x="81915" y="501523"/>
                </a:lnTo>
                <a:lnTo>
                  <a:pt x="53594" y="469138"/>
                </a:lnTo>
                <a:lnTo>
                  <a:pt x="30733" y="434466"/>
                </a:lnTo>
                <a:lnTo>
                  <a:pt x="13970" y="397763"/>
                </a:lnTo>
                <a:lnTo>
                  <a:pt x="3555" y="359155"/>
                </a:lnTo>
                <a:lnTo>
                  <a:pt x="0" y="319024"/>
                </a:lnTo>
                <a:close/>
              </a:path>
            </a:pathLst>
          </a:custGeom>
          <a:ln w="10668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296921" y="3238252"/>
            <a:ext cx="12636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1" dirty="0">
                <a:latin typeface="Symbol"/>
                <a:cs typeface="Symbol"/>
              </a:rPr>
              <a:t></a:t>
            </a:r>
            <a:endParaRPr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08223" y="4047192"/>
            <a:ext cx="14033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1" dirty="0">
                <a:latin typeface="Symbol"/>
                <a:cs typeface="Symbol"/>
              </a:rPr>
              <a:t></a:t>
            </a:r>
            <a:endParaRPr>
              <a:latin typeface="Symbol"/>
              <a:cs typeface="Symbo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453323" y="2910846"/>
            <a:ext cx="6057900" cy="865505"/>
            <a:chOff x="1929320" y="2910839"/>
            <a:chExt cx="6057900" cy="865505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14599" y="3425951"/>
              <a:ext cx="722376" cy="265175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2569463" y="3532624"/>
              <a:ext cx="393700" cy="0"/>
            </a:xfrm>
            <a:custGeom>
              <a:avLst/>
              <a:gdLst/>
              <a:ahLst/>
              <a:cxnLst/>
              <a:rect l="l" t="t" r="r" b="b"/>
              <a:pathLst>
                <a:path w="393700">
                  <a:moveTo>
                    <a:pt x="0" y="0"/>
                  </a:moveTo>
                  <a:lnTo>
                    <a:pt x="393700" y="0"/>
                  </a:lnTo>
                </a:path>
              </a:pathLst>
            </a:custGeom>
            <a:ln w="1271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75863" y="3480815"/>
              <a:ext cx="126873" cy="10350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94915" y="3072383"/>
              <a:ext cx="574548" cy="316991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933955" y="3291839"/>
              <a:ext cx="635635" cy="478790"/>
            </a:xfrm>
            <a:custGeom>
              <a:avLst/>
              <a:gdLst/>
              <a:ahLst/>
              <a:cxnLst/>
              <a:rect l="l" t="t" r="r" b="b"/>
              <a:pathLst>
                <a:path w="635635" h="478789">
                  <a:moveTo>
                    <a:pt x="317626" y="0"/>
                  </a:moveTo>
                  <a:lnTo>
                    <a:pt x="266064" y="3175"/>
                  </a:lnTo>
                  <a:lnTo>
                    <a:pt x="217169" y="12192"/>
                  </a:lnTo>
                  <a:lnTo>
                    <a:pt x="171704" y="26670"/>
                  </a:lnTo>
                  <a:lnTo>
                    <a:pt x="130048" y="46100"/>
                  </a:lnTo>
                  <a:lnTo>
                    <a:pt x="92963" y="70104"/>
                  </a:lnTo>
                  <a:lnTo>
                    <a:pt x="61341" y="97917"/>
                  </a:lnTo>
                  <a:lnTo>
                    <a:pt x="35432" y="129286"/>
                  </a:lnTo>
                  <a:lnTo>
                    <a:pt x="16129" y="163575"/>
                  </a:lnTo>
                  <a:lnTo>
                    <a:pt x="4191" y="200406"/>
                  </a:lnTo>
                  <a:lnTo>
                    <a:pt x="0" y="239140"/>
                  </a:lnTo>
                  <a:lnTo>
                    <a:pt x="4191" y="277875"/>
                  </a:lnTo>
                  <a:lnTo>
                    <a:pt x="16129" y="314706"/>
                  </a:lnTo>
                  <a:lnTo>
                    <a:pt x="35432" y="348996"/>
                  </a:lnTo>
                  <a:lnTo>
                    <a:pt x="61341" y="380365"/>
                  </a:lnTo>
                  <a:lnTo>
                    <a:pt x="92963" y="408178"/>
                  </a:lnTo>
                  <a:lnTo>
                    <a:pt x="130048" y="432181"/>
                  </a:lnTo>
                  <a:lnTo>
                    <a:pt x="171704" y="451612"/>
                  </a:lnTo>
                  <a:lnTo>
                    <a:pt x="217169" y="466090"/>
                  </a:lnTo>
                  <a:lnTo>
                    <a:pt x="266064" y="475107"/>
                  </a:lnTo>
                  <a:lnTo>
                    <a:pt x="317626" y="478282"/>
                  </a:lnTo>
                  <a:lnTo>
                    <a:pt x="369188" y="475107"/>
                  </a:lnTo>
                  <a:lnTo>
                    <a:pt x="418083" y="466090"/>
                  </a:lnTo>
                  <a:lnTo>
                    <a:pt x="463550" y="451612"/>
                  </a:lnTo>
                  <a:lnTo>
                    <a:pt x="505206" y="432181"/>
                  </a:lnTo>
                  <a:lnTo>
                    <a:pt x="542289" y="408178"/>
                  </a:lnTo>
                  <a:lnTo>
                    <a:pt x="573913" y="380365"/>
                  </a:lnTo>
                  <a:lnTo>
                    <a:pt x="599820" y="348996"/>
                  </a:lnTo>
                  <a:lnTo>
                    <a:pt x="619125" y="314706"/>
                  </a:lnTo>
                  <a:lnTo>
                    <a:pt x="631063" y="277875"/>
                  </a:lnTo>
                  <a:lnTo>
                    <a:pt x="635254" y="239140"/>
                  </a:lnTo>
                  <a:lnTo>
                    <a:pt x="631063" y="200406"/>
                  </a:lnTo>
                  <a:lnTo>
                    <a:pt x="619125" y="163575"/>
                  </a:lnTo>
                  <a:lnTo>
                    <a:pt x="599820" y="129286"/>
                  </a:lnTo>
                  <a:lnTo>
                    <a:pt x="573913" y="97917"/>
                  </a:lnTo>
                  <a:lnTo>
                    <a:pt x="542289" y="70104"/>
                  </a:lnTo>
                  <a:lnTo>
                    <a:pt x="505206" y="46100"/>
                  </a:lnTo>
                  <a:lnTo>
                    <a:pt x="463550" y="26670"/>
                  </a:lnTo>
                  <a:lnTo>
                    <a:pt x="418083" y="12192"/>
                  </a:lnTo>
                  <a:lnTo>
                    <a:pt x="369188" y="3175"/>
                  </a:lnTo>
                  <a:lnTo>
                    <a:pt x="31762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934717" y="3292601"/>
              <a:ext cx="635635" cy="478790"/>
            </a:xfrm>
            <a:custGeom>
              <a:avLst/>
              <a:gdLst/>
              <a:ahLst/>
              <a:cxnLst/>
              <a:rect l="l" t="t" r="r" b="b"/>
              <a:pathLst>
                <a:path w="635635" h="478789">
                  <a:moveTo>
                    <a:pt x="0" y="239140"/>
                  </a:moveTo>
                  <a:lnTo>
                    <a:pt x="4190" y="200406"/>
                  </a:lnTo>
                  <a:lnTo>
                    <a:pt x="16129" y="163575"/>
                  </a:lnTo>
                  <a:lnTo>
                    <a:pt x="35432" y="129286"/>
                  </a:lnTo>
                  <a:lnTo>
                    <a:pt x="61340" y="97917"/>
                  </a:lnTo>
                  <a:lnTo>
                    <a:pt x="92963" y="70103"/>
                  </a:lnTo>
                  <a:lnTo>
                    <a:pt x="130048" y="46100"/>
                  </a:lnTo>
                  <a:lnTo>
                    <a:pt x="171704" y="26670"/>
                  </a:lnTo>
                  <a:lnTo>
                    <a:pt x="217169" y="12192"/>
                  </a:lnTo>
                  <a:lnTo>
                    <a:pt x="266064" y="3175"/>
                  </a:lnTo>
                  <a:lnTo>
                    <a:pt x="317626" y="0"/>
                  </a:lnTo>
                  <a:lnTo>
                    <a:pt x="369188" y="3175"/>
                  </a:lnTo>
                  <a:lnTo>
                    <a:pt x="418083" y="12192"/>
                  </a:lnTo>
                  <a:lnTo>
                    <a:pt x="463550" y="26670"/>
                  </a:lnTo>
                  <a:lnTo>
                    <a:pt x="505206" y="46100"/>
                  </a:lnTo>
                  <a:lnTo>
                    <a:pt x="542289" y="70103"/>
                  </a:lnTo>
                  <a:lnTo>
                    <a:pt x="573913" y="97917"/>
                  </a:lnTo>
                  <a:lnTo>
                    <a:pt x="599820" y="129286"/>
                  </a:lnTo>
                  <a:lnTo>
                    <a:pt x="619125" y="163575"/>
                  </a:lnTo>
                  <a:lnTo>
                    <a:pt x="631063" y="200406"/>
                  </a:lnTo>
                  <a:lnTo>
                    <a:pt x="635254" y="239140"/>
                  </a:lnTo>
                  <a:lnTo>
                    <a:pt x="631063" y="277875"/>
                  </a:lnTo>
                  <a:lnTo>
                    <a:pt x="619125" y="314706"/>
                  </a:lnTo>
                  <a:lnTo>
                    <a:pt x="599820" y="348996"/>
                  </a:lnTo>
                  <a:lnTo>
                    <a:pt x="573913" y="380365"/>
                  </a:lnTo>
                  <a:lnTo>
                    <a:pt x="542289" y="408178"/>
                  </a:lnTo>
                  <a:lnTo>
                    <a:pt x="505206" y="432181"/>
                  </a:lnTo>
                  <a:lnTo>
                    <a:pt x="463550" y="451612"/>
                  </a:lnTo>
                  <a:lnTo>
                    <a:pt x="418083" y="466090"/>
                  </a:lnTo>
                  <a:lnTo>
                    <a:pt x="369188" y="475106"/>
                  </a:lnTo>
                  <a:lnTo>
                    <a:pt x="317626" y="478281"/>
                  </a:lnTo>
                  <a:lnTo>
                    <a:pt x="266064" y="475106"/>
                  </a:lnTo>
                  <a:lnTo>
                    <a:pt x="217169" y="466090"/>
                  </a:lnTo>
                  <a:lnTo>
                    <a:pt x="171704" y="451612"/>
                  </a:lnTo>
                  <a:lnTo>
                    <a:pt x="130048" y="432181"/>
                  </a:lnTo>
                  <a:lnTo>
                    <a:pt x="92963" y="408178"/>
                  </a:lnTo>
                  <a:lnTo>
                    <a:pt x="61340" y="380365"/>
                  </a:lnTo>
                  <a:lnTo>
                    <a:pt x="35432" y="348996"/>
                  </a:lnTo>
                  <a:lnTo>
                    <a:pt x="16129" y="314706"/>
                  </a:lnTo>
                  <a:lnTo>
                    <a:pt x="4190" y="277875"/>
                  </a:lnTo>
                  <a:lnTo>
                    <a:pt x="0" y="239140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66743" y="2910839"/>
              <a:ext cx="522731" cy="620267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3701796" y="2919983"/>
              <a:ext cx="449580" cy="553720"/>
            </a:xfrm>
            <a:custGeom>
              <a:avLst/>
              <a:gdLst/>
              <a:ahLst/>
              <a:cxnLst/>
              <a:rect l="l" t="t" r="r" b="b"/>
              <a:pathLst>
                <a:path w="449579" h="553720">
                  <a:moveTo>
                    <a:pt x="33782" y="523621"/>
                  </a:moveTo>
                  <a:lnTo>
                    <a:pt x="23876" y="515747"/>
                  </a:lnTo>
                  <a:lnTo>
                    <a:pt x="0" y="545211"/>
                  </a:lnTo>
                  <a:lnTo>
                    <a:pt x="9906" y="553212"/>
                  </a:lnTo>
                  <a:lnTo>
                    <a:pt x="33782" y="523621"/>
                  </a:lnTo>
                  <a:close/>
                </a:path>
                <a:path w="449579" h="553720">
                  <a:moveTo>
                    <a:pt x="65659" y="484124"/>
                  </a:moveTo>
                  <a:lnTo>
                    <a:pt x="55880" y="476250"/>
                  </a:lnTo>
                  <a:lnTo>
                    <a:pt x="31877" y="505841"/>
                  </a:lnTo>
                  <a:lnTo>
                    <a:pt x="41783" y="513842"/>
                  </a:lnTo>
                  <a:lnTo>
                    <a:pt x="65659" y="484124"/>
                  </a:lnTo>
                  <a:close/>
                </a:path>
                <a:path w="449579" h="553720">
                  <a:moveTo>
                    <a:pt x="97663" y="444754"/>
                  </a:moveTo>
                  <a:lnTo>
                    <a:pt x="87757" y="436753"/>
                  </a:lnTo>
                  <a:lnTo>
                    <a:pt x="63881" y="466344"/>
                  </a:lnTo>
                  <a:lnTo>
                    <a:pt x="73660" y="474345"/>
                  </a:lnTo>
                  <a:lnTo>
                    <a:pt x="97663" y="444754"/>
                  </a:lnTo>
                  <a:close/>
                </a:path>
                <a:path w="449579" h="553720">
                  <a:moveTo>
                    <a:pt x="129540" y="405257"/>
                  </a:moveTo>
                  <a:lnTo>
                    <a:pt x="119634" y="397383"/>
                  </a:lnTo>
                  <a:lnTo>
                    <a:pt x="95758" y="426974"/>
                  </a:lnTo>
                  <a:lnTo>
                    <a:pt x="105664" y="434848"/>
                  </a:lnTo>
                  <a:lnTo>
                    <a:pt x="129540" y="405257"/>
                  </a:lnTo>
                  <a:close/>
                </a:path>
                <a:path w="449579" h="553720">
                  <a:moveTo>
                    <a:pt x="161544" y="365887"/>
                  </a:moveTo>
                  <a:lnTo>
                    <a:pt x="151638" y="357886"/>
                  </a:lnTo>
                  <a:lnTo>
                    <a:pt x="127635" y="387477"/>
                  </a:lnTo>
                  <a:lnTo>
                    <a:pt x="137541" y="395478"/>
                  </a:lnTo>
                  <a:lnTo>
                    <a:pt x="161544" y="365887"/>
                  </a:lnTo>
                  <a:close/>
                </a:path>
                <a:path w="449579" h="553720">
                  <a:moveTo>
                    <a:pt x="193421" y="326517"/>
                  </a:moveTo>
                  <a:lnTo>
                    <a:pt x="183515" y="318516"/>
                  </a:lnTo>
                  <a:lnTo>
                    <a:pt x="159639" y="347980"/>
                  </a:lnTo>
                  <a:lnTo>
                    <a:pt x="169418" y="355981"/>
                  </a:lnTo>
                  <a:lnTo>
                    <a:pt x="193421" y="326517"/>
                  </a:lnTo>
                  <a:close/>
                </a:path>
                <a:path w="449579" h="553720">
                  <a:moveTo>
                    <a:pt x="225298" y="287020"/>
                  </a:moveTo>
                  <a:lnTo>
                    <a:pt x="215519" y="279019"/>
                  </a:lnTo>
                  <a:lnTo>
                    <a:pt x="191516" y="308610"/>
                  </a:lnTo>
                  <a:lnTo>
                    <a:pt x="201422" y="316611"/>
                  </a:lnTo>
                  <a:lnTo>
                    <a:pt x="225298" y="287020"/>
                  </a:lnTo>
                  <a:close/>
                </a:path>
                <a:path w="449579" h="553720">
                  <a:moveTo>
                    <a:pt x="257302" y="247650"/>
                  </a:moveTo>
                  <a:lnTo>
                    <a:pt x="247396" y="239649"/>
                  </a:lnTo>
                  <a:lnTo>
                    <a:pt x="223393" y="269240"/>
                  </a:lnTo>
                  <a:lnTo>
                    <a:pt x="233299" y="277114"/>
                  </a:lnTo>
                  <a:lnTo>
                    <a:pt x="257302" y="247650"/>
                  </a:lnTo>
                  <a:close/>
                </a:path>
                <a:path w="449579" h="553720">
                  <a:moveTo>
                    <a:pt x="289179" y="208153"/>
                  </a:moveTo>
                  <a:lnTo>
                    <a:pt x="279273" y="200279"/>
                  </a:lnTo>
                  <a:lnTo>
                    <a:pt x="255397" y="229743"/>
                  </a:lnTo>
                  <a:lnTo>
                    <a:pt x="265303" y="237744"/>
                  </a:lnTo>
                  <a:lnTo>
                    <a:pt x="289179" y="208153"/>
                  </a:lnTo>
                  <a:close/>
                </a:path>
                <a:path w="449579" h="553720">
                  <a:moveTo>
                    <a:pt x="321183" y="168656"/>
                  </a:moveTo>
                  <a:lnTo>
                    <a:pt x="311277" y="160655"/>
                  </a:lnTo>
                  <a:lnTo>
                    <a:pt x="287274" y="190373"/>
                  </a:lnTo>
                  <a:lnTo>
                    <a:pt x="297180" y="198374"/>
                  </a:lnTo>
                  <a:lnTo>
                    <a:pt x="321183" y="168656"/>
                  </a:lnTo>
                  <a:close/>
                </a:path>
                <a:path w="449579" h="553720">
                  <a:moveTo>
                    <a:pt x="353060" y="129286"/>
                  </a:moveTo>
                  <a:lnTo>
                    <a:pt x="343154" y="121285"/>
                  </a:lnTo>
                  <a:lnTo>
                    <a:pt x="319278" y="151003"/>
                  </a:lnTo>
                  <a:lnTo>
                    <a:pt x="329057" y="158750"/>
                  </a:lnTo>
                  <a:lnTo>
                    <a:pt x="353060" y="129286"/>
                  </a:lnTo>
                  <a:close/>
                </a:path>
                <a:path w="449579" h="553720">
                  <a:moveTo>
                    <a:pt x="384937" y="89916"/>
                  </a:moveTo>
                  <a:lnTo>
                    <a:pt x="375031" y="81915"/>
                  </a:lnTo>
                  <a:lnTo>
                    <a:pt x="351155" y="111379"/>
                  </a:lnTo>
                  <a:lnTo>
                    <a:pt x="361061" y="119380"/>
                  </a:lnTo>
                  <a:lnTo>
                    <a:pt x="384937" y="89916"/>
                  </a:lnTo>
                  <a:close/>
                </a:path>
                <a:path w="449579" h="553720">
                  <a:moveTo>
                    <a:pt x="416941" y="50419"/>
                  </a:moveTo>
                  <a:lnTo>
                    <a:pt x="407035" y="42418"/>
                  </a:lnTo>
                  <a:lnTo>
                    <a:pt x="383032" y="72009"/>
                  </a:lnTo>
                  <a:lnTo>
                    <a:pt x="392938" y="80010"/>
                  </a:lnTo>
                  <a:lnTo>
                    <a:pt x="416941" y="50419"/>
                  </a:lnTo>
                  <a:close/>
                </a:path>
                <a:path w="449579" h="553720">
                  <a:moveTo>
                    <a:pt x="449580" y="0"/>
                  </a:moveTo>
                  <a:lnTo>
                    <a:pt x="353695" y="36322"/>
                  </a:lnTo>
                  <a:lnTo>
                    <a:pt x="352044" y="40005"/>
                  </a:lnTo>
                  <a:lnTo>
                    <a:pt x="354457" y="46482"/>
                  </a:lnTo>
                  <a:lnTo>
                    <a:pt x="358140" y="48133"/>
                  </a:lnTo>
                  <a:lnTo>
                    <a:pt x="422021" y="24003"/>
                  </a:lnTo>
                  <a:lnTo>
                    <a:pt x="415036" y="32512"/>
                  </a:lnTo>
                  <a:lnTo>
                    <a:pt x="424942" y="40513"/>
                  </a:lnTo>
                  <a:lnTo>
                    <a:pt x="431800" y="32131"/>
                  </a:lnTo>
                  <a:lnTo>
                    <a:pt x="421513" y="99187"/>
                  </a:lnTo>
                  <a:lnTo>
                    <a:pt x="423926" y="102489"/>
                  </a:lnTo>
                  <a:lnTo>
                    <a:pt x="430911" y="103505"/>
                  </a:lnTo>
                  <a:lnTo>
                    <a:pt x="434086" y="101092"/>
                  </a:lnTo>
                  <a:lnTo>
                    <a:pt x="448691" y="5715"/>
                  </a:lnTo>
                  <a:lnTo>
                    <a:pt x="4495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102863" y="3293363"/>
              <a:ext cx="604520" cy="476884"/>
            </a:xfrm>
            <a:custGeom>
              <a:avLst/>
              <a:gdLst/>
              <a:ahLst/>
              <a:cxnLst/>
              <a:rect l="l" t="t" r="r" b="b"/>
              <a:pathLst>
                <a:path w="604520" h="476885">
                  <a:moveTo>
                    <a:pt x="302260" y="0"/>
                  </a:moveTo>
                  <a:lnTo>
                    <a:pt x="247903" y="3810"/>
                  </a:lnTo>
                  <a:lnTo>
                    <a:pt x="196723" y="14859"/>
                  </a:lnTo>
                  <a:lnTo>
                    <a:pt x="149733" y="32512"/>
                  </a:lnTo>
                  <a:lnTo>
                    <a:pt x="107568" y="56007"/>
                  </a:lnTo>
                  <a:lnTo>
                    <a:pt x="71119" y="84836"/>
                  </a:lnTo>
                  <a:lnTo>
                    <a:pt x="41275" y="117983"/>
                  </a:lnTo>
                  <a:lnTo>
                    <a:pt x="18923" y="155194"/>
                  </a:lnTo>
                  <a:lnTo>
                    <a:pt x="4825" y="195452"/>
                  </a:lnTo>
                  <a:lnTo>
                    <a:pt x="0" y="238251"/>
                  </a:lnTo>
                  <a:lnTo>
                    <a:pt x="4825" y="281177"/>
                  </a:lnTo>
                  <a:lnTo>
                    <a:pt x="18923" y="321563"/>
                  </a:lnTo>
                  <a:lnTo>
                    <a:pt x="41275" y="358648"/>
                  </a:lnTo>
                  <a:lnTo>
                    <a:pt x="71119" y="391922"/>
                  </a:lnTo>
                  <a:lnTo>
                    <a:pt x="107568" y="420750"/>
                  </a:lnTo>
                  <a:lnTo>
                    <a:pt x="149733" y="444246"/>
                  </a:lnTo>
                  <a:lnTo>
                    <a:pt x="196723" y="461899"/>
                  </a:lnTo>
                  <a:lnTo>
                    <a:pt x="247903" y="472948"/>
                  </a:lnTo>
                  <a:lnTo>
                    <a:pt x="302260" y="476758"/>
                  </a:lnTo>
                  <a:lnTo>
                    <a:pt x="356488" y="472948"/>
                  </a:lnTo>
                  <a:lnTo>
                    <a:pt x="407670" y="461899"/>
                  </a:lnTo>
                  <a:lnTo>
                    <a:pt x="454787" y="444246"/>
                  </a:lnTo>
                  <a:lnTo>
                    <a:pt x="496950" y="420750"/>
                  </a:lnTo>
                  <a:lnTo>
                    <a:pt x="533400" y="391922"/>
                  </a:lnTo>
                  <a:lnTo>
                    <a:pt x="563245" y="358648"/>
                  </a:lnTo>
                  <a:lnTo>
                    <a:pt x="585597" y="321563"/>
                  </a:lnTo>
                  <a:lnTo>
                    <a:pt x="599694" y="281177"/>
                  </a:lnTo>
                  <a:lnTo>
                    <a:pt x="604520" y="238251"/>
                  </a:lnTo>
                  <a:lnTo>
                    <a:pt x="599694" y="195452"/>
                  </a:lnTo>
                  <a:lnTo>
                    <a:pt x="585597" y="155194"/>
                  </a:lnTo>
                  <a:lnTo>
                    <a:pt x="563245" y="117983"/>
                  </a:lnTo>
                  <a:lnTo>
                    <a:pt x="533400" y="84836"/>
                  </a:lnTo>
                  <a:lnTo>
                    <a:pt x="496950" y="56007"/>
                  </a:lnTo>
                  <a:lnTo>
                    <a:pt x="454787" y="32512"/>
                  </a:lnTo>
                  <a:lnTo>
                    <a:pt x="407670" y="14859"/>
                  </a:lnTo>
                  <a:lnTo>
                    <a:pt x="356488" y="3810"/>
                  </a:lnTo>
                  <a:lnTo>
                    <a:pt x="3022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103625" y="3242309"/>
              <a:ext cx="4878070" cy="528320"/>
            </a:xfrm>
            <a:custGeom>
              <a:avLst/>
              <a:gdLst/>
              <a:ahLst/>
              <a:cxnLst/>
              <a:rect l="l" t="t" r="r" b="b"/>
              <a:pathLst>
                <a:path w="4878070" h="528320">
                  <a:moveTo>
                    <a:pt x="0" y="289940"/>
                  </a:moveTo>
                  <a:lnTo>
                    <a:pt x="4825" y="247141"/>
                  </a:lnTo>
                  <a:lnTo>
                    <a:pt x="18923" y="206882"/>
                  </a:lnTo>
                  <a:lnTo>
                    <a:pt x="41275" y="169799"/>
                  </a:lnTo>
                  <a:lnTo>
                    <a:pt x="71119" y="136525"/>
                  </a:lnTo>
                  <a:lnTo>
                    <a:pt x="107568" y="107823"/>
                  </a:lnTo>
                  <a:lnTo>
                    <a:pt x="149733" y="84327"/>
                  </a:lnTo>
                  <a:lnTo>
                    <a:pt x="196850" y="66675"/>
                  </a:lnTo>
                  <a:lnTo>
                    <a:pt x="247903" y="55625"/>
                  </a:lnTo>
                  <a:lnTo>
                    <a:pt x="302260" y="51815"/>
                  </a:lnTo>
                  <a:lnTo>
                    <a:pt x="356615" y="55625"/>
                  </a:lnTo>
                  <a:lnTo>
                    <a:pt x="407797" y="66675"/>
                  </a:lnTo>
                  <a:lnTo>
                    <a:pt x="454913" y="84327"/>
                  </a:lnTo>
                  <a:lnTo>
                    <a:pt x="497077" y="107823"/>
                  </a:lnTo>
                  <a:lnTo>
                    <a:pt x="533526" y="136525"/>
                  </a:lnTo>
                  <a:lnTo>
                    <a:pt x="563372" y="169799"/>
                  </a:lnTo>
                  <a:lnTo>
                    <a:pt x="585724" y="206882"/>
                  </a:lnTo>
                  <a:lnTo>
                    <a:pt x="599821" y="247141"/>
                  </a:lnTo>
                  <a:lnTo>
                    <a:pt x="604647" y="289940"/>
                  </a:lnTo>
                  <a:lnTo>
                    <a:pt x="599821" y="332866"/>
                  </a:lnTo>
                  <a:lnTo>
                    <a:pt x="585724" y="373125"/>
                  </a:lnTo>
                  <a:lnTo>
                    <a:pt x="563372" y="410337"/>
                  </a:lnTo>
                  <a:lnTo>
                    <a:pt x="533526" y="443610"/>
                  </a:lnTo>
                  <a:lnTo>
                    <a:pt x="497077" y="472313"/>
                  </a:lnTo>
                  <a:lnTo>
                    <a:pt x="454913" y="495807"/>
                  </a:lnTo>
                  <a:lnTo>
                    <a:pt x="407797" y="513460"/>
                  </a:lnTo>
                  <a:lnTo>
                    <a:pt x="356615" y="524509"/>
                  </a:lnTo>
                  <a:lnTo>
                    <a:pt x="302260" y="528319"/>
                  </a:lnTo>
                  <a:lnTo>
                    <a:pt x="247903" y="524509"/>
                  </a:lnTo>
                  <a:lnTo>
                    <a:pt x="196850" y="513460"/>
                  </a:lnTo>
                  <a:lnTo>
                    <a:pt x="149733" y="495807"/>
                  </a:lnTo>
                  <a:lnTo>
                    <a:pt x="107568" y="472313"/>
                  </a:lnTo>
                  <a:lnTo>
                    <a:pt x="71119" y="443610"/>
                  </a:lnTo>
                  <a:lnTo>
                    <a:pt x="41275" y="410337"/>
                  </a:lnTo>
                  <a:lnTo>
                    <a:pt x="18923" y="373125"/>
                  </a:lnTo>
                  <a:lnTo>
                    <a:pt x="4825" y="332866"/>
                  </a:lnTo>
                  <a:lnTo>
                    <a:pt x="0" y="289940"/>
                  </a:lnTo>
                  <a:close/>
                </a:path>
                <a:path w="4878070" h="528320">
                  <a:moveTo>
                    <a:pt x="4192270" y="239140"/>
                  </a:moveTo>
                  <a:lnTo>
                    <a:pt x="4196715" y="200278"/>
                  </a:lnTo>
                  <a:lnTo>
                    <a:pt x="4209669" y="163449"/>
                  </a:lnTo>
                  <a:lnTo>
                    <a:pt x="4230497" y="129159"/>
                  </a:lnTo>
                  <a:lnTo>
                    <a:pt x="4258437" y="97916"/>
                  </a:lnTo>
                  <a:lnTo>
                    <a:pt x="4292727" y="69976"/>
                  </a:lnTo>
                  <a:lnTo>
                    <a:pt x="4332605" y="46100"/>
                  </a:lnTo>
                  <a:lnTo>
                    <a:pt x="4377563" y="26669"/>
                  </a:lnTo>
                  <a:lnTo>
                    <a:pt x="4426712" y="12191"/>
                  </a:lnTo>
                  <a:lnTo>
                    <a:pt x="4479544" y="3175"/>
                  </a:lnTo>
                  <a:lnTo>
                    <a:pt x="4535170" y="0"/>
                  </a:lnTo>
                  <a:lnTo>
                    <a:pt x="4590796" y="3175"/>
                  </a:lnTo>
                  <a:lnTo>
                    <a:pt x="4643628" y="12191"/>
                  </a:lnTo>
                  <a:lnTo>
                    <a:pt x="4692777" y="26669"/>
                  </a:lnTo>
                  <a:lnTo>
                    <a:pt x="4737734" y="46100"/>
                  </a:lnTo>
                  <a:lnTo>
                    <a:pt x="4777613" y="69976"/>
                  </a:lnTo>
                  <a:lnTo>
                    <a:pt x="4811903" y="97916"/>
                  </a:lnTo>
                  <a:lnTo>
                    <a:pt x="4839843" y="129159"/>
                  </a:lnTo>
                  <a:lnTo>
                    <a:pt x="4860544" y="163449"/>
                  </a:lnTo>
                  <a:lnTo>
                    <a:pt x="4873625" y="200278"/>
                  </a:lnTo>
                  <a:lnTo>
                    <a:pt x="4878070" y="239140"/>
                  </a:lnTo>
                  <a:lnTo>
                    <a:pt x="4873625" y="277875"/>
                  </a:lnTo>
                  <a:lnTo>
                    <a:pt x="4860544" y="314705"/>
                  </a:lnTo>
                  <a:lnTo>
                    <a:pt x="4839843" y="348995"/>
                  </a:lnTo>
                  <a:lnTo>
                    <a:pt x="4811903" y="380364"/>
                  </a:lnTo>
                  <a:lnTo>
                    <a:pt x="4777613" y="408304"/>
                  </a:lnTo>
                  <a:lnTo>
                    <a:pt x="4737734" y="432181"/>
                  </a:lnTo>
                  <a:lnTo>
                    <a:pt x="4692777" y="451612"/>
                  </a:lnTo>
                  <a:lnTo>
                    <a:pt x="4643628" y="466089"/>
                  </a:lnTo>
                  <a:lnTo>
                    <a:pt x="4590796" y="475106"/>
                  </a:lnTo>
                  <a:lnTo>
                    <a:pt x="4535170" y="478281"/>
                  </a:lnTo>
                  <a:lnTo>
                    <a:pt x="4479544" y="475106"/>
                  </a:lnTo>
                  <a:lnTo>
                    <a:pt x="4426712" y="466089"/>
                  </a:lnTo>
                  <a:lnTo>
                    <a:pt x="4377563" y="451612"/>
                  </a:lnTo>
                  <a:lnTo>
                    <a:pt x="4332605" y="432181"/>
                  </a:lnTo>
                  <a:lnTo>
                    <a:pt x="4292727" y="408304"/>
                  </a:lnTo>
                  <a:lnTo>
                    <a:pt x="4258437" y="380364"/>
                  </a:lnTo>
                  <a:lnTo>
                    <a:pt x="4230497" y="348995"/>
                  </a:lnTo>
                  <a:lnTo>
                    <a:pt x="4209669" y="314705"/>
                  </a:lnTo>
                  <a:lnTo>
                    <a:pt x="4196715" y="277875"/>
                  </a:lnTo>
                  <a:lnTo>
                    <a:pt x="4192270" y="239140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3647059" y="2762761"/>
            <a:ext cx="369571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Georgia"/>
                <a:cs typeface="Georgia"/>
              </a:rPr>
              <a:t>0,</a:t>
            </a:r>
            <a:r>
              <a:rPr spc="-100" dirty="0">
                <a:latin typeface="Georgia"/>
                <a:cs typeface="Georgia"/>
              </a:rPr>
              <a:t> </a:t>
            </a:r>
            <a:r>
              <a:rPr spc="-51" dirty="0">
                <a:latin typeface="Georgia"/>
                <a:cs typeface="Georgia"/>
              </a:rPr>
              <a:t>1</a:t>
            </a:r>
            <a:endParaRPr>
              <a:latin typeface="Georgia"/>
              <a:cs typeface="Georgia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953519" y="2499296"/>
            <a:ext cx="4742815" cy="2148840"/>
            <a:chOff x="1429511" y="2499296"/>
            <a:chExt cx="4742815" cy="2148840"/>
          </a:xfrm>
        </p:grpSpPr>
        <p:sp>
          <p:nvSpPr>
            <p:cNvPr id="23" name="object 23"/>
            <p:cNvSpPr/>
            <p:nvPr/>
          </p:nvSpPr>
          <p:spPr>
            <a:xfrm>
              <a:off x="4901946" y="3289553"/>
              <a:ext cx="604520" cy="476884"/>
            </a:xfrm>
            <a:custGeom>
              <a:avLst/>
              <a:gdLst/>
              <a:ahLst/>
              <a:cxnLst/>
              <a:rect l="l" t="t" r="r" b="b"/>
              <a:pathLst>
                <a:path w="604520" h="476885">
                  <a:moveTo>
                    <a:pt x="0" y="238251"/>
                  </a:moveTo>
                  <a:lnTo>
                    <a:pt x="4825" y="195453"/>
                  </a:lnTo>
                  <a:lnTo>
                    <a:pt x="18923" y="155194"/>
                  </a:lnTo>
                  <a:lnTo>
                    <a:pt x="41275" y="117983"/>
                  </a:lnTo>
                  <a:lnTo>
                    <a:pt x="71119" y="84836"/>
                  </a:lnTo>
                  <a:lnTo>
                    <a:pt x="107568" y="56007"/>
                  </a:lnTo>
                  <a:lnTo>
                    <a:pt x="149732" y="32512"/>
                  </a:lnTo>
                  <a:lnTo>
                    <a:pt x="196723" y="14859"/>
                  </a:lnTo>
                  <a:lnTo>
                    <a:pt x="247903" y="3810"/>
                  </a:lnTo>
                  <a:lnTo>
                    <a:pt x="302259" y="0"/>
                  </a:lnTo>
                  <a:lnTo>
                    <a:pt x="356488" y="3810"/>
                  </a:lnTo>
                  <a:lnTo>
                    <a:pt x="407669" y="14859"/>
                  </a:lnTo>
                  <a:lnTo>
                    <a:pt x="454787" y="32512"/>
                  </a:lnTo>
                  <a:lnTo>
                    <a:pt x="496950" y="56007"/>
                  </a:lnTo>
                  <a:lnTo>
                    <a:pt x="533400" y="84836"/>
                  </a:lnTo>
                  <a:lnTo>
                    <a:pt x="563244" y="117983"/>
                  </a:lnTo>
                  <a:lnTo>
                    <a:pt x="585596" y="155194"/>
                  </a:lnTo>
                  <a:lnTo>
                    <a:pt x="599693" y="195453"/>
                  </a:lnTo>
                  <a:lnTo>
                    <a:pt x="604519" y="238251"/>
                  </a:lnTo>
                  <a:lnTo>
                    <a:pt x="599693" y="281178"/>
                  </a:lnTo>
                  <a:lnTo>
                    <a:pt x="585596" y="321564"/>
                  </a:lnTo>
                  <a:lnTo>
                    <a:pt x="563244" y="358648"/>
                  </a:lnTo>
                  <a:lnTo>
                    <a:pt x="533400" y="391922"/>
                  </a:lnTo>
                  <a:lnTo>
                    <a:pt x="496950" y="420751"/>
                  </a:lnTo>
                  <a:lnTo>
                    <a:pt x="454787" y="444246"/>
                  </a:lnTo>
                  <a:lnTo>
                    <a:pt x="407669" y="461899"/>
                  </a:lnTo>
                  <a:lnTo>
                    <a:pt x="356488" y="472948"/>
                  </a:lnTo>
                  <a:lnTo>
                    <a:pt x="302259" y="476758"/>
                  </a:lnTo>
                  <a:lnTo>
                    <a:pt x="247903" y="472948"/>
                  </a:lnTo>
                  <a:lnTo>
                    <a:pt x="196723" y="461899"/>
                  </a:lnTo>
                  <a:lnTo>
                    <a:pt x="149732" y="444246"/>
                  </a:lnTo>
                  <a:lnTo>
                    <a:pt x="107568" y="420751"/>
                  </a:lnTo>
                  <a:lnTo>
                    <a:pt x="71119" y="391922"/>
                  </a:lnTo>
                  <a:lnTo>
                    <a:pt x="41275" y="358648"/>
                  </a:lnTo>
                  <a:lnTo>
                    <a:pt x="18923" y="321564"/>
                  </a:lnTo>
                  <a:lnTo>
                    <a:pt x="4825" y="281178"/>
                  </a:lnTo>
                  <a:lnTo>
                    <a:pt x="0" y="238251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49823" y="3374136"/>
              <a:ext cx="722376" cy="265175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5506211" y="3480807"/>
              <a:ext cx="393700" cy="0"/>
            </a:xfrm>
            <a:custGeom>
              <a:avLst/>
              <a:gdLst/>
              <a:ahLst/>
              <a:cxnLst/>
              <a:rect l="l" t="t" r="r" b="b"/>
              <a:pathLst>
                <a:path w="393700">
                  <a:moveTo>
                    <a:pt x="0" y="0"/>
                  </a:moveTo>
                  <a:lnTo>
                    <a:pt x="393700" y="0"/>
                  </a:lnTo>
                </a:path>
              </a:pathLst>
            </a:custGeom>
            <a:ln w="12716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912611" y="3429000"/>
              <a:ext cx="126873" cy="103632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29511" y="3419855"/>
              <a:ext cx="646176" cy="265176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484375" y="3528052"/>
              <a:ext cx="342900" cy="0"/>
            </a:xfrm>
            <a:custGeom>
              <a:avLst/>
              <a:gdLst/>
              <a:ahLst/>
              <a:cxnLst/>
              <a:rect l="l" t="t" r="r" b="b"/>
              <a:pathLst>
                <a:path w="342900">
                  <a:moveTo>
                    <a:pt x="0" y="0"/>
                  </a:moveTo>
                  <a:lnTo>
                    <a:pt x="342900" y="0"/>
                  </a:lnTo>
                </a:path>
              </a:pathLst>
            </a:custGeom>
            <a:ln w="1271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39975" y="3476244"/>
              <a:ext cx="101600" cy="103504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3928872" y="2503931"/>
              <a:ext cx="606425" cy="476884"/>
            </a:xfrm>
            <a:custGeom>
              <a:avLst/>
              <a:gdLst/>
              <a:ahLst/>
              <a:cxnLst/>
              <a:rect l="l" t="t" r="r" b="b"/>
              <a:pathLst>
                <a:path w="606425" h="476885">
                  <a:moveTo>
                    <a:pt x="303022" y="0"/>
                  </a:moveTo>
                  <a:lnTo>
                    <a:pt x="248665" y="3809"/>
                  </a:lnTo>
                  <a:lnTo>
                    <a:pt x="197357" y="14858"/>
                  </a:lnTo>
                  <a:lnTo>
                    <a:pt x="150113" y="32512"/>
                  </a:lnTo>
                  <a:lnTo>
                    <a:pt x="107823" y="56006"/>
                  </a:lnTo>
                  <a:lnTo>
                    <a:pt x="71247" y="84835"/>
                  </a:lnTo>
                  <a:lnTo>
                    <a:pt x="41401" y="117982"/>
                  </a:lnTo>
                  <a:lnTo>
                    <a:pt x="18923" y="155193"/>
                  </a:lnTo>
                  <a:lnTo>
                    <a:pt x="4825" y="195452"/>
                  </a:lnTo>
                  <a:lnTo>
                    <a:pt x="0" y="238251"/>
                  </a:lnTo>
                  <a:lnTo>
                    <a:pt x="4825" y="281177"/>
                  </a:lnTo>
                  <a:lnTo>
                    <a:pt x="18923" y="321437"/>
                  </a:lnTo>
                  <a:lnTo>
                    <a:pt x="41401" y="358647"/>
                  </a:lnTo>
                  <a:lnTo>
                    <a:pt x="71247" y="391794"/>
                  </a:lnTo>
                  <a:lnTo>
                    <a:pt x="107823" y="420623"/>
                  </a:lnTo>
                  <a:lnTo>
                    <a:pt x="150113" y="444118"/>
                  </a:lnTo>
                  <a:lnTo>
                    <a:pt x="197357" y="461771"/>
                  </a:lnTo>
                  <a:lnTo>
                    <a:pt x="248665" y="472820"/>
                  </a:lnTo>
                  <a:lnTo>
                    <a:pt x="303022" y="476630"/>
                  </a:lnTo>
                  <a:lnTo>
                    <a:pt x="357504" y="472820"/>
                  </a:lnTo>
                  <a:lnTo>
                    <a:pt x="408813" y="461771"/>
                  </a:lnTo>
                  <a:lnTo>
                    <a:pt x="455929" y="444118"/>
                  </a:lnTo>
                  <a:lnTo>
                    <a:pt x="498220" y="420623"/>
                  </a:lnTo>
                  <a:lnTo>
                    <a:pt x="534797" y="391794"/>
                  </a:lnTo>
                  <a:lnTo>
                    <a:pt x="564641" y="358647"/>
                  </a:lnTo>
                  <a:lnTo>
                    <a:pt x="587120" y="321437"/>
                  </a:lnTo>
                  <a:lnTo>
                    <a:pt x="601217" y="281177"/>
                  </a:lnTo>
                  <a:lnTo>
                    <a:pt x="606043" y="238251"/>
                  </a:lnTo>
                  <a:lnTo>
                    <a:pt x="601217" y="195452"/>
                  </a:lnTo>
                  <a:lnTo>
                    <a:pt x="587120" y="155193"/>
                  </a:lnTo>
                  <a:lnTo>
                    <a:pt x="564641" y="117982"/>
                  </a:lnTo>
                  <a:lnTo>
                    <a:pt x="534797" y="84835"/>
                  </a:lnTo>
                  <a:lnTo>
                    <a:pt x="498220" y="56006"/>
                  </a:lnTo>
                  <a:lnTo>
                    <a:pt x="455929" y="32512"/>
                  </a:lnTo>
                  <a:lnTo>
                    <a:pt x="408813" y="14858"/>
                  </a:lnTo>
                  <a:lnTo>
                    <a:pt x="357504" y="3809"/>
                  </a:lnTo>
                  <a:lnTo>
                    <a:pt x="30302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929633" y="2504693"/>
              <a:ext cx="606425" cy="2138045"/>
            </a:xfrm>
            <a:custGeom>
              <a:avLst/>
              <a:gdLst/>
              <a:ahLst/>
              <a:cxnLst/>
              <a:rect l="l" t="t" r="r" b="b"/>
              <a:pathLst>
                <a:path w="606425" h="2138045">
                  <a:moveTo>
                    <a:pt x="0" y="238251"/>
                  </a:moveTo>
                  <a:lnTo>
                    <a:pt x="4825" y="195452"/>
                  </a:lnTo>
                  <a:lnTo>
                    <a:pt x="18923" y="155193"/>
                  </a:lnTo>
                  <a:lnTo>
                    <a:pt x="41401" y="117982"/>
                  </a:lnTo>
                  <a:lnTo>
                    <a:pt x="71246" y="84708"/>
                  </a:lnTo>
                  <a:lnTo>
                    <a:pt x="107823" y="56006"/>
                  </a:lnTo>
                  <a:lnTo>
                    <a:pt x="150113" y="32511"/>
                  </a:lnTo>
                  <a:lnTo>
                    <a:pt x="197357" y="14858"/>
                  </a:lnTo>
                  <a:lnTo>
                    <a:pt x="248665" y="3809"/>
                  </a:lnTo>
                  <a:lnTo>
                    <a:pt x="303021" y="0"/>
                  </a:lnTo>
                  <a:lnTo>
                    <a:pt x="357504" y="3809"/>
                  </a:lnTo>
                  <a:lnTo>
                    <a:pt x="408813" y="14858"/>
                  </a:lnTo>
                  <a:lnTo>
                    <a:pt x="455929" y="32511"/>
                  </a:lnTo>
                  <a:lnTo>
                    <a:pt x="498220" y="56006"/>
                  </a:lnTo>
                  <a:lnTo>
                    <a:pt x="534796" y="84708"/>
                  </a:lnTo>
                  <a:lnTo>
                    <a:pt x="564641" y="117982"/>
                  </a:lnTo>
                  <a:lnTo>
                    <a:pt x="587120" y="155193"/>
                  </a:lnTo>
                  <a:lnTo>
                    <a:pt x="601217" y="195452"/>
                  </a:lnTo>
                  <a:lnTo>
                    <a:pt x="606043" y="238251"/>
                  </a:lnTo>
                  <a:lnTo>
                    <a:pt x="601217" y="281050"/>
                  </a:lnTo>
                  <a:lnTo>
                    <a:pt x="587120" y="321436"/>
                  </a:lnTo>
                  <a:lnTo>
                    <a:pt x="564641" y="358520"/>
                  </a:lnTo>
                  <a:lnTo>
                    <a:pt x="534796" y="391794"/>
                  </a:lnTo>
                  <a:lnTo>
                    <a:pt x="498220" y="420496"/>
                  </a:lnTo>
                  <a:lnTo>
                    <a:pt x="455929" y="443991"/>
                  </a:lnTo>
                  <a:lnTo>
                    <a:pt x="408813" y="461644"/>
                  </a:lnTo>
                  <a:lnTo>
                    <a:pt x="357504" y="472693"/>
                  </a:lnTo>
                  <a:lnTo>
                    <a:pt x="303021" y="476503"/>
                  </a:lnTo>
                  <a:lnTo>
                    <a:pt x="248665" y="472693"/>
                  </a:lnTo>
                  <a:lnTo>
                    <a:pt x="197357" y="461644"/>
                  </a:lnTo>
                  <a:lnTo>
                    <a:pt x="150113" y="443991"/>
                  </a:lnTo>
                  <a:lnTo>
                    <a:pt x="107823" y="420496"/>
                  </a:lnTo>
                  <a:lnTo>
                    <a:pt x="71246" y="391794"/>
                  </a:lnTo>
                  <a:lnTo>
                    <a:pt x="41401" y="358520"/>
                  </a:lnTo>
                  <a:lnTo>
                    <a:pt x="18923" y="321436"/>
                  </a:lnTo>
                  <a:lnTo>
                    <a:pt x="4825" y="281050"/>
                  </a:lnTo>
                  <a:lnTo>
                    <a:pt x="0" y="238251"/>
                  </a:lnTo>
                  <a:close/>
                </a:path>
                <a:path w="606425" h="2138045">
                  <a:moveTo>
                    <a:pt x="0" y="1899538"/>
                  </a:moveTo>
                  <a:lnTo>
                    <a:pt x="4825" y="1856612"/>
                  </a:lnTo>
                  <a:lnTo>
                    <a:pt x="18923" y="1816353"/>
                  </a:lnTo>
                  <a:lnTo>
                    <a:pt x="41401" y="1779142"/>
                  </a:lnTo>
                  <a:lnTo>
                    <a:pt x="71246" y="1745868"/>
                  </a:lnTo>
                  <a:lnTo>
                    <a:pt x="107823" y="1717166"/>
                  </a:lnTo>
                  <a:lnTo>
                    <a:pt x="150113" y="1693671"/>
                  </a:lnTo>
                  <a:lnTo>
                    <a:pt x="197357" y="1676018"/>
                  </a:lnTo>
                  <a:lnTo>
                    <a:pt x="248665" y="1664969"/>
                  </a:lnTo>
                  <a:lnTo>
                    <a:pt x="303021" y="1661159"/>
                  </a:lnTo>
                  <a:lnTo>
                    <a:pt x="357504" y="1664969"/>
                  </a:lnTo>
                  <a:lnTo>
                    <a:pt x="408813" y="1676018"/>
                  </a:lnTo>
                  <a:lnTo>
                    <a:pt x="455929" y="1693671"/>
                  </a:lnTo>
                  <a:lnTo>
                    <a:pt x="498220" y="1717166"/>
                  </a:lnTo>
                  <a:lnTo>
                    <a:pt x="534796" y="1745868"/>
                  </a:lnTo>
                  <a:lnTo>
                    <a:pt x="564641" y="1779142"/>
                  </a:lnTo>
                  <a:lnTo>
                    <a:pt x="587120" y="1816353"/>
                  </a:lnTo>
                  <a:lnTo>
                    <a:pt x="601217" y="1856612"/>
                  </a:lnTo>
                  <a:lnTo>
                    <a:pt x="606043" y="1899538"/>
                  </a:lnTo>
                  <a:lnTo>
                    <a:pt x="601217" y="1942337"/>
                  </a:lnTo>
                  <a:lnTo>
                    <a:pt x="587120" y="1982596"/>
                  </a:lnTo>
                  <a:lnTo>
                    <a:pt x="564641" y="2019807"/>
                  </a:lnTo>
                  <a:lnTo>
                    <a:pt x="534796" y="2053081"/>
                  </a:lnTo>
                  <a:lnTo>
                    <a:pt x="498220" y="2081783"/>
                  </a:lnTo>
                  <a:lnTo>
                    <a:pt x="455929" y="2105279"/>
                  </a:lnTo>
                  <a:lnTo>
                    <a:pt x="408813" y="2122931"/>
                  </a:lnTo>
                  <a:lnTo>
                    <a:pt x="357504" y="2133980"/>
                  </a:lnTo>
                  <a:lnTo>
                    <a:pt x="303021" y="2137791"/>
                  </a:lnTo>
                  <a:lnTo>
                    <a:pt x="248665" y="2133980"/>
                  </a:lnTo>
                  <a:lnTo>
                    <a:pt x="197357" y="2122931"/>
                  </a:lnTo>
                  <a:lnTo>
                    <a:pt x="150113" y="2105279"/>
                  </a:lnTo>
                  <a:lnTo>
                    <a:pt x="107823" y="2081783"/>
                  </a:lnTo>
                  <a:lnTo>
                    <a:pt x="71246" y="2053081"/>
                  </a:lnTo>
                  <a:lnTo>
                    <a:pt x="41401" y="2019807"/>
                  </a:lnTo>
                  <a:lnTo>
                    <a:pt x="18923" y="1982596"/>
                  </a:lnTo>
                  <a:lnTo>
                    <a:pt x="4825" y="1942337"/>
                  </a:lnTo>
                  <a:lnTo>
                    <a:pt x="0" y="1899538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605783" y="3617975"/>
              <a:ext cx="758951" cy="704088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3660648" y="3646931"/>
              <a:ext cx="571500" cy="518159"/>
            </a:xfrm>
            <a:custGeom>
              <a:avLst/>
              <a:gdLst/>
              <a:ahLst/>
              <a:cxnLst/>
              <a:rect l="l" t="t" r="r" b="b"/>
              <a:pathLst>
                <a:path w="571500" h="518160">
                  <a:moveTo>
                    <a:pt x="36703" y="25527"/>
                  </a:moveTo>
                  <a:lnTo>
                    <a:pt x="8509" y="0"/>
                  </a:lnTo>
                  <a:lnTo>
                    <a:pt x="0" y="9398"/>
                  </a:lnTo>
                  <a:lnTo>
                    <a:pt x="28194" y="35052"/>
                  </a:lnTo>
                  <a:lnTo>
                    <a:pt x="36703" y="25527"/>
                  </a:lnTo>
                  <a:close/>
                </a:path>
                <a:path w="571500" h="518160">
                  <a:moveTo>
                    <a:pt x="74422" y="59690"/>
                  </a:moveTo>
                  <a:lnTo>
                    <a:pt x="46101" y="34036"/>
                  </a:lnTo>
                  <a:lnTo>
                    <a:pt x="37592" y="43561"/>
                  </a:lnTo>
                  <a:lnTo>
                    <a:pt x="65913" y="69215"/>
                  </a:lnTo>
                  <a:lnTo>
                    <a:pt x="74422" y="59690"/>
                  </a:lnTo>
                  <a:close/>
                </a:path>
                <a:path w="571500" h="518160">
                  <a:moveTo>
                    <a:pt x="112141" y="93853"/>
                  </a:moveTo>
                  <a:lnTo>
                    <a:pt x="83820" y="68326"/>
                  </a:lnTo>
                  <a:lnTo>
                    <a:pt x="75311" y="77724"/>
                  </a:lnTo>
                  <a:lnTo>
                    <a:pt x="103632" y="103251"/>
                  </a:lnTo>
                  <a:lnTo>
                    <a:pt x="112141" y="93853"/>
                  </a:lnTo>
                  <a:close/>
                </a:path>
                <a:path w="571500" h="518160">
                  <a:moveTo>
                    <a:pt x="149860" y="127889"/>
                  </a:moveTo>
                  <a:lnTo>
                    <a:pt x="121539" y="102362"/>
                  </a:lnTo>
                  <a:lnTo>
                    <a:pt x="113030" y="111760"/>
                  </a:lnTo>
                  <a:lnTo>
                    <a:pt x="141351" y="137287"/>
                  </a:lnTo>
                  <a:lnTo>
                    <a:pt x="149860" y="127889"/>
                  </a:lnTo>
                  <a:close/>
                </a:path>
                <a:path w="571500" h="518160">
                  <a:moveTo>
                    <a:pt x="187579" y="162052"/>
                  </a:moveTo>
                  <a:lnTo>
                    <a:pt x="159258" y="136398"/>
                  </a:lnTo>
                  <a:lnTo>
                    <a:pt x="150749" y="145796"/>
                  </a:lnTo>
                  <a:lnTo>
                    <a:pt x="178943" y="171450"/>
                  </a:lnTo>
                  <a:lnTo>
                    <a:pt x="187579" y="162052"/>
                  </a:lnTo>
                  <a:close/>
                </a:path>
                <a:path w="571500" h="518160">
                  <a:moveTo>
                    <a:pt x="225171" y="196088"/>
                  </a:moveTo>
                  <a:lnTo>
                    <a:pt x="196977" y="170561"/>
                  </a:lnTo>
                  <a:lnTo>
                    <a:pt x="188468" y="179959"/>
                  </a:lnTo>
                  <a:lnTo>
                    <a:pt x="216662" y="205486"/>
                  </a:lnTo>
                  <a:lnTo>
                    <a:pt x="225171" y="196088"/>
                  </a:lnTo>
                  <a:close/>
                </a:path>
                <a:path w="571500" h="518160">
                  <a:moveTo>
                    <a:pt x="262890" y="230124"/>
                  </a:moveTo>
                  <a:lnTo>
                    <a:pt x="234696" y="204597"/>
                  </a:lnTo>
                  <a:lnTo>
                    <a:pt x="226187" y="213995"/>
                  </a:lnTo>
                  <a:lnTo>
                    <a:pt x="254381" y="239522"/>
                  </a:lnTo>
                  <a:lnTo>
                    <a:pt x="262890" y="230124"/>
                  </a:lnTo>
                  <a:close/>
                </a:path>
                <a:path w="571500" h="518160">
                  <a:moveTo>
                    <a:pt x="300609" y="264287"/>
                  </a:moveTo>
                  <a:lnTo>
                    <a:pt x="272288" y="238633"/>
                  </a:lnTo>
                  <a:lnTo>
                    <a:pt x="263779" y="248031"/>
                  </a:lnTo>
                  <a:lnTo>
                    <a:pt x="292100" y="273685"/>
                  </a:lnTo>
                  <a:lnTo>
                    <a:pt x="300609" y="264287"/>
                  </a:lnTo>
                  <a:close/>
                </a:path>
                <a:path w="571500" h="518160">
                  <a:moveTo>
                    <a:pt x="338328" y="298323"/>
                  </a:moveTo>
                  <a:lnTo>
                    <a:pt x="310007" y="272796"/>
                  </a:lnTo>
                  <a:lnTo>
                    <a:pt x="301498" y="282194"/>
                  </a:lnTo>
                  <a:lnTo>
                    <a:pt x="329819" y="307848"/>
                  </a:lnTo>
                  <a:lnTo>
                    <a:pt x="338328" y="298323"/>
                  </a:lnTo>
                  <a:close/>
                </a:path>
                <a:path w="571500" h="518160">
                  <a:moveTo>
                    <a:pt x="376047" y="332486"/>
                  </a:moveTo>
                  <a:lnTo>
                    <a:pt x="347726" y="306832"/>
                  </a:lnTo>
                  <a:lnTo>
                    <a:pt x="339217" y="316357"/>
                  </a:lnTo>
                  <a:lnTo>
                    <a:pt x="367538" y="341884"/>
                  </a:lnTo>
                  <a:lnTo>
                    <a:pt x="376047" y="332486"/>
                  </a:lnTo>
                  <a:close/>
                </a:path>
                <a:path w="571500" h="518160">
                  <a:moveTo>
                    <a:pt x="413639" y="366649"/>
                  </a:moveTo>
                  <a:lnTo>
                    <a:pt x="385445" y="340995"/>
                  </a:lnTo>
                  <a:lnTo>
                    <a:pt x="376936" y="350393"/>
                  </a:lnTo>
                  <a:lnTo>
                    <a:pt x="405130" y="376047"/>
                  </a:lnTo>
                  <a:lnTo>
                    <a:pt x="413639" y="366649"/>
                  </a:lnTo>
                  <a:close/>
                </a:path>
                <a:path w="571500" h="518160">
                  <a:moveTo>
                    <a:pt x="451358" y="400685"/>
                  </a:moveTo>
                  <a:lnTo>
                    <a:pt x="423164" y="375158"/>
                  </a:lnTo>
                  <a:lnTo>
                    <a:pt x="414655" y="384556"/>
                  </a:lnTo>
                  <a:lnTo>
                    <a:pt x="442849" y="410083"/>
                  </a:lnTo>
                  <a:lnTo>
                    <a:pt x="451358" y="400685"/>
                  </a:lnTo>
                  <a:close/>
                </a:path>
                <a:path w="571500" h="518160">
                  <a:moveTo>
                    <a:pt x="489077" y="434721"/>
                  </a:moveTo>
                  <a:lnTo>
                    <a:pt x="460883" y="409194"/>
                  </a:lnTo>
                  <a:lnTo>
                    <a:pt x="452247" y="418592"/>
                  </a:lnTo>
                  <a:lnTo>
                    <a:pt x="480568" y="444119"/>
                  </a:lnTo>
                  <a:lnTo>
                    <a:pt x="489077" y="434721"/>
                  </a:lnTo>
                  <a:close/>
                </a:path>
                <a:path w="571500" h="518160">
                  <a:moveTo>
                    <a:pt x="526796" y="468884"/>
                  </a:moveTo>
                  <a:lnTo>
                    <a:pt x="498475" y="443230"/>
                  </a:lnTo>
                  <a:lnTo>
                    <a:pt x="489966" y="452628"/>
                  </a:lnTo>
                  <a:lnTo>
                    <a:pt x="518287" y="478282"/>
                  </a:lnTo>
                  <a:lnTo>
                    <a:pt x="526796" y="468884"/>
                  </a:lnTo>
                  <a:close/>
                </a:path>
                <a:path w="571500" h="518160">
                  <a:moveTo>
                    <a:pt x="571373" y="517652"/>
                  </a:moveTo>
                  <a:lnTo>
                    <a:pt x="569722" y="512318"/>
                  </a:lnTo>
                  <a:lnTo>
                    <a:pt x="564515" y="495960"/>
                  </a:lnTo>
                  <a:lnTo>
                    <a:pt x="564515" y="502920"/>
                  </a:lnTo>
                  <a:lnTo>
                    <a:pt x="556006" y="512318"/>
                  </a:lnTo>
                  <a:lnTo>
                    <a:pt x="557022" y="511175"/>
                  </a:lnTo>
                  <a:lnTo>
                    <a:pt x="564515" y="502920"/>
                  </a:lnTo>
                  <a:lnTo>
                    <a:pt x="564515" y="495960"/>
                  </a:lnTo>
                  <a:lnTo>
                    <a:pt x="540258" y="419735"/>
                  </a:lnTo>
                  <a:lnTo>
                    <a:pt x="536702" y="417957"/>
                  </a:lnTo>
                  <a:lnTo>
                    <a:pt x="529971" y="420116"/>
                  </a:lnTo>
                  <a:lnTo>
                    <a:pt x="528193" y="423672"/>
                  </a:lnTo>
                  <a:lnTo>
                    <a:pt x="548894" y="488823"/>
                  </a:lnTo>
                  <a:lnTo>
                    <a:pt x="536194" y="477393"/>
                  </a:lnTo>
                  <a:lnTo>
                    <a:pt x="527685" y="486791"/>
                  </a:lnTo>
                  <a:lnTo>
                    <a:pt x="540385" y="498221"/>
                  </a:lnTo>
                  <a:lnTo>
                    <a:pt x="473583" y="484251"/>
                  </a:lnTo>
                  <a:lnTo>
                    <a:pt x="470154" y="486410"/>
                  </a:lnTo>
                  <a:lnTo>
                    <a:pt x="468757" y="493268"/>
                  </a:lnTo>
                  <a:lnTo>
                    <a:pt x="470916" y="496697"/>
                  </a:lnTo>
                  <a:lnTo>
                    <a:pt x="571373" y="5176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443983" y="2746247"/>
              <a:ext cx="758951" cy="707136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4498848" y="2776727"/>
              <a:ext cx="571500" cy="518159"/>
            </a:xfrm>
            <a:custGeom>
              <a:avLst/>
              <a:gdLst/>
              <a:ahLst/>
              <a:cxnLst/>
              <a:rect l="l" t="t" r="r" b="b"/>
              <a:pathLst>
                <a:path w="571500" h="518160">
                  <a:moveTo>
                    <a:pt x="36830" y="25527"/>
                  </a:moveTo>
                  <a:lnTo>
                    <a:pt x="8509" y="0"/>
                  </a:lnTo>
                  <a:lnTo>
                    <a:pt x="0" y="9398"/>
                  </a:lnTo>
                  <a:lnTo>
                    <a:pt x="28321" y="34925"/>
                  </a:lnTo>
                  <a:lnTo>
                    <a:pt x="36830" y="25527"/>
                  </a:lnTo>
                  <a:close/>
                </a:path>
                <a:path w="571500" h="518160">
                  <a:moveTo>
                    <a:pt x="74549" y="59690"/>
                  </a:moveTo>
                  <a:lnTo>
                    <a:pt x="46228" y="34036"/>
                  </a:lnTo>
                  <a:lnTo>
                    <a:pt x="37719" y="43434"/>
                  </a:lnTo>
                  <a:lnTo>
                    <a:pt x="66040" y="69088"/>
                  </a:lnTo>
                  <a:lnTo>
                    <a:pt x="74549" y="59690"/>
                  </a:lnTo>
                  <a:close/>
                </a:path>
                <a:path w="571500" h="518160">
                  <a:moveTo>
                    <a:pt x="112268" y="93726"/>
                  </a:moveTo>
                  <a:lnTo>
                    <a:pt x="83947" y="68199"/>
                  </a:lnTo>
                  <a:lnTo>
                    <a:pt x="75438" y="77724"/>
                  </a:lnTo>
                  <a:lnTo>
                    <a:pt x="103759" y="103251"/>
                  </a:lnTo>
                  <a:lnTo>
                    <a:pt x="112268" y="93726"/>
                  </a:lnTo>
                  <a:close/>
                </a:path>
                <a:path w="571500" h="518160">
                  <a:moveTo>
                    <a:pt x="149860" y="127889"/>
                  </a:moveTo>
                  <a:lnTo>
                    <a:pt x="121666" y="102235"/>
                  </a:lnTo>
                  <a:lnTo>
                    <a:pt x="113157" y="111760"/>
                  </a:lnTo>
                  <a:lnTo>
                    <a:pt x="141351" y="137287"/>
                  </a:lnTo>
                  <a:lnTo>
                    <a:pt x="149860" y="127889"/>
                  </a:lnTo>
                  <a:close/>
                </a:path>
                <a:path w="571500" h="518160">
                  <a:moveTo>
                    <a:pt x="187579" y="162052"/>
                  </a:moveTo>
                  <a:lnTo>
                    <a:pt x="159385" y="136398"/>
                  </a:lnTo>
                  <a:lnTo>
                    <a:pt x="150876" y="145796"/>
                  </a:lnTo>
                  <a:lnTo>
                    <a:pt x="179070" y="171450"/>
                  </a:lnTo>
                  <a:lnTo>
                    <a:pt x="187579" y="162052"/>
                  </a:lnTo>
                  <a:close/>
                </a:path>
                <a:path w="571500" h="518160">
                  <a:moveTo>
                    <a:pt x="225298" y="196088"/>
                  </a:moveTo>
                  <a:lnTo>
                    <a:pt x="196977" y="170561"/>
                  </a:lnTo>
                  <a:lnTo>
                    <a:pt x="188468" y="179959"/>
                  </a:lnTo>
                  <a:lnTo>
                    <a:pt x="216789" y="205486"/>
                  </a:lnTo>
                  <a:lnTo>
                    <a:pt x="225298" y="196088"/>
                  </a:lnTo>
                  <a:close/>
                </a:path>
                <a:path w="571500" h="518160">
                  <a:moveTo>
                    <a:pt x="263017" y="230124"/>
                  </a:moveTo>
                  <a:lnTo>
                    <a:pt x="234696" y="204597"/>
                  </a:lnTo>
                  <a:lnTo>
                    <a:pt x="226187" y="213995"/>
                  </a:lnTo>
                  <a:lnTo>
                    <a:pt x="254508" y="239522"/>
                  </a:lnTo>
                  <a:lnTo>
                    <a:pt x="263017" y="230124"/>
                  </a:lnTo>
                  <a:close/>
                </a:path>
                <a:path w="571500" h="518160">
                  <a:moveTo>
                    <a:pt x="300736" y="264287"/>
                  </a:moveTo>
                  <a:lnTo>
                    <a:pt x="272415" y="238633"/>
                  </a:lnTo>
                  <a:lnTo>
                    <a:pt x="263906" y="248031"/>
                  </a:lnTo>
                  <a:lnTo>
                    <a:pt x="292227" y="273685"/>
                  </a:lnTo>
                  <a:lnTo>
                    <a:pt x="300736" y="264287"/>
                  </a:lnTo>
                  <a:close/>
                </a:path>
                <a:path w="571500" h="518160">
                  <a:moveTo>
                    <a:pt x="338455" y="298323"/>
                  </a:moveTo>
                  <a:lnTo>
                    <a:pt x="310134" y="272796"/>
                  </a:lnTo>
                  <a:lnTo>
                    <a:pt x="301625" y="282194"/>
                  </a:lnTo>
                  <a:lnTo>
                    <a:pt x="329946" y="307721"/>
                  </a:lnTo>
                  <a:lnTo>
                    <a:pt x="338455" y="298323"/>
                  </a:lnTo>
                  <a:close/>
                </a:path>
                <a:path w="571500" h="518160">
                  <a:moveTo>
                    <a:pt x="376047" y="332359"/>
                  </a:moveTo>
                  <a:lnTo>
                    <a:pt x="347853" y="306832"/>
                  </a:lnTo>
                  <a:lnTo>
                    <a:pt x="339344" y="316230"/>
                  </a:lnTo>
                  <a:lnTo>
                    <a:pt x="367538" y="341884"/>
                  </a:lnTo>
                  <a:lnTo>
                    <a:pt x="376047" y="332359"/>
                  </a:lnTo>
                  <a:close/>
                </a:path>
                <a:path w="571500" h="518160">
                  <a:moveTo>
                    <a:pt x="413766" y="366522"/>
                  </a:moveTo>
                  <a:lnTo>
                    <a:pt x="385572" y="340868"/>
                  </a:lnTo>
                  <a:lnTo>
                    <a:pt x="377063" y="350393"/>
                  </a:lnTo>
                  <a:lnTo>
                    <a:pt x="405257" y="376047"/>
                  </a:lnTo>
                  <a:lnTo>
                    <a:pt x="413766" y="366522"/>
                  </a:lnTo>
                  <a:close/>
                </a:path>
                <a:path w="571500" h="518160">
                  <a:moveTo>
                    <a:pt x="451485" y="400685"/>
                  </a:moveTo>
                  <a:lnTo>
                    <a:pt x="423164" y="375031"/>
                  </a:lnTo>
                  <a:lnTo>
                    <a:pt x="414655" y="384556"/>
                  </a:lnTo>
                  <a:lnTo>
                    <a:pt x="442976" y="410083"/>
                  </a:lnTo>
                  <a:lnTo>
                    <a:pt x="451485" y="400685"/>
                  </a:lnTo>
                  <a:close/>
                </a:path>
                <a:path w="571500" h="518160">
                  <a:moveTo>
                    <a:pt x="489204" y="434721"/>
                  </a:moveTo>
                  <a:lnTo>
                    <a:pt x="460883" y="409194"/>
                  </a:lnTo>
                  <a:lnTo>
                    <a:pt x="452374" y="418592"/>
                  </a:lnTo>
                  <a:lnTo>
                    <a:pt x="480695" y="444119"/>
                  </a:lnTo>
                  <a:lnTo>
                    <a:pt x="489204" y="434721"/>
                  </a:lnTo>
                  <a:close/>
                </a:path>
                <a:path w="571500" h="518160">
                  <a:moveTo>
                    <a:pt x="526923" y="468884"/>
                  </a:moveTo>
                  <a:lnTo>
                    <a:pt x="498602" y="443230"/>
                  </a:lnTo>
                  <a:lnTo>
                    <a:pt x="490093" y="452628"/>
                  </a:lnTo>
                  <a:lnTo>
                    <a:pt x="518414" y="478282"/>
                  </a:lnTo>
                  <a:lnTo>
                    <a:pt x="526923" y="468884"/>
                  </a:lnTo>
                  <a:close/>
                </a:path>
                <a:path w="571500" h="518160">
                  <a:moveTo>
                    <a:pt x="571500" y="517652"/>
                  </a:moveTo>
                  <a:lnTo>
                    <a:pt x="569849" y="512318"/>
                  </a:lnTo>
                  <a:lnTo>
                    <a:pt x="564642" y="495960"/>
                  </a:lnTo>
                  <a:lnTo>
                    <a:pt x="564642" y="502920"/>
                  </a:lnTo>
                  <a:lnTo>
                    <a:pt x="556006" y="512318"/>
                  </a:lnTo>
                  <a:lnTo>
                    <a:pt x="557022" y="511175"/>
                  </a:lnTo>
                  <a:lnTo>
                    <a:pt x="564642" y="502920"/>
                  </a:lnTo>
                  <a:lnTo>
                    <a:pt x="564642" y="495960"/>
                  </a:lnTo>
                  <a:lnTo>
                    <a:pt x="540385" y="419735"/>
                  </a:lnTo>
                  <a:lnTo>
                    <a:pt x="536702" y="417957"/>
                  </a:lnTo>
                  <a:lnTo>
                    <a:pt x="530098" y="419989"/>
                  </a:lnTo>
                  <a:lnTo>
                    <a:pt x="528193" y="423672"/>
                  </a:lnTo>
                  <a:lnTo>
                    <a:pt x="548894" y="488696"/>
                  </a:lnTo>
                  <a:lnTo>
                    <a:pt x="536321" y="477393"/>
                  </a:lnTo>
                  <a:lnTo>
                    <a:pt x="527812" y="486791"/>
                  </a:lnTo>
                  <a:lnTo>
                    <a:pt x="540385" y="498221"/>
                  </a:lnTo>
                  <a:lnTo>
                    <a:pt x="473583" y="484251"/>
                  </a:lnTo>
                  <a:lnTo>
                    <a:pt x="470281" y="486410"/>
                  </a:lnTo>
                  <a:lnTo>
                    <a:pt x="468757" y="493268"/>
                  </a:lnTo>
                  <a:lnTo>
                    <a:pt x="471043" y="496570"/>
                  </a:lnTo>
                  <a:lnTo>
                    <a:pt x="571500" y="5176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398263" y="3587495"/>
              <a:ext cx="725424" cy="749807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4451604" y="3695699"/>
              <a:ext cx="537845" cy="561340"/>
            </a:xfrm>
            <a:custGeom>
              <a:avLst/>
              <a:gdLst/>
              <a:ahLst/>
              <a:cxnLst/>
              <a:rect l="l" t="t" r="r" b="b"/>
              <a:pathLst>
                <a:path w="537845" h="561339">
                  <a:moveTo>
                    <a:pt x="35560" y="533273"/>
                  </a:moveTo>
                  <a:lnTo>
                    <a:pt x="26289" y="524510"/>
                  </a:lnTo>
                  <a:lnTo>
                    <a:pt x="0" y="551942"/>
                  </a:lnTo>
                  <a:lnTo>
                    <a:pt x="9144" y="560832"/>
                  </a:lnTo>
                  <a:lnTo>
                    <a:pt x="35560" y="533273"/>
                  </a:lnTo>
                  <a:close/>
                </a:path>
                <a:path w="537845" h="561339">
                  <a:moveTo>
                    <a:pt x="70612" y="496570"/>
                  </a:moveTo>
                  <a:lnTo>
                    <a:pt x="61468" y="487807"/>
                  </a:lnTo>
                  <a:lnTo>
                    <a:pt x="35179" y="515366"/>
                  </a:lnTo>
                  <a:lnTo>
                    <a:pt x="44323" y="524129"/>
                  </a:lnTo>
                  <a:lnTo>
                    <a:pt x="70612" y="496570"/>
                  </a:lnTo>
                  <a:close/>
                </a:path>
                <a:path w="537845" h="561339">
                  <a:moveTo>
                    <a:pt x="105791" y="459867"/>
                  </a:moveTo>
                  <a:lnTo>
                    <a:pt x="96647" y="451104"/>
                  </a:lnTo>
                  <a:lnTo>
                    <a:pt x="70231" y="478663"/>
                  </a:lnTo>
                  <a:lnTo>
                    <a:pt x="79502" y="487426"/>
                  </a:lnTo>
                  <a:lnTo>
                    <a:pt x="105791" y="459867"/>
                  </a:lnTo>
                  <a:close/>
                </a:path>
                <a:path w="537845" h="561339">
                  <a:moveTo>
                    <a:pt x="140970" y="423291"/>
                  </a:moveTo>
                  <a:lnTo>
                    <a:pt x="131826" y="414401"/>
                  </a:lnTo>
                  <a:lnTo>
                    <a:pt x="105410" y="441960"/>
                  </a:lnTo>
                  <a:lnTo>
                    <a:pt x="114554" y="450723"/>
                  </a:lnTo>
                  <a:lnTo>
                    <a:pt x="140970" y="423291"/>
                  </a:lnTo>
                  <a:close/>
                </a:path>
                <a:path w="537845" h="561339">
                  <a:moveTo>
                    <a:pt x="176149" y="386588"/>
                  </a:moveTo>
                  <a:lnTo>
                    <a:pt x="167005" y="377825"/>
                  </a:lnTo>
                  <a:lnTo>
                    <a:pt x="140589" y="405257"/>
                  </a:lnTo>
                  <a:lnTo>
                    <a:pt x="149733" y="414020"/>
                  </a:lnTo>
                  <a:lnTo>
                    <a:pt x="176149" y="386588"/>
                  </a:lnTo>
                  <a:close/>
                </a:path>
                <a:path w="537845" h="561339">
                  <a:moveTo>
                    <a:pt x="211328" y="349885"/>
                  </a:moveTo>
                  <a:lnTo>
                    <a:pt x="202057" y="341122"/>
                  </a:lnTo>
                  <a:lnTo>
                    <a:pt x="175768" y="368681"/>
                  </a:lnTo>
                  <a:lnTo>
                    <a:pt x="184912" y="377444"/>
                  </a:lnTo>
                  <a:lnTo>
                    <a:pt x="211328" y="349885"/>
                  </a:lnTo>
                  <a:close/>
                </a:path>
                <a:path w="537845" h="561339">
                  <a:moveTo>
                    <a:pt x="246380" y="313182"/>
                  </a:moveTo>
                  <a:lnTo>
                    <a:pt x="237236" y="304419"/>
                  </a:lnTo>
                  <a:lnTo>
                    <a:pt x="210947" y="331978"/>
                  </a:lnTo>
                  <a:lnTo>
                    <a:pt x="220091" y="340741"/>
                  </a:lnTo>
                  <a:lnTo>
                    <a:pt x="246380" y="313182"/>
                  </a:lnTo>
                  <a:close/>
                </a:path>
                <a:path w="537845" h="561339">
                  <a:moveTo>
                    <a:pt x="281686" y="276479"/>
                  </a:moveTo>
                  <a:lnTo>
                    <a:pt x="272415" y="267589"/>
                  </a:lnTo>
                  <a:lnTo>
                    <a:pt x="245999" y="295275"/>
                  </a:lnTo>
                  <a:lnTo>
                    <a:pt x="255270" y="304038"/>
                  </a:lnTo>
                  <a:lnTo>
                    <a:pt x="281686" y="276479"/>
                  </a:lnTo>
                  <a:close/>
                </a:path>
                <a:path w="537845" h="561339">
                  <a:moveTo>
                    <a:pt x="316865" y="239776"/>
                  </a:moveTo>
                  <a:lnTo>
                    <a:pt x="307721" y="231013"/>
                  </a:lnTo>
                  <a:lnTo>
                    <a:pt x="281305" y="258445"/>
                  </a:lnTo>
                  <a:lnTo>
                    <a:pt x="290449" y="267208"/>
                  </a:lnTo>
                  <a:lnTo>
                    <a:pt x="316865" y="239776"/>
                  </a:lnTo>
                  <a:close/>
                </a:path>
                <a:path w="537845" h="561339">
                  <a:moveTo>
                    <a:pt x="352044" y="203073"/>
                  </a:moveTo>
                  <a:lnTo>
                    <a:pt x="342900" y="194310"/>
                  </a:lnTo>
                  <a:lnTo>
                    <a:pt x="316484" y="221742"/>
                  </a:lnTo>
                  <a:lnTo>
                    <a:pt x="325628" y="230632"/>
                  </a:lnTo>
                  <a:lnTo>
                    <a:pt x="352044" y="203073"/>
                  </a:lnTo>
                  <a:close/>
                </a:path>
                <a:path w="537845" h="561339">
                  <a:moveTo>
                    <a:pt x="387223" y="166370"/>
                  </a:moveTo>
                  <a:lnTo>
                    <a:pt x="377952" y="157607"/>
                  </a:lnTo>
                  <a:lnTo>
                    <a:pt x="351663" y="185166"/>
                  </a:lnTo>
                  <a:lnTo>
                    <a:pt x="360807" y="193929"/>
                  </a:lnTo>
                  <a:lnTo>
                    <a:pt x="387223" y="166370"/>
                  </a:lnTo>
                  <a:close/>
                </a:path>
                <a:path w="537845" h="561339">
                  <a:moveTo>
                    <a:pt x="422275" y="129794"/>
                  </a:moveTo>
                  <a:lnTo>
                    <a:pt x="413131" y="120904"/>
                  </a:lnTo>
                  <a:lnTo>
                    <a:pt x="386842" y="148463"/>
                  </a:lnTo>
                  <a:lnTo>
                    <a:pt x="395986" y="157226"/>
                  </a:lnTo>
                  <a:lnTo>
                    <a:pt x="422275" y="129794"/>
                  </a:lnTo>
                  <a:close/>
                </a:path>
                <a:path w="537845" h="561339">
                  <a:moveTo>
                    <a:pt x="457454" y="93091"/>
                  </a:moveTo>
                  <a:lnTo>
                    <a:pt x="448310" y="84328"/>
                  </a:lnTo>
                  <a:lnTo>
                    <a:pt x="421894" y="111760"/>
                  </a:lnTo>
                  <a:lnTo>
                    <a:pt x="431165" y="120523"/>
                  </a:lnTo>
                  <a:lnTo>
                    <a:pt x="457454" y="93091"/>
                  </a:lnTo>
                  <a:close/>
                </a:path>
                <a:path w="537845" h="561339">
                  <a:moveTo>
                    <a:pt x="492633" y="56388"/>
                  </a:moveTo>
                  <a:lnTo>
                    <a:pt x="483489" y="47625"/>
                  </a:lnTo>
                  <a:lnTo>
                    <a:pt x="457073" y="75057"/>
                  </a:lnTo>
                  <a:lnTo>
                    <a:pt x="466217" y="83947"/>
                  </a:lnTo>
                  <a:lnTo>
                    <a:pt x="492633" y="56388"/>
                  </a:lnTo>
                  <a:close/>
                </a:path>
                <a:path w="537845" h="561339">
                  <a:moveTo>
                    <a:pt x="537845" y="0"/>
                  </a:moveTo>
                  <a:lnTo>
                    <a:pt x="439293" y="28194"/>
                  </a:lnTo>
                  <a:lnTo>
                    <a:pt x="437261" y="31750"/>
                  </a:lnTo>
                  <a:lnTo>
                    <a:pt x="439166" y="38481"/>
                  </a:lnTo>
                  <a:lnTo>
                    <a:pt x="442722" y="40386"/>
                  </a:lnTo>
                  <a:lnTo>
                    <a:pt x="508254" y="21717"/>
                  </a:lnTo>
                  <a:lnTo>
                    <a:pt x="492252" y="38481"/>
                  </a:lnTo>
                  <a:lnTo>
                    <a:pt x="501396" y="47244"/>
                  </a:lnTo>
                  <a:lnTo>
                    <a:pt x="517525" y="30480"/>
                  </a:lnTo>
                  <a:lnTo>
                    <a:pt x="501523" y="96774"/>
                  </a:lnTo>
                  <a:lnTo>
                    <a:pt x="503682" y="100203"/>
                  </a:lnTo>
                  <a:lnTo>
                    <a:pt x="510413" y="101854"/>
                  </a:lnTo>
                  <a:lnTo>
                    <a:pt x="513842" y="99695"/>
                  </a:lnTo>
                  <a:lnTo>
                    <a:pt x="536067" y="7620"/>
                  </a:lnTo>
                  <a:lnTo>
                    <a:pt x="53784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5613279" y="3097487"/>
            <a:ext cx="14033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1" dirty="0">
                <a:latin typeface="Symbol"/>
                <a:cs typeface="Symbol"/>
              </a:rPr>
              <a:t></a:t>
            </a:r>
            <a:endParaRPr>
              <a:latin typeface="Symbol"/>
              <a:cs typeface="Symbo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213354" y="4021079"/>
            <a:ext cx="1397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1" dirty="0">
                <a:latin typeface="Symbol"/>
                <a:cs typeface="Symbol"/>
              </a:rPr>
              <a:t></a:t>
            </a:r>
            <a:endParaRPr>
              <a:latin typeface="Symbol"/>
              <a:cs typeface="Symbo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061083" y="2962485"/>
            <a:ext cx="14033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1" dirty="0">
                <a:latin typeface="Symbol"/>
                <a:cs typeface="Symbol"/>
              </a:rPr>
              <a:t></a:t>
            </a:r>
            <a:endParaRPr>
              <a:latin typeface="Symbol"/>
              <a:cs typeface="Symbo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234813" y="3091391"/>
            <a:ext cx="12636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1" dirty="0">
                <a:latin typeface="Symbol"/>
                <a:cs typeface="Symbol"/>
              </a:rPr>
              <a:t></a:t>
            </a:r>
            <a:endParaRPr>
              <a:latin typeface="Symbol"/>
              <a:cs typeface="Symbo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8373239" y="3024335"/>
            <a:ext cx="12636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1" dirty="0">
                <a:latin typeface="Symbol"/>
                <a:cs typeface="Symbol"/>
              </a:rPr>
              <a:t></a:t>
            </a:r>
            <a:endParaRPr>
              <a:latin typeface="Symbol"/>
              <a:cs typeface="Symbol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1886711" y="3284227"/>
            <a:ext cx="6949440" cy="499745"/>
            <a:chOff x="362711" y="3284220"/>
            <a:chExt cx="6949440" cy="499745"/>
          </a:xfrm>
        </p:grpSpPr>
        <p:sp>
          <p:nvSpPr>
            <p:cNvPr id="44" name="object 44"/>
            <p:cNvSpPr/>
            <p:nvPr/>
          </p:nvSpPr>
          <p:spPr>
            <a:xfrm>
              <a:off x="6039611" y="3288792"/>
              <a:ext cx="605155" cy="476884"/>
            </a:xfrm>
            <a:custGeom>
              <a:avLst/>
              <a:gdLst/>
              <a:ahLst/>
              <a:cxnLst/>
              <a:rect l="l" t="t" r="r" b="b"/>
              <a:pathLst>
                <a:path w="605154" h="476885">
                  <a:moveTo>
                    <a:pt x="302513" y="0"/>
                  </a:moveTo>
                  <a:lnTo>
                    <a:pt x="248158" y="3810"/>
                  </a:lnTo>
                  <a:lnTo>
                    <a:pt x="196976" y="14859"/>
                  </a:lnTo>
                  <a:lnTo>
                    <a:pt x="149733" y="32512"/>
                  </a:lnTo>
                  <a:lnTo>
                    <a:pt x="107568" y="56007"/>
                  </a:lnTo>
                  <a:lnTo>
                    <a:pt x="71120" y="84836"/>
                  </a:lnTo>
                  <a:lnTo>
                    <a:pt x="41275" y="117983"/>
                  </a:lnTo>
                  <a:lnTo>
                    <a:pt x="18923" y="155194"/>
                  </a:lnTo>
                  <a:lnTo>
                    <a:pt x="4825" y="195453"/>
                  </a:lnTo>
                  <a:lnTo>
                    <a:pt x="0" y="238252"/>
                  </a:lnTo>
                  <a:lnTo>
                    <a:pt x="4825" y="281178"/>
                  </a:lnTo>
                  <a:lnTo>
                    <a:pt x="18923" y="321564"/>
                  </a:lnTo>
                  <a:lnTo>
                    <a:pt x="41275" y="358648"/>
                  </a:lnTo>
                  <a:lnTo>
                    <a:pt x="71120" y="391922"/>
                  </a:lnTo>
                  <a:lnTo>
                    <a:pt x="107568" y="420751"/>
                  </a:lnTo>
                  <a:lnTo>
                    <a:pt x="149733" y="444246"/>
                  </a:lnTo>
                  <a:lnTo>
                    <a:pt x="196976" y="461899"/>
                  </a:lnTo>
                  <a:lnTo>
                    <a:pt x="248158" y="472948"/>
                  </a:lnTo>
                  <a:lnTo>
                    <a:pt x="302513" y="476758"/>
                  </a:lnTo>
                  <a:lnTo>
                    <a:pt x="356870" y="472948"/>
                  </a:lnTo>
                  <a:lnTo>
                    <a:pt x="408050" y="461899"/>
                  </a:lnTo>
                  <a:lnTo>
                    <a:pt x="455167" y="444246"/>
                  </a:lnTo>
                  <a:lnTo>
                    <a:pt x="497459" y="420751"/>
                  </a:lnTo>
                  <a:lnTo>
                    <a:pt x="533908" y="391922"/>
                  </a:lnTo>
                  <a:lnTo>
                    <a:pt x="563753" y="358648"/>
                  </a:lnTo>
                  <a:lnTo>
                    <a:pt x="586105" y="321564"/>
                  </a:lnTo>
                  <a:lnTo>
                    <a:pt x="600202" y="281178"/>
                  </a:lnTo>
                  <a:lnTo>
                    <a:pt x="605028" y="238252"/>
                  </a:lnTo>
                  <a:lnTo>
                    <a:pt x="600202" y="195453"/>
                  </a:lnTo>
                  <a:lnTo>
                    <a:pt x="586105" y="155194"/>
                  </a:lnTo>
                  <a:lnTo>
                    <a:pt x="563753" y="117983"/>
                  </a:lnTo>
                  <a:lnTo>
                    <a:pt x="533908" y="84836"/>
                  </a:lnTo>
                  <a:lnTo>
                    <a:pt x="497459" y="56007"/>
                  </a:lnTo>
                  <a:lnTo>
                    <a:pt x="455167" y="32512"/>
                  </a:lnTo>
                  <a:lnTo>
                    <a:pt x="408050" y="14859"/>
                  </a:lnTo>
                  <a:lnTo>
                    <a:pt x="356870" y="3810"/>
                  </a:lnTo>
                  <a:lnTo>
                    <a:pt x="30251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040373" y="3289554"/>
              <a:ext cx="605155" cy="476884"/>
            </a:xfrm>
            <a:custGeom>
              <a:avLst/>
              <a:gdLst/>
              <a:ahLst/>
              <a:cxnLst/>
              <a:rect l="l" t="t" r="r" b="b"/>
              <a:pathLst>
                <a:path w="605154" h="476885">
                  <a:moveTo>
                    <a:pt x="0" y="238251"/>
                  </a:moveTo>
                  <a:lnTo>
                    <a:pt x="4825" y="195453"/>
                  </a:lnTo>
                  <a:lnTo>
                    <a:pt x="18923" y="155194"/>
                  </a:lnTo>
                  <a:lnTo>
                    <a:pt x="41275" y="117983"/>
                  </a:lnTo>
                  <a:lnTo>
                    <a:pt x="71120" y="84836"/>
                  </a:lnTo>
                  <a:lnTo>
                    <a:pt x="107568" y="56007"/>
                  </a:lnTo>
                  <a:lnTo>
                    <a:pt x="149733" y="32512"/>
                  </a:lnTo>
                  <a:lnTo>
                    <a:pt x="196976" y="14859"/>
                  </a:lnTo>
                  <a:lnTo>
                    <a:pt x="248158" y="3810"/>
                  </a:lnTo>
                  <a:lnTo>
                    <a:pt x="302513" y="0"/>
                  </a:lnTo>
                  <a:lnTo>
                    <a:pt x="356870" y="3810"/>
                  </a:lnTo>
                  <a:lnTo>
                    <a:pt x="408050" y="14859"/>
                  </a:lnTo>
                  <a:lnTo>
                    <a:pt x="455167" y="32512"/>
                  </a:lnTo>
                  <a:lnTo>
                    <a:pt x="497458" y="56007"/>
                  </a:lnTo>
                  <a:lnTo>
                    <a:pt x="533907" y="84836"/>
                  </a:lnTo>
                  <a:lnTo>
                    <a:pt x="563752" y="117983"/>
                  </a:lnTo>
                  <a:lnTo>
                    <a:pt x="586104" y="155194"/>
                  </a:lnTo>
                  <a:lnTo>
                    <a:pt x="600201" y="195453"/>
                  </a:lnTo>
                  <a:lnTo>
                    <a:pt x="605027" y="238251"/>
                  </a:lnTo>
                  <a:lnTo>
                    <a:pt x="600201" y="281178"/>
                  </a:lnTo>
                  <a:lnTo>
                    <a:pt x="586104" y="321564"/>
                  </a:lnTo>
                  <a:lnTo>
                    <a:pt x="563752" y="358648"/>
                  </a:lnTo>
                  <a:lnTo>
                    <a:pt x="533907" y="391922"/>
                  </a:lnTo>
                  <a:lnTo>
                    <a:pt x="497458" y="420751"/>
                  </a:lnTo>
                  <a:lnTo>
                    <a:pt x="455167" y="444246"/>
                  </a:lnTo>
                  <a:lnTo>
                    <a:pt x="408050" y="461899"/>
                  </a:lnTo>
                  <a:lnTo>
                    <a:pt x="356870" y="472948"/>
                  </a:lnTo>
                  <a:lnTo>
                    <a:pt x="302513" y="476758"/>
                  </a:lnTo>
                  <a:lnTo>
                    <a:pt x="248158" y="472948"/>
                  </a:lnTo>
                  <a:lnTo>
                    <a:pt x="196976" y="461899"/>
                  </a:lnTo>
                  <a:lnTo>
                    <a:pt x="149733" y="444246"/>
                  </a:lnTo>
                  <a:lnTo>
                    <a:pt x="107568" y="420751"/>
                  </a:lnTo>
                  <a:lnTo>
                    <a:pt x="71120" y="391922"/>
                  </a:lnTo>
                  <a:lnTo>
                    <a:pt x="41275" y="358648"/>
                  </a:lnTo>
                  <a:lnTo>
                    <a:pt x="18923" y="321564"/>
                  </a:lnTo>
                  <a:lnTo>
                    <a:pt x="4825" y="281178"/>
                  </a:lnTo>
                  <a:lnTo>
                    <a:pt x="0" y="238251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589776" y="3374136"/>
              <a:ext cx="722376" cy="265175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6643115" y="3480807"/>
              <a:ext cx="394970" cy="0"/>
            </a:xfrm>
            <a:custGeom>
              <a:avLst/>
              <a:gdLst/>
              <a:ahLst/>
              <a:cxnLst/>
              <a:rect l="l" t="t" r="r" b="b"/>
              <a:pathLst>
                <a:path w="394970">
                  <a:moveTo>
                    <a:pt x="0" y="0"/>
                  </a:moveTo>
                  <a:lnTo>
                    <a:pt x="394398" y="0"/>
                  </a:lnTo>
                </a:path>
              </a:pathLst>
            </a:custGeom>
            <a:ln w="12716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050151" y="3429000"/>
              <a:ext cx="127253" cy="103632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848867" y="3299460"/>
              <a:ext cx="635635" cy="478155"/>
            </a:xfrm>
            <a:custGeom>
              <a:avLst/>
              <a:gdLst/>
              <a:ahLst/>
              <a:cxnLst/>
              <a:rect l="l" t="t" r="r" b="b"/>
              <a:pathLst>
                <a:path w="635635" h="478154">
                  <a:moveTo>
                    <a:pt x="317626" y="0"/>
                  </a:moveTo>
                  <a:lnTo>
                    <a:pt x="266103" y="3175"/>
                  </a:lnTo>
                  <a:lnTo>
                    <a:pt x="217233" y="12191"/>
                  </a:lnTo>
                  <a:lnTo>
                    <a:pt x="171665" y="26669"/>
                  </a:lnTo>
                  <a:lnTo>
                    <a:pt x="130035" y="46100"/>
                  </a:lnTo>
                  <a:lnTo>
                    <a:pt x="93027" y="69976"/>
                  </a:lnTo>
                  <a:lnTo>
                    <a:pt x="61277" y="97916"/>
                  </a:lnTo>
                  <a:lnTo>
                    <a:pt x="35458" y="129159"/>
                  </a:lnTo>
                  <a:lnTo>
                    <a:pt x="16192" y="163575"/>
                  </a:lnTo>
                  <a:lnTo>
                    <a:pt x="4152" y="200278"/>
                  </a:lnTo>
                  <a:lnTo>
                    <a:pt x="0" y="239140"/>
                  </a:lnTo>
                  <a:lnTo>
                    <a:pt x="4152" y="277875"/>
                  </a:lnTo>
                  <a:lnTo>
                    <a:pt x="16192" y="314706"/>
                  </a:lnTo>
                  <a:lnTo>
                    <a:pt x="35458" y="348995"/>
                  </a:lnTo>
                  <a:lnTo>
                    <a:pt x="61277" y="380364"/>
                  </a:lnTo>
                  <a:lnTo>
                    <a:pt x="93027" y="408177"/>
                  </a:lnTo>
                  <a:lnTo>
                    <a:pt x="130035" y="432053"/>
                  </a:lnTo>
                  <a:lnTo>
                    <a:pt x="171665" y="451484"/>
                  </a:lnTo>
                  <a:lnTo>
                    <a:pt x="217233" y="465963"/>
                  </a:lnTo>
                  <a:lnTo>
                    <a:pt x="266103" y="474979"/>
                  </a:lnTo>
                  <a:lnTo>
                    <a:pt x="317626" y="478154"/>
                  </a:lnTo>
                  <a:lnTo>
                    <a:pt x="369150" y="474979"/>
                  </a:lnTo>
                  <a:lnTo>
                    <a:pt x="418020" y="465963"/>
                  </a:lnTo>
                  <a:lnTo>
                    <a:pt x="463550" y="451484"/>
                  </a:lnTo>
                  <a:lnTo>
                    <a:pt x="505206" y="432053"/>
                  </a:lnTo>
                  <a:lnTo>
                    <a:pt x="542290" y="408177"/>
                  </a:lnTo>
                  <a:lnTo>
                    <a:pt x="573913" y="380364"/>
                  </a:lnTo>
                  <a:lnTo>
                    <a:pt x="599820" y="348995"/>
                  </a:lnTo>
                  <a:lnTo>
                    <a:pt x="619125" y="314706"/>
                  </a:lnTo>
                  <a:lnTo>
                    <a:pt x="631063" y="277875"/>
                  </a:lnTo>
                  <a:lnTo>
                    <a:pt x="635254" y="239140"/>
                  </a:lnTo>
                  <a:lnTo>
                    <a:pt x="631063" y="200278"/>
                  </a:lnTo>
                  <a:lnTo>
                    <a:pt x="619125" y="163575"/>
                  </a:lnTo>
                  <a:lnTo>
                    <a:pt x="599820" y="129159"/>
                  </a:lnTo>
                  <a:lnTo>
                    <a:pt x="573913" y="97916"/>
                  </a:lnTo>
                  <a:lnTo>
                    <a:pt x="542290" y="69976"/>
                  </a:lnTo>
                  <a:lnTo>
                    <a:pt x="505206" y="46100"/>
                  </a:lnTo>
                  <a:lnTo>
                    <a:pt x="463550" y="26669"/>
                  </a:lnTo>
                  <a:lnTo>
                    <a:pt x="418020" y="12191"/>
                  </a:lnTo>
                  <a:lnTo>
                    <a:pt x="369150" y="3175"/>
                  </a:lnTo>
                  <a:lnTo>
                    <a:pt x="31762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849629" y="3300222"/>
              <a:ext cx="635635" cy="478155"/>
            </a:xfrm>
            <a:custGeom>
              <a:avLst/>
              <a:gdLst/>
              <a:ahLst/>
              <a:cxnLst/>
              <a:rect l="l" t="t" r="r" b="b"/>
              <a:pathLst>
                <a:path w="635635" h="478154">
                  <a:moveTo>
                    <a:pt x="0" y="239140"/>
                  </a:moveTo>
                  <a:lnTo>
                    <a:pt x="4152" y="200278"/>
                  </a:lnTo>
                  <a:lnTo>
                    <a:pt x="16192" y="163575"/>
                  </a:lnTo>
                  <a:lnTo>
                    <a:pt x="35458" y="129158"/>
                  </a:lnTo>
                  <a:lnTo>
                    <a:pt x="61277" y="97916"/>
                  </a:lnTo>
                  <a:lnTo>
                    <a:pt x="93027" y="69976"/>
                  </a:lnTo>
                  <a:lnTo>
                    <a:pt x="130035" y="46100"/>
                  </a:lnTo>
                  <a:lnTo>
                    <a:pt x="171665" y="26669"/>
                  </a:lnTo>
                  <a:lnTo>
                    <a:pt x="217233" y="12191"/>
                  </a:lnTo>
                  <a:lnTo>
                    <a:pt x="266103" y="3175"/>
                  </a:lnTo>
                  <a:lnTo>
                    <a:pt x="317626" y="0"/>
                  </a:lnTo>
                  <a:lnTo>
                    <a:pt x="369150" y="3175"/>
                  </a:lnTo>
                  <a:lnTo>
                    <a:pt x="418020" y="12191"/>
                  </a:lnTo>
                  <a:lnTo>
                    <a:pt x="463550" y="26669"/>
                  </a:lnTo>
                  <a:lnTo>
                    <a:pt x="505206" y="46100"/>
                  </a:lnTo>
                  <a:lnTo>
                    <a:pt x="542289" y="69976"/>
                  </a:lnTo>
                  <a:lnTo>
                    <a:pt x="573913" y="97916"/>
                  </a:lnTo>
                  <a:lnTo>
                    <a:pt x="599820" y="129158"/>
                  </a:lnTo>
                  <a:lnTo>
                    <a:pt x="619125" y="163575"/>
                  </a:lnTo>
                  <a:lnTo>
                    <a:pt x="631063" y="200278"/>
                  </a:lnTo>
                  <a:lnTo>
                    <a:pt x="635254" y="239140"/>
                  </a:lnTo>
                  <a:lnTo>
                    <a:pt x="631063" y="277875"/>
                  </a:lnTo>
                  <a:lnTo>
                    <a:pt x="619125" y="314705"/>
                  </a:lnTo>
                  <a:lnTo>
                    <a:pt x="599820" y="348995"/>
                  </a:lnTo>
                  <a:lnTo>
                    <a:pt x="573913" y="380364"/>
                  </a:lnTo>
                  <a:lnTo>
                    <a:pt x="542289" y="408177"/>
                  </a:lnTo>
                  <a:lnTo>
                    <a:pt x="505206" y="432053"/>
                  </a:lnTo>
                  <a:lnTo>
                    <a:pt x="463550" y="451484"/>
                  </a:lnTo>
                  <a:lnTo>
                    <a:pt x="418020" y="465963"/>
                  </a:lnTo>
                  <a:lnTo>
                    <a:pt x="369150" y="474979"/>
                  </a:lnTo>
                  <a:lnTo>
                    <a:pt x="317626" y="478154"/>
                  </a:lnTo>
                  <a:lnTo>
                    <a:pt x="266103" y="474979"/>
                  </a:lnTo>
                  <a:lnTo>
                    <a:pt x="217233" y="465963"/>
                  </a:lnTo>
                  <a:lnTo>
                    <a:pt x="171665" y="451484"/>
                  </a:lnTo>
                  <a:lnTo>
                    <a:pt x="130035" y="432053"/>
                  </a:lnTo>
                  <a:lnTo>
                    <a:pt x="93027" y="408177"/>
                  </a:lnTo>
                  <a:lnTo>
                    <a:pt x="61277" y="380364"/>
                  </a:lnTo>
                  <a:lnTo>
                    <a:pt x="35458" y="348995"/>
                  </a:lnTo>
                  <a:lnTo>
                    <a:pt x="16192" y="314705"/>
                  </a:lnTo>
                  <a:lnTo>
                    <a:pt x="4152" y="277875"/>
                  </a:lnTo>
                  <a:lnTo>
                    <a:pt x="0" y="239140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62711" y="3432048"/>
              <a:ext cx="646176" cy="265175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416051" y="3538720"/>
              <a:ext cx="344170" cy="0"/>
            </a:xfrm>
            <a:custGeom>
              <a:avLst/>
              <a:gdLst/>
              <a:ahLst/>
              <a:cxnLst/>
              <a:rect l="l" t="t" r="r" b="b"/>
              <a:pathLst>
                <a:path w="344170">
                  <a:moveTo>
                    <a:pt x="0" y="0"/>
                  </a:moveTo>
                  <a:lnTo>
                    <a:pt x="343570" y="0"/>
                  </a:lnTo>
                </a:path>
              </a:pathLst>
            </a:custGeom>
            <a:ln w="1271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" name="object 5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72337" y="3486912"/>
              <a:ext cx="101828" cy="103504"/>
            </a:xfrm>
            <a:prstGeom prst="rect">
              <a:avLst/>
            </a:prstGeom>
          </p:spPr>
        </p:pic>
      </p:grpSp>
      <p:sp>
        <p:nvSpPr>
          <p:cNvPr id="54" name="object 54"/>
          <p:cNvSpPr txBox="1"/>
          <p:nvPr/>
        </p:nvSpPr>
        <p:spPr>
          <a:xfrm>
            <a:off x="1950219" y="4650742"/>
            <a:ext cx="342709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mbria"/>
                <a:cs typeface="Cambria"/>
              </a:rPr>
              <a:t>Now</a:t>
            </a:r>
            <a:r>
              <a:rPr spc="-31" dirty="0">
                <a:latin typeface="Cambria"/>
                <a:cs typeface="Cambria"/>
              </a:rPr>
              <a:t> remove</a:t>
            </a:r>
            <a:r>
              <a:rPr spc="-65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unnecessary</a:t>
            </a:r>
            <a:r>
              <a:rPr spc="-51" dirty="0">
                <a:latin typeface="Cambria"/>
                <a:cs typeface="Cambria"/>
              </a:rPr>
              <a:t> </a:t>
            </a:r>
            <a:r>
              <a:rPr dirty="0">
                <a:latin typeface="Symbol"/>
                <a:cs typeface="Symbol"/>
              </a:rPr>
              <a:t>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Cambria"/>
                <a:cs typeface="Cambria"/>
              </a:rPr>
              <a:t>moves</a:t>
            </a:r>
            <a:r>
              <a:rPr spc="-45" dirty="0">
                <a:latin typeface="Cambria"/>
                <a:cs typeface="Cambria"/>
              </a:rPr>
              <a:t> </a:t>
            </a:r>
            <a:r>
              <a:rPr spc="-51" dirty="0">
                <a:latin typeface="Cambria"/>
                <a:cs typeface="Cambria"/>
              </a:rPr>
              <a:t>.</a:t>
            </a:r>
            <a:endParaRPr>
              <a:latin typeface="Cambria"/>
              <a:cs typeface="Cambria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4995678" y="5227322"/>
            <a:ext cx="3949065" cy="1156971"/>
            <a:chOff x="3471671" y="5227320"/>
            <a:chExt cx="3949065" cy="1156970"/>
          </a:xfrm>
        </p:grpSpPr>
        <p:pic>
          <p:nvPicPr>
            <p:cNvPr id="56" name="object 56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471671" y="5227320"/>
              <a:ext cx="3171444" cy="672084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4255769" y="5900166"/>
              <a:ext cx="3159760" cy="478790"/>
            </a:xfrm>
            <a:custGeom>
              <a:avLst/>
              <a:gdLst/>
              <a:ahLst/>
              <a:cxnLst/>
              <a:rect l="l" t="t" r="r" b="b"/>
              <a:pathLst>
                <a:path w="3159759" h="478789">
                  <a:moveTo>
                    <a:pt x="0" y="239102"/>
                  </a:moveTo>
                  <a:lnTo>
                    <a:pt x="11556" y="198323"/>
                  </a:lnTo>
                  <a:lnTo>
                    <a:pt x="44957" y="159791"/>
                  </a:lnTo>
                  <a:lnTo>
                    <a:pt x="98170" y="124066"/>
                  </a:lnTo>
                  <a:lnTo>
                    <a:pt x="169417" y="91719"/>
                  </a:lnTo>
                  <a:lnTo>
                    <a:pt x="211200" y="77000"/>
                  </a:lnTo>
                  <a:lnTo>
                    <a:pt x="256793" y="63334"/>
                  </a:lnTo>
                  <a:lnTo>
                    <a:pt x="305942" y="50812"/>
                  </a:lnTo>
                  <a:lnTo>
                    <a:pt x="358266" y="39484"/>
                  </a:lnTo>
                  <a:lnTo>
                    <a:pt x="413765" y="29438"/>
                  </a:lnTo>
                  <a:lnTo>
                    <a:pt x="472058" y="20739"/>
                  </a:lnTo>
                  <a:lnTo>
                    <a:pt x="532891" y="13462"/>
                  </a:lnTo>
                  <a:lnTo>
                    <a:pt x="596138" y="7683"/>
                  </a:lnTo>
                  <a:lnTo>
                    <a:pt x="661415" y="3467"/>
                  </a:lnTo>
                  <a:lnTo>
                    <a:pt x="728599" y="876"/>
                  </a:lnTo>
                  <a:lnTo>
                    <a:pt x="797432" y="0"/>
                  </a:lnTo>
                  <a:lnTo>
                    <a:pt x="866139" y="876"/>
                  </a:lnTo>
                  <a:lnTo>
                    <a:pt x="933322" y="3467"/>
                  </a:lnTo>
                  <a:lnTo>
                    <a:pt x="998727" y="7683"/>
                  </a:lnTo>
                  <a:lnTo>
                    <a:pt x="1061846" y="13462"/>
                  </a:lnTo>
                  <a:lnTo>
                    <a:pt x="1122806" y="20739"/>
                  </a:lnTo>
                  <a:lnTo>
                    <a:pt x="1180972" y="29438"/>
                  </a:lnTo>
                  <a:lnTo>
                    <a:pt x="1236471" y="39484"/>
                  </a:lnTo>
                  <a:lnTo>
                    <a:pt x="1288922" y="50812"/>
                  </a:lnTo>
                  <a:lnTo>
                    <a:pt x="1337944" y="63334"/>
                  </a:lnTo>
                  <a:lnTo>
                    <a:pt x="1383538" y="77000"/>
                  </a:lnTo>
                  <a:lnTo>
                    <a:pt x="1425320" y="91719"/>
                  </a:lnTo>
                  <a:lnTo>
                    <a:pt x="1463039" y="107429"/>
                  </a:lnTo>
                  <a:lnTo>
                    <a:pt x="1525524" y="141541"/>
                  </a:lnTo>
                  <a:lnTo>
                    <a:pt x="1569084" y="178739"/>
                  </a:lnTo>
                  <a:lnTo>
                    <a:pt x="1591817" y="218465"/>
                  </a:lnTo>
                  <a:lnTo>
                    <a:pt x="1594739" y="239102"/>
                  </a:lnTo>
                  <a:lnTo>
                    <a:pt x="1591817" y="259727"/>
                  </a:lnTo>
                  <a:lnTo>
                    <a:pt x="1569084" y="299453"/>
                  </a:lnTo>
                  <a:lnTo>
                    <a:pt x="1525524" y="336664"/>
                  </a:lnTo>
                  <a:lnTo>
                    <a:pt x="1463039" y="370763"/>
                  </a:lnTo>
                  <a:lnTo>
                    <a:pt x="1425320" y="386486"/>
                  </a:lnTo>
                  <a:lnTo>
                    <a:pt x="1383538" y="401205"/>
                  </a:lnTo>
                  <a:lnTo>
                    <a:pt x="1337944" y="414870"/>
                  </a:lnTo>
                  <a:lnTo>
                    <a:pt x="1288922" y="427393"/>
                  </a:lnTo>
                  <a:lnTo>
                    <a:pt x="1236471" y="438721"/>
                  </a:lnTo>
                  <a:lnTo>
                    <a:pt x="1180972" y="448767"/>
                  </a:lnTo>
                  <a:lnTo>
                    <a:pt x="1122806" y="457454"/>
                  </a:lnTo>
                  <a:lnTo>
                    <a:pt x="1061846" y="464731"/>
                  </a:lnTo>
                  <a:lnTo>
                    <a:pt x="998727" y="470522"/>
                  </a:lnTo>
                  <a:lnTo>
                    <a:pt x="933322" y="474738"/>
                  </a:lnTo>
                  <a:lnTo>
                    <a:pt x="866139" y="477329"/>
                  </a:lnTo>
                  <a:lnTo>
                    <a:pt x="797432" y="478205"/>
                  </a:lnTo>
                  <a:lnTo>
                    <a:pt x="728599" y="477329"/>
                  </a:lnTo>
                  <a:lnTo>
                    <a:pt x="661415" y="474738"/>
                  </a:lnTo>
                  <a:lnTo>
                    <a:pt x="596138" y="470522"/>
                  </a:lnTo>
                  <a:lnTo>
                    <a:pt x="532891" y="464731"/>
                  </a:lnTo>
                  <a:lnTo>
                    <a:pt x="472058" y="457454"/>
                  </a:lnTo>
                  <a:lnTo>
                    <a:pt x="413765" y="448767"/>
                  </a:lnTo>
                  <a:lnTo>
                    <a:pt x="358266" y="438721"/>
                  </a:lnTo>
                  <a:lnTo>
                    <a:pt x="305942" y="427393"/>
                  </a:lnTo>
                  <a:lnTo>
                    <a:pt x="256793" y="414870"/>
                  </a:lnTo>
                  <a:lnTo>
                    <a:pt x="211200" y="401205"/>
                  </a:lnTo>
                  <a:lnTo>
                    <a:pt x="169417" y="386486"/>
                  </a:lnTo>
                  <a:lnTo>
                    <a:pt x="131699" y="370763"/>
                  </a:lnTo>
                  <a:lnTo>
                    <a:pt x="69214" y="336664"/>
                  </a:lnTo>
                  <a:lnTo>
                    <a:pt x="25653" y="299453"/>
                  </a:lnTo>
                  <a:lnTo>
                    <a:pt x="2920" y="259727"/>
                  </a:lnTo>
                  <a:lnTo>
                    <a:pt x="0" y="239102"/>
                  </a:lnTo>
                  <a:close/>
                </a:path>
                <a:path w="3159759" h="478789">
                  <a:moveTo>
                    <a:pt x="2163826" y="238175"/>
                  </a:moveTo>
                  <a:lnTo>
                    <a:pt x="2179066" y="179527"/>
                  </a:lnTo>
                  <a:lnTo>
                    <a:pt x="2222118" y="126212"/>
                  </a:lnTo>
                  <a:lnTo>
                    <a:pt x="2252979" y="102095"/>
                  </a:lnTo>
                  <a:lnTo>
                    <a:pt x="2289429" y="79997"/>
                  </a:lnTo>
                  <a:lnTo>
                    <a:pt x="2330957" y="60109"/>
                  </a:lnTo>
                  <a:lnTo>
                    <a:pt x="2377185" y="42672"/>
                  </a:lnTo>
                  <a:lnTo>
                    <a:pt x="2427604" y="27901"/>
                  </a:lnTo>
                  <a:lnTo>
                    <a:pt x="2481706" y="16027"/>
                  </a:lnTo>
                  <a:lnTo>
                    <a:pt x="2538983" y="7277"/>
                  </a:lnTo>
                  <a:lnTo>
                    <a:pt x="2599054" y="1854"/>
                  </a:lnTo>
                  <a:lnTo>
                    <a:pt x="2661538" y="0"/>
                  </a:lnTo>
                  <a:lnTo>
                    <a:pt x="2724023" y="1854"/>
                  </a:lnTo>
                  <a:lnTo>
                    <a:pt x="2784094" y="7277"/>
                  </a:lnTo>
                  <a:lnTo>
                    <a:pt x="2841498" y="16027"/>
                  </a:lnTo>
                  <a:lnTo>
                    <a:pt x="2895473" y="27901"/>
                  </a:lnTo>
                  <a:lnTo>
                    <a:pt x="2945891" y="42672"/>
                  </a:lnTo>
                  <a:lnTo>
                    <a:pt x="2992120" y="60109"/>
                  </a:lnTo>
                  <a:lnTo>
                    <a:pt x="3033649" y="79997"/>
                  </a:lnTo>
                  <a:lnTo>
                    <a:pt x="3070098" y="102095"/>
                  </a:lnTo>
                  <a:lnTo>
                    <a:pt x="3100958" y="126212"/>
                  </a:lnTo>
                  <a:lnTo>
                    <a:pt x="3144011" y="179527"/>
                  </a:lnTo>
                  <a:lnTo>
                    <a:pt x="3159252" y="238175"/>
                  </a:lnTo>
                  <a:lnTo>
                    <a:pt x="3155314" y="268058"/>
                  </a:lnTo>
                  <a:lnTo>
                    <a:pt x="3125724" y="324269"/>
                  </a:lnTo>
                  <a:lnTo>
                    <a:pt x="3070098" y="374256"/>
                  </a:lnTo>
                  <a:lnTo>
                    <a:pt x="3033649" y="396367"/>
                  </a:lnTo>
                  <a:lnTo>
                    <a:pt x="2992120" y="416255"/>
                  </a:lnTo>
                  <a:lnTo>
                    <a:pt x="2945891" y="433692"/>
                  </a:lnTo>
                  <a:lnTo>
                    <a:pt x="2895473" y="448462"/>
                  </a:lnTo>
                  <a:lnTo>
                    <a:pt x="2841498" y="460336"/>
                  </a:lnTo>
                  <a:lnTo>
                    <a:pt x="2784094" y="469087"/>
                  </a:lnTo>
                  <a:lnTo>
                    <a:pt x="2724023" y="474510"/>
                  </a:lnTo>
                  <a:lnTo>
                    <a:pt x="2661538" y="476364"/>
                  </a:lnTo>
                  <a:lnTo>
                    <a:pt x="2599054" y="474510"/>
                  </a:lnTo>
                  <a:lnTo>
                    <a:pt x="2538983" y="469087"/>
                  </a:lnTo>
                  <a:lnTo>
                    <a:pt x="2481706" y="460336"/>
                  </a:lnTo>
                  <a:lnTo>
                    <a:pt x="2427604" y="448462"/>
                  </a:lnTo>
                  <a:lnTo>
                    <a:pt x="2377185" y="433692"/>
                  </a:lnTo>
                  <a:lnTo>
                    <a:pt x="2330957" y="416255"/>
                  </a:lnTo>
                  <a:lnTo>
                    <a:pt x="2289429" y="396367"/>
                  </a:lnTo>
                  <a:lnTo>
                    <a:pt x="2252979" y="374256"/>
                  </a:lnTo>
                  <a:lnTo>
                    <a:pt x="2222118" y="350151"/>
                  </a:lnTo>
                  <a:lnTo>
                    <a:pt x="2179066" y="296824"/>
                  </a:lnTo>
                  <a:lnTo>
                    <a:pt x="2163826" y="238175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8188199" y="5979365"/>
            <a:ext cx="496571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mbria"/>
                <a:cs typeface="Cambria"/>
              </a:rPr>
              <a:t>{</a:t>
            </a:r>
            <a:r>
              <a:rPr spc="-75" dirty="0">
                <a:latin typeface="Cambria"/>
                <a:cs typeface="Cambria"/>
              </a:rPr>
              <a:t> </a:t>
            </a:r>
            <a:r>
              <a:rPr spc="-25" dirty="0">
                <a:latin typeface="Cambria"/>
                <a:cs typeface="Cambria"/>
              </a:rPr>
              <a:t>q2}</a:t>
            </a:r>
            <a:endParaRPr>
              <a:latin typeface="Cambria"/>
              <a:cs typeface="Cambria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3121093" y="5769804"/>
            <a:ext cx="2795271" cy="614045"/>
            <a:chOff x="1597088" y="5769800"/>
            <a:chExt cx="2795270" cy="614045"/>
          </a:xfrm>
        </p:grpSpPr>
        <p:pic>
          <p:nvPicPr>
            <p:cNvPr id="60" name="object 6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557015" y="5977128"/>
              <a:ext cx="835151" cy="265176"/>
            </a:xfrm>
            <a:prstGeom prst="rect">
              <a:avLst/>
            </a:prstGeom>
          </p:spPr>
        </p:pic>
        <p:sp>
          <p:nvSpPr>
            <p:cNvPr id="61" name="object 61"/>
            <p:cNvSpPr/>
            <p:nvPr/>
          </p:nvSpPr>
          <p:spPr>
            <a:xfrm>
              <a:off x="3610355" y="6084515"/>
              <a:ext cx="546735" cy="0"/>
            </a:xfrm>
            <a:custGeom>
              <a:avLst/>
              <a:gdLst/>
              <a:ahLst/>
              <a:cxnLst/>
              <a:rect l="l" t="t" r="r" b="b"/>
              <a:pathLst>
                <a:path w="546735">
                  <a:moveTo>
                    <a:pt x="0" y="0"/>
                  </a:moveTo>
                  <a:lnTo>
                    <a:pt x="546369" y="0"/>
                  </a:lnTo>
                </a:path>
              </a:pathLst>
            </a:custGeom>
            <a:ln w="12528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2" name="object 62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163440" y="6033516"/>
              <a:ext cx="96138" cy="102006"/>
            </a:xfrm>
            <a:prstGeom prst="rect">
              <a:avLst/>
            </a:prstGeom>
          </p:spPr>
        </p:pic>
        <p:sp>
          <p:nvSpPr>
            <p:cNvPr id="63" name="object 63"/>
            <p:cNvSpPr/>
            <p:nvPr/>
          </p:nvSpPr>
          <p:spPr>
            <a:xfrm>
              <a:off x="1601723" y="5774436"/>
              <a:ext cx="2008505" cy="603250"/>
            </a:xfrm>
            <a:custGeom>
              <a:avLst/>
              <a:gdLst/>
              <a:ahLst/>
              <a:cxnLst/>
              <a:rect l="l" t="t" r="r" b="b"/>
              <a:pathLst>
                <a:path w="2008504" h="603250">
                  <a:moveTo>
                    <a:pt x="1004188" y="0"/>
                  </a:moveTo>
                  <a:lnTo>
                    <a:pt x="932433" y="749"/>
                  </a:lnTo>
                  <a:lnTo>
                    <a:pt x="862076" y="2997"/>
                  </a:lnTo>
                  <a:lnTo>
                    <a:pt x="793242" y="6654"/>
                  </a:lnTo>
                  <a:lnTo>
                    <a:pt x="726186" y="11696"/>
                  </a:lnTo>
                  <a:lnTo>
                    <a:pt x="660907" y="18072"/>
                  </a:lnTo>
                  <a:lnTo>
                    <a:pt x="597662" y="25717"/>
                  </a:lnTo>
                  <a:lnTo>
                    <a:pt x="536701" y="34594"/>
                  </a:lnTo>
                  <a:lnTo>
                    <a:pt x="478027" y="44627"/>
                  </a:lnTo>
                  <a:lnTo>
                    <a:pt x="422020" y="55803"/>
                  </a:lnTo>
                  <a:lnTo>
                    <a:pt x="368681" y="68046"/>
                  </a:lnTo>
                  <a:lnTo>
                    <a:pt x="318262" y="81305"/>
                  </a:lnTo>
                  <a:lnTo>
                    <a:pt x="270763" y="95529"/>
                  </a:lnTo>
                  <a:lnTo>
                    <a:pt x="226694" y="110680"/>
                  </a:lnTo>
                  <a:lnTo>
                    <a:pt x="185927" y="126695"/>
                  </a:lnTo>
                  <a:lnTo>
                    <a:pt x="148717" y="143522"/>
                  </a:lnTo>
                  <a:lnTo>
                    <a:pt x="85725" y="179438"/>
                  </a:lnTo>
                  <a:lnTo>
                    <a:pt x="38988" y="218008"/>
                  </a:lnTo>
                  <a:lnTo>
                    <a:pt x="10032" y="258813"/>
                  </a:lnTo>
                  <a:lnTo>
                    <a:pt x="0" y="301472"/>
                  </a:lnTo>
                  <a:lnTo>
                    <a:pt x="2539" y="322999"/>
                  </a:lnTo>
                  <a:lnTo>
                    <a:pt x="22225" y="364782"/>
                  </a:lnTo>
                  <a:lnTo>
                    <a:pt x="60198" y="404533"/>
                  </a:lnTo>
                  <a:lnTo>
                    <a:pt x="115188" y="441820"/>
                  </a:lnTo>
                  <a:lnTo>
                    <a:pt x="185927" y="476249"/>
                  </a:lnTo>
                  <a:lnTo>
                    <a:pt x="226694" y="492264"/>
                  </a:lnTo>
                  <a:lnTo>
                    <a:pt x="270763" y="507415"/>
                  </a:lnTo>
                  <a:lnTo>
                    <a:pt x="318262" y="521639"/>
                  </a:lnTo>
                  <a:lnTo>
                    <a:pt x="368681" y="534898"/>
                  </a:lnTo>
                  <a:lnTo>
                    <a:pt x="422020" y="547141"/>
                  </a:lnTo>
                  <a:lnTo>
                    <a:pt x="478027" y="558304"/>
                  </a:lnTo>
                  <a:lnTo>
                    <a:pt x="536701" y="568350"/>
                  </a:lnTo>
                  <a:lnTo>
                    <a:pt x="597662" y="577227"/>
                  </a:lnTo>
                  <a:lnTo>
                    <a:pt x="660907" y="584873"/>
                  </a:lnTo>
                  <a:lnTo>
                    <a:pt x="726186" y="591235"/>
                  </a:lnTo>
                  <a:lnTo>
                    <a:pt x="793242" y="596290"/>
                  </a:lnTo>
                  <a:lnTo>
                    <a:pt x="862076" y="599947"/>
                  </a:lnTo>
                  <a:lnTo>
                    <a:pt x="932433" y="602183"/>
                  </a:lnTo>
                  <a:lnTo>
                    <a:pt x="1004188" y="602945"/>
                  </a:lnTo>
                  <a:lnTo>
                    <a:pt x="1075944" y="602183"/>
                  </a:lnTo>
                  <a:lnTo>
                    <a:pt x="1146302" y="599947"/>
                  </a:lnTo>
                  <a:lnTo>
                    <a:pt x="1215136" y="596290"/>
                  </a:lnTo>
                  <a:lnTo>
                    <a:pt x="1282192" y="591235"/>
                  </a:lnTo>
                  <a:lnTo>
                    <a:pt x="1347470" y="584873"/>
                  </a:lnTo>
                  <a:lnTo>
                    <a:pt x="1410715" y="577227"/>
                  </a:lnTo>
                  <a:lnTo>
                    <a:pt x="1471676" y="568350"/>
                  </a:lnTo>
                  <a:lnTo>
                    <a:pt x="1530350" y="558304"/>
                  </a:lnTo>
                  <a:lnTo>
                    <a:pt x="1586357" y="547141"/>
                  </a:lnTo>
                  <a:lnTo>
                    <a:pt x="1639696" y="534898"/>
                  </a:lnTo>
                  <a:lnTo>
                    <a:pt x="1690115" y="521639"/>
                  </a:lnTo>
                  <a:lnTo>
                    <a:pt x="1737614" y="507415"/>
                  </a:lnTo>
                  <a:lnTo>
                    <a:pt x="1781683" y="492264"/>
                  </a:lnTo>
                  <a:lnTo>
                    <a:pt x="1822450" y="476249"/>
                  </a:lnTo>
                  <a:lnTo>
                    <a:pt x="1859661" y="459409"/>
                  </a:lnTo>
                  <a:lnTo>
                    <a:pt x="1922652" y="423506"/>
                  </a:lnTo>
                  <a:lnTo>
                    <a:pt x="1969389" y="384936"/>
                  </a:lnTo>
                  <a:lnTo>
                    <a:pt x="1998345" y="344119"/>
                  </a:lnTo>
                  <a:lnTo>
                    <a:pt x="2008377" y="301472"/>
                  </a:lnTo>
                  <a:lnTo>
                    <a:pt x="2005838" y="279946"/>
                  </a:lnTo>
                  <a:lnTo>
                    <a:pt x="1986152" y="238150"/>
                  </a:lnTo>
                  <a:lnTo>
                    <a:pt x="1948179" y="198412"/>
                  </a:lnTo>
                  <a:lnTo>
                    <a:pt x="1893189" y="161124"/>
                  </a:lnTo>
                  <a:lnTo>
                    <a:pt x="1822450" y="126695"/>
                  </a:lnTo>
                  <a:lnTo>
                    <a:pt x="1781683" y="110680"/>
                  </a:lnTo>
                  <a:lnTo>
                    <a:pt x="1737614" y="95529"/>
                  </a:lnTo>
                  <a:lnTo>
                    <a:pt x="1690115" y="81305"/>
                  </a:lnTo>
                  <a:lnTo>
                    <a:pt x="1639696" y="68046"/>
                  </a:lnTo>
                  <a:lnTo>
                    <a:pt x="1586357" y="55803"/>
                  </a:lnTo>
                  <a:lnTo>
                    <a:pt x="1530350" y="44627"/>
                  </a:lnTo>
                  <a:lnTo>
                    <a:pt x="1471676" y="34594"/>
                  </a:lnTo>
                  <a:lnTo>
                    <a:pt x="1410715" y="25717"/>
                  </a:lnTo>
                  <a:lnTo>
                    <a:pt x="1347470" y="18072"/>
                  </a:lnTo>
                  <a:lnTo>
                    <a:pt x="1282192" y="11696"/>
                  </a:lnTo>
                  <a:lnTo>
                    <a:pt x="1215136" y="6654"/>
                  </a:lnTo>
                  <a:lnTo>
                    <a:pt x="1146302" y="2997"/>
                  </a:lnTo>
                  <a:lnTo>
                    <a:pt x="1075944" y="749"/>
                  </a:lnTo>
                  <a:lnTo>
                    <a:pt x="10041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1602485" y="5775198"/>
              <a:ext cx="2008505" cy="603250"/>
            </a:xfrm>
            <a:custGeom>
              <a:avLst/>
              <a:gdLst/>
              <a:ahLst/>
              <a:cxnLst/>
              <a:rect l="l" t="t" r="r" b="b"/>
              <a:pathLst>
                <a:path w="2008504" h="603250">
                  <a:moveTo>
                    <a:pt x="0" y="301472"/>
                  </a:moveTo>
                  <a:lnTo>
                    <a:pt x="10032" y="258813"/>
                  </a:lnTo>
                  <a:lnTo>
                    <a:pt x="38988" y="218008"/>
                  </a:lnTo>
                  <a:lnTo>
                    <a:pt x="85725" y="179438"/>
                  </a:lnTo>
                  <a:lnTo>
                    <a:pt x="148716" y="143522"/>
                  </a:lnTo>
                  <a:lnTo>
                    <a:pt x="185927" y="126695"/>
                  </a:lnTo>
                  <a:lnTo>
                    <a:pt x="226694" y="110680"/>
                  </a:lnTo>
                  <a:lnTo>
                    <a:pt x="270763" y="95529"/>
                  </a:lnTo>
                  <a:lnTo>
                    <a:pt x="318262" y="81305"/>
                  </a:lnTo>
                  <a:lnTo>
                    <a:pt x="368681" y="68046"/>
                  </a:lnTo>
                  <a:lnTo>
                    <a:pt x="422020" y="55803"/>
                  </a:lnTo>
                  <a:lnTo>
                    <a:pt x="478027" y="44627"/>
                  </a:lnTo>
                  <a:lnTo>
                    <a:pt x="536701" y="34594"/>
                  </a:lnTo>
                  <a:lnTo>
                    <a:pt x="597662" y="25717"/>
                  </a:lnTo>
                  <a:lnTo>
                    <a:pt x="660907" y="18072"/>
                  </a:lnTo>
                  <a:lnTo>
                    <a:pt x="726186" y="11696"/>
                  </a:lnTo>
                  <a:lnTo>
                    <a:pt x="793241" y="6654"/>
                  </a:lnTo>
                  <a:lnTo>
                    <a:pt x="862076" y="2997"/>
                  </a:lnTo>
                  <a:lnTo>
                    <a:pt x="932433" y="749"/>
                  </a:lnTo>
                  <a:lnTo>
                    <a:pt x="1004188" y="0"/>
                  </a:lnTo>
                  <a:lnTo>
                    <a:pt x="1075944" y="749"/>
                  </a:lnTo>
                  <a:lnTo>
                    <a:pt x="1146302" y="2997"/>
                  </a:lnTo>
                  <a:lnTo>
                    <a:pt x="1215136" y="6654"/>
                  </a:lnTo>
                  <a:lnTo>
                    <a:pt x="1282191" y="11696"/>
                  </a:lnTo>
                  <a:lnTo>
                    <a:pt x="1347470" y="18072"/>
                  </a:lnTo>
                  <a:lnTo>
                    <a:pt x="1410715" y="25717"/>
                  </a:lnTo>
                  <a:lnTo>
                    <a:pt x="1471676" y="34594"/>
                  </a:lnTo>
                  <a:lnTo>
                    <a:pt x="1530350" y="44627"/>
                  </a:lnTo>
                  <a:lnTo>
                    <a:pt x="1586357" y="55803"/>
                  </a:lnTo>
                  <a:lnTo>
                    <a:pt x="1639696" y="68046"/>
                  </a:lnTo>
                  <a:lnTo>
                    <a:pt x="1690115" y="81305"/>
                  </a:lnTo>
                  <a:lnTo>
                    <a:pt x="1737614" y="95529"/>
                  </a:lnTo>
                  <a:lnTo>
                    <a:pt x="1781683" y="110680"/>
                  </a:lnTo>
                  <a:lnTo>
                    <a:pt x="1822450" y="126695"/>
                  </a:lnTo>
                  <a:lnTo>
                    <a:pt x="1859661" y="143522"/>
                  </a:lnTo>
                  <a:lnTo>
                    <a:pt x="1922652" y="179438"/>
                  </a:lnTo>
                  <a:lnTo>
                    <a:pt x="1969389" y="218008"/>
                  </a:lnTo>
                  <a:lnTo>
                    <a:pt x="1998344" y="258813"/>
                  </a:lnTo>
                  <a:lnTo>
                    <a:pt x="2008377" y="301472"/>
                  </a:lnTo>
                  <a:lnTo>
                    <a:pt x="2005838" y="322999"/>
                  </a:lnTo>
                  <a:lnTo>
                    <a:pt x="1986152" y="364782"/>
                  </a:lnTo>
                  <a:lnTo>
                    <a:pt x="1948179" y="404520"/>
                  </a:lnTo>
                  <a:lnTo>
                    <a:pt x="1893189" y="441820"/>
                  </a:lnTo>
                  <a:lnTo>
                    <a:pt x="1822450" y="476249"/>
                  </a:lnTo>
                  <a:lnTo>
                    <a:pt x="1781683" y="492264"/>
                  </a:lnTo>
                  <a:lnTo>
                    <a:pt x="1737614" y="507415"/>
                  </a:lnTo>
                  <a:lnTo>
                    <a:pt x="1690115" y="521639"/>
                  </a:lnTo>
                  <a:lnTo>
                    <a:pt x="1639696" y="534898"/>
                  </a:lnTo>
                  <a:lnTo>
                    <a:pt x="1586357" y="547141"/>
                  </a:lnTo>
                  <a:lnTo>
                    <a:pt x="1530350" y="558304"/>
                  </a:lnTo>
                  <a:lnTo>
                    <a:pt x="1471676" y="568350"/>
                  </a:lnTo>
                  <a:lnTo>
                    <a:pt x="1410715" y="577227"/>
                  </a:lnTo>
                  <a:lnTo>
                    <a:pt x="1347470" y="584873"/>
                  </a:lnTo>
                  <a:lnTo>
                    <a:pt x="1282191" y="591235"/>
                  </a:lnTo>
                  <a:lnTo>
                    <a:pt x="1215136" y="596290"/>
                  </a:lnTo>
                  <a:lnTo>
                    <a:pt x="1146302" y="599947"/>
                  </a:lnTo>
                  <a:lnTo>
                    <a:pt x="1075944" y="602183"/>
                  </a:lnTo>
                  <a:lnTo>
                    <a:pt x="1004188" y="602945"/>
                  </a:lnTo>
                  <a:lnTo>
                    <a:pt x="932433" y="602183"/>
                  </a:lnTo>
                  <a:lnTo>
                    <a:pt x="862076" y="599947"/>
                  </a:lnTo>
                  <a:lnTo>
                    <a:pt x="793241" y="596290"/>
                  </a:lnTo>
                  <a:lnTo>
                    <a:pt x="726186" y="591235"/>
                  </a:lnTo>
                  <a:lnTo>
                    <a:pt x="660907" y="584873"/>
                  </a:lnTo>
                  <a:lnTo>
                    <a:pt x="597662" y="577227"/>
                  </a:lnTo>
                  <a:lnTo>
                    <a:pt x="536701" y="568350"/>
                  </a:lnTo>
                  <a:lnTo>
                    <a:pt x="478027" y="558304"/>
                  </a:lnTo>
                  <a:lnTo>
                    <a:pt x="422020" y="547141"/>
                  </a:lnTo>
                  <a:lnTo>
                    <a:pt x="368681" y="534898"/>
                  </a:lnTo>
                  <a:lnTo>
                    <a:pt x="318262" y="521639"/>
                  </a:lnTo>
                  <a:lnTo>
                    <a:pt x="270763" y="507415"/>
                  </a:lnTo>
                  <a:lnTo>
                    <a:pt x="226694" y="492264"/>
                  </a:lnTo>
                  <a:lnTo>
                    <a:pt x="185927" y="476249"/>
                  </a:lnTo>
                  <a:lnTo>
                    <a:pt x="148716" y="459409"/>
                  </a:lnTo>
                  <a:lnTo>
                    <a:pt x="85725" y="423506"/>
                  </a:lnTo>
                  <a:lnTo>
                    <a:pt x="38988" y="384936"/>
                  </a:lnTo>
                  <a:lnTo>
                    <a:pt x="10032" y="344119"/>
                  </a:lnTo>
                  <a:lnTo>
                    <a:pt x="0" y="301472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5"/>
          <p:cNvSpPr txBox="1"/>
          <p:nvPr/>
        </p:nvSpPr>
        <p:spPr>
          <a:xfrm>
            <a:off x="3551686" y="5918101"/>
            <a:ext cx="114554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mbria"/>
                <a:cs typeface="Cambria"/>
              </a:rPr>
              <a:t>{q0,</a:t>
            </a:r>
            <a:r>
              <a:rPr spc="-7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q1,</a:t>
            </a:r>
            <a:r>
              <a:rPr spc="-51" dirty="0">
                <a:latin typeface="Cambria"/>
                <a:cs typeface="Cambria"/>
              </a:rPr>
              <a:t> </a:t>
            </a:r>
            <a:r>
              <a:rPr spc="-25" dirty="0">
                <a:latin typeface="Cambria"/>
                <a:cs typeface="Cambria"/>
              </a:rPr>
              <a:t>q2}</a:t>
            </a:r>
            <a:endParaRPr>
              <a:latin typeface="Cambria"/>
              <a:cs typeface="Cambria"/>
            </a:endParaRPr>
          </a:p>
        </p:txBody>
      </p:sp>
      <p:grpSp>
        <p:nvGrpSpPr>
          <p:cNvPr id="66" name="object 66"/>
          <p:cNvGrpSpPr/>
          <p:nvPr/>
        </p:nvGrpSpPr>
        <p:grpSpPr>
          <a:xfrm>
            <a:off x="2673098" y="5448303"/>
            <a:ext cx="1568451" cy="757555"/>
            <a:chOff x="1149096" y="5448300"/>
            <a:chExt cx="1568450" cy="757555"/>
          </a:xfrm>
        </p:grpSpPr>
        <p:pic>
          <p:nvPicPr>
            <p:cNvPr id="67" name="object 67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149096" y="5940551"/>
              <a:ext cx="606552" cy="265175"/>
            </a:xfrm>
            <a:prstGeom prst="rect">
              <a:avLst/>
            </a:prstGeom>
          </p:spPr>
        </p:pic>
        <p:sp>
          <p:nvSpPr>
            <p:cNvPr id="68" name="object 68"/>
            <p:cNvSpPr/>
            <p:nvPr/>
          </p:nvSpPr>
          <p:spPr>
            <a:xfrm>
              <a:off x="1203960" y="6047130"/>
              <a:ext cx="292735" cy="27305"/>
            </a:xfrm>
            <a:custGeom>
              <a:avLst/>
              <a:gdLst/>
              <a:ahLst/>
              <a:cxnLst/>
              <a:rect l="l" t="t" r="r" b="b"/>
              <a:pathLst>
                <a:path w="292734" h="27304">
                  <a:moveTo>
                    <a:pt x="38658" y="25184"/>
                  </a:moveTo>
                  <a:lnTo>
                    <a:pt x="38023" y="12496"/>
                  </a:lnTo>
                  <a:lnTo>
                    <a:pt x="0" y="14363"/>
                  </a:lnTo>
                  <a:lnTo>
                    <a:pt x="622" y="27063"/>
                  </a:lnTo>
                  <a:lnTo>
                    <a:pt x="38658" y="25184"/>
                  </a:lnTo>
                  <a:close/>
                </a:path>
                <a:path w="292734" h="27304">
                  <a:moveTo>
                    <a:pt x="89408" y="22694"/>
                  </a:moveTo>
                  <a:lnTo>
                    <a:pt x="88773" y="9994"/>
                  </a:lnTo>
                  <a:lnTo>
                    <a:pt x="50711" y="11874"/>
                  </a:lnTo>
                  <a:lnTo>
                    <a:pt x="51320" y="24561"/>
                  </a:lnTo>
                  <a:lnTo>
                    <a:pt x="89408" y="22694"/>
                  </a:lnTo>
                  <a:close/>
                </a:path>
                <a:path w="292734" h="27304">
                  <a:moveTo>
                    <a:pt x="140081" y="20193"/>
                  </a:moveTo>
                  <a:lnTo>
                    <a:pt x="139446" y="7493"/>
                  </a:lnTo>
                  <a:lnTo>
                    <a:pt x="101473" y="9359"/>
                  </a:lnTo>
                  <a:lnTo>
                    <a:pt x="101981" y="22072"/>
                  </a:lnTo>
                  <a:lnTo>
                    <a:pt x="140081" y="20193"/>
                  </a:lnTo>
                  <a:close/>
                </a:path>
                <a:path w="292734" h="27304">
                  <a:moveTo>
                    <a:pt x="190881" y="17703"/>
                  </a:moveTo>
                  <a:lnTo>
                    <a:pt x="190246" y="5003"/>
                  </a:lnTo>
                  <a:lnTo>
                    <a:pt x="152146" y="6870"/>
                  </a:lnTo>
                  <a:lnTo>
                    <a:pt x="152781" y="19570"/>
                  </a:lnTo>
                  <a:lnTo>
                    <a:pt x="190881" y="17703"/>
                  </a:lnTo>
                  <a:close/>
                </a:path>
                <a:path w="292734" h="27304">
                  <a:moveTo>
                    <a:pt x="241427" y="15201"/>
                  </a:moveTo>
                  <a:lnTo>
                    <a:pt x="240792" y="2514"/>
                  </a:lnTo>
                  <a:lnTo>
                    <a:pt x="202946" y="4381"/>
                  </a:lnTo>
                  <a:lnTo>
                    <a:pt x="203454" y="17081"/>
                  </a:lnTo>
                  <a:lnTo>
                    <a:pt x="241427" y="15201"/>
                  </a:lnTo>
                  <a:close/>
                </a:path>
                <a:path w="292734" h="27304">
                  <a:moveTo>
                    <a:pt x="292227" y="12712"/>
                  </a:moveTo>
                  <a:lnTo>
                    <a:pt x="291592" y="0"/>
                  </a:lnTo>
                  <a:lnTo>
                    <a:pt x="253492" y="1892"/>
                  </a:lnTo>
                  <a:lnTo>
                    <a:pt x="254127" y="14579"/>
                  </a:lnTo>
                  <a:lnTo>
                    <a:pt x="292227" y="127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9" name="object 69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508252" y="5999987"/>
              <a:ext cx="112648" cy="103403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130552" y="5448300"/>
              <a:ext cx="586739" cy="326136"/>
            </a:xfrm>
            <a:prstGeom prst="rect">
              <a:avLst/>
            </a:prstGeom>
          </p:spPr>
        </p:pic>
      </p:grpSp>
      <p:sp>
        <p:nvSpPr>
          <p:cNvPr id="71" name="object 71"/>
          <p:cNvSpPr txBox="1"/>
          <p:nvPr/>
        </p:nvSpPr>
        <p:spPr>
          <a:xfrm>
            <a:off x="3420621" y="5302764"/>
            <a:ext cx="1397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1" dirty="0">
                <a:latin typeface="Symbol"/>
                <a:cs typeface="Symbol"/>
              </a:rPr>
              <a:t></a:t>
            </a:r>
            <a:endParaRPr>
              <a:latin typeface="Symbol"/>
              <a:cs typeface="Symbo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6707511" y="5291411"/>
            <a:ext cx="14033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1" dirty="0">
                <a:latin typeface="Symbol"/>
                <a:cs typeface="Symbol"/>
              </a:rPr>
              <a:t></a:t>
            </a:r>
            <a:endParaRPr>
              <a:latin typeface="Symbol"/>
              <a:cs typeface="Symbo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5389252" y="5701392"/>
            <a:ext cx="14033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1" dirty="0">
                <a:latin typeface="Symbol"/>
                <a:cs typeface="Symbol"/>
              </a:rPr>
              <a:t></a:t>
            </a:r>
            <a:endParaRPr>
              <a:latin typeface="Symbol"/>
              <a:cs typeface="Symbo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5920867" y="5980278"/>
            <a:ext cx="1075691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294">
              <a:spcBef>
                <a:spcPts val="100"/>
              </a:spcBef>
            </a:pPr>
            <a:r>
              <a:rPr dirty="0">
                <a:latin typeface="Cambria"/>
                <a:cs typeface="Cambria"/>
              </a:rPr>
              <a:t>{</a:t>
            </a:r>
            <a:r>
              <a:rPr spc="-5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q1,</a:t>
            </a:r>
            <a:r>
              <a:rPr spc="-45" dirty="0">
                <a:latin typeface="Cambria"/>
                <a:cs typeface="Cambria"/>
              </a:rPr>
              <a:t> </a:t>
            </a:r>
            <a:r>
              <a:rPr spc="-25" dirty="0">
                <a:latin typeface="Cambria"/>
                <a:cs typeface="Cambria"/>
              </a:rPr>
              <a:t>q2}</a:t>
            </a:r>
            <a:endParaRPr>
              <a:latin typeface="Cambria"/>
              <a:cs typeface="Cambria"/>
            </a:endParaRPr>
          </a:p>
          <a:p>
            <a:pPr marL="12700">
              <a:spcBef>
                <a:spcPts val="1195"/>
              </a:spcBef>
            </a:pPr>
            <a:r>
              <a:rPr sz="1600" spc="-25" dirty="0">
                <a:solidFill>
                  <a:srgbClr val="FFFFFF"/>
                </a:solidFill>
                <a:latin typeface="Georgia"/>
                <a:cs typeface="Georgia"/>
              </a:rPr>
              <a:t>103</a:t>
            </a:r>
            <a:endParaRPr sz="16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1319" y="97668"/>
            <a:ext cx="10517360" cy="558100"/>
          </a:xfrm>
          <a:prstGeom prst="rect">
            <a:avLst/>
          </a:prstGeom>
        </p:spPr>
        <p:txBody>
          <a:bodyPr vert="horz" wrap="square" lIns="0" tIns="125983" rIns="0" bIns="0" rtlCol="0">
            <a:spAutoFit/>
          </a:bodyPr>
          <a:lstStyle/>
          <a:p>
            <a:pPr marL="1366486">
              <a:spcBef>
                <a:spcPts val="95"/>
              </a:spcBef>
            </a:pPr>
            <a:r>
              <a:rPr spc="-11" dirty="0"/>
              <a:t>Construction</a:t>
            </a:r>
            <a:r>
              <a:rPr spc="-80" dirty="0"/>
              <a:t> </a:t>
            </a:r>
            <a:r>
              <a:rPr dirty="0"/>
              <a:t>of</a:t>
            </a:r>
            <a:r>
              <a:rPr spc="-71" dirty="0"/>
              <a:t> </a:t>
            </a:r>
            <a:r>
              <a:rPr spc="-55" dirty="0"/>
              <a:t>NFA</a:t>
            </a:r>
            <a:r>
              <a:rPr spc="-80" dirty="0"/>
              <a:t> </a:t>
            </a:r>
            <a:r>
              <a:rPr dirty="0"/>
              <a:t>&amp;</a:t>
            </a:r>
            <a:r>
              <a:rPr spc="-31" dirty="0"/>
              <a:t> </a:t>
            </a:r>
            <a:r>
              <a:rPr spc="-51" dirty="0"/>
              <a:t>DFA</a:t>
            </a:r>
            <a:r>
              <a:rPr spc="-71" dirty="0"/>
              <a:t> </a:t>
            </a:r>
            <a:r>
              <a:rPr sz="2800" spc="-11" dirty="0"/>
              <a:t>Example</a:t>
            </a:r>
            <a:endParaRPr sz="2800"/>
          </a:p>
        </p:txBody>
      </p:sp>
      <p:grpSp>
        <p:nvGrpSpPr>
          <p:cNvPr id="3" name="object 3"/>
          <p:cNvGrpSpPr/>
          <p:nvPr/>
        </p:nvGrpSpPr>
        <p:grpSpPr>
          <a:xfrm>
            <a:off x="6402330" y="1097287"/>
            <a:ext cx="3171825" cy="2243455"/>
            <a:chOff x="4878323" y="1097280"/>
            <a:chExt cx="3171825" cy="224345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28916" y="2950463"/>
              <a:ext cx="594359" cy="39014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78323" y="1097280"/>
              <a:ext cx="3171444" cy="60655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662421" y="1704594"/>
              <a:ext cx="1594485" cy="434340"/>
            </a:xfrm>
            <a:custGeom>
              <a:avLst/>
              <a:gdLst/>
              <a:ahLst/>
              <a:cxnLst/>
              <a:rect l="l" t="t" r="r" b="b"/>
              <a:pathLst>
                <a:path w="1594484" h="434339">
                  <a:moveTo>
                    <a:pt x="0" y="216915"/>
                  </a:moveTo>
                  <a:lnTo>
                    <a:pt x="12826" y="177926"/>
                  </a:lnTo>
                  <a:lnTo>
                    <a:pt x="49911" y="141223"/>
                  </a:lnTo>
                  <a:lnTo>
                    <a:pt x="108838" y="107441"/>
                  </a:lnTo>
                  <a:lnTo>
                    <a:pt x="145795" y="91820"/>
                  </a:lnTo>
                  <a:lnTo>
                    <a:pt x="187451" y="77215"/>
                  </a:lnTo>
                  <a:lnTo>
                    <a:pt x="233425" y="63500"/>
                  </a:lnTo>
                  <a:lnTo>
                    <a:pt x="283590" y="51053"/>
                  </a:lnTo>
                  <a:lnTo>
                    <a:pt x="337438" y="39750"/>
                  </a:lnTo>
                  <a:lnTo>
                    <a:pt x="394715" y="29590"/>
                  </a:lnTo>
                  <a:lnTo>
                    <a:pt x="455422" y="20954"/>
                  </a:lnTo>
                  <a:lnTo>
                    <a:pt x="518922" y="13588"/>
                  </a:lnTo>
                  <a:lnTo>
                    <a:pt x="585088" y="7746"/>
                  </a:lnTo>
                  <a:lnTo>
                    <a:pt x="653795" y="3555"/>
                  </a:lnTo>
                  <a:lnTo>
                    <a:pt x="724407" y="888"/>
                  </a:lnTo>
                  <a:lnTo>
                    <a:pt x="797051" y="0"/>
                  </a:lnTo>
                  <a:lnTo>
                    <a:pt x="869569" y="888"/>
                  </a:lnTo>
                  <a:lnTo>
                    <a:pt x="940307" y="3555"/>
                  </a:lnTo>
                  <a:lnTo>
                    <a:pt x="1008887" y="7746"/>
                  </a:lnTo>
                  <a:lnTo>
                    <a:pt x="1075054" y="13588"/>
                  </a:lnTo>
                  <a:lnTo>
                    <a:pt x="1138681" y="20954"/>
                  </a:lnTo>
                  <a:lnTo>
                    <a:pt x="1199260" y="29590"/>
                  </a:lnTo>
                  <a:lnTo>
                    <a:pt x="1256664" y="39750"/>
                  </a:lnTo>
                  <a:lnTo>
                    <a:pt x="1310512" y="51053"/>
                  </a:lnTo>
                  <a:lnTo>
                    <a:pt x="1360551" y="63500"/>
                  </a:lnTo>
                  <a:lnTo>
                    <a:pt x="1406525" y="77215"/>
                  </a:lnTo>
                  <a:lnTo>
                    <a:pt x="1448180" y="91820"/>
                  </a:lnTo>
                  <a:lnTo>
                    <a:pt x="1485137" y="107441"/>
                  </a:lnTo>
                  <a:lnTo>
                    <a:pt x="1544066" y="141223"/>
                  </a:lnTo>
                  <a:lnTo>
                    <a:pt x="1581150" y="177926"/>
                  </a:lnTo>
                  <a:lnTo>
                    <a:pt x="1593977" y="216915"/>
                  </a:lnTo>
                  <a:lnTo>
                    <a:pt x="1590675" y="236727"/>
                  </a:lnTo>
                  <a:lnTo>
                    <a:pt x="1565528" y="274573"/>
                  </a:lnTo>
                  <a:lnTo>
                    <a:pt x="1517269" y="310006"/>
                  </a:lnTo>
                  <a:lnTo>
                    <a:pt x="1448180" y="342138"/>
                  </a:lnTo>
                  <a:lnTo>
                    <a:pt x="1406525" y="356742"/>
                  </a:lnTo>
                  <a:lnTo>
                    <a:pt x="1360551" y="370331"/>
                  </a:lnTo>
                  <a:lnTo>
                    <a:pt x="1310512" y="382904"/>
                  </a:lnTo>
                  <a:lnTo>
                    <a:pt x="1256664" y="394207"/>
                  </a:lnTo>
                  <a:lnTo>
                    <a:pt x="1199260" y="404367"/>
                  </a:lnTo>
                  <a:lnTo>
                    <a:pt x="1138681" y="413003"/>
                  </a:lnTo>
                  <a:lnTo>
                    <a:pt x="1075054" y="420369"/>
                  </a:lnTo>
                  <a:lnTo>
                    <a:pt x="1008887" y="426211"/>
                  </a:lnTo>
                  <a:lnTo>
                    <a:pt x="940307" y="430402"/>
                  </a:lnTo>
                  <a:lnTo>
                    <a:pt x="869569" y="433069"/>
                  </a:lnTo>
                  <a:lnTo>
                    <a:pt x="797051" y="433958"/>
                  </a:lnTo>
                  <a:lnTo>
                    <a:pt x="724407" y="433069"/>
                  </a:lnTo>
                  <a:lnTo>
                    <a:pt x="653795" y="430402"/>
                  </a:lnTo>
                  <a:lnTo>
                    <a:pt x="585088" y="426211"/>
                  </a:lnTo>
                  <a:lnTo>
                    <a:pt x="518922" y="420369"/>
                  </a:lnTo>
                  <a:lnTo>
                    <a:pt x="455422" y="413003"/>
                  </a:lnTo>
                  <a:lnTo>
                    <a:pt x="394715" y="404367"/>
                  </a:lnTo>
                  <a:lnTo>
                    <a:pt x="337438" y="394207"/>
                  </a:lnTo>
                  <a:lnTo>
                    <a:pt x="283590" y="382904"/>
                  </a:lnTo>
                  <a:lnTo>
                    <a:pt x="233425" y="370331"/>
                  </a:lnTo>
                  <a:lnTo>
                    <a:pt x="187451" y="356742"/>
                  </a:lnTo>
                  <a:lnTo>
                    <a:pt x="145795" y="342138"/>
                  </a:lnTo>
                  <a:lnTo>
                    <a:pt x="108838" y="326516"/>
                  </a:lnTo>
                  <a:lnTo>
                    <a:pt x="49911" y="292607"/>
                  </a:lnTo>
                  <a:lnTo>
                    <a:pt x="12826" y="255904"/>
                  </a:lnTo>
                  <a:lnTo>
                    <a:pt x="0" y="216915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555739" y="1759967"/>
            <a:ext cx="847091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mbria"/>
                <a:cs typeface="Cambria"/>
              </a:rPr>
              <a:t>{</a:t>
            </a:r>
            <a:r>
              <a:rPr spc="-5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q1,</a:t>
            </a:r>
            <a:r>
              <a:rPr spc="-45" dirty="0">
                <a:latin typeface="Cambria"/>
                <a:cs typeface="Cambria"/>
              </a:rPr>
              <a:t> </a:t>
            </a:r>
            <a:r>
              <a:rPr spc="-25" dirty="0">
                <a:latin typeface="Cambria"/>
                <a:cs typeface="Cambria"/>
              </a:rPr>
              <a:t>q2}</a:t>
            </a:r>
            <a:endParaRPr>
              <a:latin typeface="Cambria"/>
              <a:cs typeface="Cambri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348982" y="1704598"/>
            <a:ext cx="996315" cy="431165"/>
          </a:xfrm>
          <a:custGeom>
            <a:avLst/>
            <a:gdLst/>
            <a:ahLst/>
            <a:cxnLst/>
            <a:rect l="l" t="t" r="r" b="b"/>
            <a:pathLst>
              <a:path w="996315" h="431164">
                <a:moveTo>
                  <a:pt x="0" y="215645"/>
                </a:moveTo>
                <a:lnTo>
                  <a:pt x="15240" y="162559"/>
                </a:lnTo>
                <a:lnTo>
                  <a:pt x="58293" y="114300"/>
                </a:lnTo>
                <a:lnTo>
                  <a:pt x="125729" y="72389"/>
                </a:lnTo>
                <a:lnTo>
                  <a:pt x="167258" y="54355"/>
                </a:lnTo>
                <a:lnTo>
                  <a:pt x="213487" y="38607"/>
                </a:lnTo>
                <a:lnTo>
                  <a:pt x="263905" y="25272"/>
                </a:lnTo>
                <a:lnTo>
                  <a:pt x="318007" y="14477"/>
                </a:lnTo>
                <a:lnTo>
                  <a:pt x="375412" y="6603"/>
                </a:lnTo>
                <a:lnTo>
                  <a:pt x="435610" y="1650"/>
                </a:lnTo>
                <a:lnTo>
                  <a:pt x="498094" y="0"/>
                </a:lnTo>
                <a:lnTo>
                  <a:pt x="560577" y="1650"/>
                </a:lnTo>
                <a:lnTo>
                  <a:pt x="620776" y="6603"/>
                </a:lnTo>
                <a:lnTo>
                  <a:pt x="678179" y="14477"/>
                </a:lnTo>
                <a:lnTo>
                  <a:pt x="732281" y="25272"/>
                </a:lnTo>
                <a:lnTo>
                  <a:pt x="782701" y="38607"/>
                </a:lnTo>
                <a:lnTo>
                  <a:pt x="828928" y="54355"/>
                </a:lnTo>
                <a:lnTo>
                  <a:pt x="870457" y="72389"/>
                </a:lnTo>
                <a:lnTo>
                  <a:pt x="906906" y="92455"/>
                </a:lnTo>
                <a:lnTo>
                  <a:pt x="962660" y="137667"/>
                </a:lnTo>
                <a:lnTo>
                  <a:pt x="992251" y="188594"/>
                </a:lnTo>
                <a:lnTo>
                  <a:pt x="996188" y="215645"/>
                </a:lnTo>
                <a:lnTo>
                  <a:pt x="992251" y="242569"/>
                </a:lnTo>
                <a:lnTo>
                  <a:pt x="962660" y="293496"/>
                </a:lnTo>
                <a:lnTo>
                  <a:pt x="906906" y="338708"/>
                </a:lnTo>
                <a:lnTo>
                  <a:pt x="870457" y="358775"/>
                </a:lnTo>
                <a:lnTo>
                  <a:pt x="828928" y="376808"/>
                </a:lnTo>
                <a:lnTo>
                  <a:pt x="782701" y="392556"/>
                </a:lnTo>
                <a:lnTo>
                  <a:pt x="732281" y="405891"/>
                </a:lnTo>
                <a:lnTo>
                  <a:pt x="678179" y="416686"/>
                </a:lnTo>
                <a:lnTo>
                  <a:pt x="620776" y="424560"/>
                </a:lnTo>
                <a:lnTo>
                  <a:pt x="560577" y="429513"/>
                </a:lnTo>
                <a:lnTo>
                  <a:pt x="498094" y="431164"/>
                </a:lnTo>
                <a:lnTo>
                  <a:pt x="435610" y="429513"/>
                </a:lnTo>
                <a:lnTo>
                  <a:pt x="375412" y="424560"/>
                </a:lnTo>
                <a:lnTo>
                  <a:pt x="318007" y="416686"/>
                </a:lnTo>
                <a:lnTo>
                  <a:pt x="263905" y="405891"/>
                </a:lnTo>
                <a:lnTo>
                  <a:pt x="213487" y="392556"/>
                </a:lnTo>
                <a:lnTo>
                  <a:pt x="167258" y="376808"/>
                </a:lnTo>
                <a:lnTo>
                  <a:pt x="125729" y="358775"/>
                </a:lnTo>
                <a:lnTo>
                  <a:pt x="89280" y="338708"/>
                </a:lnTo>
                <a:lnTo>
                  <a:pt x="33527" y="293496"/>
                </a:lnTo>
                <a:lnTo>
                  <a:pt x="3937" y="242569"/>
                </a:lnTo>
                <a:lnTo>
                  <a:pt x="0" y="215645"/>
                </a:lnTo>
                <a:close/>
              </a:path>
            </a:pathLst>
          </a:custGeom>
          <a:ln w="10668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594851" y="1759461"/>
            <a:ext cx="496571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mbria"/>
                <a:cs typeface="Cambria"/>
              </a:rPr>
              <a:t>{</a:t>
            </a:r>
            <a:r>
              <a:rPr spc="-75" dirty="0">
                <a:latin typeface="Cambria"/>
                <a:cs typeface="Cambria"/>
              </a:rPr>
              <a:t> </a:t>
            </a:r>
            <a:r>
              <a:rPr spc="-25" dirty="0">
                <a:latin typeface="Cambria"/>
                <a:cs typeface="Cambria"/>
              </a:rPr>
              <a:t>q2}</a:t>
            </a:r>
            <a:endParaRPr>
              <a:latin typeface="Cambria"/>
              <a:cs typeface="Cambri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527747" y="1587947"/>
            <a:ext cx="2797175" cy="556260"/>
            <a:chOff x="3003740" y="1587944"/>
            <a:chExt cx="2797175" cy="556260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62144" y="1764792"/>
              <a:ext cx="838200" cy="265175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5017007" y="1872988"/>
              <a:ext cx="546735" cy="0"/>
            </a:xfrm>
            <a:custGeom>
              <a:avLst/>
              <a:gdLst/>
              <a:ahLst/>
              <a:cxnLst/>
              <a:rect l="l" t="t" r="r" b="b"/>
              <a:pathLst>
                <a:path w="546735">
                  <a:moveTo>
                    <a:pt x="0" y="0"/>
                  </a:moveTo>
                  <a:lnTo>
                    <a:pt x="546369" y="0"/>
                  </a:lnTo>
                </a:path>
              </a:pathLst>
            </a:custGeom>
            <a:ln w="1271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70092" y="1821180"/>
              <a:ext cx="96139" cy="103632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3008375" y="1592580"/>
              <a:ext cx="2008505" cy="545465"/>
            </a:xfrm>
            <a:custGeom>
              <a:avLst/>
              <a:gdLst/>
              <a:ahLst/>
              <a:cxnLst/>
              <a:rect l="l" t="t" r="r" b="b"/>
              <a:pathLst>
                <a:path w="2008504" h="545464">
                  <a:moveTo>
                    <a:pt x="1004188" y="0"/>
                  </a:moveTo>
                  <a:lnTo>
                    <a:pt x="932434" y="635"/>
                  </a:lnTo>
                  <a:lnTo>
                    <a:pt x="862076" y="2667"/>
                  </a:lnTo>
                  <a:lnTo>
                    <a:pt x="793241" y="5969"/>
                  </a:lnTo>
                  <a:lnTo>
                    <a:pt x="726186" y="10541"/>
                  </a:lnTo>
                  <a:lnTo>
                    <a:pt x="660908" y="16383"/>
                  </a:lnTo>
                  <a:lnTo>
                    <a:pt x="597662" y="23241"/>
                  </a:lnTo>
                  <a:lnTo>
                    <a:pt x="536701" y="31242"/>
                  </a:lnTo>
                  <a:lnTo>
                    <a:pt x="478027" y="40386"/>
                  </a:lnTo>
                  <a:lnTo>
                    <a:pt x="422021" y="50419"/>
                  </a:lnTo>
                  <a:lnTo>
                    <a:pt x="368681" y="61595"/>
                  </a:lnTo>
                  <a:lnTo>
                    <a:pt x="318262" y="73533"/>
                  </a:lnTo>
                  <a:lnTo>
                    <a:pt x="270763" y="86360"/>
                  </a:lnTo>
                  <a:lnTo>
                    <a:pt x="226694" y="100075"/>
                  </a:lnTo>
                  <a:lnTo>
                    <a:pt x="185928" y="114554"/>
                  </a:lnTo>
                  <a:lnTo>
                    <a:pt x="148717" y="129794"/>
                  </a:lnTo>
                  <a:lnTo>
                    <a:pt x="85725" y="162306"/>
                  </a:lnTo>
                  <a:lnTo>
                    <a:pt x="38988" y="197104"/>
                  </a:lnTo>
                  <a:lnTo>
                    <a:pt x="10032" y="234061"/>
                  </a:lnTo>
                  <a:lnTo>
                    <a:pt x="0" y="272542"/>
                  </a:lnTo>
                  <a:lnTo>
                    <a:pt x="2540" y="292100"/>
                  </a:lnTo>
                  <a:lnTo>
                    <a:pt x="22225" y="329819"/>
                  </a:lnTo>
                  <a:lnTo>
                    <a:pt x="60198" y="365760"/>
                  </a:lnTo>
                  <a:lnTo>
                    <a:pt x="115188" y="399542"/>
                  </a:lnTo>
                  <a:lnTo>
                    <a:pt x="185928" y="430657"/>
                  </a:lnTo>
                  <a:lnTo>
                    <a:pt x="226694" y="445135"/>
                  </a:lnTo>
                  <a:lnTo>
                    <a:pt x="270763" y="458850"/>
                  </a:lnTo>
                  <a:lnTo>
                    <a:pt x="318262" y="471678"/>
                  </a:lnTo>
                  <a:lnTo>
                    <a:pt x="368681" y="483616"/>
                  </a:lnTo>
                  <a:lnTo>
                    <a:pt x="422021" y="494792"/>
                  </a:lnTo>
                  <a:lnTo>
                    <a:pt x="478027" y="504825"/>
                  </a:lnTo>
                  <a:lnTo>
                    <a:pt x="536701" y="513969"/>
                  </a:lnTo>
                  <a:lnTo>
                    <a:pt x="597662" y="521970"/>
                  </a:lnTo>
                  <a:lnTo>
                    <a:pt x="660908" y="528828"/>
                  </a:lnTo>
                  <a:lnTo>
                    <a:pt x="726186" y="534670"/>
                  </a:lnTo>
                  <a:lnTo>
                    <a:pt x="793241" y="539242"/>
                  </a:lnTo>
                  <a:lnTo>
                    <a:pt x="862076" y="542544"/>
                  </a:lnTo>
                  <a:lnTo>
                    <a:pt x="932434" y="544576"/>
                  </a:lnTo>
                  <a:lnTo>
                    <a:pt x="1004188" y="545211"/>
                  </a:lnTo>
                  <a:lnTo>
                    <a:pt x="1075944" y="544576"/>
                  </a:lnTo>
                  <a:lnTo>
                    <a:pt x="1146302" y="542544"/>
                  </a:lnTo>
                  <a:lnTo>
                    <a:pt x="1215136" y="539242"/>
                  </a:lnTo>
                  <a:lnTo>
                    <a:pt x="1282191" y="534670"/>
                  </a:lnTo>
                  <a:lnTo>
                    <a:pt x="1347470" y="528828"/>
                  </a:lnTo>
                  <a:lnTo>
                    <a:pt x="1410715" y="521970"/>
                  </a:lnTo>
                  <a:lnTo>
                    <a:pt x="1471676" y="513969"/>
                  </a:lnTo>
                  <a:lnTo>
                    <a:pt x="1530350" y="504825"/>
                  </a:lnTo>
                  <a:lnTo>
                    <a:pt x="1586357" y="494792"/>
                  </a:lnTo>
                  <a:lnTo>
                    <a:pt x="1639697" y="483616"/>
                  </a:lnTo>
                  <a:lnTo>
                    <a:pt x="1690115" y="471678"/>
                  </a:lnTo>
                  <a:lnTo>
                    <a:pt x="1737614" y="458850"/>
                  </a:lnTo>
                  <a:lnTo>
                    <a:pt x="1781683" y="445135"/>
                  </a:lnTo>
                  <a:lnTo>
                    <a:pt x="1822450" y="430657"/>
                  </a:lnTo>
                  <a:lnTo>
                    <a:pt x="1859661" y="415417"/>
                  </a:lnTo>
                  <a:lnTo>
                    <a:pt x="1922652" y="382905"/>
                  </a:lnTo>
                  <a:lnTo>
                    <a:pt x="1969389" y="348107"/>
                  </a:lnTo>
                  <a:lnTo>
                    <a:pt x="1998345" y="311150"/>
                  </a:lnTo>
                  <a:lnTo>
                    <a:pt x="2008377" y="272542"/>
                  </a:lnTo>
                  <a:lnTo>
                    <a:pt x="2005838" y="253111"/>
                  </a:lnTo>
                  <a:lnTo>
                    <a:pt x="1986152" y="215392"/>
                  </a:lnTo>
                  <a:lnTo>
                    <a:pt x="1948179" y="179450"/>
                  </a:lnTo>
                  <a:lnTo>
                    <a:pt x="1893189" y="145669"/>
                  </a:lnTo>
                  <a:lnTo>
                    <a:pt x="1822450" y="114554"/>
                  </a:lnTo>
                  <a:lnTo>
                    <a:pt x="1781683" y="100075"/>
                  </a:lnTo>
                  <a:lnTo>
                    <a:pt x="1737614" y="86360"/>
                  </a:lnTo>
                  <a:lnTo>
                    <a:pt x="1690115" y="73533"/>
                  </a:lnTo>
                  <a:lnTo>
                    <a:pt x="1639697" y="61595"/>
                  </a:lnTo>
                  <a:lnTo>
                    <a:pt x="1586357" y="50419"/>
                  </a:lnTo>
                  <a:lnTo>
                    <a:pt x="1530350" y="40386"/>
                  </a:lnTo>
                  <a:lnTo>
                    <a:pt x="1471676" y="31242"/>
                  </a:lnTo>
                  <a:lnTo>
                    <a:pt x="1410715" y="23241"/>
                  </a:lnTo>
                  <a:lnTo>
                    <a:pt x="1347470" y="16383"/>
                  </a:lnTo>
                  <a:lnTo>
                    <a:pt x="1282191" y="10541"/>
                  </a:lnTo>
                  <a:lnTo>
                    <a:pt x="1215136" y="5969"/>
                  </a:lnTo>
                  <a:lnTo>
                    <a:pt x="1146302" y="2667"/>
                  </a:lnTo>
                  <a:lnTo>
                    <a:pt x="1075944" y="635"/>
                  </a:lnTo>
                  <a:lnTo>
                    <a:pt x="10041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009137" y="1593342"/>
              <a:ext cx="2008505" cy="545465"/>
            </a:xfrm>
            <a:custGeom>
              <a:avLst/>
              <a:gdLst/>
              <a:ahLst/>
              <a:cxnLst/>
              <a:rect l="l" t="t" r="r" b="b"/>
              <a:pathLst>
                <a:path w="2008504" h="545464">
                  <a:moveTo>
                    <a:pt x="0" y="272542"/>
                  </a:moveTo>
                  <a:lnTo>
                    <a:pt x="10032" y="234061"/>
                  </a:lnTo>
                  <a:lnTo>
                    <a:pt x="38988" y="197104"/>
                  </a:lnTo>
                  <a:lnTo>
                    <a:pt x="85725" y="162306"/>
                  </a:lnTo>
                  <a:lnTo>
                    <a:pt x="148717" y="129794"/>
                  </a:lnTo>
                  <a:lnTo>
                    <a:pt x="185928" y="114554"/>
                  </a:lnTo>
                  <a:lnTo>
                    <a:pt x="226694" y="100075"/>
                  </a:lnTo>
                  <a:lnTo>
                    <a:pt x="270763" y="86360"/>
                  </a:lnTo>
                  <a:lnTo>
                    <a:pt x="318262" y="73533"/>
                  </a:lnTo>
                  <a:lnTo>
                    <a:pt x="368681" y="61595"/>
                  </a:lnTo>
                  <a:lnTo>
                    <a:pt x="422021" y="50419"/>
                  </a:lnTo>
                  <a:lnTo>
                    <a:pt x="478027" y="40386"/>
                  </a:lnTo>
                  <a:lnTo>
                    <a:pt x="536701" y="31242"/>
                  </a:lnTo>
                  <a:lnTo>
                    <a:pt x="597662" y="23241"/>
                  </a:lnTo>
                  <a:lnTo>
                    <a:pt x="660908" y="16383"/>
                  </a:lnTo>
                  <a:lnTo>
                    <a:pt x="726186" y="10541"/>
                  </a:lnTo>
                  <a:lnTo>
                    <a:pt x="793241" y="5969"/>
                  </a:lnTo>
                  <a:lnTo>
                    <a:pt x="862076" y="2667"/>
                  </a:lnTo>
                  <a:lnTo>
                    <a:pt x="932434" y="635"/>
                  </a:lnTo>
                  <a:lnTo>
                    <a:pt x="1004188" y="0"/>
                  </a:lnTo>
                  <a:lnTo>
                    <a:pt x="1075944" y="635"/>
                  </a:lnTo>
                  <a:lnTo>
                    <a:pt x="1146302" y="2667"/>
                  </a:lnTo>
                  <a:lnTo>
                    <a:pt x="1215136" y="5969"/>
                  </a:lnTo>
                  <a:lnTo>
                    <a:pt x="1282191" y="10541"/>
                  </a:lnTo>
                  <a:lnTo>
                    <a:pt x="1347470" y="16383"/>
                  </a:lnTo>
                  <a:lnTo>
                    <a:pt x="1410715" y="23241"/>
                  </a:lnTo>
                  <a:lnTo>
                    <a:pt x="1471676" y="31242"/>
                  </a:lnTo>
                  <a:lnTo>
                    <a:pt x="1530350" y="40386"/>
                  </a:lnTo>
                  <a:lnTo>
                    <a:pt x="1586357" y="50419"/>
                  </a:lnTo>
                  <a:lnTo>
                    <a:pt x="1639697" y="61595"/>
                  </a:lnTo>
                  <a:lnTo>
                    <a:pt x="1690115" y="73533"/>
                  </a:lnTo>
                  <a:lnTo>
                    <a:pt x="1737614" y="86360"/>
                  </a:lnTo>
                  <a:lnTo>
                    <a:pt x="1781683" y="100075"/>
                  </a:lnTo>
                  <a:lnTo>
                    <a:pt x="1822450" y="114554"/>
                  </a:lnTo>
                  <a:lnTo>
                    <a:pt x="1859661" y="129794"/>
                  </a:lnTo>
                  <a:lnTo>
                    <a:pt x="1922652" y="162306"/>
                  </a:lnTo>
                  <a:lnTo>
                    <a:pt x="1969389" y="197104"/>
                  </a:lnTo>
                  <a:lnTo>
                    <a:pt x="1998345" y="234061"/>
                  </a:lnTo>
                  <a:lnTo>
                    <a:pt x="2008377" y="272542"/>
                  </a:lnTo>
                  <a:lnTo>
                    <a:pt x="2005838" y="292100"/>
                  </a:lnTo>
                  <a:lnTo>
                    <a:pt x="1986152" y="329819"/>
                  </a:lnTo>
                  <a:lnTo>
                    <a:pt x="1948179" y="365760"/>
                  </a:lnTo>
                  <a:lnTo>
                    <a:pt x="1893189" y="399542"/>
                  </a:lnTo>
                  <a:lnTo>
                    <a:pt x="1822450" y="430657"/>
                  </a:lnTo>
                  <a:lnTo>
                    <a:pt x="1781683" y="445135"/>
                  </a:lnTo>
                  <a:lnTo>
                    <a:pt x="1737614" y="458850"/>
                  </a:lnTo>
                  <a:lnTo>
                    <a:pt x="1690115" y="471678"/>
                  </a:lnTo>
                  <a:lnTo>
                    <a:pt x="1639697" y="483616"/>
                  </a:lnTo>
                  <a:lnTo>
                    <a:pt x="1586357" y="494792"/>
                  </a:lnTo>
                  <a:lnTo>
                    <a:pt x="1530350" y="504825"/>
                  </a:lnTo>
                  <a:lnTo>
                    <a:pt x="1471676" y="513969"/>
                  </a:lnTo>
                  <a:lnTo>
                    <a:pt x="1410715" y="521970"/>
                  </a:lnTo>
                  <a:lnTo>
                    <a:pt x="1347470" y="528828"/>
                  </a:lnTo>
                  <a:lnTo>
                    <a:pt x="1282191" y="534670"/>
                  </a:lnTo>
                  <a:lnTo>
                    <a:pt x="1215136" y="539242"/>
                  </a:lnTo>
                  <a:lnTo>
                    <a:pt x="1146302" y="542544"/>
                  </a:lnTo>
                  <a:lnTo>
                    <a:pt x="1075944" y="544576"/>
                  </a:lnTo>
                  <a:lnTo>
                    <a:pt x="1004188" y="545211"/>
                  </a:lnTo>
                  <a:lnTo>
                    <a:pt x="932434" y="544576"/>
                  </a:lnTo>
                  <a:lnTo>
                    <a:pt x="862076" y="542544"/>
                  </a:lnTo>
                  <a:lnTo>
                    <a:pt x="793241" y="539242"/>
                  </a:lnTo>
                  <a:lnTo>
                    <a:pt x="726186" y="534670"/>
                  </a:lnTo>
                  <a:lnTo>
                    <a:pt x="660908" y="528828"/>
                  </a:lnTo>
                  <a:lnTo>
                    <a:pt x="597662" y="521970"/>
                  </a:lnTo>
                  <a:lnTo>
                    <a:pt x="536701" y="513969"/>
                  </a:lnTo>
                  <a:lnTo>
                    <a:pt x="478027" y="504825"/>
                  </a:lnTo>
                  <a:lnTo>
                    <a:pt x="422021" y="494792"/>
                  </a:lnTo>
                  <a:lnTo>
                    <a:pt x="368681" y="483616"/>
                  </a:lnTo>
                  <a:lnTo>
                    <a:pt x="318262" y="471678"/>
                  </a:lnTo>
                  <a:lnTo>
                    <a:pt x="270763" y="458850"/>
                  </a:lnTo>
                  <a:lnTo>
                    <a:pt x="226694" y="445135"/>
                  </a:lnTo>
                  <a:lnTo>
                    <a:pt x="185928" y="430657"/>
                  </a:lnTo>
                  <a:lnTo>
                    <a:pt x="148717" y="415417"/>
                  </a:lnTo>
                  <a:lnTo>
                    <a:pt x="85725" y="382905"/>
                  </a:lnTo>
                  <a:lnTo>
                    <a:pt x="38988" y="348107"/>
                  </a:lnTo>
                  <a:lnTo>
                    <a:pt x="10032" y="311150"/>
                  </a:lnTo>
                  <a:lnTo>
                    <a:pt x="0" y="272542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957960" y="1703277"/>
            <a:ext cx="114617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mbria"/>
                <a:cs typeface="Cambria"/>
              </a:rPr>
              <a:t>{q0,</a:t>
            </a:r>
            <a:r>
              <a:rPr spc="-7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q1,</a:t>
            </a:r>
            <a:r>
              <a:rPr spc="-51" dirty="0">
                <a:latin typeface="Cambria"/>
                <a:cs typeface="Cambria"/>
              </a:rPr>
              <a:t> </a:t>
            </a:r>
            <a:r>
              <a:rPr spc="-25" dirty="0">
                <a:latin typeface="Cambria"/>
                <a:cs typeface="Cambria"/>
              </a:rPr>
              <a:t>q2}</a:t>
            </a:r>
            <a:endParaRPr>
              <a:latin typeface="Cambria"/>
              <a:cs typeface="Cambri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078225" y="1296926"/>
            <a:ext cx="1568451" cy="699771"/>
            <a:chOff x="2554223" y="1296924"/>
            <a:chExt cx="1568450" cy="699770"/>
          </a:xfrm>
        </p:grpSpPr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54223" y="1731264"/>
              <a:ext cx="606551" cy="265175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2610612" y="1837689"/>
              <a:ext cx="292100" cy="26034"/>
            </a:xfrm>
            <a:custGeom>
              <a:avLst/>
              <a:gdLst/>
              <a:ahLst/>
              <a:cxnLst/>
              <a:rect l="l" t="t" r="r" b="b"/>
              <a:pathLst>
                <a:path w="292100" h="26035">
                  <a:moveTo>
                    <a:pt x="38481" y="24003"/>
                  </a:moveTo>
                  <a:lnTo>
                    <a:pt x="37846" y="11303"/>
                  </a:lnTo>
                  <a:lnTo>
                    <a:pt x="0" y="13081"/>
                  </a:lnTo>
                  <a:lnTo>
                    <a:pt x="508" y="25781"/>
                  </a:lnTo>
                  <a:lnTo>
                    <a:pt x="38481" y="24003"/>
                  </a:lnTo>
                  <a:close/>
                </a:path>
                <a:path w="292100" h="26035">
                  <a:moveTo>
                    <a:pt x="89027" y="21844"/>
                  </a:moveTo>
                  <a:lnTo>
                    <a:pt x="88519" y="9144"/>
                  </a:lnTo>
                  <a:lnTo>
                    <a:pt x="50546" y="10795"/>
                  </a:lnTo>
                  <a:lnTo>
                    <a:pt x="51181" y="23495"/>
                  </a:lnTo>
                  <a:lnTo>
                    <a:pt x="89027" y="21844"/>
                  </a:lnTo>
                  <a:close/>
                </a:path>
                <a:path w="292100" h="26035">
                  <a:moveTo>
                    <a:pt x="139700" y="19558"/>
                  </a:moveTo>
                  <a:lnTo>
                    <a:pt x="139192" y="6858"/>
                  </a:lnTo>
                  <a:lnTo>
                    <a:pt x="101219" y="8509"/>
                  </a:lnTo>
                  <a:lnTo>
                    <a:pt x="101727" y="21209"/>
                  </a:lnTo>
                  <a:lnTo>
                    <a:pt x="139700" y="19558"/>
                  </a:lnTo>
                  <a:close/>
                </a:path>
                <a:path w="292100" h="26035">
                  <a:moveTo>
                    <a:pt x="190373" y="17272"/>
                  </a:moveTo>
                  <a:lnTo>
                    <a:pt x="189738" y="4445"/>
                  </a:lnTo>
                  <a:lnTo>
                    <a:pt x="151892" y="6350"/>
                  </a:lnTo>
                  <a:lnTo>
                    <a:pt x="152400" y="18923"/>
                  </a:lnTo>
                  <a:lnTo>
                    <a:pt x="190373" y="17272"/>
                  </a:lnTo>
                  <a:close/>
                </a:path>
                <a:path w="292100" h="26035">
                  <a:moveTo>
                    <a:pt x="240919" y="14986"/>
                  </a:moveTo>
                  <a:lnTo>
                    <a:pt x="240411" y="2159"/>
                  </a:lnTo>
                  <a:lnTo>
                    <a:pt x="202438" y="3937"/>
                  </a:lnTo>
                  <a:lnTo>
                    <a:pt x="203073" y="16764"/>
                  </a:lnTo>
                  <a:lnTo>
                    <a:pt x="240919" y="14986"/>
                  </a:lnTo>
                  <a:close/>
                </a:path>
                <a:path w="292100" h="26035">
                  <a:moveTo>
                    <a:pt x="291592" y="12827"/>
                  </a:moveTo>
                  <a:lnTo>
                    <a:pt x="290957" y="0"/>
                  </a:lnTo>
                  <a:lnTo>
                    <a:pt x="253111" y="1651"/>
                  </a:lnTo>
                  <a:lnTo>
                    <a:pt x="253619" y="14478"/>
                  </a:lnTo>
                  <a:lnTo>
                    <a:pt x="291592" y="1282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914141" y="1790700"/>
              <a:ext cx="112521" cy="103504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537203" y="1296924"/>
              <a:ext cx="585215" cy="295655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2074578" y="869139"/>
            <a:ext cx="6179185" cy="5796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latin typeface="Cambria"/>
                <a:cs typeface="Cambria"/>
              </a:rPr>
              <a:t>Solution</a:t>
            </a:r>
            <a:r>
              <a:rPr dirty="0">
                <a:latin typeface="Cambria"/>
                <a:cs typeface="Cambria"/>
              </a:rPr>
              <a:t>:</a:t>
            </a:r>
            <a:r>
              <a:rPr spc="-45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Construction</a:t>
            </a:r>
            <a:r>
              <a:rPr spc="-4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of</a:t>
            </a:r>
            <a:r>
              <a:rPr spc="380" dirty="0">
                <a:latin typeface="Cambria"/>
                <a:cs typeface="Cambria"/>
              </a:rPr>
              <a:t> </a:t>
            </a:r>
            <a:r>
              <a:rPr spc="-20" dirty="0">
                <a:latin typeface="Cambria"/>
                <a:cs typeface="Cambria"/>
              </a:rPr>
              <a:t>DFA.</a:t>
            </a:r>
            <a:endParaRPr>
              <a:latin typeface="Cambria"/>
              <a:cs typeface="Cambria"/>
            </a:endParaRPr>
          </a:p>
          <a:p>
            <a:pPr marL="2764722">
              <a:spcBef>
                <a:spcPts val="100"/>
              </a:spcBef>
              <a:tabLst>
                <a:tab pos="6051399" algn="l"/>
              </a:tabLst>
            </a:pPr>
            <a:r>
              <a:rPr spc="-51" dirty="0">
                <a:latin typeface="Symbol"/>
                <a:cs typeface="Symbol"/>
              </a:rPr>
              <a:t>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z="2700" spc="-75" baseline="3086" dirty="0">
                <a:latin typeface="Symbol"/>
                <a:cs typeface="Symbol"/>
              </a:rPr>
              <a:t></a:t>
            </a:r>
            <a:endParaRPr sz="2700" baseline="3086">
              <a:latin typeface="Symbol"/>
              <a:cs typeface="Symbo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795899" y="1526291"/>
            <a:ext cx="1397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1" dirty="0">
                <a:latin typeface="Symbol"/>
                <a:cs typeface="Symbol"/>
              </a:rPr>
              <a:t></a:t>
            </a:r>
            <a:endParaRPr>
              <a:latin typeface="Symbol"/>
              <a:cs typeface="Symbo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8723378" y="1409702"/>
            <a:ext cx="1416051" cy="669291"/>
            <a:chOff x="7199376" y="1409700"/>
            <a:chExt cx="1416050" cy="669290"/>
          </a:xfrm>
        </p:grpSpPr>
        <p:pic>
          <p:nvPicPr>
            <p:cNvPr id="25" name="object 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028432" y="1409700"/>
              <a:ext cx="586740" cy="294132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199376" y="1810511"/>
              <a:ext cx="758951" cy="268224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7255764" y="1904110"/>
              <a:ext cx="445134" cy="20320"/>
            </a:xfrm>
            <a:custGeom>
              <a:avLst/>
              <a:gdLst/>
              <a:ahLst/>
              <a:cxnLst/>
              <a:rect l="l" t="t" r="r" b="b"/>
              <a:pathLst>
                <a:path w="445134" h="20319">
                  <a:moveTo>
                    <a:pt x="38354" y="635"/>
                  </a:moveTo>
                  <a:lnTo>
                    <a:pt x="254" y="0"/>
                  </a:lnTo>
                  <a:lnTo>
                    <a:pt x="0" y="12700"/>
                  </a:lnTo>
                  <a:lnTo>
                    <a:pt x="38100" y="13335"/>
                  </a:lnTo>
                  <a:lnTo>
                    <a:pt x="38354" y="635"/>
                  </a:lnTo>
                  <a:close/>
                </a:path>
                <a:path w="445134" h="20319">
                  <a:moveTo>
                    <a:pt x="89154" y="1524"/>
                  </a:moveTo>
                  <a:lnTo>
                    <a:pt x="51054" y="889"/>
                  </a:lnTo>
                  <a:lnTo>
                    <a:pt x="50800" y="13589"/>
                  </a:lnTo>
                  <a:lnTo>
                    <a:pt x="88900" y="14224"/>
                  </a:lnTo>
                  <a:lnTo>
                    <a:pt x="89154" y="1524"/>
                  </a:lnTo>
                  <a:close/>
                </a:path>
                <a:path w="445134" h="20319">
                  <a:moveTo>
                    <a:pt x="140081" y="2413"/>
                  </a:moveTo>
                  <a:lnTo>
                    <a:pt x="101981" y="1778"/>
                  </a:lnTo>
                  <a:lnTo>
                    <a:pt x="101727" y="14478"/>
                  </a:lnTo>
                  <a:lnTo>
                    <a:pt x="139827" y="15240"/>
                  </a:lnTo>
                  <a:lnTo>
                    <a:pt x="140081" y="2413"/>
                  </a:lnTo>
                  <a:close/>
                </a:path>
                <a:path w="445134" h="20319">
                  <a:moveTo>
                    <a:pt x="190754" y="3302"/>
                  </a:moveTo>
                  <a:lnTo>
                    <a:pt x="152781" y="2667"/>
                  </a:lnTo>
                  <a:lnTo>
                    <a:pt x="152527" y="15367"/>
                  </a:lnTo>
                  <a:lnTo>
                    <a:pt x="190627" y="16129"/>
                  </a:lnTo>
                  <a:lnTo>
                    <a:pt x="190754" y="3302"/>
                  </a:lnTo>
                  <a:close/>
                </a:path>
                <a:path w="445134" h="20319">
                  <a:moveTo>
                    <a:pt x="241554" y="4064"/>
                  </a:moveTo>
                  <a:lnTo>
                    <a:pt x="203454" y="3429"/>
                  </a:lnTo>
                  <a:lnTo>
                    <a:pt x="203327" y="16256"/>
                  </a:lnTo>
                  <a:lnTo>
                    <a:pt x="241427" y="16891"/>
                  </a:lnTo>
                  <a:lnTo>
                    <a:pt x="241554" y="4064"/>
                  </a:lnTo>
                  <a:close/>
                </a:path>
                <a:path w="445134" h="20319">
                  <a:moveTo>
                    <a:pt x="292481" y="4953"/>
                  </a:moveTo>
                  <a:lnTo>
                    <a:pt x="254254" y="4318"/>
                  </a:lnTo>
                  <a:lnTo>
                    <a:pt x="254127" y="17145"/>
                  </a:lnTo>
                  <a:lnTo>
                    <a:pt x="292354" y="17780"/>
                  </a:lnTo>
                  <a:lnTo>
                    <a:pt x="292481" y="4953"/>
                  </a:lnTo>
                  <a:close/>
                </a:path>
                <a:path w="445134" h="20319">
                  <a:moveTo>
                    <a:pt x="343281" y="5842"/>
                  </a:moveTo>
                  <a:lnTo>
                    <a:pt x="305181" y="5207"/>
                  </a:lnTo>
                  <a:lnTo>
                    <a:pt x="305054" y="18034"/>
                  </a:lnTo>
                  <a:lnTo>
                    <a:pt x="343154" y="18669"/>
                  </a:lnTo>
                  <a:lnTo>
                    <a:pt x="343281" y="5842"/>
                  </a:lnTo>
                  <a:close/>
                </a:path>
                <a:path w="445134" h="20319">
                  <a:moveTo>
                    <a:pt x="394081" y="6731"/>
                  </a:moveTo>
                  <a:lnTo>
                    <a:pt x="355981" y="5969"/>
                  </a:lnTo>
                  <a:lnTo>
                    <a:pt x="355854" y="18796"/>
                  </a:lnTo>
                  <a:lnTo>
                    <a:pt x="393954" y="19558"/>
                  </a:lnTo>
                  <a:lnTo>
                    <a:pt x="394081" y="6731"/>
                  </a:lnTo>
                  <a:close/>
                </a:path>
                <a:path w="445134" h="20319">
                  <a:moveTo>
                    <a:pt x="444881" y="7493"/>
                  </a:moveTo>
                  <a:lnTo>
                    <a:pt x="406781" y="6858"/>
                  </a:lnTo>
                  <a:lnTo>
                    <a:pt x="406654" y="19685"/>
                  </a:lnTo>
                  <a:lnTo>
                    <a:pt x="444754" y="20320"/>
                  </a:lnTo>
                  <a:lnTo>
                    <a:pt x="444881" y="749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713218" y="1866900"/>
              <a:ext cx="112013" cy="103504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10221851" y="1207776"/>
            <a:ext cx="1397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1" dirty="0">
                <a:latin typeface="Symbol"/>
                <a:cs typeface="Symbol"/>
              </a:rPr>
              <a:t></a:t>
            </a:r>
            <a:endParaRPr>
              <a:latin typeface="Symbol"/>
              <a:cs typeface="Symbo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9035926" y="1564009"/>
            <a:ext cx="1397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1" dirty="0">
                <a:latin typeface="Symbol"/>
                <a:cs typeface="Symbol"/>
              </a:rPr>
              <a:t></a:t>
            </a:r>
            <a:endParaRPr>
              <a:latin typeface="Symbol"/>
              <a:cs typeface="Symbol"/>
            </a:endParaRPr>
          </a:p>
        </p:txBody>
      </p:sp>
      <p:pic>
        <p:nvPicPr>
          <p:cNvPr id="31" name="object 31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752591" y="2133603"/>
            <a:ext cx="598932" cy="321563"/>
          </a:xfrm>
          <a:prstGeom prst="rect">
            <a:avLst/>
          </a:prstGeom>
        </p:spPr>
      </p:pic>
      <p:sp>
        <p:nvSpPr>
          <p:cNvPr id="32" name="object 32"/>
          <p:cNvSpPr txBox="1"/>
          <p:nvPr/>
        </p:nvSpPr>
        <p:spPr>
          <a:xfrm>
            <a:off x="8511034" y="2271781"/>
            <a:ext cx="1397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1" dirty="0">
                <a:latin typeface="Symbol"/>
                <a:cs typeface="Symbol"/>
              </a:rPr>
              <a:t></a:t>
            </a:r>
            <a:endParaRPr>
              <a:latin typeface="Symbol"/>
              <a:cs typeface="Symbol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8775128" y="2573972"/>
            <a:ext cx="660400" cy="477520"/>
            <a:chOff x="7251128" y="2573972"/>
            <a:chExt cx="660400" cy="477520"/>
          </a:xfrm>
        </p:grpSpPr>
        <p:sp>
          <p:nvSpPr>
            <p:cNvPr id="34" name="object 34"/>
            <p:cNvSpPr/>
            <p:nvPr/>
          </p:nvSpPr>
          <p:spPr>
            <a:xfrm>
              <a:off x="7255764" y="2578608"/>
              <a:ext cx="649605" cy="466725"/>
            </a:xfrm>
            <a:custGeom>
              <a:avLst/>
              <a:gdLst/>
              <a:ahLst/>
              <a:cxnLst/>
              <a:rect l="l" t="t" r="r" b="b"/>
              <a:pathLst>
                <a:path w="649604" h="466725">
                  <a:moveTo>
                    <a:pt x="324611" y="0"/>
                  </a:moveTo>
                  <a:lnTo>
                    <a:pt x="271906" y="3047"/>
                  </a:lnTo>
                  <a:lnTo>
                    <a:pt x="221995" y="11937"/>
                  </a:lnTo>
                  <a:lnTo>
                    <a:pt x="175386" y="26034"/>
                  </a:lnTo>
                  <a:lnTo>
                    <a:pt x="132841" y="44957"/>
                  </a:lnTo>
                  <a:lnTo>
                    <a:pt x="95122" y="68325"/>
                  </a:lnTo>
                  <a:lnTo>
                    <a:pt x="62610" y="95503"/>
                  </a:lnTo>
                  <a:lnTo>
                    <a:pt x="36194" y="125983"/>
                  </a:lnTo>
                  <a:lnTo>
                    <a:pt x="16509" y="159512"/>
                  </a:lnTo>
                  <a:lnTo>
                    <a:pt x="0" y="233171"/>
                  </a:lnTo>
                  <a:lnTo>
                    <a:pt x="4190" y="271017"/>
                  </a:lnTo>
                  <a:lnTo>
                    <a:pt x="36194" y="340232"/>
                  </a:lnTo>
                  <a:lnTo>
                    <a:pt x="62610" y="370839"/>
                  </a:lnTo>
                  <a:lnTo>
                    <a:pt x="95122" y="398017"/>
                  </a:lnTo>
                  <a:lnTo>
                    <a:pt x="132841" y="421258"/>
                  </a:lnTo>
                  <a:lnTo>
                    <a:pt x="175386" y="440181"/>
                  </a:lnTo>
                  <a:lnTo>
                    <a:pt x="221995" y="454278"/>
                  </a:lnTo>
                  <a:lnTo>
                    <a:pt x="271906" y="463168"/>
                  </a:lnTo>
                  <a:lnTo>
                    <a:pt x="324611" y="466216"/>
                  </a:lnTo>
                  <a:lnTo>
                    <a:pt x="377316" y="463168"/>
                  </a:lnTo>
                  <a:lnTo>
                    <a:pt x="427227" y="454278"/>
                  </a:lnTo>
                  <a:lnTo>
                    <a:pt x="473836" y="440181"/>
                  </a:lnTo>
                  <a:lnTo>
                    <a:pt x="516254" y="421258"/>
                  </a:lnTo>
                  <a:lnTo>
                    <a:pt x="554101" y="398017"/>
                  </a:lnTo>
                  <a:lnTo>
                    <a:pt x="586612" y="370839"/>
                  </a:lnTo>
                  <a:lnTo>
                    <a:pt x="613028" y="340232"/>
                  </a:lnTo>
                  <a:lnTo>
                    <a:pt x="632713" y="306831"/>
                  </a:lnTo>
                  <a:lnTo>
                    <a:pt x="649224" y="233171"/>
                  </a:lnTo>
                  <a:lnTo>
                    <a:pt x="645032" y="195325"/>
                  </a:lnTo>
                  <a:lnTo>
                    <a:pt x="613028" y="125983"/>
                  </a:lnTo>
                  <a:lnTo>
                    <a:pt x="586612" y="95503"/>
                  </a:lnTo>
                  <a:lnTo>
                    <a:pt x="554101" y="68325"/>
                  </a:lnTo>
                  <a:lnTo>
                    <a:pt x="516254" y="44957"/>
                  </a:lnTo>
                  <a:lnTo>
                    <a:pt x="473836" y="26034"/>
                  </a:lnTo>
                  <a:lnTo>
                    <a:pt x="427227" y="11937"/>
                  </a:lnTo>
                  <a:lnTo>
                    <a:pt x="377316" y="3047"/>
                  </a:lnTo>
                  <a:lnTo>
                    <a:pt x="32461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256526" y="2579370"/>
              <a:ext cx="649605" cy="466725"/>
            </a:xfrm>
            <a:custGeom>
              <a:avLst/>
              <a:gdLst/>
              <a:ahLst/>
              <a:cxnLst/>
              <a:rect l="l" t="t" r="r" b="b"/>
              <a:pathLst>
                <a:path w="649604" h="466725">
                  <a:moveTo>
                    <a:pt x="0" y="233171"/>
                  </a:moveTo>
                  <a:lnTo>
                    <a:pt x="16509" y="159512"/>
                  </a:lnTo>
                  <a:lnTo>
                    <a:pt x="36195" y="125983"/>
                  </a:lnTo>
                  <a:lnTo>
                    <a:pt x="62610" y="95503"/>
                  </a:lnTo>
                  <a:lnTo>
                    <a:pt x="95123" y="68325"/>
                  </a:lnTo>
                  <a:lnTo>
                    <a:pt x="132842" y="44957"/>
                  </a:lnTo>
                  <a:lnTo>
                    <a:pt x="175387" y="26034"/>
                  </a:lnTo>
                  <a:lnTo>
                    <a:pt x="221996" y="11937"/>
                  </a:lnTo>
                  <a:lnTo>
                    <a:pt x="271906" y="3047"/>
                  </a:lnTo>
                  <a:lnTo>
                    <a:pt x="324612" y="0"/>
                  </a:lnTo>
                  <a:lnTo>
                    <a:pt x="377317" y="3047"/>
                  </a:lnTo>
                  <a:lnTo>
                    <a:pt x="427227" y="11937"/>
                  </a:lnTo>
                  <a:lnTo>
                    <a:pt x="473837" y="26034"/>
                  </a:lnTo>
                  <a:lnTo>
                    <a:pt x="516254" y="44957"/>
                  </a:lnTo>
                  <a:lnTo>
                    <a:pt x="554101" y="68325"/>
                  </a:lnTo>
                  <a:lnTo>
                    <a:pt x="586613" y="95503"/>
                  </a:lnTo>
                  <a:lnTo>
                    <a:pt x="613028" y="125983"/>
                  </a:lnTo>
                  <a:lnTo>
                    <a:pt x="632714" y="159512"/>
                  </a:lnTo>
                  <a:lnTo>
                    <a:pt x="649224" y="233171"/>
                  </a:lnTo>
                  <a:lnTo>
                    <a:pt x="645032" y="271017"/>
                  </a:lnTo>
                  <a:lnTo>
                    <a:pt x="613028" y="340232"/>
                  </a:lnTo>
                  <a:lnTo>
                    <a:pt x="586613" y="370839"/>
                  </a:lnTo>
                  <a:lnTo>
                    <a:pt x="554101" y="398017"/>
                  </a:lnTo>
                  <a:lnTo>
                    <a:pt x="516254" y="421258"/>
                  </a:lnTo>
                  <a:lnTo>
                    <a:pt x="473837" y="440181"/>
                  </a:lnTo>
                  <a:lnTo>
                    <a:pt x="427227" y="454278"/>
                  </a:lnTo>
                  <a:lnTo>
                    <a:pt x="377317" y="463168"/>
                  </a:lnTo>
                  <a:lnTo>
                    <a:pt x="324612" y="466216"/>
                  </a:lnTo>
                  <a:lnTo>
                    <a:pt x="271906" y="463168"/>
                  </a:lnTo>
                  <a:lnTo>
                    <a:pt x="221996" y="454278"/>
                  </a:lnTo>
                  <a:lnTo>
                    <a:pt x="175387" y="440181"/>
                  </a:lnTo>
                  <a:lnTo>
                    <a:pt x="132842" y="421258"/>
                  </a:lnTo>
                  <a:lnTo>
                    <a:pt x="95123" y="398017"/>
                  </a:lnTo>
                  <a:lnTo>
                    <a:pt x="62610" y="370839"/>
                  </a:lnTo>
                  <a:lnTo>
                    <a:pt x="36195" y="340232"/>
                  </a:lnTo>
                  <a:lnTo>
                    <a:pt x="16509" y="306831"/>
                  </a:lnTo>
                  <a:lnTo>
                    <a:pt x="0" y="233171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8966074" y="2667764"/>
            <a:ext cx="278131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25" dirty="0">
                <a:latin typeface="Cambria"/>
                <a:cs typeface="Cambria"/>
              </a:rPr>
              <a:t>q</a:t>
            </a:r>
            <a:r>
              <a:rPr sz="1600" spc="-25" dirty="0">
                <a:latin typeface="Georgia"/>
                <a:cs typeface="Georgia"/>
              </a:rPr>
              <a:t>φ</a:t>
            </a:r>
            <a:endParaRPr sz="1600">
              <a:latin typeface="Georgia"/>
              <a:cs typeface="Georgia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9198868" y="2103127"/>
            <a:ext cx="634365" cy="704215"/>
            <a:chOff x="7674864" y="2103120"/>
            <a:chExt cx="634365" cy="704215"/>
          </a:xfrm>
        </p:grpSpPr>
        <p:pic>
          <p:nvPicPr>
            <p:cNvPr id="38" name="object 3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674864" y="2103120"/>
              <a:ext cx="633983" cy="704088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7808976" y="2133599"/>
              <a:ext cx="446405" cy="513080"/>
            </a:xfrm>
            <a:custGeom>
              <a:avLst/>
              <a:gdLst/>
              <a:ahLst/>
              <a:cxnLst/>
              <a:rect l="l" t="t" r="r" b="b"/>
              <a:pathLst>
                <a:path w="446404" h="513080">
                  <a:moveTo>
                    <a:pt x="80264" y="430149"/>
                  </a:moveTo>
                  <a:lnTo>
                    <a:pt x="70612" y="421894"/>
                  </a:lnTo>
                  <a:lnTo>
                    <a:pt x="45720" y="450596"/>
                  </a:lnTo>
                  <a:lnTo>
                    <a:pt x="55372" y="458851"/>
                  </a:lnTo>
                  <a:lnTo>
                    <a:pt x="80264" y="430149"/>
                  </a:lnTo>
                  <a:close/>
                </a:path>
                <a:path w="446404" h="513080">
                  <a:moveTo>
                    <a:pt x="98933" y="476250"/>
                  </a:moveTo>
                  <a:lnTo>
                    <a:pt x="96647" y="469646"/>
                  </a:lnTo>
                  <a:lnTo>
                    <a:pt x="93091" y="467868"/>
                  </a:lnTo>
                  <a:lnTo>
                    <a:pt x="28448" y="489966"/>
                  </a:lnTo>
                  <a:lnTo>
                    <a:pt x="47117" y="468503"/>
                  </a:lnTo>
                  <a:lnTo>
                    <a:pt x="37338" y="460248"/>
                  </a:lnTo>
                  <a:lnTo>
                    <a:pt x="18796" y="481711"/>
                  </a:lnTo>
                  <a:lnTo>
                    <a:pt x="31242" y="414782"/>
                  </a:lnTo>
                  <a:lnTo>
                    <a:pt x="28956" y="411480"/>
                  </a:lnTo>
                  <a:lnTo>
                    <a:pt x="22098" y="410083"/>
                  </a:lnTo>
                  <a:lnTo>
                    <a:pt x="18796" y="412369"/>
                  </a:lnTo>
                  <a:lnTo>
                    <a:pt x="17780" y="417817"/>
                  </a:lnTo>
                  <a:lnTo>
                    <a:pt x="17780" y="493522"/>
                  </a:lnTo>
                  <a:lnTo>
                    <a:pt x="16510" y="494030"/>
                  </a:lnTo>
                  <a:lnTo>
                    <a:pt x="16764" y="492633"/>
                  </a:lnTo>
                  <a:lnTo>
                    <a:pt x="17780" y="493522"/>
                  </a:lnTo>
                  <a:lnTo>
                    <a:pt x="17780" y="417817"/>
                  </a:lnTo>
                  <a:lnTo>
                    <a:pt x="0" y="513080"/>
                  </a:lnTo>
                  <a:lnTo>
                    <a:pt x="15875" y="507619"/>
                  </a:lnTo>
                  <a:lnTo>
                    <a:pt x="24384" y="504698"/>
                  </a:lnTo>
                  <a:lnTo>
                    <a:pt x="46228" y="497205"/>
                  </a:lnTo>
                  <a:lnTo>
                    <a:pt x="97155" y="479806"/>
                  </a:lnTo>
                  <a:lnTo>
                    <a:pt x="98933" y="476250"/>
                  </a:lnTo>
                  <a:close/>
                </a:path>
                <a:path w="446404" h="513080">
                  <a:moveTo>
                    <a:pt x="113538" y="391795"/>
                  </a:moveTo>
                  <a:lnTo>
                    <a:pt x="103886" y="383540"/>
                  </a:lnTo>
                  <a:lnTo>
                    <a:pt x="78994" y="412242"/>
                  </a:lnTo>
                  <a:lnTo>
                    <a:pt x="88519" y="420497"/>
                  </a:lnTo>
                  <a:lnTo>
                    <a:pt x="113538" y="391795"/>
                  </a:lnTo>
                  <a:close/>
                </a:path>
                <a:path w="446404" h="513080">
                  <a:moveTo>
                    <a:pt x="146812" y="353441"/>
                  </a:moveTo>
                  <a:lnTo>
                    <a:pt x="137160" y="345186"/>
                  </a:lnTo>
                  <a:lnTo>
                    <a:pt x="112268" y="373888"/>
                  </a:lnTo>
                  <a:lnTo>
                    <a:pt x="121920" y="382270"/>
                  </a:lnTo>
                  <a:lnTo>
                    <a:pt x="146812" y="353441"/>
                  </a:lnTo>
                  <a:close/>
                </a:path>
                <a:path w="446404" h="513080">
                  <a:moveTo>
                    <a:pt x="179959" y="315087"/>
                  </a:moveTo>
                  <a:lnTo>
                    <a:pt x="170434" y="306705"/>
                  </a:lnTo>
                  <a:lnTo>
                    <a:pt x="145415" y="335661"/>
                  </a:lnTo>
                  <a:lnTo>
                    <a:pt x="155067" y="343916"/>
                  </a:lnTo>
                  <a:lnTo>
                    <a:pt x="179959" y="315087"/>
                  </a:lnTo>
                  <a:close/>
                </a:path>
                <a:path w="446404" h="513080">
                  <a:moveTo>
                    <a:pt x="213360" y="276733"/>
                  </a:moveTo>
                  <a:lnTo>
                    <a:pt x="203708" y="268478"/>
                  </a:lnTo>
                  <a:lnTo>
                    <a:pt x="178689" y="297307"/>
                  </a:lnTo>
                  <a:lnTo>
                    <a:pt x="188468" y="305435"/>
                  </a:lnTo>
                  <a:lnTo>
                    <a:pt x="213360" y="276733"/>
                  </a:lnTo>
                  <a:close/>
                </a:path>
                <a:path w="446404" h="513080">
                  <a:moveTo>
                    <a:pt x="246507" y="238379"/>
                  </a:moveTo>
                  <a:lnTo>
                    <a:pt x="236855" y="230124"/>
                  </a:lnTo>
                  <a:lnTo>
                    <a:pt x="211963" y="258826"/>
                  </a:lnTo>
                  <a:lnTo>
                    <a:pt x="221615" y="267081"/>
                  </a:lnTo>
                  <a:lnTo>
                    <a:pt x="246507" y="238379"/>
                  </a:lnTo>
                  <a:close/>
                </a:path>
                <a:path w="446404" h="513080">
                  <a:moveTo>
                    <a:pt x="279781" y="200025"/>
                  </a:moveTo>
                  <a:lnTo>
                    <a:pt x="270256" y="191770"/>
                  </a:lnTo>
                  <a:lnTo>
                    <a:pt x="245237" y="220472"/>
                  </a:lnTo>
                  <a:lnTo>
                    <a:pt x="254762" y="228854"/>
                  </a:lnTo>
                  <a:lnTo>
                    <a:pt x="279781" y="200025"/>
                  </a:lnTo>
                  <a:close/>
                </a:path>
                <a:path w="446404" h="513080">
                  <a:moveTo>
                    <a:pt x="313055" y="161798"/>
                  </a:moveTo>
                  <a:lnTo>
                    <a:pt x="303403" y="153416"/>
                  </a:lnTo>
                  <a:lnTo>
                    <a:pt x="278511" y="182118"/>
                  </a:lnTo>
                  <a:lnTo>
                    <a:pt x="288163" y="190500"/>
                  </a:lnTo>
                  <a:lnTo>
                    <a:pt x="313055" y="161798"/>
                  </a:lnTo>
                  <a:close/>
                </a:path>
                <a:path w="446404" h="513080">
                  <a:moveTo>
                    <a:pt x="346329" y="123317"/>
                  </a:moveTo>
                  <a:lnTo>
                    <a:pt x="336677" y="115189"/>
                  </a:lnTo>
                  <a:lnTo>
                    <a:pt x="311658" y="143891"/>
                  </a:lnTo>
                  <a:lnTo>
                    <a:pt x="321310" y="152146"/>
                  </a:lnTo>
                  <a:lnTo>
                    <a:pt x="346329" y="123317"/>
                  </a:lnTo>
                  <a:close/>
                </a:path>
                <a:path w="446404" h="513080">
                  <a:moveTo>
                    <a:pt x="379476" y="84963"/>
                  </a:moveTo>
                  <a:lnTo>
                    <a:pt x="369951" y="76708"/>
                  </a:lnTo>
                  <a:lnTo>
                    <a:pt x="345059" y="105537"/>
                  </a:lnTo>
                  <a:lnTo>
                    <a:pt x="354584" y="113792"/>
                  </a:lnTo>
                  <a:lnTo>
                    <a:pt x="379476" y="84963"/>
                  </a:lnTo>
                  <a:close/>
                </a:path>
                <a:path w="446404" h="513080">
                  <a:moveTo>
                    <a:pt x="412877" y="46609"/>
                  </a:moveTo>
                  <a:lnTo>
                    <a:pt x="403098" y="38354"/>
                  </a:lnTo>
                  <a:lnTo>
                    <a:pt x="378206" y="67183"/>
                  </a:lnTo>
                  <a:lnTo>
                    <a:pt x="387858" y="75311"/>
                  </a:lnTo>
                  <a:lnTo>
                    <a:pt x="412877" y="46609"/>
                  </a:lnTo>
                  <a:close/>
                </a:path>
                <a:path w="446404" h="513080">
                  <a:moveTo>
                    <a:pt x="446024" y="8382"/>
                  </a:moveTo>
                  <a:lnTo>
                    <a:pt x="436499" y="0"/>
                  </a:lnTo>
                  <a:lnTo>
                    <a:pt x="411607" y="28702"/>
                  </a:lnTo>
                  <a:lnTo>
                    <a:pt x="421132" y="37084"/>
                  </a:lnTo>
                  <a:lnTo>
                    <a:pt x="446024" y="838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9778369" y="2341881"/>
            <a:ext cx="35623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Symbol"/>
                <a:cs typeface="Symbol"/>
              </a:rPr>
              <a:t></a:t>
            </a:r>
            <a:r>
              <a:rPr spc="-100" dirty="0">
                <a:latin typeface="Times New Roman"/>
                <a:cs typeface="Times New Roman"/>
              </a:rPr>
              <a:t> </a:t>
            </a:r>
            <a:r>
              <a:rPr spc="-51" dirty="0">
                <a:latin typeface="Symbol"/>
                <a:cs typeface="Symbol"/>
              </a:rPr>
              <a:t></a:t>
            </a:r>
            <a:endParaRPr>
              <a:latin typeface="Symbol"/>
              <a:cs typeface="Symbol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586223" y="2036064"/>
            <a:ext cx="460375" cy="701040"/>
            <a:chOff x="7062216" y="2036064"/>
            <a:chExt cx="460375" cy="701040"/>
          </a:xfrm>
        </p:grpSpPr>
        <p:pic>
          <p:nvPicPr>
            <p:cNvPr id="42" name="object 4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062216" y="2036064"/>
              <a:ext cx="460248" cy="701039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7115556" y="2066543"/>
              <a:ext cx="279400" cy="513080"/>
            </a:xfrm>
            <a:custGeom>
              <a:avLst/>
              <a:gdLst/>
              <a:ahLst/>
              <a:cxnLst/>
              <a:rect l="l" t="t" r="r" b="b"/>
              <a:pathLst>
                <a:path w="279400" h="513080">
                  <a:moveTo>
                    <a:pt x="29083" y="33782"/>
                  </a:moveTo>
                  <a:lnTo>
                    <a:pt x="11176" y="0"/>
                  </a:lnTo>
                  <a:lnTo>
                    <a:pt x="0" y="5969"/>
                  </a:lnTo>
                  <a:lnTo>
                    <a:pt x="17653" y="39624"/>
                  </a:lnTo>
                  <a:lnTo>
                    <a:pt x="29083" y="33782"/>
                  </a:lnTo>
                  <a:close/>
                </a:path>
                <a:path w="279400" h="513080">
                  <a:moveTo>
                    <a:pt x="52705" y="78740"/>
                  </a:moveTo>
                  <a:lnTo>
                    <a:pt x="34925" y="44958"/>
                  </a:lnTo>
                  <a:lnTo>
                    <a:pt x="23749" y="50927"/>
                  </a:lnTo>
                  <a:lnTo>
                    <a:pt x="41402" y="84582"/>
                  </a:lnTo>
                  <a:lnTo>
                    <a:pt x="52705" y="78740"/>
                  </a:lnTo>
                  <a:close/>
                </a:path>
                <a:path w="279400" h="513080">
                  <a:moveTo>
                    <a:pt x="76454" y="123698"/>
                  </a:moveTo>
                  <a:lnTo>
                    <a:pt x="58547" y="90043"/>
                  </a:lnTo>
                  <a:lnTo>
                    <a:pt x="47371" y="95885"/>
                  </a:lnTo>
                  <a:lnTo>
                    <a:pt x="65024" y="129667"/>
                  </a:lnTo>
                  <a:lnTo>
                    <a:pt x="76454" y="123698"/>
                  </a:lnTo>
                  <a:close/>
                </a:path>
                <a:path w="279400" h="513080">
                  <a:moveTo>
                    <a:pt x="100076" y="168656"/>
                  </a:moveTo>
                  <a:lnTo>
                    <a:pt x="82296" y="135001"/>
                  </a:lnTo>
                  <a:lnTo>
                    <a:pt x="71120" y="140843"/>
                  </a:lnTo>
                  <a:lnTo>
                    <a:pt x="88773" y="174625"/>
                  </a:lnTo>
                  <a:lnTo>
                    <a:pt x="100076" y="168656"/>
                  </a:lnTo>
                  <a:close/>
                </a:path>
                <a:path w="279400" h="513080">
                  <a:moveTo>
                    <a:pt x="123825" y="213614"/>
                  </a:moveTo>
                  <a:lnTo>
                    <a:pt x="105918" y="179959"/>
                  </a:lnTo>
                  <a:lnTo>
                    <a:pt x="94742" y="185801"/>
                  </a:lnTo>
                  <a:lnTo>
                    <a:pt x="112395" y="219583"/>
                  </a:lnTo>
                  <a:lnTo>
                    <a:pt x="123825" y="213614"/>
                  </a:lnTo>
                  <a:close/>
                </a:path>
                <a:path w="279400" h="513080">
                  <a:moveTo>
                    <a:pt x="147447" y="258445"/>
                  </a:moveTo>
                  <a:lnTo>
                    <a:pt x="129667" y="224917"/>
                  </a:lnTo>
                  <a:lnTo>
                    <a:pt x="118364" y="230759"/>
                  </a:lnTo>
                  <a:lnTo>
                    <a:pt x="136144" y="264414"/>
                  </a:lnTo>
                  <a:lnTo>
                    <a:pt x="147447" y="258445"/>
                  </a:lnTo>
                  <a:close/>
                </a:path>
                <a:path w="279400" h="513080">
                  <a:moveTo>
                    <a:pt x="171196" y="303530"/>
                  </a:moveTo>
                  <a:lnTo>
                    <a:pt x="153289" y="269748"/>
                  </a:lnTo>
                  <a:lnTo>
                    <a:pt x="141986" y="275717"/>
                  </a:lnTo>
                  <a:lnTo>
                    <a:pt x="159766" y="309372"/>
                  </a:lnTo>
                  <a:lnTo>
                    <a:pt x="171196" y="303530"/>
                  </a:lnTo>
                  <a:close/>
                </a:path>
                <a:path w="279400" h="513080">
                  <a:moveTo>
                    <a:pt x="194818" y="348488"/>
                  </a:moveTo>
                  <a:lnTo>
                    <a:pt x="177038" y="314706"/>
                  </a:lnTo>
                  <a:lnTo>
                    <a:pt x="165735" y="320675"/>
                  </a:lnTo>
                  <a:lnTo>
                    <a:pt x="183515" y="354330"/>
                  </a:lnTo>
                  <a:lnTo>
                    <a:pt x="194818" y="348488"/>
                  </a:lnTo>
                  <a:close/>
                </a:path>
                <a:path w="279400" h="513080">
                  <a:moveTo>
                    <a:pt x="218567" y="393446"/>
                  </a:moveTo>
                  <a:lnTo>
                    <a:pt x="200660" y="359664"/>
                  </a:lnTo>
                  <a:lnTo>
                    <a:pt x="189357" y="365633"/>
                  </a:lnTo>
                  <a:lnTo>
                    <a:pt x="207137" y="399288"/>
                  </a:lnTo>
                  <a:lnTo>
                    <a:pt x="218567" y="393446"/>
                  </a:lnTo>
                  <a:close/>
                </a:path>
                <a:path w="279400" h="513080">
                  <a:moveTo>
                    <a:pt x="242189" y="438404"/>
                  </a:moveTo>
                  <a:lnTo>
                    <a:pt x="224409" y="404622"/>
                  </a:lnTo>
                  <a:lnTo>
                    <a:pt x="213106" y="410591"/>
                  </a:lnTo>
                  <a:lnTo>
                    <a:pt x="230886" y="444246"/>
                  </a:lnTo>
                  <a:lnTo>
                    <a:pt x="242189" y="438404"/>
                  </a:lnTo>
                  <a:close/>
                </a:path>
                <a:path w="279400" h="513080">
                  <a:moveTo>
                    <a:pt x="278892" y="410591"/>
                  </a:moveTo>
                  <a:lnTo>
                    <a:pt x="276225" y="407670"/>
                  </a:lnTo>
                  <a:lnTo>
                    <a:pt x="274066" y="407555"/>
                  </a:lnTo>
                  <a:lnTo>
                    <a:pt x="274066" y="498983"/>
                  </a:lnTo>
                  <a:lnTo>
                    <a:pt x="262890" y="504952"/>
                  </a:lnTo>
                  <a:lnTo>
                    <a:pt x="268986" y="501650"/>
                  </a:lnTo>
                  <a:lnTo>
                    <a:pt x="274066" y="498983"/>
                  </a:lnTo>
                  <a:lnTo>
                    <a:pt x="274066" y="407555"/>
                  </a:lnTo>
                  <a:lnTo>
                    <a:pt x="269113" y="407289"/>
                  </a:lnTo>
                  <a:lnTo>
                    <a:pt x="266192" y="410083"/>
                  </a:lnTo>
                  <a:lnTo>
                    <a:pt x="263144" y="478155"/>
                  </a:lnTo>
                  <a:lnTo>
                    <a:pt x="262890" y="477685"/>
                  </a:lnTo>
                  <a:lnTo>
                    <a:pt x="262890" y="485013"/>
                  </a:lnTo>
                  <a:lnTo>
                    <a:pt x="262509" y="490855"/>
                  </a:lnTo>
                  <a:lnTo>
                    <a:pt x="260223" y="489331"/>
                  </a:lnTo>
                  <a:lnTo>
                    <a:pt x="257556" y="487680"/>
                  </a:lnTo>
                  <a:lnTo>
                    <a:pt x="262890" y="485013"/>
                  </a:lnTo>
                  <a:lnTo>
                    <a:pt x="262890" y="477685"/>
                  </a:lnTo>
                  <a:lnTo>
                    <a:pt x="248031" y="449707"/>
                  </a:lnTo>
                  <a:lnTo>
                    <a:pt x="236728" y="455549"/>
                  </a:lnTo>
                  <a:lnTo>
                    <a:pt x="251841" y="484124"/>
                  </a:lnTo>
                  <a:lnTo>
                    <a:pt x="193802" y="447929"/>
                  </a:lnTo>
                  <a:lnTo>
                    <a:pt x="189865" y="448818"/>
                  </a:lnTo>
                  <a:lnTo>
                    <a:pt x="186182" y="454787"/>
                  </a:lnTo>
                  <a:lnTo>
                    <a:pt x="187071" y="458724"/>
                  </a:lnTo>
                  <a:lnTo>
                    <a:pt x="190119" y="460502"/>
                  </a:lnTo>
                  <a:lnTo>
                    <a:pt x="274320" y="513080"/>
                  </a:lnTo>
                  <a:lnTo>
                    <a:pt x="274701" y="504952"/>
                  </a:lnTo>
                  <a:lnTo>
                    <a:pt x="275082" y="494665"/>
                  </a:lnTo>
                  <a:lnTo>
                    <a:pt x="278892" y="41059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7506974" y="2328804"/>
            <a:ext cx="1397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1" dirty="0">
                <a:latin typeface="Symbol"/>
                <a:cs typeface="Symbol"/>
              </a:rPr>
              <a:t></a:t>
            </a:r>
            <a:endParaRPr>
              <a:latin typeface="Symbol"/>
              <a:cs typeface="Symbol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6931091" y="4329620"/>
            <a:ext cx="3617595" cy="1554480"/>
            <a:chOff x="5407088" y="4329620"/>
            <a:chExt cx="3617595" cy="1554480"/>
          </a:xfrm>
        </p:grpSpPr>
        <p:sp>
          <p:nvSpPr>
            <p:cNvPr id="46" name="object 46"/>
            <p:cNvSpPr/>
            <p:nvPr/>
          </p:nvSpPr>
          <p:spPr>
            <a:xfrm>
              <a:off x="7188708" y="5271516"/>
              <a:ext cx="1830705" cy="606425"/>
            </a:xfrm>
            <a:custGeom>
              <a:avLst/>
              <a:gdLst/>
              <a:ahLst/>
              <a:cxnLst/>
              <a:rect l="l" t="t" r="r" b="b"/>
              <a:pathLst>
                <a:path w="1830704" h="606425">
                  <a:moveTo>
                    <a:pt x="915162" y="0"/>
                  </a:moveTo>
                  <a:lnTo>
                    <a:pt x="846836" y="889"/>
                  </a:lnTo>
                  <a:lnTo>
                    <a:pt x="779907" y="3302"/>
                  </a:lnTo>
                  <a:lnTo>
                    <a:pt x="714501" y="7366"/>
                  </a:lnTo>
                  <a:lnTo>
                    <a:pt x="650875" y="12827"/>
                  </a:lnTo>
                  <a:lnTo>
                    <a:pt x="589026" y="19812"/>
                  </a:lnTo>
                  <a:lnTo>
                    <a:pt x="529336" y="28194"/>
                  </a:lnTo>
                  <a:lnTo>
                    <a:pt x="471932" y="37846"/>
                  </a:lnTo>
                  <a:lnTo>
                    <a:pt x="416814" y="48768"/>
                  </a:lnTo>
                  <a:lnTo>
                    <a:pt x="364363" y="60960"/>
                  </a:lnTo>
                  <a:lnTo>
                    <a:pt x="314706" y="74295"/>
                  </a:lnTo>
                  <a:lnTo>
                    <a:pt x="268097" y="88773"/>
                  </a:lnTo>
                  <a:lnTo>
                    <a:pt x="224536" y="104267"/>
                  </a:lnTo>
                  <a:lnTo>
                    <a:pt x="184276" y="120650"/>
                  </a:lnTo>
                  <a:lnTo>
                    <a:pt x="147447" y="138049"/>
                  </a:lnTo>
                  <a:lnTo>
                    <a:pt x="85090" y="175260"/>
                  </a:lnTo>
                  <a:lnTo>
                    <a:pt x="38735" y="215519"/>
                  </a:lnTo>
                  <a:lnTo>
                    <a:pt x="9906" y="258191"/>
                  </a:lnTo>
                  <a:lnTo>
                    <a:pt x="0" y="303022"/>
                  </a:lnTo>
                  <a:lnTo>
                    <a:pt x="2540" y="325640"/>
                  </a:lnTo>
                  <a:lnTo>
                    <a:pt x="22098" y="369455"/>
                  </a:lnTo>
                  <a:lnTo>
                    <a:pt x="59817" y="410997"/>
                  </a:lnTo>
                  <a:lnTo>
                    <a:pt x="114300" y="449795"/>
                  </a:lnTo>
                  <a:lnTo>
                    <a:pt x="184276" y="485394"/>
                  </a:lnTo>
                  <a:lnTo>
                    <a:pt x="224536" y="501827"/>
                  </a:lnTo>
                  <a:lnTo>
                    <a:pt x="268097" y="517296"/>
                  </a:lnTo>
                  <a:lnTo>
                    <a:pt x="314706" y="531723"/>
                  </a:lnTo>
                  <a:lnTo>
                    <a:pt x="364363" y="545045"/>
                  </a:lnTo>
                  <a:lnTo>
                    <a:pt x="416814" y="557225"/>
                  </a:lnTo>
                  <a:lnTo>
                    <a:pt x="471932" y="568185"/>
                  </a:lnTo>
                  <a:lnTo>
                    <a:pt x="529336" y="577875"/>
                  </a:lnTo>
                  <a:lnTo>
                    <a:pt x="589026" y="586244"/>
                  </a:lnTo>
                  <a:lnTo>
                    <a:pt x="650875" y="593217"/>
                  </a:lnTo>
                  <a:lnTo>
                    <a:pt x="714501" y="598741"/>
                  </a:lnTo>
                  <a:lnTo>
                    <a:pt x="779907" y="602754"/>
                  </a:lnTo>
                  <a:lnTo>
                    <a:pt x="846836" y="605205"/>
                  </a:lnTo>
                  <a:lnTo>
                    <a:pt x="915162" y="606044"/>
                  </a:lnTo>
                  <a:lnTo>
                    <a:pt x="983488" y="605205"/>
                  </a:lnTo>
                  <a:lnTo>
                    <a:pt x="1050417" y="602754"/>
                  </a:lnTo>
                  <a:lnTo>
                    <a:pt x="1115822" y="598741"/>
                  </a:lnTo>
                  <a:lnTo>
                    <a:pt x="1179449" y="593217"/>
                  </a:lnTo>
                  <a:lnTo>
                    <a:pt x="1241171" y="586244"/>
                  </a:lnTo>
                  <a:lnTo>
                    <a:pt x="1300988" y="577875"/>
                  </a:lnTo>
                  <a:lnTo>
                    <a:pt x="1358392" y="568185"/>
                  </a:lnTo>
                  <a:lnTo>
                    <a:pt x="1413383" y="557225"/>
                  </a:lnTo>
                  <a:lnTo>
                    <a:pt x="1465834" y="545045"/>
                  </a:lnTo>
                  <a:lnTo>
                    <a:pt x="1515491" y="531723"/>
                  </a:lnTo>
                  <a:lnTo>
                    <a:pt x="1562227" y="517296"/>
                  </a:lnTo>
                  <a:lnTo>
                    <a:pt x="1605788" y="501827"/>
                  </a:lnTo>
                  <a:lnTo>
                    <a:pt x="1646047" y="485394"/>
                  </a:lnTo>
                  <a:lnTo>
                    <a:pt x="1682750" y="468020"/>
                  </a:lnTo>
                  <a:lnTo>
                    <a:pt x="1745107" y="430771"/>
                  </a:lnTo>
                  <a:lnTo>
                    <a:pt x="1791462" y="390537"/>
                  </a:lnTo>
                  <a:lnTo>
                    <a:pt x="1820291" y="347802"/>
                  </a:lnTo>
                  <a:lnTo>
                    <a:pt x="1830197" y="303022"/>
                  </a:lnTo>
                  <a:lnTo>
                    <a:pt x="1827657" y="280416"/>
                  </a:lnTo>
                  <a:lnTo>
                    <a:pt x="1808099" y="236601"/>
                  </a:lnTo>
                  <a:lnTo>
                    <a:pt x="1770380" y="195072"/>
                  </a:lnTo>
                  <a:lnTo>
                    <a:pt x="1715897" y="156210"/>
                  </a:lnTo>
                  <a:lnTo>
                    <a:pt x="1646047" y="120650"/>
                  </a:lnTo>
                  <a:lnTo>
                    <a:pt x="1605788" y="104267"/>
                  </a:lnTo>
                  <a:lnTo>
                    <a:pt x="1562227" y="88773"/>
                  </a:lnTo>
                  <a:lnTo>
                    <a:pt x="1515491" y="74295"/>
                  </a:lnTo>
                  <a:lnTo>
                    <a:pt x="1465834" y="60960"/>
                  </a:lnTo>
                  <a:lnTo>
                    <a:pt x="1413383" y="48768"/>
                  </a:lnTo>
                  <a:lnTo>
                    <a:pt x="1358392" y="37846"/>
                  </a:lnTo>
                  <a:lnTo>
                    <a:pt x="1300988" y="28194"/>
                  </a:lnTo>
                  <a:lnTo>
                    <a:pt x="1241171" y="19812"/>
                  </a:lnTo>
                  <a:lnTo>
                    <a:pt x="1179449" y="12827"/>
                  </a:lnTo>
                  <a:lnTo>
                    <a:pt x="1115822" y="7366"/>
                  </a:lnTo>
                  <a:lnTo>
                    <a:pt x="1050417" y="3302"/>
                  </a:lnTo>
                  <a:lnTo>
                    <a:pt x="983488" y="889"/>
                  </a:lnTo>
                  <a:lnTo>
                    <a:pt x="91516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412486" y="4335018"/>
              <a:ext cx="3606800" cy="1543685"/>
            </a:xfrm>
            <a:custGeom>
              <a:avLst/>
              <a:gdLst/>
              <a:ahLst/>
              <a:cxnLst/>
              <a:rect l="l" t="t" r="r" b="b"/>
              <a:pathLst>
                <a:path w="3606800" h="1543685">
                  <a:moveTo>
                    <a:pt x="1777238" y="1240916"/>
                  </a:moveTo>
                  <a:lnTo>
                    <a:pt x="1787143" y="1196212"/>
                  </a:lnTo>
                  <a:lnTo>
                    <a:pt x="1815972" y="1153413"/>
                  </a:lnTo>
                  <a:lnTo>
                    <a:pt x="1862328" y="1113281"/>
                  </a:lnTo>
                  <a:lnTo>
                    <a:pt x="1924685" y="1076070"/>
                  </a:lnTo>
                  <a:lnTo>
                    <a:pt x="1961388" y="1058671"/>
                  </a:lnTo>
                  <a:lnTo>
                    <a:pt x="2001646" y="1042288"/>
                  </a:lnTo>
                  <a:lnTo>
                    <a:pt x="2045208" y="1026794"/>
                  </a:lnTo>
                  <a:lnTo>
                    <a:pt x="2091943" y="1012316"/>
                  </a:lnTo>
                  <a:lnTo>
                    <a:pt x="2141473" y="999108"/>
                  </a:lnTo>
                  <a:lnTo>
                    <a:pt x="2193924" y="986916"/>
                  </a:lnTo>
                  <a:lnTo>
                    <a:pt x="2248916" y="975994"/>
                  </a:lnTo>
                  <a:lnTo>
                    <a:pt x="2306446" y="966215"/>
                  </a:lnTo>
                  <a:lnTo>
                    <a:pt x="2366137" y="957833"/>
                  </a:lnTo>
                  <a:lnTo>
                    <a:pt x="2427859" y="950975"/>
                  </a:lnTo>
                  <a:lnTo>
                    <a:pt x="2491486" y="945387"/>
                  </a:lnTo>
                  <a:lnTo>
                    <a:pt x="2556891" y="941323"/>
                  </a:lnTo>
                  <a:lnTo>
                    <a:pt x="2623819" y="938910"/>
                  </a:lnTo>
                  <a:lnTo>
                    <a:pt x="2692145" y="938148"/>
                  </a:lnTo>
                  <a:lnTo>
                    <a:pt x="2760344" y="938910"/>
                  </a:lnTo>
                  <a:lnTo>
                    <a:pt x="2827273" y="941323"/>
                  </a:lnTo>
                  <a:lnTo>
                    <a:pt x="2892679" y="945387"/>
                  </a:lnTo>
                  <a:lnTo>
                    <a:pt x="2956306" y="950975"/>
                  </a:lnTo>
                  <a:lnTo>
                    <a:pt x="3018028" y="957833"/>
                  </a:lnTo>
                  <a:lnTo>
                    <a:pt x="3077717" y="966215"/>
                  </a:lnTo>
                  <a:lnTo>
                    <a:pt x="3135121" y="975994"/>
                  </a:lnTo>
                  <a:lnTo>
                    <a:pt x="3190113" y="986916"/>
                  </a:lnTo>
                  <a:lnTo>
                    <a:pt x="3242564" y="999108"/>
                  </a:lnTo>
                  <a:lnTo>
                    <a:pt x="3292220" y="1012316"/>
                  </a:lnTo>
                  <a:lnTo>
                    <a:pt x="3338957" y="1026794"/>
                  </a:lnTo>
                  <a:lnTo>
                    <a:pt x="3382391" y="1042288"/>
                  </a:lnTo>
                  <a:lnTo>
                    <a:pt x="3422649" y="1058671"/>
                  </a:lnTo>
                  <a:lnTo>
                    <a:pt x="3459480" y="1076070"/>
                  </a:lnTo>
                  <a:lnTo>
                    <a:pt x="3521837" y="1113281"/>
                  </a:lnTo>
                  <a:lnTo>
                    <a:pt x="3568065" y="1153413"/>
                  </a:lnTo>
                  <a:lnTo>
                    <a:pt x="3596893" y="1196212"/>
                  </a:lnTo>
                  <a:lnTo>
                    <a:pt x="3606799" y="1240916"/>
                  </a:lnTo>
                  <a:lnTo>
                    <a:pt x="3604260" y="1263497"/>
                  </a:lnTo>
                  <a:lnTo>
                    <a:pt x="3584702" y="1307274"/>
                  </a:lnTo>
                  <a:lnTo>
                    <a:pt x="3546983" y="1348790"/>
                  </a:lnTo>
                  <a:lnTo>
                    <a:pt x="3492499" y="1387563"/>
                  </a:lnTo>
                  <a:lnTo>
                    <a:pt x="3422649" y="1423123"/>
                  </a:lnTo>
                  <a:lnTo>
                    <a:pt x="3382391" y="1439557"/>
                  </a:lnTo>
                  <a:lnTo>
                    <a:pt x="3338957" y="1455000"/>
                  </a:lnTo>
                  <a:lnTo>
                    <a:pt x="3292220" y="1469415"/>
                  </a:lnTo>
                  <a:lnTo>
                    <a:pt x="3242564" y="1482737"/>
                  </a:lnTo>
                  <a:lnTo>
                    <a:pt x="3190113" y="1494904"/>
                  </a:lnTo>
                  <a:lnTo>
                    <a:pt x="3135121" y="1505864"/>
                  </a:lnTo>
                  <a:lnTo>
                    <a:pt x="3077717" y="1515541"/>
                  </a:lnTo>
                  <a:lnTo>
                    <a:pt x="3018028" y="1523898"/>
                  </a:lnTo>
                  <a:lnTo>
                    <a:pt x="2956306" y="1530870"/>
                  </a:lnTo>
                  <a:lnTo>
                    <a:pt x="2892679" y="1536382"/>
                  </a:lnTo>
                  <a:lnTo>
                    <a:pt x="2827273" y="1540395"/>
                  </a:lnTo>
                  <a:lnTo>
                    <a:pt x="2760344" y="1542846"/>
                  </a:lnTo>
                  <a:lnTo>
                    <a:pt x="2692145" y="1543684"/>
                  </a:lnTo>
                  <a:lnTo>
                    <a:pt x="2623819" y="1542846"/>
                  </a:lnTo>
                  <a:lnTo>
                    <a:pt x="2556891" y="1540395"/>
                  </a:lnTo>
                  <a:lnTo>
                    <a:pt x="2491486" y="1536382"/>
                  </a:lnTo>
                  <a:lnTo>
                    <a:pt x="2427859" y="1530870"/>
                  </a:lnTo>
                  <a:lnTo>
                    <a:pt x="2366137" y="1523898"/>
                  </a:lnTo>
                  <a:lnTo>
                    <a:pt x="2306446" y="1515541"/>
                  </a:lnTo>
                  <a:lnTo>
                    <a:pt x="2248916" y="1505864"/>
                  </a:lnTo>
                  <a:lnTo>
                    <a:pt x="2193924" y="1494904"/>
                  </a:lnTo>
                  <a:lnTo>
                    <a:pt x="2141473" y="1482737"/>
                  </a:lnTo>
                  <a:lnTo>
                    <a:pt x="2091943" y="1469415"/>
                  </a:lnTo>
                  <a:lnTo>
                    <a:pt x="2045208" y="1455000"/>
                  </a:lnTo>
                  <a:lnTo>
                    <a:pt x="2001646" y="1439557"/>
                  </a:lnTo>
                  <a:lnTo>
                    <a:pt x="1961388" y="1423123"/>
                  </a:lnTo>
                  <a:lnTo>
                    <a:pt x="1924685" y="1405775"/>
                  </a:lnTo>
                  <a:lnTo>
                    <a:pt x="1862328" y="1368551"/>
                  </a:lnTo>
                  <a:lnTo>
                    <a:pt x="1815972" y="1328343"/>
                  </a:lnTo>
                  <a:lnTo>
                    <a:pt x="1787143" y="1285646"/>
                  </a:lnTo>
                  <a:lnTo>
                    <a:pt x="1777238" y="1240916"/>
                  </a:lnTo>
                  <a:close/>
                </a:path>
                <a:path w="3606800" h="1543685">
                  <a:moveTo>
                    <a:pt x="0" y="216534"/>
                  </a:moveTo>
                  <a:lnTo>
                    <a:pt x="12826" y="177545"/>
                  </a:lnTo>
                  <a:lnTo>
                    <a:pt x="49911" y="140969"/>
                  </a:lnTo>
                  <a:lnTo>
                    <a:pt x="108838" y="107187"/>
                  </a:lnTo>
                  <a:lnTo>
                    <a:pt x="145796" y="91693"/>
                  </a:lnTo>
                  <a:lnTo>
                    <a:pt x="187451" y="76961"/>
                  </a:lnTo>
                  <a:lnTo>
                    <a:pt x="233425" y="63372"/>
                  </a:lnTo>
                  <a:lnTo>
                    <a:pt x="283463" y="50926"/>
                  </a:lnTo>
                  <a:lnTo>
                    <a:pt x="337312" y="39623"/>
                  </a:lnTo>
                  <a:lnTo>
                    <a:pt x="394715" y="29590"/>
                  </a:lnTo>
                  <a:lnTo>
                    <a:pt x="455294" y="20827"/>
                  </a:lnTo>
                  <a:lnTo>
                    <a:pt x="518794" y="13588"/>
                  </a:lnTo>
                  <a:lnTo>
                    <a:pt x="585088" y="7746"/>
                  </a:lnTo>
                  <a:lnTo>
                    <a:pt x="653668" y="3428"/>
                  </a:lnTo>
                  <a:lnTo>
                    <a:pt x="724408" y="888"/>
                  </a:lnTo>
                  <a:lnTo>
                    <a:pt x="796925" y="0"/>
                  </a:lnTo>
                  <a:lnTo>
                    <a:pt x="869441" y="888"/>
                  </a:lnTo>
                  <a:lnTo>
                    <a:pt x="940180" y="3428"/>
                  </a:lnTo>
                  <a:lnTo>
                    <a:pt x="1008761" y="7746"/>
                  </a:lnTo>
                  <a:lnTo>
                    <a:pt x="1075054" y="13588"/>
                  </a:lnTo>
                  <a:lnTo>
                    <a:pt x="1138555" y="20827"/>
                  </a:lnTo>
                  <a:lnTo>
                    <a:pt x="1199134" y="29590"/>
                  </a:lnTo>
                  <a:lnTo>
                    <a:pt x="1256538" y="39623"/>
                  </a:lnTo>
                  <a:lnTo>
                    <a:pt x="1310386" y="50926"/>
                  </a:lnTo>
                  <a:lnTo>
                    <a:pt x="1360423" y="63372"/>
                  </a:lnTo>
                  <a:lnTo>
                    <a:pt x="1406397" y="76961"/>
                  </a:lnTo>
                  <a:lnTo>
                    <a:pt x="1448054" y="91693"/>
                  </a:lnTo>
                  <a:lnTo>
                    <a:pt x="1485138" y="107187"/>
                  </a:lnTo>
                  <a:lnTo>
                    <a:pt x="1544065" y="140969"/>
                  </a:lnTo>
                  <a:lnTo>
                    <a:pt x="1581022" y="177545"/>
                  </a:lnTo>
                  <a:lnTo>
                    <a:pt x="1593849" y="216534"/>
                  </a:lnTo>
                  <a:lnTo>
                    <a:pt x="1590674" y="236219"/>
                  </a:lnTo>
                  <a:lnTo>
                    <a:pt x="1565402" y="274065"/>
                  </a:lnTo>
                  <a:lnTo>
                    <a:pt x="1517141" y="309244"/>
                  </a:lnTo>
                  <a:lnTo>
                    <a:pt x="1448054" y="341375"/>
                  </a:lnTo>
                  <a:lnTo>
                    <a:pt x="1406397" y="355980"/>
                  </a:lnTo>
                  <a:lnTo>
                    <a:pt x="1360423" y="369569"/>
                  </a:lnTo>
                  <a:lnTo>
                    <a:pt x="1310386" y="382015"/>
                  </a:lnTo>
                  <a:lnTo>
                    <a:pt x="1256538" y="393318"/>
                  </a:lnTo>
                  <a:lnTo>
                    <a:pt x="1199134" y="403351"/>
                  </a:lnTo>
                  <a:lnTo>
                    <a:pt x="1138555" y="412114"/>
                  </a:lnTo>
                  <a:lnTo>
                    <a:pt x="1075054" y="419353"/>
                  </a:lnTo>
                  <a:lnTo>
                    <a:pt x="1008761" y="425195"/>
                  </a:lnTo>
                  <a:lnTo>
                    <a:pt x="940180" y="429386"/>
                  </a:lnTo>
                  <a:lnTo>
                    <a:pt x="869441" y="432053"/>
                  </a:lnTo>
                  <a:lnTo>
                    <a:pt x="796925" y="432942"/>
                  </a:lnTo>
                  <a:lnTo>
                    <a:pt x="724408" y="432053"/>
                  </a:lnTo>
                  <a:lnTo>
                    <a:pt x="653668" y="429386"/>
                  </a:lnTo>
                  <a:lnTo>
                    <a:pt x="585088" y="425195"/>
                  </a:lnTo>
                  <a:lnTo>
                    <a:pt x="518794" y="419353"/>
                  </a:lnTo>
                  <a:lnTo>
                    <a:pt x="455294" y="412114"/>
                  </a:lnTo>
                  <a:lnTo>
                    <a:pt x="394715" y="403351"/>
                  </a:lnTo>
                  <a:lnTo>
                    <a:pt x="337312" y="393318"/>
                  </a:lnTo>
                  <a:lnTo>
                    <a:pt x="283463" y="382015"/>
                  </a:lnTo>
                  <a:lnTo>
                    <a:pt x="233425" y="369569"/>
                  </a:lnTo>
                  <a:lnTo>
                    <a:pt x="187451" y="355980"/>
                  </a:lnTo>
                  <a:lnTo>
                    <a:pt x="145796" y="341375"/>
                  </a:lnTo>
                  <a:lnTo>
                    <a:pt x="108838" y="325754"/>
                  </a:lnTo>
                  <a:lnTo>
                    <a:pt x="49911" y="292099"/>
                  </a:lnTo>
                  <a:lnTo>
                    <a:pt x="12826" y="255396"/>
                  </a:lnTo>
                  <a:lnTo>
                    <a:pt x="0" y="216534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7305803" y="4391359"/>
            <a:ext cx="847091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mbria"/>
                <a:cs typeface="Cambria"/>
              </a:rPr>
              <a:t>{</a:t>
            </a:r>
            <a:r>
              <a:rPr spc="-5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q0,</a:t>
            </a:r>
            <a:r>
              <a:rPr spc="-45" dirty="0">
                <a:latin typeface="Cambria"/>
                <a:cs typeface="Cambria"/>
              </a:rPr>
              <a:t> </a:t>
            </a:r>
            <a:r>
              <a:rPr spc="-25" dirty="0">
                <a:latin typeface="Cambria"/>
                <a:cs typeface="Cambria"/>
              </a:rPr>
              <a:t>q1}</a:t>
            </a:r>
            <a:endParaRPr>
              <a:latin typeface="Cambria"/>
              <a:cs typeface="Cambria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5279901" y="5173221"/>
            <a:ext cx="937260" cy="619125"/>
          </a:xfrm>
          <a:custGeom>
            <a:avLst/>
            <a:gdLst/>
            <a:ahLst/>
            <a:cxnLst/>
            <a:rect l="l" t="t" r="r" b="b"/>
            <a:pathLst>
              <a:path w="937260" h="619125">
                <a:moveTo>
                  <a:pt x="0" y="309371"/>
                </a:moveTo>
                <a:lnTo>
                  <a:pt x="3682" y="270509"/>
                </a:lnTo>
                <a:lnTo>
                  <a:pt x="14350" y="233171"/>
                </a:lnTo>
                <a:lnTo>
                  <a:pt x="31496" y="197484"/>
                </a:lnTo>
                <a:lnTo>
                  <a:pt x="54863" y="163956"/>
                </a:lnTo>
                <a:lnTo>
                  <a:pt x="83947" y="132587"/>
                </a:lnTo>
                <a:lnTo>
                  <a:pt x="118237" y="103885"/>
                </a:lnTo>
                <a:lnTo>
                  <a:pt x="157352" y="78104"/>
                </a:lnTo>
                <a:lnTo>
                  <a:pt x="200913" y="55371"/>
                </a:lnTo>
                <a:lnTo>
                  <a:pt x="248285" y="36194"/>
                </a:lnTo>
                <a:lnTo>
                  <a:pt x="299212" y="20827"/>
                </a:lnTo>
                <a:lnTo>
                  <a:pt x="353187" y="9397"/>
                </a:lnTo>
                <a:lnTo>
                  <a:pt x="409828" y="2412"/>
                </a:lnTo>
                <a:lnTo>
                  <a:pt x="468629" y="0"/>
                </a:lnTo>
                <a:lnTo>
                  <a:pt x="527430" y="2412"/>
                </a:lnTo>
                <a:lnTo>
                  <a:pt x="584073" y="9397"/>
                </a:lnTo>
                <a:lnTo>
                  <a:pt x="638048" y="20827"/>
                </a:lnTo>
                <a:lnTo>
                  <a:pt x="688975" y="36194"/>
                </a:lnTo>
                <a:lnTo>
                  <a:pt x="736346" y="55371"/>
                </a:lnTo>
                <a:lnTo>
                  <a:pt x="779906" y="78104"/>
                </a:lnTo>
                <a:lnTo>
                  <a:pt x="819023" y="103885"/>
                </a:lnTo>
                <a:lnTo>
                  <a:pt x="853313" y="132587"/>
                </a:lnTo>
                <a:lnTo>
                  <a:pt x="882396" y="163956"/>
                </a:lnTo>
                <a:lnTo>
                  <a:pt x="905763" y="197484"/>
                </a:lnTo>
                <a:lnTo>
                  <a:pt x="922909" y="233171"/>
                </a:lnTo>
                <a:lnTo>
                  <a:pt x="933576" y="270509"/>
                </a:lnTo>
                <a:lnTo>
                  <a:pt x="937260" y="309371"/>
                </a:lnTo>
                <a:lnTo>
                  <a:pt x="933576" y="348233"/>
                </a:lnTo>
                <a:lnTo>
                  <a:pt x="922909" y="385571"/>
                </a:lnTo>
                <a:lnTo>
                  <a:pt x="905763" y="421170"/>
                </a:lnTo>
                <a:lnTo>
                  <a:pt x="882396" y="454786"/>
                </a:lnTo>
                <a:lnTo>
                  <a:pt x="853313" y="486092"/>
                </a:lnTo>
                <a:lnTo>
                  <a:pt x="819023" y="514807"/>
                </a:lnTo>
                <a:lnTo>
                  <a:pt x="779906" y="540626"/>
                </a:lnTo>
                <a:lnTo>
                  <a:pt x="736346" y="563270"/>
                </a:lnTo>
                <a:lnTo>
                  <a:pt x="688975" y="582447"/>
                </a:lnTo>
                <a:lnTo>
                  <a:pt x="638048" y="597877"/>
                </a:lnTo>
                <a:lnTo>
                  <a:pt x="584073" y="609244"/>
                </a:lnTo>
                <a:lnTo>
                  <a:pt x="527430" y="616280"/>
                </a:lnTo>
                <a:lnTo>
                  <a:pt x="468629" y="618693"/>
                </a:lnTo>
                <a:lnTo>
                  <a:pt x="409828" y="616280"/>
                </a:lnTo>
                <a:lnTo>
                  <a:pt x="353187" y="609244"/>
                </a:lnTo>
                <a:lnTo>
                  <a:pt x="299212" y="597877"/>
                </a:lnTo>
                <a:lnTo>
                  <a:pt x="248285" y="582447"/>
                </a:lnTo>
                <a:lnTo>
                  <a:pt x="200913" y="563270"/>
                </a:lnTo>
                <a:lnTo>
                  <a:pt x="157352" y="540626"/>
                </a:lnTo>
                <a:lnTo>
                  <a:pt x="118237" y="514807"/>
                </a:lnTo>
                <a:lnTo>
                  <a:pt x="83947" y="486092"/>
                </a:lnTo>
                <a:lnTo>
                  <a:pt x="54863" y="454786"/>
                </a:lnTo>
                <a:lnTo>
                  <a:pt x="31496" y="421170"/>
                </a:lnTo>
                <a:lnTo>
                  <a:pt x="14350" y="385571"/>
                </a:lnTo>
                <a:lnTo>
                  <a:pt x="3682" y="348233"/>
                </a:lnTo>
                <a:lnTo>
                  <a:pt x="0" y="309371"/>
                </a:lnTo>
                <a:close/>
              </a:path>
            </a:pathLst>
          </a:custGeom>
          <a:ln w="10668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5543176" y="5340811"/>
            <a:ext cx="40830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20" dirty="0">
                <a:latin typeface="Cambria"/>
                <a:cs typeface="Cambria"/>
              </a:rPr>
              <a:t>{q0}</a:t>
            </a:r>
            <a:endParaRPr sz="1600">
              <a:latin typeface="Cambria"/>
              <a:cs typeface="Cambria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6795456" y="6310825"/>
            <a:ext cx="1604645" cy="443231"/>
            <a:chOff x="5271452" y="6310820"/>
            <a:chExt cx="1604645" cy="443230"/>
          </a:xfrm>
        </p:grpSpPr>
        <p:sp>
          <p:nvSpPr>
            <p:cNvPr id="52" name="object 52"/>
            <p:cNvSpPr/>
            <p:nvPr/>
          </p:nvSpPr>
          <p:spPr>
            <a:xfrm>
              <a:off x="5276088" y="6315456"/>
              <a:ext cx="1593850" cy="432434"/>
            </a:xfrm>
            <a:custGeom>
              <a:avLst/>
              <a:gdLst/>
              <a:ahLst/>
              <a:cxnLst/>
              <a:rect l="l" t="t" r="r" b="b"/>
              <a:pathLst>
                <a:path w="1593850" h="432434">
                  <a:moveTo>
                    <a:pt x="796925" y="0"/>
                  </a:moveTo>
                  <a:lnTo>
                    <a:pt x="724408" y="889"/>
                  </a:lnTo>
                  <a:lnTo>
                    <a:pt x="653669" y="3479"/>
                  </a:lnTo>
                  <a:lnTo>
                    <a:pt x="585088" y="7721"/>
                  </a:lnTo>
                  <a:lnTo>
                    <a:pt x="518922" y="13525"/>
                  </a:lnTo>
                  <a:lnTo>
                    <a:pt x="455295" y="20815"/>
                  </a:lnTo>
                  <a:lnTo>
                    <a:pt x="394715" y="29514"/>
                  </a:lnTo>
                  <a:lnTo>
                    <a:pt x="337312" y="39547"/>
                  </a:lnTo>
                  <a:lnTo>
                    <a:pt x="283463" y="50850"/>
                  </a:lnTo>
                  <a:lnTo>
                    <a:pt x="233425" y="63322"/>
                  </a:lnTo>
                  <a:lnTo>
                    <a:pt x="187451" y="76898"/>
                  </a:lnTo>
                  <a:lnTo>
                    <a:pt x="145796" y="91516"/>
                  </a:lnTo>
                  <a:lnTo>
                    <a:pt x="108838" y="107073"/>
                  </a:lnTo>
                  <a:lnTo>
                    <a:pt x="49911" y="140766"/>
                  </a:lnTo>
                  <a:lnTo>
                    <a:pt x="12826" y="177342"/>
                  </a:lnTo>
                  <a:lnTo>
                    <a:pt x="0" y="216204"/>
                  </a:lnTo>
                  <a:lnTo>
                    <a:pt x="3301" y="235889"/>
                  </a:lnTo>
                  <a:lnTo>
                    <a:pt x="28448" y="273685"/>
                  </a:lnTo>
                  <a:lnTo>
                    <a:pt x="76708" y="308889"/>
                  </a:lnTo>
                  <a:lnTo>
                    <a:pt x="145796" y="340893"/>
                  </a:lnTo>
                  <a:lnTo>
                    <a:pt x="187451" y="355511"/>
                  </a:lnTo>
                  <a:lnTo>
                    <a:pt x="233425" y="369087"/>
                  </a:lnTo>
                  <a:lnTo>
                    <a:pt x="283463" y="381571"/>
                  </a:lnTo>
                  <a:lnTo>
                    <a:pt x="337312" y="392861"/>
                  </a:lnTo>
                  <a:lnTo>
                    <a:pt x="394715" y="402894"/>
                  </a:lnTo>
                  <a:lnTo>
                    <a:pt x="455295" y="411594"/>
                  </a:lnTo>
                  <a:lnTo>
                    <a:pt x="518922" y="418889"/>
                  </a:lnTo>
                  <a:lnTo>
                    <a:pt x="585088" y="424693"/>
                  </a:lnTo>
                  <a:lnTo>
                    <a:pt x="653669" y="428933"/>
                  </a:lnTo>
                  <a:lnTo>
                    <a:pt x="724408" y="431533"/>
                  </a:lnTo>
                  <a:lnTo>
                    <a:pt x="796925" y="432417"/>
                  </a:lnTo>
                  <a:lnTo>
                    <a:pt x="869569" y="431533"/>
                  </a:lnTo>
                  <a:lnTo>
                    <a:pt x="940181" y="428933"/>
                  </a:lnTo>
                  <a:lnTo>
                    <a:pt x="1008761" y="424693"/>
                  </a:lnTo>
                  <a:lnTo>
                    <a:pt x="1075054" y="418889"/>
                  </a:lnTo>
                  <a:lnTo>
                    <a:pt x="1138554" y="411594"/>
                  </a:lnTo>
                  <a:lnTo>
                    <a:pt x="1199134" y="402894"/>
                  </a:lnTo>
                  <a:lnTo>
                    <a:pt x="1256538" y="392861"/>
                  </a:lnTo>
                  <a:lnTo>
                    <a:pt x="1310386" y="381571"/>
                  </a:lnTo>
                  <a:lnTo>
                    <a:pt x="1360423" y="369087"/>
                  </a:lnTo>
                  <a:lnTo>
                    <a:pt x="1406397" y="355511"/>
                  </a:lnTo>
                  <a:lnTo>
                    <a:pt x="1448054" y="340893"/>
                  </a:lnTo>
                  <a:lnTo>
                    <a:pt x="1485011" y="325335"/>
                  </a:lnTo>
                  <a:lnTo>
                    <a:pt x="1543939" y="291642"/>
                  </a:lnTo>
                  <a:lnTo>
                    <a:pt x="1581022" y="255066"/>
                  </a:lnTo>
                  <a:lnTo>
                    <a:pt x="1593850" y="216204"/>
                  </a:lnTo>
                  <a:lnTo>
                    <a:pt x="1590547" y="196519"/>
                  </a:lnTo>
                  <a:lnTo>
                    <a:pt x="1565402" y="158724"/>
                  </a:lnTo>
                  <a:lnTo>
                    <a:pt x="1517141" y="123520"/>
                  </a:lnTo>
                  <a:lnTo>
                    <a:pt x="1448054" y="91516"/>
                  </a:lnTo>
                  <a:lnTo>
                    <a:pt x="1406397" y="76898"/>
                  </a:lnTo>
                  <a:lnTo>
                    <a:pt x="1360423" y="63322"/>
                  </a:lnTo>
                  <a:lnTo>
                    <a:pt x="1310386" y="50850"/>
                  </a:lnTo>
                  <a:lnTo>
                    <a:pt x="1256538" y="39547"/>
                  </a:lnTo>
                  <a:lnTo>
                    <a:pt x="1199134" y="29514"/>
                  </a:lnTo>
                  <a:lnTo>
                    <a:pt x="1138554" y="20815"/>
                  </a:lnTo>
                  <a:lnTo>
                    <a:pt x="1075054" y="13525"/>
                  </a:lnTo>
                  <a:lnTo>
                    <a:pt x="1008761" y="7721"/>
                  </a:lnTo>
                  <a:lnTo>
                    <a:pt x="940181" y="3479"/>
                  </a:lnTo>
                  <a:lnTo>
                    <a:pt x="869569" y="889"/>
                  </a:lnTo>
                  <a:lnTo>
                    <a:pt x="7969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276850" y="6316218"/>
              <a:ext cx="1593850" cy="432434"/>
            </a:xfrm>
            <a:custGeom>
              <a:avLst/>
              <a:gdLst/>
              <a:ahLst/>
              <a:cxnLst/>
              <a:rect l="l" t="t" r="r" b="b"/>
              <a:pathLst>
                <a:path w="1593850" h="432434">
                  <a:moveTo>
                    <a:pt x="0" y="216204"/>
                  </a:moveTo>
                  <a:lnTo>
                    <a:pt x="12826" y="177342"/>
                  </a:lnTo>
                  <a:lnTo>
                    <a:pt x="49911" y="140766"/>
                  </a:lnTo>
                  <a:lnTo>
                    <a:pt x="108838" y="107073"/>
                  </a:lnTo>
                  <a:lnTo>
                    <a:pt x="145796" y="91516"/>
                  </a:lnTo>
                  <a:lnTo>
                    <a:pt x="187451" y="76898"/>
                  </a:lnTo>
                  <a:lnTo>
                    <a:pt x="233425" y="63322"/>
                  </a:lnTo>
                  <a:lnTo>
                    <a:pt x="283463" y="50850"/>
                  </a:lnTo>
                  <a:lnTo>
                    <a:pt x="337312" y="39547"/>
                  </a:lnTo>
                  <a:lnTo>
                    <a:pt x="394715" y="29514"/>
                  </a:lnTo>
                  <a:lnTo>
                    <a:pt x="455295" y="20815"/>
                  </a:lnTo>
                  <a:lnTo>
                    <a:pt x="518922" y="13525"/>
                  </a:lnTo>
                  <a:lnTo>
                    <a:pt x="585088" y="7721"/>
                  </a:lnTo>
                  <a:lnTo>
                    <a:pt x="653669" y="3479"/>
                  </a:lnTo>
                  <a:lnTo>
                    <a:pt x="724408" y="888"/>
                  </a:lnTo>
                  <a:lnTo>
                    <a:pt x="796925" y="0"/>
                  </a:lnTo>
                  <a:lnTo>
                    <a:pt x="869569" y="888"/>
                  </a:lnTo>
                  <a:lnTo>
                    <a:pt x="940180" y="3479"/>
                  </a:lnTo>
                  <a:lnTo>
                    <a:pt x="1008761" y="7721"/>
                  </a:lnTo>
                  <a:lnTo>
                    <a:pt x="1075054" y="13525"/>
                  </a:lnTo>
                  <a:lnTo>
                    <a:pt x="1138554" y="20815"/>
                  </a:lnTo>
                  <a:lnTo>
                    <a:pt x="1199134" y="29514"/>
                  </a:lnTo>
                  <a:lnTo>
                    <a:pt x="1256538" y="39547"/>
                  </a:lnTo>
                  <a:lnTo>
                    <a:pt x="1310385" y="50850"/>
                  </a:lnTo>
                  <a:lnTo>
                    <a:pt x="1360424" y="63322"/>
                  </a:lnTo>
                  <a:lnTo>
                    <a:pt x="1406398" y="76898"/>
                  </a:lnTo>
                  <a:lnTo>
                    <a:pt x="1448053" y="91516"/>
                  </a:lnTo>
                  <a:lnTo>
                    <a:pt x="1485010" y="107073"/>
                  </a:lnTo>
                  <a:lnTo>
                    <a:pt x="1543939" y="140766"/>
                  </a:lnTo>
                  <a:lnTo>
                    <a:pt x="1581023" y="177342"/>
                  </a:lnTo>
                  <a:lnTo>
                    <a:pt x="1593850" y="216204"/>
                  </a:lnTo>
                  <a:lnTo>
                    <a:pt x="1590548" y="235889"/>
                  </a:lnTo>
                  <a:lnTo>
                    <a:pt x="1565402" y="273684"/>
                  </a:lnTo>
                  <a:lnTo>
                    <a:pt x="1517142" y="308889"/>
                  </a:lnTo>
                  <a:lnTo>
                    <a:pt x="1448053" y="340893"/>
                  </a:lnTo>
                  <a:lnTo>
                    <a:pt x="1406398" y="355511"/>
                  </a:lnTo>
                  <a:lnTo>
                    <a:pt x="1360424" y="369087"/>
                  </a:lnTo>
                  <a:lnTo>
                    <a:pt x="1310385" y="381571"/>
                  </a:lnTo>
                  <a:lnTo>
                    <a:pt x="1256538" y="392861"/>
                  </a:lnTo>
                  <a:lnTo>
                    <a:pt x="1199134" y="402894"/>
                  </a:lnTo>
                  <a:lnTo>
                    <a:pt x="1138554" y="411594"/>
                  </a:lnTo>
                  <a:lnTo>
                    <a:pt x="1075054" y="418889"/>
                  </a:lnTo>
                  <a:lnTo>
                    <a:pt x="1008761" y="424693"/>
                  </a:lnTo>
                  <a:lnTo>
                    <a:pt x="940180" y="428933"/>
                  </a:lnTo>
                  <a:lnTo>
                    <a:pt x="869569" y="431533"/>
                  </a:lnTo>
                  <a:lnTo>
                    <a:pt x="796925" y="432417"/>
                  </a:lnTo>
                  <a:lnTo>
                    <a:pt x="724408" y="431533"/>
                  </a:lnTo>
                  <a:lnTo>
                    <a:pt x="653669" y="428933"/>
                  </a:lnTo>
                  <a:lnTo>
                    <a:pt x="585088" y="424693"/>
                  </a:lnTo>
                  <a:lnTo>
                    <a:pt x="518922" y="418889"/>
                  </a:lnTo>
                  <a:lnTo>
                    <a:pt x="455295" y="411594"/>
                  </a:lnTo>
                  <a:lnTo>
                    <a:pt x="394715" y="402894"/>
                  </a:lnTo>
                  <a:lnTo>
                    <a:pt x="337312" y="392861"/>
                  </a:lnTo>
                  <a:lnTo>
                    <a:pt x="283463" y="381571"/>
                  </a:lnTo>
                  <a:lnTo>
                    <a:pt x="233425" y="369087"/>
                  </a:lnTo>
                  <a:lnTo>
                    <a:pt x="187451" y="355511"/>
                  </a:lnTo>
                  <a:lnTo>
                    <a:pt x="145796" y="340893"/>
                  </a:lnTo>
                  <a:lnTo>
                    <a:pt x="108838" y="325335"/>
                  </a:lnTo>
                  <a:lnTo>
                    <a:pt x="49911" y="291642"/>
                  </a:lnTo>
                  <a:lnTo>
                    <a:pt x="12826" y="255066"/>
                  </a:lnTo>
                  <a:lnTo>
                    <a:pt x="0" y="216204"/>
                  </a:lnTo>
                  <a:close/>
                </a:path>
              </a:pathLst>
            </a:custGeom>
            <a:ln w="10667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7169659" y="6374386"/>
            <a:ext cx="847091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mbria"/>
                <a:cs typeface="Cambria"/>
              </a:rPr>
              <a:t>{</a:t>
            </a:r>
            <a:r>
              <a:rPr spc="-5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q0,</a:t>
            </a:r>
            <a:r>
              <a:rPr spc="-45" dirty="0">
                <a:latin typeface="Cambria"/>
                <a:cs typeface="Cambria"/>
              </a:rPr>
              <a:t> </a:t>
            </a:r>
            <a:r>
              <a:rPr spc="-25" dirty="0">
                <a:latin typeface="Cambria"/>
                <a:cs typeface="Cambria"/>
              </a:rPr>
              <a:t>q2}</a:t>
            </a:r>
            <a:endParaRPr>
              <a:latin typeface="Cambria"/>
              <a:cs typeface="Cambria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8813233" y="5353753"/>
            <a:ext cx="1606551" cy="443231"/>
            <a:chOff x="7289228" y="5353748"/>
            <a:chExt cx="1606550" cy="443230"/>
          </a:xfrm>
        </p:grpSpPr>
        <p:sp>
          <p:nvSpPr>
            <p:cNvPr id="56" name="object 56"/>
            <p:cNvSpPr/>
            <p:nvPr/>
          </p:nvSpPr>
          <p:spPr>
            <a:xfrm>
              <a:off x="7293864" y="5358383"/>
              <a:ext cx="1595755" cy="432434"/>
            </a:xfrm>
            <a:custGeom>
              <a:avLst/>
              <a:gdLst/>
              <a:ahLst/>
              <a:cxnLst/>
              <a:rect l="l" t="t" r="r" b="b"/>
              <a:pathLst>
                <a:path w="1595754" h="432435">
                  <a:moveTo>
                    <a:pt x="797686" y="0"/>
                  </a:moveTo>
                  <a:lnTo>
                    <a:pt x="725169" y="888"/>
                  </a:lnTo>
                  <a:lnTo>
                    <a:pt x="654430" y="3428"/>
                  </a:lnTo>
                  <a:lnTo>
                    <a:pt x="585724" y="7746"/>
                  </a:lnTo>
                  <a:lnTo>
                    <a:pt x="519429" y="13461"/>
                  </a:lnTo>
                  <a:lnTo>
                    <a:pt x="455802" y="20827"/>
                  </a:lnTo>
                  <a:lnTo>
                    <a:pt x="395096" y="29463"/>
                  </a:lnTo>
                  <a:lnTo>
                    <a:pt x="337692" y="39496"/>
                  </a:lnTo>
                  <a:lnTo>
                    <a:pt x="283844" y="50799"/>
                  </a:lnTo>
                  <a:lnTo>
                    <a:pt x="233679" y="63245"/>
                  </a:lnTo>
                  <a:lnTo>
                    <a:pt x="187705" y="76834"/>
                  </a:lnTo>
                  <a:lnTo>
                    <a:pt x="145922" y="91439"/>
                  </a:lnTo>
                  <a:lnTo>
                    <a:pt x="108965" y="107060"/>
                  </a:lnTo>
                  <a:lnTo>
                    <a:pt x="49910" y="140715"/>
                  </a:lnTo>
                  <a:lnTo>
                    <a:pt x="12826" y="177291"/>
                  </a:lnTo>
                  <a:lnTo>
                    <a:pt x="0" y="216153"/>
                  </a:lnTo>
                  <a:lnTo>
                    <a:pt x="3301" y="235838"/>
                  </a:lnTo>
                  <a:lnTo>
                    <a:pt x="28447" y="273634"/>
                  </a:lnTo>
                  <a:lnTo>
                    <a:pt x="76834" y="308851"/>
                  </a:lnTo>
                  <a:lnTo>
                    <a:pt x="145922" y="340855"/>
                  </a:lnTo>
                  <a:lnTo>
                    <a:pt x="187705" y="355472"/>
                  </a:lnTo>
                  <a:lnTo>
                    <a:pt x="233679" y="369049"/>
                  </a:lnTo>
                  <a:lnTo>
                    <a:pt x="283844" y="381533"/>
                  </a:lnTo>
                  <a:lnTo>
                    <a:pt x="337692" y="392823"/>
                  </a:lnTo>
                  <a:lnTo>
                    <a:pt x="395096" y="402856"/>
                  </a:lnTo>
                  <a:lnTo>
                    <a:pt x="455802" y="411568"/>
                  </a:lnTo>
                  <a:lnTo>
                    <a:pt x="519429" y="418858"/>
                  </a:lnTo>
                  <a:lnTo>
                    <a:pt x="585724" y="424662"/>
                  </a:lnTo>
                  <a:lnTo>
                    <a:pt x="654430" y="428904"/>
                  </a:lnTo>
                  <a:lnTo>
                    <a:pt x="725169" y="431495"/>
                  </a:lnTo>
                  <a:lnTo>
                    <a:pt x="797686" y="432384"/>
                  </a:lnTo>
                  <a:lnTo>
                    <a:pt x="870330" y="431495"/>
                  </a:lnTo>
                  <a:lnTo>
                    <a:pt x="941196" y="428904"/>
                  </a:lnTo>
                  <a:lnTo>
                    <a:pt x="1009776" y="424662"/>
                  </a:lnTo>
                  <a:lnTo>
                    <a:pt x="1076070" y="418858"/>
                  </a:lnTo>
                  <a:lnTo>
                    <a:pt x="1139697" y="411568"/>
                  </a:lnTo>
                  <a:lnTo>
                    <a:pt x="1200403" y="402856"/>
                  </a:lnTo>
                  <a:lnTo>
                    <a:pt x="1257807" y="392823"/>
                  </a:lnTo>
                  <a:lnTo>
                    <a:pt x="1311782" y="381533"/>
                  </a:lnTo>
                  <a:lnTo>
                    <a:pt x="1361820" y="369049"/>
                  </a:lnTo>
                  <a:lnTo>
                    <a:pt x="1407921" y="355472"/>
                  </a:lnTo>
                  <a:lnTo>
                    <a:pt x="1449577" y="340855"/>
                  </a:lnTo>
                  <a:lnTo>
                    <a:pt x="1486534" y="325285"/>
                  </a:lnTo>
                  <a:lnTo>
                    <a:pt x="1545589" y="291604"/>
                  </a:lnTo>
                  <a:lnTo>
                    <a:pt x="1582674" y="255015"/>
                  </a:lnTo>
                  <a:lnTo>
                    <a:pt x="1595501" y="216153"/>
                  </a:lnTo>
                  <a:lnTo>
                    <a:pt x="1592199" y="196468"/>
                  </a:lnTo>
                  <a:lnTo>
                    <a:pt x="1567052" y="158622"/>
                  </a:lnTo>
                  <a:lnTo>
                    <a:pt x="1518665" y="123443"/>
                  </a:lnTo>
                  <a:lnTo>
                    <a:pt x="1449577" y="91439"/>
                  </a:lnTo>
                  <a:lnTo>
                    <a:pt x="1407921" y="76834"/>
                  </a:lnTo>
                  <a:lnTo>
                    <a:pt x="1361820" y="63245"/>
                  </a:lnTo>
                  <a:lnTo>
                    <a:pt x="1311782" y="50799"/>
                  </a:lnTo>
                  <a:lnTo>
                    <a:pt x="1257807" y="39496"/>
                  </a:lnTo>
                  <a:lnTo>
                    <a:pt x="1200403" y="29463"/>
                  </a:lnTo>
                  <a:lnTo>
                    <a:pt x="1139697" y="20827"/>
                  </a:lnTo>
                  <a:lnTo>
                    <a:pt x="1076070" y="13461"/>
                  </a:lnTo>
                  <a:lnTo>
                    <a:pt x="1009776" y="7746"/>
                  </a:lnTo>
                  <a:lnTo>
                    <a:pt x="941196" y="3428"/>
                  </a:lnTo>
                  <a:lnTo>
                    <a:pt x="870330" y="888"/>
                  </a:lnTo>
                  <a:lnTo>
                    <a:pt x="79768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7294626" y="5359145"/>
              <a:ext cx="1595755" cy="432434"/>
            </a:xfrm>
            <a:custGeom>
              <a:avLst/>
              <a:gdLst/>
              <a:ahLst/>
              <a:cxnLst/>
              <a:rect l="l" t="t" r="r" b="b"/>
              <a:pathLst>
                <a:path w="1595754" h="432435">
                  <a:moveTo>
                    <a:pt x="0" y="216153"/>
                  </a:moveTo>
                  <a:lnTo>
                    <a:pt x="12826" y="177291"/>
                  </a:lnTo>
                  <a:lnTo>
                    <a:pt x="49910" y="140715"/>
                  </a:lnTo>
                  <a:lnTo>
                    <a:pt x="108966" y="107060"/>
                  </a:lnTo>
                  <a:lnTo>
                    <a:pt x="145923" y="91439"/>
                  </a:lnTo>
                  <a:lnTo>
                    <a:pt x="187705" y="76834"/>
                  </a:lnTo>
                  <a:lnTo>
                    <a:pt x="233679" y="63245"/>
                  </a:lnTo>
                  <a:lnTo>
                    <a:pt x="283845" y="50799"/>
                  </a:lnTo>
                  <a:lnTo>
                    <a:pt x="337693" y="39496"/>
                  </a:lnTo>
                  <a:lnTo>
                    <a:pt x="395097" y="29463"/>
                  </a:lnTo>
                  <a:lnTo>
                    <a:pt x="455802" y="20827"/>
                  </a:lnTo>
                  <a:lnTo>
                    <a:pt x="519429" y="13461"/>
                  </a:lnTo>
                  <a:lnTo>
                    <a:pt x="585724" y="7746"/>
                  </a:lnTo>
                  <a:lnTo>
                    <a:pt x="654430" y="3428"/>
                  </a:lnTo>
                  <a:lnTo>
                    <a:pt x="725170" y="888"/>
                  </a:lnTo>
                  <a:lnTo>
                    <a:pt x="797687" y="0"/>
                  </a:lnTo>
                  <a:lnTo>
                    <a:pt x="870330" y="888"/>
                  </a:lnTo>
                  <a:lnTo>
                    <a:pt x="941197" y="3428"/>
                  </a:lnTo>
                  <a:lnTo>
                    <a:pt x="1009776" y="7746"/>
                  </a:lnTo>
                  <a:lnTo>
                    <a:pt x="1076071" y="13461"/>
                  </a:lnTo>
                  <a:lnTo>
                    <a:pt x="1139698" y="20827"/>
                  </a:lnTo>
                  <a:lnTo>
                    <a:pt x="1200403" y="29463"/>
                  </a:lnTo>
                  <a:lnTo>
                    <a:pt x="1257807" y="39496"/>
                  </a:lnTo>
                  <a:lnTo>
                    <a:pt x="1311782" y="50799"/>
                  </a:lnTo>
                  <a:lnTo>
                    <a:pt x="1361821" y="63245"/>
                  </a:lnTo>
                  <a:lnTo>
                    <a:pt x="1407922" y="76834"/>
                  </a:lnTo>
                  <a:lnTo>
                    <a:pt x="1449577" y="91439"/>
                  </a:lnTo>
                  <a:lnTo>
                    <a:pt x="1486534" y="107060"/>
                  </a:lnTo>
                  <a:lnTo>
                    <a:pt x="1545590" y="140715"/>
                  </a:lnTo>
                  <a:lnTo>
                    <a:pt x="1582674" y="177291"/>
                  </a:lnTo>
                  <a:lnTo>
                    <a:pt x="1595501" y="216153"/>
                  </a:lnTo>
                  <a:lnTo>
                    <a:pt x="1592199" y="235838"/>
                  </a:lnTo>
                  <a:lnTo>
                    <a:pt x="1567052" y="273634"/>
                  </a:lnTo>
                  <a:lnTo>
                    <a:pt x="1518666" y="308851"/>
                  </a:lnTo>
                  <a:lnTo>
                    <a:pt x="1449577" y="340855"/>
                  </a:lnTo>
                  <a:lnTo>
                    <a:pt x="1407922" y="355472"/>
                  </a:lnTo>
                  <a:lnTo>
                    <a:pt x="1361821" y="369049"/>
                  </a:lnTo>
                  <a:lnTo>
                    <a:pt x="1311782" y="381533"/>
                  </a:lnTo>
                  <a:lnTo>
                    <a:pt x="1257807" y="392823"/>
                  </a:lnTo>
                  <a:lnTo>
                    <a:pt x="1200403" y="402856"/>
                  </a:lnTo>
                  <a:lnTo>
                    <a:pt x="1139698" y="411568"/>
                  </a:lnTo>
                  <a:lnTo>
                    <a:pt x="1076071" y="418858"/>
                  </a:lnTo>
                  <a:lnTo>
                    <a:pt x="1009776" y="424662"/>
                  </a:lnTo>
                  <a:lnTo>
                    <a:pt x="941197" y="428904"/>
                  </a:lnTo>
                  <a:lnTo>
                    <a:pt x="870330" y="431495"/>
                  </a:lnTo>
                  <a:lnTo>
                    <a:pt x="797687" y="432384"/>
                  </a:lnTo>
                  <a:lnTo>
                    <a:pt x="725170" y="431495"/>
                  </a:lnTo>
                  <a:lnTo>
                    <a:pt x="654430" y="428904"/>
                  </a:lnTo>
                  <a:lnTo>
                    <a:pt x="585724" y="424662"/>
                  </a:lnTo>
                  <a:lnTo>
                    <a:pt x="519429" y="418858"/>
                  </a:lnTo>
                  <a:lnTo>
                    <a:pt x="455802" y="411568"/>
                  </a:lnTo>
                  <a:lnTo>
                    <a:pt x="395097" y="402856"/>
                  </a:lnTo>
                  <a:lnTo>
                    <a:pt x="337693" y="392823"/>
                  </a:lnTo>
                  <a:lnTo>
                    <a:pt x="283845" y="381533"/>
                  </a:lnTo>
                  <a:lnTo>
                    <a:pt x="233679" y="369049"/>
                  </a:lnTo>
                  <a:lnTo>
                    <a:pt x="187705" y="355472"/>
                  </a:lnTo>
                  <a:lnTo>
                    <a:pt x="145923" y="340855"/>
                  </a:lnTo>
                  <a:lnTo>
                    <a:pt x="108966" y="325285"/>
                  </a:lnTo>
                  <a:lnTo>
                    <a:pt x="49910" y="291604"/>
                  </a:lnTo>
                  <a:lnTo>
                    <a:pt x="12826" y="255015"/>
                  </a:lnTo>
                  <a:lnTo>
                    <a:pt x="0" y="216153"/>
                  </a:lnTo>
                  <a:close/>
                </a:path>
              </a:pathLst>
            </a:custGeom>
            <a:ln w="10667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9189213" y="5416399"/>
            <a:ext cx="847091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mbria"/>
                <a:cs typeface="Cambria"/>
              </a:rPr>
              <a:t>{</a:t>
            </a:r>
            <a:r>
              <a:rPr spc="-5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q0,</a:t>
            </a:r>
            <a:r>
              <a:rPr spc="-45" dirty="0">
                <a:latin typeface="Cambria"/>
                <a:cs typeface="Cambria"/>
              </a:rPr>
              <a:t> </a:t>
            </a:r>
            <a:r>
              <a:rPr spc="-25" dirty="0">
                <a:latin typeface="Cambria"/>
                <a:cs typeface="Cambria"/>
              </a:rPr>
              <a:t>q3}</a:t>
            </a:r>
            <a:endParaRPr>
              <a:latin typeface="Cambria"/>
              <a:cs typeface="Cambria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4773170" y="4596389"/>
            <a:ext cx="4581525" cy="1941831"/>
            <a:chOff x="3249167" y="4596384"/>
            <a:chExt cx="4581525" cy="1941830"/>
          </a:xfrm>
        </p:grpSpPr>
        <p:pic>
          <p:nvPicPr>
            <p:cNvPr id="60" name="object 6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568951" y="4596384"/>
              <a:ext cx="1210055" cy="755904"/>
            </a:xfrm>
            <a:prstGeom prst="rect">
              <a:avLst/>
            </a:prstGeom>
          </p:spPr>
        </p:pic>
        <p:sp>
          <p:nvSpPr>
            <p:cNvPr id="61" name="object 61"/>
            <p:cNvSpPr/>
            <p:nvPr/>
          </p:nvSpPr>
          <p:spPr>
            <a:xfrm>
              <a:off x="4623816" y="4701540"/>
              <a:ext cx="1021080" cy="569595"/>
            </a:xfrm>
            <a:custGeom>
              <a:avLst/>
              <a:gdLst/>
              <a:ahLst/>
              <a:cxnLst/>
              <a:rect l="l" t="t" r="r" b="b"/>
              <a:pathLst>
                <a:path w="1021079" h="569595">
                  <a:moveTo>
                    <a:pt x="39497" y="551053"/>
                  </a:moveTo>
                  <a:lnTo>
                    <a:pt x="33401" y="540004"/>
                  </a:lnTo>
                  <a:lnTo>
                    <a:pt x="0" y="558419"/>
                  </a:lnTo>
                  <a:lnTo>
                    <a:pt x="6096" y="569468"/>
                  </a:lnTo>
                  <a:lnTo>
                    <a:pt x="39497" y="551053"/>
                  </a:lnTo>
                  <a:close/>
                </a:path>
                <a:path w="1021079" h="569595">
                  <a:moveTo>
                    <a:pt x="83947" y="526542"/>
                  </a:moveTo>
                  <a:lnTo>
                    <a:pt x="77851" y="515493"/>
                  </a:lnTo>
                  <a:lnTo>
                    <a:pt x="44450" y="533781"/>
                  </a:lnTo>
                  <a:lnTo>
                    <a:pt x="50673" y="544957"/>
                  </a:lnTo>
                  <a:lnTo>
                    <a:pt x="83947" y="526542"/>
                  </a:lnTo>
                  <a:close/>
                </a:path>
                <a:path w="1021079" h="569595">
                  <a:moveTo>
                    <a:pt x="128397" y="502031"/>
                  </a:moveTo>
                  <a:lnTo>
                    <a:pt x="122174" y="490855"/>
                  </a:lnTo>
                  <a:lnTo>
                    <a:pt x="89027" y="509282"/>
                  </a:lnTo>
                  <a:lnTo>
                    <a:pt x="95123" y="520446"/>
                  </a:lnTo>
                  <a:lnTo>
                    <a:pt x="128397" y="502031"/>
                  </a:lnTo>
                  <a:close/>
                </a:path>
                <a:path w="1021079" h="569595">
                  <a:moveTo>
                    <a:pt x="172847" y="477520"/>
                  </a:moveTo>
                  <a:lnTo>
                    <a:pt x="166624" y="466344"/>
                  </a:lnTo>
                  <a:lnTo>
                    <a:pt x="133350" y="484759"/>
                  </a:lnTo>
                  <a:lnTo>
                    <a:pt x="139446" y="495935"/>
                  </a:lnTo>
                  <a:lnTo>
                    <a:pt x="172847" y="477520"/>
                  </a:lnTo>
                  <a:close/>
                </a:path>
                <a:path w="1021079" h="569595">
                  <a:moveTo>
                    <a:pt x="217297" y="452882"/>
                  </a:moveTo>
                  <a:lnTo>
                    <a:pt x="211201" y="441833"/>
                  </a:lnTo>
                  <a:lnTo>
                    <a:pt x="177800" y="460248"/>
                  </a:lnTo>
                  <a:lnTo>
                    <a:pt x="183896" y="471297"/>
                  </a:lnTo>
                  <a:lnTo>
                    <a:pt x="217297" y="452882"/>
                  </a:lnTo>
                  <a:close/>
                </a:path>
                <a:path w="1021079" h="569595">
                  <a:moveTo>
                    <a:pt x="261747" y="428371"/>
                  </a:moveTo>
                  <a:lnTo>
                    <a:pt x="255651" y="417449"/>
                  </a:lnTo>
                  <a:lnTo>
                    <a:pt x="222250" y="435737"/>
                  </a:lnTo>
                  <a:lnTo>
                    <a:pt x="228473" y="446786"/>
                  </a:lnTo>
                  <a:lnTo>
                    <a:pt x="261747" y="428371"/>
                  </a:lnTo>
                  <a:close/>
                </a:path>
                <a:path w="1021079" h="569595">
                  <a:moveTo>
                    <a:pt x="306197" y="403987"/>
                  </a:moveTo>
                  <a:lnTo>
                    <a:pt x="300101" y="392811"/>
                  </a:lnTo>
                  <a:lnTo>
                    <a:pt x="266700" y="411226"/>
                  </a:lnTo>
                  <a:lnTo>
                    <a:pt x="272923" y="422402"/>
                  </a:lnTo>
                  <a:lnTo>
                    <a:pt x="306197" y="403987"/>
                  </a:lnTo>
                  <a:close/>
                </a:path>
                <a:path w="1021079" h="569595">
                  <a:moveTo>
                    <a:pt x="350647" y="379476"/>
                  </a:moveTo>
                  <a:lnTo>
                    <a:pt x="344424" y="368300"/>
                  </a:lnTo>
                  <a:lnTo>
                    <a:pt x="311150" y="386715"/>
                  </a:lnTo>
                  <a:lnTo>
                    <a:pt x="317246" y="397891"/>
                  </a:lnTo>
                  <a:lnTo>
                    <a:pt x="350647" y="379476"/>
                  </a:lnTo>
                  <a:close/>
                </a:path>
                <a:path w="1021079" h="569595">
                  <a:moveTo>
                    <a:pt x="395097" y="354838"/>
                  </a:moveTo>
                  <a:lnTo>
                    <a:pt x="389001" y="343789"/>
                  </a:lnTo>
                  <a:lnTo>
                    <a:pt x="355600" y="362204"/>
                  </a:lnTo>
                  <a:lnTo>
                    <a:pt x="361696" y="373253"/>
                  </a:lnTo>
                  <a:lnTo>
                    <a:pt x="395097" y="354838"/>
                  </a:lnTo>
                  <a:close/>
                </a:path>
                <a:path w="1021079" h="569595">
                  <a:moveTo>
                    <a:pt x="439547" y="330327"/>
                  </a:moveTo>
                  <a:lnTo>
                    <a:pt x="433451" y="319278"/>
                  </a:lnTo>
                  <a:lnTo>
                    <a:pt x="400050" y="337693"/>
                  </a:lnTo>
                  <a:lnTo>
                    <a:pt x="406146" y="348742"/>
                  </a:lnTo>
                  <a:lnTo>
                    <a:pt x="439547" y="330327"/>
                  </a:lnTo>
                  <a:close/>
                </a:path>
                <a:path w="1021079" h="569595">
                  <a:moveTo>
                    <a:pt x="483997" y="305816"/>
                  </a:moveTo>
                  <a:lnTo>
                    <a:pt x="477901" y="294640"/>
                  </a:lnTo>
                  <a:lnTo>
                    <a:pt x="444500" y="313055"/>
                  </a:lnTo>
                  <a:lnTo>
                    <a:pt x="450723" y="324231"/>
                  </a:lnTo>
                  <a:lnTo>
                    <a:pt x="483997" y="305816"/>
                  </a:lnTo>
                  <a:close/>
                </a:path>
                <a:path w="1021079" h="569595">
                  <a:moveTo>
                    <a:pt x="528447" y="281305"/>
                  </a:moveTo>
                  <a:lnTo>
                    <a:pt x="522224" y="270129"/>
                  </a:lnTo>
                  <a:lnTo>
                    <a:pt x="489077" y="288544"/>
                  </a:lnTo>
                  <a:lnTo>
                    <a:pt x="495173" y="299720"/>
                  </a:lnTo>
                  <a:lnTo>
                    <a:pt x="528447" y="281305"/>
                  </a:lnTo>
                  <a:close/>
                </a:path>
                <a:path w="1021079" h="569595">
                  <a:moveTo>
                    <a:pt x="572897" y="256794"/>
                  </a:moveTo>
                  <a:lnTo>
                    <a:pt x="566801" y="245618"/>
                  </a:lnTo>
                  <a:lnTo>
                    <a:pt x="533400" y="264033"/>
                  </a:lnTo>
                  <a:lnTo>
                    <a:pt x="539496" y="275082"/>
                  </a:lnTo>
                  <a:lnTo>
                    <a:pt x="572897" y="256794"/>
                  </a:lnTo>
                  <a:close/>
                </a:path>
                <a:path w="1021079" h="569595">
                  <a:moveTo>
                    <a:pt x="617347" y="232156"/>
                  </a:moveTo>
                  <a:lnTo>
                    <a:pt x="611251" y="221107"/>
                  </a:lnTo>
                  <a:lnTo>
                    <a:pt x="577850" y="239522"/>
                  </a:lnTo>
                  <a:lnTo>
                    <a:pt x="583946" y="250571"/>
                  </a:lnTo>
                  <a:lnTo>
                    <a:pt x="617347" y="232156"/>
                  </a:lnTo>
                  <a:close/>
                </a:path>
                <a:path w="1021079" h="569595">
                  <a:moveTo>
                    <a:pt x="661797" y="207645"/>
                  </a:moveTo>
                  <a:lnTo>
                    <a:pt x="655701" y="196596"/>
                  </a:lnTo>
                  <a:lnTo>
                    <a:pt x="622300" y="214884"/>
                  </a:lnTo>
                  <a:lnTo>
                    <a:pt x="628523" y="226060"/>
                  </a:lnTo>
                  <a:lnTo>
                    <a:pt x="661797" y="207645"/>
                  </a:lnTo>
                  <a:close/>
                </a:path>
                <a:path w="1021079" h="569595">
                  <a:moveTo>
                    <a:pt x="706374" y="183134"/>
                  </a:moveTo>
                  <a:lnTo>
                    <a:pt x="700151" y="171958"/>
                  </a:lnTo>
                  <a:lnTo>
                    <a:pt x="666877" y="190373"/>
                  </a:lnTo>
                  <a:lnTo>
                    <a:pt x="672973" y="201549"/>
                  </a:lnTo>
                  <a:lnTo>
                    <a:pt x="706374" y="183134"/>
                  </a:lnTo>
                  <a:close/>
                </a:path>
                <a:path w="1021079" h="569595">
                  <a:moveTo>
                    <a:pt x="750697" y="158623"/>
                  </a:moveTo>
                  <a:lnTo>
                    <a:pt x="744474" y="147447"/>
                  </a:lnTo>
                  <a:lnTo>
                    <a:pt x="711327" y="165862"/>
                  </a:lnTo>
                  <a:lnTo>
                    <a:pt x="717296" y="177038"/>
                  </a:lnTo>
                  <a:lnTo>
                    <a:pt x="750697" y="158623"/>
                  </a:lnTo>
                  <a:close/>
                </a:path>
                <a:path w="1021079" h="569595">
                  <a:moveTo>
                    <a:pt x="795147" y="134112"/>
                  </a:moveTo>
                  <a:lnTo>
                    <a:pt x="789051" y="123063"/>
                  </a:lnTo>
                  <a:lnTo>
                    <a:pt x="755650" y="141478"/>
                  </a:lnTo>
                  <a:lnTo>
                    <a:pt x="761746" y="152400"/>
                  </a:lnTo>
                  <a:lnTo>
                    <a:pt x="795147" y="134112"/>
                  </a:lnTo>
                  <a:close/>
                </a:path>
                <a:path w="1021079" h="569595">
                  <a:moveTo>
                    <a:pt x="839597" y="109601"/>
                  </a:moveTo>
                  <a:lnTo>
                    <a:pt x="833501" y="98552"/>
                  </a:lnTo>
                  <a:lnTo>
                    <a:pt x="800100" y="116840"/>
                  </a:lnTo>
                  <a:lnTo>
                    <a:pt x="806323" y="128016"/>
                  </a:lnTo>
                  <a:lnTo>
                    <a:pt x="839597" y="109601"/>
                  </a:lnTo>
                  <a:close/>
                </a:path>
                <a:path w="1021079" h="569595">
                  <a:moveTo>
                    <a:pt x="884047" y="85090"/>
                  </a:moveTo>
                  <a:lnTo>
                    <a:pt x="877951" y="73914"/>
                  </a:lnTo>
                  <a:lnTo>
                    <a:pt x="844550" y="92329"/>
                  </a:lnTo>
                  <a:lnTo>
                    <a:pt x="850773" y="103505"/>
                  </a:lnTo>
                  <a:lnTo>
                    <a:pt x="884047" y="85090"/>
                  </a:lnTo>
                  <a:close/>
                </a:path>
                <a:path w="1021079" h="569595">
                  <a:moveTo>
                    <a:pt x="928497" y="60579"/>
                  </a:moveTo>
                  <a:lnTo>
                    <a:pt x="922274" y="49403"/>
                  </a:lnTo>
                  <a:lnTo>
                    <a:pt x="889127" y="67818"/>
                  </a:lnTo>
                  <a:lnTo>
                    <a:pt x="895223" y="78994"/>
                  </a:lnTo>
                  <a:lnTo>
                    <a:pt x="928497" y="60579"/>
                  </a:lnTo>
                  <a:close/>
                </a:path>
                <a:path w="1021079" h="569595">
                  <a:moveTo>
                    <a:pt x="972947" y="35941"/>
                  </a:moveTo>
                  <a:lnTo>
                    <a:pt x="966851" y="24892"/>
                  </a:lnTo>
                  <a:lnTo>
                    <a:pt x="933450" y="43307"/>
                  </a:lnTo>
                  <a:lnTo>
                    <a:pt x="939546" y="54356"/>
                  </a:lnTo>
                  <a:lnTo>
                    <a:pt x="972947" y="35941"/>
                  </a:lnTo>
                  <a:close/>
                </a:path>
                <a:path w="1021079" h="569595">
                  <a:moveTo>
                    <a:pt x="1020572" y="2413"/>
                  </a:moveTo>
                  <a:lnTo>
                    <a:pt x="921512" y="0"/>
                  </a:lnTo>
                  <a:lnTo>
                    <a:pt x="918210" y="0"/>
                  </a:lnTo>
                  <a:lnTo>
                    <a:pt x="915289" y="2794"/>
                  </a:lnTo>
                  <a:lnTo>
                    <a:pt x="915035" y="9779"/>
                  </a:lnTo>
                  <a:lnTo>
                    <a:pt x="917829" y="12700"/>
                  </a:lnTo>
                  <a:lnTo>
                    <a:pt x="986028" y="14224"/>
                  </a:lnTo>
                  <a:lnTo>
                    <a:pt x="977900" y="18796"/>
                  </a:lnTo>
                  <a:lnTo>
                    <a:pt x="983996" y="29845"/>
                  </a:lnTo>
                  <a:lnTo>
                    <a:pt x="992124" y="25400"/>
                  </a:lnTo>
                  <a:lnTo>
                    <a:pt x="957072" y="83947"/>
                  </a:lnTo>
                  <a:lnTo>
                    <a:pt x="958088" y="87884"/>
                  </a:lnTo>
                  <a:lnTo>
                    <a:pt x="964057" y="91440"/>
                  </a:lnTo>
                  <a:lnTo>
                    <a:pt x="967994" y="90551"/>
                  </a:lnTo>
                  <a:lnTo>
                    <a:pt x="1020318" y="2921"/>
                  </a:lnTo>
                  <a:lnTo>
                    <a:pt x="1020572" y="241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2" name="object 6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596383" y="5663184"/>
              <a:ext cx="1075943" cy="874776"/>
            </a:xfrm>
            <a:prstGeom prst="rect">
              <a:avLst/>
            </a:prstGeom>
          </p:spPr>
        </p:pic>
        <p:sp>
          <p:nvSpPr>
            <p:cNvPr id="63" name="object 63"/>
            <p:cNvSpPr/>
            <p:nvPr/>
          </p:nvSpPr>
          <p:spPr>
            <a:xfrm>
              <a:off x="4651248" y="5693664"/>
              <a:ext cx="887094" cy="685800"/>
            </a:xfrm>
            <a:custGeom>
              <a:avLst/>
              <a:gdLst/>
              <a:ahLst/>
              <a:cxnLst/>
              <a:rect l="l" t="t" r="r" b="b"/>
              <a:pathLst>
                <a:path w="887095" h="685800">
                  <a:moveTo>
                    <a:pt x="37973" y="23266"/>
                  </a:moveTo>
                  <a:lnTo>
                    <a:pt x="7874" y="0"/>
                  </a:lnTo>
                  <a:lnTo>
                    <a:pt x="0" y="10058"/>
                  </a:lnTo>
                  <a:lnTo>
                    <a:pt x="30226" y="33324"/>
                  </a:lnTo>
                  <a:lnTo>
                    <a:pt x="37973" y="23266"/>
                  </a:lnTo>
                  <a:close/>
                </a:path>
                <a:path w="887095" h="685800">
                  <a:moveTo>
                    <a:pt x="78232" y="54279"/>
                  </a:moveTo>
                  <a:lnTo>
                    <a:pt x="48006" y="31013"/>
                  </a:lnTo>
                  <a:lnTo>
                    <a:pt x="40259" y="41071"/>
                  </a:lnTo>
                  <a:lnTo>
                    <a:pt x="70485" y="64338"/>
                  </a:lnTo>
                  <a:lnTo>
                    <a:pt x="78232" y="54279"/>
                  </a:lnTo>
                  <a:close/>
                </a:path>
                <a:path w="887095" h="685800">
                  <a:moveTo>
                    <a:pt x="118618" y="85293"/>
                  </a:moveTo>
                  <a:lnTo>
                    <a:pt x="88265" y="62026"/>
                  </a:lnTo>
                  <a:lnTo>
                    <a:pt x="80518" y="72085"/>
                  </a:lnTo>
                  <a:lnTo>
                    <a:pt x="110871" y="95351"/>
                  </a:lnTo>
                  <a:lnTo>
                    <a:pt x="118618" y="85293"/>
                  </a:lnTo>
                  <a:close/>
                </a:path>
                <a:path w="887095" h="685800">
                  <a:moveTo>
                    <a:pt x="158750" y="116306"/>
                  </a:moveTo>
                  <a:lnTo>
                    <a:pt x="128651" y="93052"/>
                  </a:lnTo>
                  <a:lnTo>
                    <a:pt x="120904" y="103111"/>
                  </a:lnTo>
                  <a:lnTo>
                    <a:pt x="151003" y="126365"/>
                  </a:lnTo>
                  <a:lnTo>
                    <a:pt x="158750" y="116306"/>
                  </a:lnTo>
                  <a:close/>
                </a:path>
                <a:path w="887095" h="685800">
                  <a:moveTo>
                    <a:pt x="199009" y="147320"/>
                  </a:moveTo>
                  <a:lnTo>
                    <a:pt x="168910" y="124066"/>
                  </a:lnTo>
                  <a:lnTo>
                    <a:pt x="161163" y="134124"/>
                  </a:lnTo>
                  <a:lnTo>
                    <a:pt x="191262" y="157378"/>
                  </a:lnTo>
                  <a:lnTo>
                    <a:pt x="199009" y="147320"/>
                  </a:lnTo>
                  <a:close/>
                </a:path>
                <a:path w="887095" h="685800">
                  <a:moveTo>
                    <a:pt x="239268" y="178333"/>
                  </a:moveTo>
                  <a:lnTo>
                    <a:pt x="209042" y="155079"/>
                  </a:lnTo>
                  <a:lnTo>
                    <a:pt x="201295" y="165138"/>
                  </a:lnTo>
                  <a:lnTo>
                    <a:pt x="231521" y="188391"/>
                  </a:lnTo>
                  <a:lnTo>
                    <a:pt x="239268" y="178333"/>
                  </a:lnTo>
                  <a:close/>
                </a:path>
                <a:path w="887095" h="685800">
                  <a:moveTo>
                    <a:pt x="279527" y="209359"/>
                  </a:moveTo>
                  <a:lnTo>
                    <a:pt x="249301" y="186093"/>
                  </a:lnTo>
                  <a:lnTo>
                    <a:pt x="241554" y="196151"/>
                  </a:lnTo>
                  <a:lnTo>
                    <a:pt x="271780" y="219417"/>
                  </a:lnTo>
                  <a:lnTo>
                    <a:pt x="279527" y="209359"/>
                  </a:lnTo>
                  <a:close/>
                </a:path>
                <a:path w="887095" h="685800">
                  <a:moveTo>
                    <a:pt x="319786" y="240372"/>
                  </a:moveTo>
                  <a:lnTo>
                    <a:pt x="289560" y="217106"/>
                  </a:lnTo>
                  <a:lnTo>
                    <a:pt x="281813" y="227164"/>
                  </a:lnTo>
                  <a:lnTo>
                    <a:pt x="312039" y="250431"/>
                  </a:lnTo>
                  <a:lnTo>
                    <a:pt x="319786" y="240372"/>
                  </a:lnTo>
                  <a:close/>
                </a:path>
                <a:path w="887095" h="685800">
                  <a:moveTo>
                    <a:pt x="360045" y="271386"/>
                  </a:moveTo>
                  <a:lnTo>
                    <a:pt x="329819" y="248119"/>
                  </a:lnTo>
                  <a:lnTo>
                    <a:pt x="322072" y="258178"/>
                  </a:lnTo>
                  <a:lnTo>
                    <a:pt x="352298" y="281444"/>
                  </a:lnTo>
                  <a:lnTo>
                    <a:pt x="360045" y="271386"/>
                  </a:lnTo>
                  <a:close/>
                </a:path>
                <a:path w="887095" h="685800">
                  <a:moveTo>
                    <a:pt x="400304" y="302399"/>
                  </a:moveTo>
                  <a:lnTo>
                    <a:pt x="370205" y="279133"/>
                  </a:lnTo>
                  <a:lnTo>
                    <a:pt x="362458" y="289191"/>
                  </a:lnTo>
                  <a:lnTo>
                    <a:pt x="392557" y="312458"/>
                  </a:lnTo>
                  <a:lnTo>
                    <a:pt x="400304" y="302399"/>
                  </a:lnTo>
                  <a:close/>
                </a:path>
                <a:path w="887095" h="685800">
                  <a:moveTo>
                    <a:pt x="440563" y="333413"/>
                  </a:moveTo>
                  <a:lnTo>
                    <a:pt x="410337" y="310146"/>
                  </a:lnTo>
                  <a:lnTo>
                    <a:pt x="402590" y="320205"/>
                  </a:lnTo>
                  <a:lnTo>
                    <a:pt x="432816" y="343471"/>
                  </a:lnTo>
                  <a:lnTo>
                    <a:pt x="440563" y="333413"/>
                  </a:lnTo>
                  <a:close/>
                </a:path>
                <a:path w="887095" h="685800">
                  <a:moveTo>
                    <a:pt x="480822" y="364426"/>
                  </a:moveTo>
                  <a:lnTo>
                    <a:pt x="450596" y="341172"/>
                  </a:lnTo>
                  <a:lnTo>
                    <a:pt x="442849" y="351231"/>
                  </a:lnTo>
                  <a:lnTo>
                    <a:pt x="473075" y="374484"/>
                  </a:lnTo>
                  <a:lnTo>
                    <a:pt x="480822" y="364426"/>
                  </a:lnTo>
                  <a:close/>
                </a:path>
                <a:path w="887095" h="685800">
                  <a:moveTo>
                    <a:pt x="521081" y="395439"/>
                  </a:moveTo>
                  <a:lnTo>
                    <a:pt x="490855" y="372186"/>
                  </a:lnTo>
                  <a:lnTo>
                    <a:pt x="483108" y="382244"/>
                  </a:lnTo>
                  <a:lnTo>
                    <a:pt x="513334" y="405498"/>
                  </a:lnTo>
                  <a:lnTo>
                    <a:pt x="521081" y="395439"/>
                  </a:lnTo>
                  <a:close/>
                </a:path>
                <a:path w="887095" h="685800">
                  <a:moveTo>
                    <a:pt x="561340" y="426453"/>
                  </a:moveTo>
                  <a:lnTo>
                    <a:pt x="531114" y="403199"/>
                  </a:lnTo>
                  <a:lnTo>
                    <a:pt x="523367" y="413258"/>
                  </a:lnTo>
                  <a:lnTo>
                    <a:pt x="553466" y="436511"/>
                  </a:lnTo>
                  <a:lnTo>
                    <a:pt x="561340" y="426453"/>
                  </a:lnTo>
                  <a:close/>
                </a:path>
                <a:path w="887095" h="685800">
                  <a:moveTo>
                    <a:pt x="601599" y="457466"/>
                  </a:moveTo>
                  <a:lnTo>
                    <a:pt x="571500" y="434213"/>
                  </a:lnTo>
                  <a:lnTo>
                    <a:pt x="563753" y="444271"/>
                  </a:lnTo>
                  <a:lnTo>
                    <a:pt x="593852" y="467525"/>
                  </a:lnTo>
                  <a:lnTo>
                    <a:pt x="601599" y="457466"/>
                  </a:lnTo>
                  <a:close/>
                </a:path>
                <a:path w="887095" h="685800">
                  <a:moveTo>
                    <a:pt x="641858" y="488492"/>
                  </a:moveTo>
                  <a:lnTo>
                    <a:pt x="611632" y="465226"/>
                  </a:lnTo>
                  <a:lnTo>
                    <a:pt x="603885" y="475284"/>
                  </a:lnTo>
                  <a:lnTo>
                    <a:pt x="634111" y="498551"/>
                  </a:lnTo>
                  <a:lnTo>
                    <a:pt x="641858" y="488492"/>
                  </a:lnTo>
                  <a:close/>
                </a:path>
                <a:path w="887095" h="685800">
                  <a:moveTo>
                    <a:pt x="682117" y="519506"/>
                  </a:moveTo>
                  <a:lnTo>
                    <a:pt x="651891" y="496239"/>
                  </a:lnTo>
                  <a:lnTo>
                    <a:pt x="644144" y="506298"/>
                  </a:lnTo>
                  <a:lnTo>
                    <a:pt x="674370" y="529564"/>
                  </a:lnTo>
                  <a:lnTo>
                    <a:pt x="682117" y="519506"/>
                  </a:lnTo>
                  <a:close/>
                </a:path>
                <a:path w="887095" h="685800">
                  <a:moveTo>
                    <a:pt x="722376" y="550519"/>
                  </a:moveTo>
                  <a:lnTo>
                    <a:pt x="692150" y="527253"/>
                  </a:lnTo>
                  <a:lnTo>
                    <a:pt x="684403" y="537311"/>
                  </a:lnTo>
                  <a:lnTo>
                    <a:pt x="714629" y="560578"/>
                  </a:lnTo>
                  <a:lnTo>
                    <a:pt x="722376" y="550519"/>
                  </a:lnTo>
                  <a:close/>
                </a:path>
                <a:path w="887095" h="685800">
                  <a:moveTo>
                    <a:pt x="762508" y="581533"/>
                  </a:moveTo>
                  <a:lnTo>
                    <a:pt x="732409" y="558266"/>
                  </a:lnTo>
                  <a:lnTo>
                    <a:pt x="724662" y="568325"/>
                  </a:lnTo>
                  <a:lnTo>
                    <a:pt x="754761" y="591591"/>
                  </a:lnTo>
                  <a:lnTo>
                    <a:pt x="762508" y="581533"/>
                  </a:lnTo>
                  <a:close/>
                </a:path>
                <a:path w="887095" h="685800">
                  <a:moveTo>
                    <a:pt x="802894" y="612546"/>
                  </a:moveTo>
                  <a:lnTo>
                    <a:pt x="772668" y="589280"/>
                  </a:lnTo>
                  <a:lnTo>
                    <a:pt x="764921" y="599338"/>
                  </a:lnTo>
                  <a:lnTo>
                    <a:pt x="795147" y="622604"/>
                  </a:lnTo>
                  <a:lnTo>
                    <a:pt x="802894" y="612546"/>
                  </a:lnTo>
                  <a:close/>
                </a:path>
                <a:path w="887095" h="685800">
                  <a:moveTo>
                    <a:pt x="843153" y="643559"/>
                  </a:moveTo>
                  <a:lnTo>
                    <a:pt x="812927" y="620306"/>
                  </a:lnTo>
                  <a:lnTo>
                    <a:pt x="805180" y="630364"/>
                  </a:lnTo>
                  <a:lnTo>
                    <a:pt x="835406" y="653618"/>
                  </a:lnTo>
                  <a:lnTo>
                    <a:pt x="843153" y="643559"/>
                  </a:lnTo>
                  <a:close/>
                </a:path>
                <a:path w="887095" h="685800">
                  <a:moveTo>
                    <a:pt x="886841" y="685266"/>
                  </a:moveTo>
                  <a:lnTo>
                    <a:pt x="885698" y="682612"/>
                  </a:lnTo>
                  <a:lnTo>
                    <a:pt x="848233" y="590207"/>
                  </a:lnTo>
                  <a:lnTo>
                    <a:pt x="844550" y="588645"/>
                  </a:lnTo>
                  <a:lnTo>
                    <a:pt x="838073" y="591286"/>
                  </a:lnTo>
                  <a:lnTo>
                    <a:pt x="836422" y="594995"/>
                  </a:lnTo>
                  <a:lnTo>
                    <a:pt x="862076" y="658215"/>
                  </a:lnTo>
                  <a:lnTo>
                    <a:pt x="853186" y="651319"/>
                  </a:lnTo>
                  <a:lnTo>
                    <a:pt x="845439" y="661377"/>
                  </a:lnTo>
                  <a:lnTo>
                    <a:pt x="854329" y="668261"/>
                  </a:lnTo>
                  <a:lnTo>
                    <a:pt x="786765" y="659511"/>
                  </a:lnTo>
                  <a:lnTo>
                    <a:pt x="783590" y="661962"/>
                  </a:lnTo>
                  <a:lnTo>
                    <a:pt x="782701" y="668921"/>
                  </a:lnTo>
                  <a:lnTo>
                    <a:pt x="785114" y="672109"/>
                  </a:lnTo>
                  <a:lnTo>
                    <a:pt x="886841" y="68526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4" name="object 6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623303" y="5727192"/>
              <a:ext cx="1207007" cy="755904"/>
            </a:xfrm>
            <a:prstGeom prst="rect">
              <a:avLst/>
            </a:prstGeom>
          </p:spPr>
        </p:pic>
        <p:sp>
          <p:nvSpPr>
            <p:cNvPr id="65" name="object 65"/>
            <p:cNvSpPr/>
            <p:nvPr/>
          </p:nvSpPr>
          <p:spPr>
            <a:xfrm>
              <a:off x="6676644" y="5832348"/>
              <a:ext cx="1022350" cy="571500"/>
            </a:xfrm>
            <a:custGeom>
              <a:avLst/>
              <a:gdLst/>
              <a:ahLst/>
              <a:cxnLst/>
              <a:rect l="l" t="t" r="r" b="b"/>
              <a:pathLst>
                <a:path w="1022350" h="571500">
                  <a:moveTo>
                    <a:pt x="39497" y="552602"/>
                  </a:moveTo>
                  <a:lnTo>
                    <a:pt x="33401" y="541464"/>
                  </a:lnTo>
                  <a:lnTo>
                    <a:pt x="0" y="559904"/>
                  </a:lnTo>
                  <a:lnTo>
                    <a:pt x="6223" y="571042"/>
                  </a:lnTo>
                  <a:lnTo>
                    <a:pt x="39497" y="552602"/>
                  </a:lnTo>
                  <a:close/>
                </a:path>
                <a:path w="1022350" h="571500">
                  <a:moveTo>
                    <a:pt x="84074" y="528002"/>
                  </a:moveTo>
                  <a:lnTo>
                    <a:pt x="77978" y="516851"/>
                  </a:lnTo>
                  <a:lnTo>
                    <a:pt x="44450" y="535317"/>
                  </a:lnTo>
                  <a:lnTo>
                    <a:pt x="50673" y="546455"/>
                  </a:lnTo>
                  <a:lnTo>
                    <a:pt x="84074" y="528002"/>
                  </a:lnTo>
                  <a:close/>
                </a:path>
                <a:path w="1022350" h="571500">
                  <a:moveTo>
                    <a:pt x="128651" y="503415"/>
                  </a:moveTo>
                  <a:lnTo>
                    <a:pt x="122428" y="492264"/>
                  </a:lnTo>
                  <a:lnTo>
                    <a:pt x="89154" y="510705"/>
                  </a:lnTo>
                  <a:lnTo>
                    <a:pt x="95250" y="521855"/>
                  </a:lnTo>
                  <a:lnTo>
                    <a:pt x="128651" y="503415"/>
                  </a:lnTo>
                  <a:close/>
                </a:path>
                <a:path w="1022350" h="571500">
                  <a:moveTo>
                    <a:pt x="173101" y="478815"/>
                  </a:moveTo>
                  <a:lnTo>
                    <a:pt x="167005" y="467677"/>
                  </a:lnTo>
                  <a:lnTo>
                    <a:pt x="133604" y="486117"/>
                  </a:lnTo>
                  <a:lnTo>
                    <a:pt x="139700" y="497255"/>
                  </a:lnTo>
                  <a:lnTo>
                    <a:pt x="173101" y="478815"/>
                  </a:lnTo>
                  <a:close/>
                </a:path>
                <a:path w="1022350" h="571500">
                  <a:moveTo>
                    <a:pt x="217551" y="454215"/>
                  </a:moveTo>
                  <a:lnTo>
                    <a:pt x="211455" y="443077"/>
                  </a:lnTo>
                  <a:lnTo>
                    <a:pt x="178054" y="461518"/>
                  </a:lnTo>
                  <a:lnTo>
                    <a:pt x="184150" y="472668"/>
                  </a:lnTo>
                  <a:lnTo>
                    <a:pt x="217551" y="454215"/>
                  </a:lnTo>
                  <a:close/>
                </a:path>
                <a:path w="1022350" h="571500">
                  <a:moveTo>
                    <a:pt x="262128" y="429615"/>
                  </a:moveTo>
                  <a:lnTo>
                    <a:pt x="256032" y="418477"/>
                  </a:lnTo>
                  <a:lnTo>
                    <a:pt x="222631" y="436918"/>
                  </a:lnTo>
                  <a:lnTo>
                    <a:pt x="228854" y="448068"/>
                  </a:lnTo>
                  <a:lnTo>
                    <a:pt x="262128" y="429615"/>
                  </a:lnTo>
                  <a:close/>
                </a:path>
                <a:path w="1022350" h="571500">
                  <a:moveTo>
                    <a:pt x="306705" y="405028"/>
                  </a:moveTo>
                  <a:lnTo>
                    <a:pt x="300482" y="393890"/>
                  </a:lnTo>
                  <a:lnTo>
                    <a:pt x="267208" y="412330"/>
                  </a:lnTo>
                  <a:lnTo>
                    <a:pt x="273304" y="423468"/>
                  </a:lnTo>
                  <a:lnTo>
                    <a:pt x="306705" y="405028"/>
                  </a:lnTo>
                  <a:close/>
                </a:path>
                <a:path w="1022350" h="571500">
                  <a:moveTo>
                    <a:pt x="351155" y="380441"/>
                  </a:moveTo>
                  <a:lnTo>
                    <a:pt x="345059" y="369290"/>
                  </a:lnTo>
                  <a:lnTo>
                    <a:pt x="311658" y="387731"/>
                  </a:lnTo>
                  <a:lnTo>
                    <a:pt x="317754" y="398881"/>
                  </a:lnTo>
                  <a:lnTo>
                    <a:pt x="351155" y="380441"/>
                  </a:lnTo>
                  <a:close/>
                </a:path>
                <a:path w="1022350" h="571500">
                  <a:moveTo>
                    <a:pt x="395732" y="355828"/>
                  </a:moveTo>
                  <a:lnTo>
                    <a:pt x="389636" y="344690"/>
                  </a:lnTo>
                  <a:lnTo>
                    <a:pt x="356108" y="363143"/>
                  </a:lnTo>
                  <a:lnTo>
                    <a:pt x="362204" y="374281"/>
                  </a:lnTo>
                  <a:lnTo>
                    <a:pt x="395732" y="355828"/>
                  </a:lnTo>
                  <a:close/>
                </a:path>
                <a:path w="1022350" h="571500">
                  <a:moveTo>
                    <a:pt x="440182" y="331241"/>
                  </a:moveTo>
                  <a:lnTo>
                    <a:pt x="434086" y="320090"/>
                  </a:lnTo>
                  <a:lnTo>
                    <a:pt x="400685" y="338543"/>
                  </a:lnTo>
                  <a:lnTo>
                    <a:pt x="406908" y="349681"/>
                  </a:lnTo>
                  <a:lnTo>
                    <a:pt x="440182" y="331241"/>
                  </a:lnTo>
                  <a:close/>
                </a:path>
                <a:path w="1022350" h="571500">
                  <a:moveTo>
                    <a:pt x="484759" y="306654"/>
                  </a:moveTo>
                  <a:lnTo>
                    <a:pt x="478536" y="295503"/>
                  </a:lnTo>
                  <a:lnTo>
                    <a:pt x="445262" y="313944"/>
                  </a:lnTo>
                  <a:lnTo>
                    <a:pt x="451358" y="325094"/>
                  </a:lnTo>
                  <a:lnTo>
                    <a:pt x="484759" y="306654"/>
                  </a:lnTo>
                  <a:close/>
                </a:path>
                <a:path w="1022350" h="571500">
                  <a:moveTo>
                    <a:pt x="529336" y="282041"/>
                  </a:moveTo>
                  <a:lnTo>
                    <a:pt x="523113" y="270903"/>
                  </a:lnTo>
                  <a:lnTo>
                    <a:pt x="489712" y="289356"/>
                  </a:lnTo>
                  <a:lnTo>
                    <a:pt x="495808" y="300507"/>
                  </a:lnTo>
                  <a:lnTo>
                    <a:pt x="529336" y="282041"/>
                  </a:lnTo>
                  <a:close/>
                </a:path>
                <a:path w="1022350" h="571500">
                  <a:moveTo>
                    <a:pt x="573786" y="257454"/>
                  </a:moveTo>
                  <a:lnTo>
                    <a:pt x="567690" y="246303"/>
                  </a:lnTo>
                  <a:lnTo>
                    <a:pt x="534289" y="264756"/>
                  </a:lnTo>
                  <a:lnTo>
                    <a:pt x="540385" y="275894"/>
                  </a:lnTo>
                  <a:lnTo>
                    <a:pt x="573786" y="257454"/>
                  </a:lnTo>
                  <a:close/>
                </a:path>
                <a:path w="1022350" h="571500">
                  <a:moveTo>
                    <a:pt x="618236" y="232867"/>
                  </a:moveTo>
                  <a:lnTo>
                    <a:pt x="612140" y="221716"/>
                  </a:lnTo>
                  <a:lnTo>
                    <a:pt x="578739" y="240157"/>
                  </a:lnTo>
                  <a:lnTo>
                    <a:pt x="584962" y="251307"/>
                  </a:lnTo>
                  <a:lnTo>
                    <a:pt x="618236" y="232867"/>
                  </a:lnTo>
                  <a:close/>
                </a:path>
                <a:path w="1022350" h="571500">
                  <a:moveTo>
                    <a:pt x="662813" y="208267"/>
                  </a:moveTo>
                  <a:lnTo>
                    <a:pt x="656590" y="197116"/>
                  </a:lnTo>
                  <a:lnTo>
                    <a:pt x="623189" y="215569"/>
                  </a:lnTo>
                  <a:lnTo>
                    <a:pt x="629412" y="226707"/>
                  </a:lnTo>
                  <a:lnTo>
                    <a:pt x="662813" y="208267"/>
                  </a:lnTo>
                  <a:close/>
                </a:path>
                <a:path w="1022350" h="571500">
                  <a:moveTo>
                    <a:pt x="707390" y="183667"/>
                  </a:moveTo>
                  <a:lnTo>
                    <a:pt x="701167" y="172516"/>
                  </a:lnTo>
                  <a:lnTo>
                    <a:pt x="667893" y="190969"/>
                  </a:lnTo>
                  <a:lnTo>
                    <a:pt x="673989" y="202107"/>
                  </a:lnTo>
                  <a:lnTo>
                    <a:pt x="707390" y="183667"/>
                  </a:lnTo>
                  <a:close/>
                </a:path>
                <a:path w="1022350" h="571500">
                  <a:moveTo>
                    <a:pt x="751840" y="159080"/>
                  </a:moveTo>
                  <a:lnTo>
                    <a:pt x="745744" y="147929"/>
                  </a:lnTo>
                  <a:lnTo>
                    <a:pt x="712343" y="166370"/>
                  </a:lnTo>
                  <a:lnTo>
                    <a:pt x="718439" y="177520"/>
                  </a:lnTo>
                  <a:lnTo>
                    <a:pt x="751840" y="159080"/>
                  </a:lnTo>
                  <a:close/>
                </a:path>
                <a:path w="1022350" h="571500">
                  <a:moveTo>
                    <a:pt x="796290" y="134467"/>
                  </a:moveTo>
                  <a:lnTo>
                    <a:pt x="790194" y="123342"/>
                  </a:lnTo>
                  <a:lnTo>
                    <a:pt x="756793" y="141782"/>
                  </a:lnTo>
                  <a:lnTo>
                    <a:pt x="762889" y="152920"/>
                  </a:lnTo>
                  <a:lnTo>
                    <a:pt x="796290" y="134467"/>
                  </a:lnTo>
                  <a:close/>
                </a:path>
                <a:path w="1022350" h="571500">
                  <a:moveTo>
                    <a:pt x="840867" y="109880"/>
                  </a:moveTo>
                  <a:lnTo>
                    <a:pt x="834771" y="98729"/>
                  </a:lnTo>
                  <a:lnTo>
                    <a:pt x="801243" y="117182"/>
                  </a:lnTo>
                  <a:lnTo>
                    <a:pt x="807593" y="128320"/>
                  </a:lnTo>
                  <a:lnTo>
                    <a:pt x="840867" y="109880"/>
                  </a:lnTo>
                  <a:close/>
                </a:path>
                <a:path w="1022350" h="571500">
                  <a:moveTo>
                    <a:pt x="885444" y="85280"/>
                  </a:moveTo>
                  <a:lnTo>
                    <a:pt x="879221" y="74142"/>
                  </a:lnTo>
                  <a:lnTo>
                    <a:pt x="845947" y="92583"/>
                  </a:lnTo>
                  <a:lnTo>
                    <a:pt x="852043" y="103733"/>
                  </a:lnTo>
                  <a:lnTo>
                    <a:pt x="885444" y="85280"/>
                  </a:lnTo>
                  <a:close/>
                </a:path>
                <a:path w="1022350" h="571500">
                  <a:moveTo>
                    <a:pt x="929894" y="60693"/>
                  </a:moveTo>
                  <a:lnTo>
                    <a:pt x="923671" y="49555"/>
                  </a:lnTo>
                  <a:lnTo>
                    <a:pt x="890397" y="67995"/>
                  </a:lnTo>
                  <a:lnTo>
                    <a:pt x="896493" y="79133"/>
                  </a:lnTo>
                  <a:lnTo>
                    <a:pt x="929894" y="60693"/>
                  </a:lnTo>
                  <a:close/>
                </a:path>
                <a:path w="1022350" h="571500">
                  <a:moveTo>
                    <a:pt x="974471" y="36093"/>
                  </a:moveTo>
                  <a:lnTo>
                    <a:pt x="968375" y="24942"/>
                  </a:lnTo>
                  <a:lnTo>
                    <a:pt x="934847" y="43395"/>
                  </a:lnTo>
                  <a:lnTo>
                    <a:pt x="940943" y="54533"/>
                  </a:lnTo>
                  <a:lnTo>
                    <a:pt x="974471" y="36093"/>
                  </a:lnTo>
                  <a:close/>
                </a:path>
                <a:path w="1022350" h="571500">
                  <a:moveTo>
                    <a:pt x="1022223" y="2451"/>
                  </a:moveTo>
                  <a:lnTo>
                    <a:pt x="919480" y="0"/>
                  </a:lnTo>
                  <a:lnTo>
                    <a:pt x="916559" y="2768"/>
                  </a:lnTo>
                  <a:lnTo>
                    <a:pt x="916432" y="9804"/>
                  </a:lnTo>
                  <a:lnTo>
                    <a:pt x="919099" y="12725"/>
                  </a:lnTo>
                  <a:lnTo>
                    <a:pt x="987425" y="14363"/>
                  </a:lnTo>
                  <a:lnTo>
                    <a:pt x="979424" y="18796"/>
                  </a:lnTo>
                  <a:lnTo>
                    <a:pt x="985647" y="29946"/>
                  </a:lnTo>
                  <a:lnTo>
                    <a:pt x="993648" y="25527"/>
                  </a:lnTo>
                  <a:lnTo>
                    <a:pt x="958596" y="84213"/>
                  </a:lnTo>
                  <a:lnTo>
                    <a:pt x="959612" y="88112"/>
                  </a:lnTo>
                  <a:lnTo>
                    <a:pt x="965581" y="91719"/>
                  </a:lnTo>
                  <a:lnTo>
                    <a:pt x="969518" y="90741"/>
                  </a:lnTo>
                  <a:lnTo>
                    <a:pt x="1021969" y="2971"/>
                  </a:lnTo>
                  <a:lnTo>
                    <a:pt x="1022223" y="245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6" name="object 66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751320" y="4669536"/>
              <a:ext cx="1072896" cy="762000"/>
            </a:xfrm>
            <a:prstGeom prst="rect">
              <a:avLst/>
            </a:prstGeom>
          </p:spPr>
        </p:pic>
        <p:sp>
          <p:nvSpPr>
            <p:cNvPr id="67" name="object 67"/>
            <p:cNvSpPr/>
            <p:nvPr/>
          </p:nvSpPr>
          <p:spPr>
            <a:xfrm>
              <a:off x="6806184" y="4698492"/>
              <a:ext cx="885825" cy="574675"/>
            </a:xfrm>
            <a:custGeom>
              <a:avLst/>
              <a:gdLst/>
              <a:ahLst/>
              <a:cxnLst/>
              <a:rect l="l" t="t" r="r" b="b"/>
              <a:pathLst>
                <a:path w="885825" h="574675">
                  <a:moveTo>
                    <a:pt x="38862" y="20701"/>
                  </a:moveTo>
                  <a:lnTo>
                    <a:pt x="6858" y="0"/>
                  </a:lnTo>
                  <a:lnTo>
                    <a:pt x="0" y="10668"/>
                  </a:lnTo>
                  <a:lnTo>
                    <a:pt x="32004" y="31369"/>
                  </a:lnTo>
                  <a:lnTo>
                    <a:pt x="38862" y="20701"/>
                  </a:lnTo>
                  <a:close/>
                </a:path>
                <a:path w="885825" h="574675">
                  <a:moveTo>
                    <a:pt x="81534" y="48133"/>
                  </a:moveTo>
                  <a:lnTo>
                    <a:pt x="49530" y="27559"/>
                  </a:lnTo>
                  <a:lnTo>
                    <a:pt x="42672" y="38227"/>
                  </a:lnTo>
                  <a:lnTo>
                    <a:pt x="74676" y="58801"/>
                  </a:lnTo>
                  <a:lnTo>
                    <a:pt x="81534" y="48133"/>
                  </a:lnTo>
                  <a:close/>
                </a:path>
                <a:path w="885825" h="574675">
                  <a:moveTo>
                    <a:pt x="124206" y="75819"/>
                  </a:moveTo>
                  <a:lnTo>
                    <a:pt x="92202" y="54991"/>
                  </a:lnTo>
                  <a:lnTo>
                    <a:pt x="85344" y="65659"/>
                  </a:lnTo>
                  <a:lnTo>
                    <a:pt x="117348" y="86487"/>
                  </a:lnTo>
                  <a:lnTo>
                    <a:pt x="124206" y="75819"/>
                  </a:lnTo>
                  <a:close/>
                </a:path>
                <a:path w="885825" h="574675">
                  <a:moveTo>
                    <a:pt x="166878" y="103251"/>
                  </a:moveTo>
                  <a:lnTo>
                    <a:pt x="135001" y="82677"/>
                  </a:lnTo>
                  <a:lnTo>
                    <a:pt x="128016" y="93345"/>
                  </a:lnTo>
                  <a:lnTo>
                    <a:pt x="160020" y="113919"/>
                  </a:lnTo>
                  <a:lnTo>
                    <a:pt x="166878" y="103251"/>
                  </a:lnTo>
                  <a:close/>
                </a:path>
                <a:path w="885825" h="574675">
                  <a:moveTo>
                    <a:pt x="209550" y="130810"/>
                  </a:moveTo>
                  <a:lnTo>
                    <a:pt x="177546" y="110236"/>
                  </a:lnTo>
                  <a:lnTo>
                    <a:pt x="170688" y="120904"/>
                  </a:lnTo>
                  <a:lnTo>
                    <a:pt x="202692" y="141478"/>
                  </a:lnTo>
                  <a:lnTo>
                    <a:pt x="209550" y="130810"/>
                  </a:lnTo>
                  <a:close/>
                </a:path>
                <a:path w="885825" h="574675">
                  <a:moveTo>
                    <a:pt x="252222" y="158369"/>
                  </a:moveTo>
                  <a:lnTo>
                    <a:pt x="220218" y="137668"/>
                  </a:lnTo>
                  <a:lnTo>
                    <a:pt x="213360" y="148336"/>
                  </a:lnTo>
                  <a:lnTo>
                    <a:pt x="245364" y="169037"/>
                  </a:lnTo>
                  <a:lnTo>
                    <a:pt x="252222" y="158369"/>
                  </a:lnTo>
                  <a:close/>
                </a:path>
                <a:path w="885825" h="574675">
                  <a:moveTo>
                    <a:pt x="295021" y="185801"/>
                  </a:moveTo>
                  <a:lnTo>
                    <a:pt x="262890" y="165227"/>
                  </a:lnTo>
                  <a:lnTo>
                    <a:pt x="256032" y="175895"/>
                  </a:lnTo>
                  <a:lnTo>
                    <a:pt x="288036" y="196469"/>
                  </a:lnTo>
                  <a:lnTo>
                    <a:pt x="295021" y="185801"/>
                  </a:lnTo>
                  <a:close/>
                </a:path>
                <a:path w="885825" h="574675">
                  <a:moveTo>
                    <a:pt x="337693" y="213360"/>
                  </a:moveTo>
                  <a:lnTo>
                    <a:pt x="305689" y="192659"/>
                  </a:lnTo>
                  <a:lnTo>
                    <a:pt x="298831" y="203327"/>
                  </a:lnTo>
                  <a:lnTo>
                    <a:pt x="330835" y="224155"/>
                  </a:lnTo>
                  <a:lnTo>
                    <a:pt x="337693" y="213360"/>
                  </a:lnTo>
                  <a:close/>
                </a:path>
                <a:path w="885825" h="574675">
                  <a:moveTo>
                    <a:pt x="380365" y="240919"/>
                  </a:moveTo>
                  <a:lnTo>
                    <a:pt x="348361" y="220345"/>
                  </a:lnTo>
                  <a:lnTo>
                    <a:pt x="341503" y="231013"/>
                  </a:lnTo>
                  <a:lnTo>
                    <a:pt x="373507" y="251587"/>
                  </a:lnTo>
                  <a:lnTo>
                    <a:pt x="380365" y="240919"/>
                  </a:lnTo>
                  <a:close/>
                </a:path>
                <a:path w="885825" h="574675">
                  <a:moveTo>
                    <a:pt x="423037" y="268478"/>
                  </a:moveTo>
                  <a:lnTo>
                    <a:pt x="391033" y="247904"/>
                  </a:lnTo>
                  <a:lnTo>
                    <a:pt x="384175" y="258572"/>
                  </a:lnTo>
                  <a:lnTo>
                    <a:pt x="416179" y="279146"/>
                  </a:lnTo>
                  <a:lnTo>
                    <a:pt x="423037" y="268478"/>
                  </a:lnTo>
                  <a:close/>
                </a:path>
                <a:path w="885825" h="574675">
                  <a:moveTo>
                    <a:pt x="465709" y="296037"/>
                  </a:moveTo>
                  <a:lnTo>
                    <a:pt x="433832" y="275336"/>
                  </a:lnTo>
                  <a:lnTo>
                    <a:pt x="426847" y="286004"/>
                  </a:lnTo>
                  <a:lnTo>
                    <a:pt x="458851" y="306705"/>
                  </a:lnTo>
                  <a:lnTo>
                    <a:pt x="465709" y="296037"/>
                  </a:lnTo>
                  <a:close/>
                </a:path>
                <a:path w="885825" h="574675">
                  <a:moveTo>
                    <a:pt x="508381" y="323469"/>
                  </a:moveTo>
                  <a:lnTo>
                    <a:pt x="476377" y="302895"/>
                  </a:lnTo>
                  <a:lnTo>
                    <a:pt x="469519" y="313563"/>
                  </a:lnTo>
                  <a:lnTo>
                    <a:pt x="501523" y="334137"/>
                  </a:lnTo>
                  <a:lnTo>
                    <a:pt x="508381" y="323469"/>
                  </a:lnTo>
                  <a:close/>
                </a:path>
                <a:path w="885825" h="574675">
                  <a:moveTo>
                    <a:pt x="551053" y="351028"/>
                  </a:moveTo>
                  <a:lnTo>
                    <a:pt x="519049" y="330327"/>
                  </a:lnTo>
                  <a:lnTo>
                    <a:pt x="512191" y="340995"/>
                  </a:lnTo>
                  <a:lnTo>
                    <a:pt x="544195" y="361823"/>
                  </a:lnTo>
                  <a:lnTo>
                    <a:pt x="551053" y="351028"/>
                  </a:lnTo>
                  <a:close/>
                </a:path>
                <a:path w="885825" h="574675">
                  <a:moveTo>
                    <a:pt x="593852" y="378587"/>
                  </a:moveTo>
                  <a:lnTo>
                    <a:pt x="561721" y="357886"/>
                  </a:lnTo>
                  <a:lnTo>
                    <a:pt x="554863" y="368681"/>
                  </a:lnTo>
                  <a:lnTo>
                    <a:pt x="586867" y="389255"/>
                  </a:lnTo>
                  <a:lnTo>
                    <a:pt x="593852" y="378587"/>
                  </a:lnTo>
                  <a:close/>
                </a:path>
                <a:path w="885825" h="574675">
                  <a:moveTo>
                    <a:pt x="636524" y="406146"/>
                  </a:moveTo>
                  <a:lnTo>
                    <a:pt x="604520" y="385445"/>
                  </a:lnTo>
                  <a:lnTo>
                    <a:pt x="597535" y="396240"/>
                  </a:lnTo>
                  <a:lnTo>
                    <a:pt x="629666" y="416814"/>
                  </a:lnTo>
                  <a:lnTo>
                    <a:pt x="636524" y="406146"/>
                  </a:lnTo>
                  <a:close/>
                </a:path>
                <a:path w="885825" h="574675">
                  <a:moveTo>
                    <a:pt x="679196" y="433705"/>
                  </a:moveTo>
                  <a:lnTo>
                    <a:pt x="647192" y="413004"/>
                  </a:lnTo>
                  <a:lnTo>
                    <a:pt x="640334" y="423672"/>
                  </a:lnTo>
                  <a:lnTo>
                    <a:pt x="672338" y="444373"/>
                  </a:lnTo>
                  <a:lnTo>
                    <a:pt x="679196" y="433705"/>
                  </a:lnTo>
                  <a:close/>
                </a:path>
                <a:path w="885825" h="574675">
                  <a:moveTo>
                    <a:pt x="721868" y="461137"/>
                  </a:moveTo>
                  <a:lnTo>
                    <a:pt x="689864" y="440563"/>
                  </a:lnTo>
                  <a:lnTo>
                    <a:pt x="683006" y="451231"/>
                  </a:lnTo>
                  <a:lnTo>
                    <a:pt x="715010" y="471805"/>
                  </a:lnTo>
                  <a:lnTo>
                    <a:pt x="721868" y="461137"/>
                  </a:lnTo>
                  <a:close/>
                </a:path>
                <a:path w="885825" h="574675">
                  <a:moveTo>
                    <a:pt x="764540" y="488696"/>
                  </a:moveTo>
                  <a:lnTo>
                    <a:pt x="732536" y="467995"/>
                  </a:lnTo>
                  <a:lnTo>
                    <a:pt x="725678" y="478663"/>
                  </a:lnTo>
                  <a:lnTo>
                    <a:pt x="757682" y="499364"/>
                  </a:lnTo>
                  <a:lnTo>
                    <a:pt x="764540" y="488696"/>
                  </a:lnTo>
                  <a:close/>
                </a:path>
                <a:path w="885825" h="574675">
                  <a:moveTo>
                    <a:pt x="807212" y="516267"/>
                  </a:moveTo>
                  <a:lnTo>
                    <a:pt x="775208" y="495554"/>
                  </a:lnTo>
                  <a:lnTo>
                    <a:pt x="768350" y="506361"/>
                  </a:lnTo>
                  <a:lnTo>
                    <a:pt x="800354" y="526923"/>
                  </a:lnTo>
                  <a:lnTo>
                    <a:pt x="807212" y="516267"/>
                  </a:lnTo>
                  <a:close/>
                </a:path>
                <a:path w="885825" h="574675">
                  <a:moveTo>
                    <a:pt x="849884" y="543814"/>
                  </a:moveTo>
                  <a:lnTo>
                    <a:pt x="817880" y="523113"/>
                  </a:lnTo>
                  <a:lnTo>
                    <a:pt x="811022" y="533908"/>
                  </a:lnTo>
                  <a:lnTo>
                    <a:pt x="843026" y="554482"/>
                  </a:lnTo>
                  <a:lnTo>
                    <a:pt x="849884" y="543814"/>
                  </a:lnTo>
                  <a:close/>
                </a:path>
                <a:path w="885825" h="574675">
                  <a:moveTo>
                    <a:pt x="885444" y="574167"/>
                  </a:moveTo>
                  <a:lnTo>
                    <a:pt x="884682" y="572770"/>
                  </a:lnTo>
                  <a:lnTo>
                    <a:pt x="873506" y="550672"/>
                  </a:lnTo>
                  <a:lnTo>
                    <a:pt x="840486" y="485775"/>
                  </a:lnTo>
                  <a:lnTo>
                    <a:pt x="838962" y="482600"/>
                  </a:lnTo>
                  <a:lnTo>
                    <a:pt x="835025" y="481330"/>
                  </a:lnTo>
                  <a:lnTo>
                    <a:pt x="831977" y="482981"/>
                  </a:lnTo>
                  <a:lnTo>
                    <a:pt x="828802" y="484505"/>
                  </a:lnTo>
                  <a:lnTo>
                    <a:pt x="827532" y="488442"/>
                  </a:lnTo>
                  <a:lnTo>
                    <a:pt x="829183" y="491490"/>
                  </a:lnTo>
                  <a:lnTo>
                    <a:pt x="859790" y="551815"/>
                  </a:lnTo>
                  <a:lnTo>
                    <a:pt x="854456" y="560197"/>
                  </a:lnTo>
                  <a:lnTo>
                    <a:pt x="783463" y="557022"/>
                  </a:lnTo>
                  <a:lnTo>
                    <a:pt x="780542" y="559689"/>
                  </a:lnTo>
                  <a:lnTo>
                    <a:pt x="780161" y="566674"/>
                  </a:lnTo>
                  <a:lnTo>
                    <a:pt x="782955" y="569722"/>
                  </a:lnTo>
                  <a:lnTo>
                    <a:pt x="885444" y="57416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8" name="object 68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663183" y="4736592"/>
              <a:ext cx="268224" cy="1737360"/>
            </a:xfrm>
            <a:prstGeom prst="rect">
              <a:avLst/>
            </a:prstGeom>
          </p:spPr>
        </p:pic>
        <p:sp>
          <p:nvSpPr>
            <p:cNvPr id="69" name="object 69"/>
            <p:cNvSpPr/>
            <p:nvPr/>
          </p:nvSpPr>
          <p:spPr>
            <a:xfrm>
              <a:off x="5797232" y="4767081"/>
              <a:ext cx="0" cy="1409700"/>
            </a:xfrm>
            <a:custGeom>
              <a:avLst/>
              <a:gdLst/>
              <a:ahLst/>
              <a:cxnLst/>
              <a:rect l="l" t="t" r="r" b="b"/>
              <a:pathLst>
                <a:path h="1409700">
                  <a:moveTo>
                    <a:pt x="0" y="0"/>
                  </a:moveTo>
                  <a:lnTo>
                    <a:pt x="0" y="1409373"/>
                  </a:lnTo>
                </a:path>
              </a:pathLst>
            </a:custGeom>
            <a:ln w="12826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0" name="object 70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745479" y="6189138"/>
              <a:ext cx="103632" cy="126127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278879" y="4660392"/>
              <a:ext cx="268224" cy="1734312"/>
            </a:xfrm>
            <a:prstGeom prst="rect">
              <a:avLst/>
            </a:prstGeom>
          </p:spPr>
        </p:pic>
        <p:sp>
          <p:nvSpPr>
            <p:cNvPr id="72" name="object 72"/>
            <p:cNvSpPr/>
            <p:nvPr/>
          </p:nvSpPr>
          <p:spPr>
            <a:xfrm>
              <a:off x="6406641" y="6277149"/>
              <a:ext cx="13335" cy="38100"/>
            </a:xfrm>
            <a:custGeom>
              <a:avLst/>
              <a:gdLst/>
              <a:ahLst/>
              <a:cxnLst/>
              <a:rect l="l" t="t" r="r" b="b"/>
              <a:pathLst>
                <a:path w="13335" h="38100">
                  <a:moveTo>
                    <a:pt x="12715" y="0"/>
                  </a:moveTo>
                  <a:lnTo>
                    <a:pt x="0" y="0"/>
                  </a:lnTo>
                  <a:lnTo>
                    <a:pt x="0" y="38091"/>
                  </a:lnTo>
                  <a:lnTo>
                    <a:pt x="12715" y="38091"/>
                  </a:lnTo>
                  <a:lnTo>
                    <a:pt x="1271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6412999" y="4855092"/>
              <a:ext cx="0" cy="1409700"/>
            </a:xfrm>
            <a:custGeom>
              <a:avLst/>
              <a:gdLst/>
              <a:ahLst/>
              <a:cxnLst/>
              <a:rect l="l" t="t" r="r" b="b"/>
              <a:pathLst>
                <a:path h="1409700">
                  <a:moveTo>
                    <a:pt x="0" y="0"/>
                  </a:moveTo>
                  <a:lnTo>
                    <a:pt x="0" y="1409360"/>
                  </a:lnTo>
                </a:path>
              </a:pathLst>
            </a:custGeom>
            <a:ln w="1271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4" name="object 74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361175" y="4767072"/>
              <a:ext cx="103632" cy="96011"/>
            </a:xfrm>
            <a:prstGeom prst="rect">
              <a:avLst/>
            </a:prstGeom>
          </p:spPr>
        </p:pic>
        <p:pic>
          <p:nvPicPr>
            <p:cNvPr id="75" name="object 75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249167" y="5376672"/>
              <a:ext cx="606552" cy="265175"/>
            </a:xfrm>
            <a:prstGeom prst="rect">
              <a:avLst/>
            </a:prstGeom>
          </p:spPr>
        </p:pic>
        <p:sp>
          <p:nvSpPr>
            <p:cNvPr id="76" name="object 76"/>
            <p:cNvSpPr/>
            <p:nvPr/>
          </p:nvSpPr>
          <p:spPr>
            <a:xfrm>
              <a:off x="3305543" y="5483098"/>
              <a:ext cx="292735" cy="26034"/>
            </a:xfrm>
            <a:custGeom>
              <a:avLst/>
              <a:gdLst/>
              <a:ahLst/>
              <a:cxnLst/>
              <a:rect l="l" t="t" r="r" b="b"/>
              <a:pathLst>
                <a:path w="292735" h="26035">
                  <a:moveTo>
                    <a:pt x="38620" y="24003"/>
                  </a:moveTo>
                  <a:lnTo>
                    <a:pt x="38112" y="11303"/>
                  </a:lnTo>
                  <a:lnTo>
                    <a:pt x="0" y="13081"/>
                  </a:lnTo>
                  <a:lnTo>
                    <a:pt x="520" y="25781"/>
                  </a:lnTo>
                  <a:lnTo>
                    <a:pt x="38620" y="24003"/>
                  </a:lnTo>
                  <a:close/>
                </a:path>
                <a:path w="292735" h="26035">
                  <a:moveTo>
                    <a:pt x="89547" y="21717"/>
                  </a:moveTo>
                  <a:lnTo>
                    <a:pt x="88912" y="9144"/>
                  </a:lnTo>
                  <a:lnTo>
                    <a:pt x="50685" y="10795"/>
                  </a:lnTo>
                  <a:lnTo>
                    <a:pt x="51320" y="23495"/>
                  </a:lnTo>
                  <a:lnTo>
                    <a:pt x="89547" y="21717"/>
                  </a:lnTo>
                  <a:close/>
                </a:path>
                <a:path w="292735" h="26035">
                  <a:moveTo>
                    <a:pt x="140220" y="19558"/>
                  </a:moveTo>
                  <a:lnTo>
                    <a:pt x="139712" y="6858"/>
                  </a:lnTo>
                  <a:lnTo>
                    <a:pt x="101612" y="8509"/>
                  </a:lnTo>
                  <a:lnTo>
                    <a:pt x="102120" y="21209"/>
                  </a:lnTo>
                  <a:lnTo>
                    <a:pt x="140220" y="19558"/>
                  </a:lnTo>
                  <a:close/>
                </a:path>
                <a:path w="292735" h="26035">
                  <a:moveTo>
                    <a:pt x="191020" y="17272"/>
                  </a:moveTo>
                  <a:lnTo>
                    <a:pt x="190385" y="4445"/>
                  </a:lnTo>
                  <a:lnTo>
                    <a:pt x="152412" y="6223"/>
                  </a:lnTo>
                  <a:lnTo>
                    <a:pt x="152920" y="18923"/>
                  </a:lnTo>
                  <a:lnTo>
                    <a:pt x="191020" y="17272"/>
                  </a:lnTo>
                  <a:close/>
                </a:path>
                <a:path w="292735" h="26035">
                  <a:moveTo>
                    <a:pt x="241820" y="14986"/>
                  </a:moveTo>
                  <a:lnTo>
                    <a:pt x="241312" y="2159"/>
                  </a:lnTo>
                  <a:lnTo>
                    <a:pt x="203085" y="3937"/>
                  </a:lnTo>
                  <a:lnTo>
                    <a:pt x="203720" y="16764"/>
                  </a:lnTo>
                  <a:lnTo>
                    <a:pt x="241820" y="14986"/>
                  </a:lnTo>
                  <a:close/>
                </a:path>
                <a:path w="292735" h="26035">
                  <a:moveTo>
                    <a:pt x="292620" y="12700"/>
                  </a:moveTo>
                  <a:lnTo>
                    <a:pt x="292112" y="0"/>
                  </a:lnTo>
                  <a:lnTo>
                    <a:pt x="254012" y="1651"/>
                  </a:lnTo>
                  <a:lnTo>
                    <a:pt x="254520" y="14478"/>
                  </a:lnTo>
                  <a:lnTo>
                    <a:pt x="292620" y="127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7" name="object 77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3610228" y="5436108"/>
              <a:ext cx="112903" cy="103378"/>
            </a:xfrm>
            <a:prstGeom prst="rect">
              <a:avLst/>
            </a:prstGeom>
          </p:spPr>
        </p:pic>
      </p:grpSp>
      <p:sp>
        <p:nvSpPr>
          <p:cNvPr id="78" name="object 78"/>
          <p:cNvSpPr txBox="1"/>
          <p:nvPr/>
        </p:nvSpPr>
        <p:spPr>
          <a:xfrm>
            <a:off x="6434458" y="4578228"/>
            <a:ext cx="1397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1" dirty="0">
                <a:latin typeface="Symbol"/>
                <a:cs typeface="Symbol"/>
              </a:rPr>
              <a:t></a:t>
            </a:r>
            <a:endParaRPr>
              <a:latin typeface="Symbol"/>
              <a:cs typeface="Symbol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8997826" y="4627632"/>
            <a:ext cx="1397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1" dirty="0">
                <a:latin typeface="Symbol"/>
                <a:cs typeface="Symbol"/>
              </a:rPr>
              <a:t></a:t>
            </a:r>
            <a:endParaRPr>
              <a:latin typeface="Symbol"/>
              <a:cs typeface="Symbol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8453122" y="5790392"/>
            <a:ext cx="1397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1" dirty="0">
                <a:latin typeface="Symbol"/>
                <a:cs typeface="Symbol"/>
              </a:rPr>
              <a:t></a:t>
            </a:r>
            <a:endParaRPr>
              <a:latin typeface="Symbol"/>
              <a:cs typeface="Symbol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6992877" y="5402076"/>
            <a:ext cx="1397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1" dirty="0">
                <a:latin typeface="Symbol"/>
                <a:cs typeface="Symbol"/>
              </a:rPr>
              <a:t></a:t>
            </a:r>
            <a:endParaRPr>
              <a:latin typeface="Symbol"/>
              <a:cs typeface="Symbol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8092570" y="4966467"/>
            <a:ext cx="1397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1" dirty="0">
                <a:latin typeface="Symbol"/>
                <a:cs typeface="Symbol"/>
              </a:rPr>
              <a:t></a:t>
            </a:r>
            <a:endParaRPr>
              <a:latin typeface="Symbol"/>
              <a:cs typeface="Symbol"/>
            </a:endParaRPr>
          </a:p>
        </p:txBody>
      </p:sp>
      <p:pic>
        <p:nvPicPr>
          <p:cNvPr id="83" name="object 83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9724646" y="5795774"/>
            <a:ext cx="623316" cy="388620"/>
          </a:xfrm>
          <a:prstGeom prst="rect">
            <a:avLst/>
          </a:prstGeom>
        </p:spPr>
      </p:pic>
      <p:sp>
        <p:nvSpPr>
          <p:cNvPr id="84" name="object 84"/>
          <p:cNvSpPr txBox="1"/>
          <p:nvPr/>
        </p:nvSpPr>
        <p:spPr>
          <a:xfrm>
            <a:off x="9291960" y="6086654"/>
            <a:ext cx="356871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Symbol"/>
                <a:cs typeface="Symbol"/>
              </a:rPr>
              <a:t></a:t>
            </a:r>
            <a:r>
              <a:rPr spc="-100" dirty="0">
                <a:latin typeface="Times New Roman"/>
                <a:cs typeface="Times New Roman"/>
              </a:rPr>
              <a:t> </a:t>
            </a:r>
            <a:r>
              <a:rPr spc="-51" dirty="0">
                <a:latin typeface="Symbol"/>
                <a:cs typeface="Symbol"/>
              </a:rPr>
              <a:t></a:t>
            </a:r>
            <a:endParaRPr>
              <a:latin typeface="Symbol"/>
              <a:cs typeface="Symbol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1838354" y="2690315"/>
            <a:ext cx="6845300" cy="1217962"/>
          </a:xfrm>
          <a:prstGeom prst="rect">
            <a:avLst/>
          </a:prstGeom>
        </p:spPr>
        <p:txBody>
          <a:bodyPr vert="horz" wrap="square" lIns="0" tIns="154940" rIns="0" bIns="0" rtlCol="0">
            <a:spAutoFit/>
          </a:bodyPr>
          <a:lstStyle/>
          <a:p>
            <a:pPr marR="5080" algn="r">
              <a:spcBef>
                <a:spcPts val="1220"/>
              </a:spcBef>
            </a:pPr>
            <a:r>
              <a:rPr dirty="0">
                <a:latin typeface="Symbol"/>
                <a:cs typeface="Symbol"/>
              </a:rPr>
              <a:t>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spc="-51" dirty="0">
                <a:latin typeface="Symbol"/>
                <a:cs typeface="Symbol"/>
              </a:rPr>
              <a:t></a:t>
            </a:r>
            <a:endParaRPr>
              <a:latin typeface="Symbol"/>
              <a:cs typeface="Symbol"/>
            </a:endParaRPr>
          </a:p>
          <a:p>
            <a:pPr marL="12700" marR="786111">
              <a:lnSpc>
                <a:spcPct val="150600"/>
              </a:lnSpc>
              <a:spcBef>
                <a:spcPts val="25"/>
              </a:spcBef>
            </a:pPr>
            <a:r>
              <a:rPr dirty="0">
                <a:latin typeface="Cambria"/>
                <a:cs typeface="Cambria"/>
              </a:rPr>
              <a:t>The</a:t>
            </a:r>
            <a:r>
              <a:rPr spc="2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State</a:t>
            </a:r>
            <a:r>
              <a:rPr spc="4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{q0,</a:t>
            </a:r>
            <a:r>
              <a:rPr spc="6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q1,</a:t>
            </a:r>
            <a:r>
              <a:rPr spc="4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q3</a:t>
            </a:r>
            <a:r>
              <a:rPr spc="6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}</a:t>
            </a:r>
            <a:r>
              <a:rPr spc="5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and</a:t>
            </a:r>
            <a:r>
              <a:rPr spc="3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{q0,</a:t>
            </a:r>
            <a:r>
              <a:rPr spc="3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q2,</a:t>
            </a:r>
            <a:r>
              <a:rPr spc="4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q3</a:t>
            </a:r>
            <a:r>
              <a:rPr spc="6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}</a:t>
            </a:r>
            <a:r>
              <a:rPr spc="5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are</a:t>
            </a:r>
            <a:r>
              <a:rPr spc="1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not</a:t>
            </a:r>
            <a:r>
              <a:rPr spc="25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repeatable,</a:t>
            </a:r>
            <a:r>
              <a:rPr spc="60" dirty="0">
                <a:latin typeface="Cambria"/>
                <a:cs typeface="Cambria"/>
              </a:rPr>
              <a:t> </a:t>
            </a:r>
            <a:r>
              <a:rPr spc="-25" dirty="0">
                <a:latin typeface="Cambria"/>
                <a:cs typeface="Cambria"/>
              </a:rPr>
              <a:t>as </a:t>
            </a:r>
            <a:r>
              <a:rPr dirty="0">
                <a:latin typeface="Cambria"/>
                <a:cs typeface="Cambria"/>
              </a:rPr>
              <a:t>they</a:t>
            </a:r>
            <a:r>
              <a:rPr spc="-6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are</a:t>
            </a:r>
            <a:r>
              <a:rPr spc="-40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having</a:t>
            </a:r>
            <a:r>
              <a:rPr spc="-9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common</a:t>
            </a:r>
            <a:r>
              <a:rPr spc="-55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outgoing</a:t>
            </a:r>
            <a:r>
              <a:rPr spc="-75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behavior.</a:t>
            </a:r>
            <a:endParaRPr>
              <a:latin typeface="Cambria"/>
              <a:cs typeface="Cambria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5920870" y="5998089"/>
            <a:ext cx="459740" cy="669414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R="5080" algn="r">
              <a:spcBef>
                <a:spcPts val="640"/>
              </a:spcBef>
            </a:pPr>
            <a:r>
              <a:rPr spc="-51" dirty="0">
                <a:latin typeface="Symbol"/>
                <a:cs typeface="Symbol"/>
              </a:rPr>
              <a:t></a:t>
            </a:r>
            <a:endParaRPr>
              <a:latin typeface="Symbol"/>
              <a:cs typeface="Symbol"/>
            </a:endParaRPr>
          </a:p>
          <a:p>
            <a:pPr marL="12700">
              <a:spcBef>
                <a:spcPts val="475"/>
              </a:spcBef>
            </a:pPr>
            <a:r>
              <a:rPr sz="1600" spc="-25" dirty="0">
                <a:solidFill>
                  <a:srgbClr val="FFFFFF"/>
                </a:solidFill>
                <a:latin typeface="Georgia"/>
                <a:cs typeface="Georgia"/>
              </a:rPr>
              <a:t>104</a:t>
            </a:r>
            <a:endParaRPr sz="16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005079" y="1130304"/>
          <a:ext cx="8318500" cy="49949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9891"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600" b="1" spc="-25" dirty="0">
                          <a:latin typeface="Cambria"/>
                          <a:cs typeface="Cambria"/>
                        </a:rPr>
                        <a:t>DFA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600" b="1" spc="-25" dirty="0">
                          <a:latin typeface="Cambria"/>
                          <a:cs typeface="Cambria"/>
                        </a:rPr>
                        <a:t>NFA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89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600" spc="-40" dirty="0">
                          <a:latin typeface="Cambria"/>
                          <a:cs typeface="Cambria"/>
                        </a:rPr>
                        <a:t>DFA</a:t>
                      </a:r>
                      <a:r>
                        <a:rPr sz="1600" spc="-5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is</a:t>
                      </a:r>
                      <a:r>
                        <a:rPr sz="1600" spc="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-10" dirty="0">
                          <a:latin typeface="Cambria"/>
                          <a:cs typeface="Cambria"/>
                        </a:rPr>
                        <a:t>Deterministic</a:t>
                      </a:r>
                      <a:r>
                        <a:rPr sz="1600" spc="-7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Finite</a:t>
                      </a:r>
                      <a:r>
                        <a:rPr sz="1600" spc="-3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-10" dirty="0">
                          <a:latin typeface="Cambria"/>
                          <a:cs typeface="Cambria"/>
                        </a:rPr>
                        <a:t>Automata.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600" spc="-40" dirty="0">
                          <a:latin typeface="Cambria"/>
                          <a:cs typeface="Cambria"/>
                        </a:rPr>
                        <a:t>NFA</a:t>
                      </a:r>
                      <a:r>
                        <a:rPr sz="1600" spc="-5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is</a:t>
                      </a:r>
                      <a:r>
                        <a:rPr sz="1600" spc="36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-10" dirty="0">
                          <a:latin typeface="Cambria"/>
                          <a:cs typeface="Cambria"/>
                        </a:rPr>
                        <a:t>Nondeterministic</a:t>
                      </a:r>
                      <a:r>
                        <a:rPr sz="1600" spc="-7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Finite</a:t>
                      </a:r>
                      <a:r>
                        <a:rPr sz="1600" spc="-3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-10" dirty="0">
                          <a:latin typeface="Cambria"/>
                          <a:cs typeface="Cambria"/>
                        </a:rPr>
                        <a:t>Automata.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5811">
                <a:tc>
                  <a:txBody>
                    <a:bodyPr/>
                    <a:lstStyle/>
                    <a:p>
                      <a:pPr marL="34925" marR="24574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600" spc="-10" dirty="0">
                          <a:latin typeface="Cambria"/>
                          <a:cs typeface="Cambria"/>
                        </a:rPr>
                        <a:t>For 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each</a:t>
                      </a:r>
                      <a:r>
                        <a:rPr sz="1600" spc="-3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-10" dirty="0">
                          <a:latin typeface="Cambria"/>
                          <a:cs typeface="Cambria"/>
                        </a:rPr>
                        <a:t>symbolic</a:t>
                      </a:r>
                      <a:r>
                        <a:rPr sz="1600" spc="-6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-20" dirty="0">
                          <a:latin typeface="Cambria"/>
                          <a:cs typeface="Cambria"/>
                        </a:rPr>
                        <a:t>representation</a:t>
                      </a:r>
                      <a:r>
                        <a:rPr sz="1600" spc="-6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of</a:t>
                      </a:r>
                      <a:r>
                        <a:rPr sz="1600" spc="-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-25" dirty="0">
                          <a:latin typeface="Cambria"/>
                          <a:cs typeface="Cambria"/>
                        </a:rPr>
                        <a:t>the 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alphabet,</a:t>
                      </a:r>
                      <a:r>
                        <a:rPr sz="1600" spc="-6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there</a:t>
                      </a:r>
                      <a:r>
                        <a:rPr sz="1600" spc="-9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is</a:t>
                      </a:r>
                      <a:r>
                        <a:rPr sz="1600" spc="-3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only</a:t>
                      </a:r>
                      <a:r>
                        <a:rPr sz="1600" spc="-5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one</a:t>
                      </a:r>
                      <a:r>
                        <a:rPr sz="1600" spc="-7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state</a:t>
                      </a:r>
                      <a:r>
                        <a:rPr sz="1600" spc="-6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-10" dirty="0">
                          <a:latin typeface="Cambria"/>
                          <a:cs typeface="Cambria"/>
                        </a:rPr>
                        <a:t>transition</a:t>
                      </a:r>
                      <a:r>
                        <a:rPr sz="1600" spc="-7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-25" dirty="0">
                          <a:latin typeface="Cambria"/>
                          <a:cs typeface="Cambria"/>
                        </a:rPr>
                        <a:t>in </a:t>
                      </a:r>
                      <a:r>
                        <a:rPr sz="1600" spc="-20" dirty="0">
                          <a:latin typeface="Cambria"/>
                          <a:cs typeface="Cambria"/>
                        </a:rPr>
                        <a:t>DFA.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8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 marR="11557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600" spc="-10" dirty="0">
                          <a:latin typeface="Cambria"/>
                          <a:cs typeface="Cambria"/>
                        </a:rPr>
                        <a:t>For</a:t>
                      </a:r>
                      <a:r>
                        <a:rPr sz="1600" spc="-2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each</a:t>
                      </a:r>
                      <a:r>
                        <a:rPr sz="1600" spc="-4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-10" dirty="0">
                          <a:latin typeface="Cambria"/>
                          <a:cs typeface="Cambria"/>
                        </a:rPr>
                        <a:t>symbolic</a:t>
                      </a:r>
                      <a:r>
                        <a:rPr sz="1600" spc="-5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-10" dirty="0">
                          <a:latin typeface="Cambria"/>
                          <a:cs typeface="Cambria"/>
                        </a:rPr>
                        <a:t>representation</a:t>
                      </a:r>
                      <a:r>
                        <a:rPr sz="1600" spc="-8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of</a:t>
                      </a:r>
                      <a:r>
                        <a:rPr sz="1600" spc="-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-25" dirty="0">
                          <a:latin typeface="Cambria"/>
                          <a:cs typeface="Cambria"/>
                        </a:rPr>
                        <a:t>the </a:t>
                      </a:r>
                      <a:r>
                        <a:rPr sz="1600" spc="-10" dirty="0">
                          <a:latin typeface="Cambria"/>
                          <a:cs typeface="Cambria"/>
                        </a:rPr>
                        <a:t>alphabet,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 there</a:t>
                      </a:r>
                      <a:r>
                        <a:rPr sz="1600" spc="-5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are</a:t>
                      </a:r>
                      <a:r>
                        <a:rPr sz="1600" spc="-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multiple</a:t>
                      </a:r>
                      <a:r>
                        <a:rPr sz="1600" spc="-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-10" dirty="0">
                          <a:latin typeface="Cambria"/>
                          <a:cs typeface="Cambria"/>
                        </a:rPr>
                        <a:t>state</a:t>
                      </a:r>
                      <a:r>
                        <a:rPr sz="1600" spc="-6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-20" dirty="0">
                          <a:latin typeface="Cambria"/>
                          <a:cs typeface="Cambria"/>
                        </a:rPr>
                        <a:t>transition</a:t>
                      </a:r>
                      <a:r>
                        <a:rPr sz="1600" spc="-7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-25" dirty="0">
                          <a:latin typeface="Cambria"/>
                          <a:cs typeface="Cambria"/>
                        </a:rPr>
                        <a:t>in </a:t>
                      </a:r>
                      <a:r>
                        <a:rPr sz="1600" spc="-20" dirty="0">
                          <a:latin typeface="Cambria"/>
                          <a:cs typeface="Cambria"/>
                        </a:rPr>
                        <a:t>NFA.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82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099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600" spc="-20" dirty="0">
                          <a:latin typeface="Cambria"/>
                          <a:cs typeface="Cambria"/>
                        </a:rPr>
                        <a:t>DFA</a:t>
                      </a:r>
                      <a:r>
                        <a:rPr sz="1600" spc="-4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-10" dirty="0">
                          <a:latin typeface="Cambria"/>
                          <a:cs typeface="Cambria"/>
                        </a:rPr>
                        <a:t>cannot</a:t>
                      </a:r>
                      <a:r>
                        <a:rPr sz="1600" spc="-8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use</a:t>
                      </a:r>
                      <a:r>
                        <a:rPr sz="1600" spc="-10" dirty="0">
                          <a:latin typeface="Cambria"/>
                          <a:cs typeface="Cambria"/>
                        </a:rPr>
                        <a:t> Empty</a:t>
                      </a:r>
                      <a:r>
                        <a:rPr sz="1600" spc="-5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-10" dirty="0">
                          <a:latin typeface="Cambria"/>
                          <a:cs typeface="Cambria"/>
                        </a:rPr>
                        <a:t>String</a:t>
                      </a:r>
                      <a:r>
                        <a:rPr sz="1600" spc="-4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-10" dirty="0">
                          <a:latin typeface="Cambria"/>
                          <a:cs typeface="Cambria"/>
                        </a:rPr>
                        <a:t>transition.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sz="1600" spc="-35" dirty="0">
                          <a:latin typeface="Cambria"/>
                          <a:cs typeface="Cambria"/>
                        </a:rPr>
                        <a:t>NFA</a:t>
                      </a:r>
                      <a:r>
                        <a:rPr sz="1600" spc="-5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can</a:t>
                      </a:r>
                      <a:r>
                        <a:rPr sz="1600" spc="-8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use</a:t>
                      </a:r>
                      <a:r>
                        <a:rPr sz="1600" spc="-6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Empty</a:t>
                      </a:r>
                      <a:r>
                        <a:rPr sz="1600" spc="-2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String</a:t>
                      </a:r>
                      <a:r>
                        <a:rPr sz="1600" spc="-5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-10" dirty="0">
                          <a:latin typeface="Cambria"/>
                          <a:cs typeface="Cambria"/>
                        </a:rPr>
                        <a:t>transition.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203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327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1210"/>
                        </a:spcBef>
                      </a:pPr>
                      <a:r>
                        <a:rPr sz="1600" spc="-35" dirty="0">
                          <a:latin typeface="Cambria"/>
                          <a:cs typeface="Cambria"/>
                        </a:rPr>
                        <a:t>DFA</a:t>
                      </a:r>
                      <a:r>
                        <a:rPr sz="1600" spc="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can</a:t>
                      </a:r>
                      <a:r>
                        <a:rPr sz="1600" spc="-6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be</a:t>
                      </a:r>
                      <a:r>
                        <a:rPr sz="1600" spc="-3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-20" dirty="0">
                          <a:latin typeface="Cambria"/>
                          <a:cs typeface="Cambria"/>
                        </a:rPr>
                        <a:t>understood</a:t>
                      </a:r>
                      <a:r>
                        <a:rPr sz="1600" spc="-7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as</a:t>
                      </a:r>
                      <a:r>
                        <a:rPr sz="1600" spc="-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one</a:t>
                      </a:r>
                      <a:r>
                        <a:rPr sz="1600" spc="-4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-10" dirty="0">
                          <a:latin typeface="Cambria"/>
                          <a:cs typeface="Cambria"/>
                        </a:rPr>
                        <a:t>machine.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15367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 marR="62611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600" spc="-35" dirty="0">
                          <a:latin typeface="Cambria"/>
                          <a:cs typeface="Cambria"/>
                        </a:rPr>
                        <a:t>NFA</a:t>
                      </a:r>
                      <a:r>
                        <a:rPr sz="1600" spc="-5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can</a:t>
                      </a:r>
                      <a:r>
                        <a:rPr sz="1600" spc="-5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be</a:t>
                      </a:r>
                      <a:r>
                        <a:rPr sz="1600" spc="-2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-10" dirty="0">
                          <a:latin typeface="Cambria"/>
                          <a:cs typeface="Cambria"/>
                        </a:rPr>
                        <a:t>understood</a:t>
                      </a:r>
                      <a:r>
                        <a:rPr sz="1600" spc="-7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as</a:t>
                      </a:r>
                      <a:r>
                        <a:rPr sz="1600" spc="-2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multiple</a:t>
                      </a:r>
                      <a:r>
                        <a:rPr sz="1600" spc="-2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-10" dirty="0">
                          <a:latin typeface="Cambria"/>
                          <a:cs typeface="Cambria"/>
                        </a:rPr>
                        <a:t>little machines</a:t>
                      </a:r>
                      <a:r>
                        <a:rPr sz="1600" spc="-3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-10" dirty="0">
                          <a:latin typeface="Cambria"/>
                          <a:cs typeface="Cambria"/>
                        </a:rPr>
                        <a:t>computing</a:t>
                      </a:r>
                      <a:r>
                        <a:rPr sz="1600" spc="-3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at</a:t>
                      </a:r>
                      <a:r>
                        <a:rPr sz="1600" spc="-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the</a:t>
                      </a:r>
                      <a:r>
                        <a:rPr sz="1600" spc="-4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same</a:t>
                      </a:r>
                      <a:r>
                        <a:rPr sz="1600" spc="-2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-10" dirty="0">
                          <a:latin typeface="Cambria"/>
                          <a:cs typeface="Cambria"/>
                        </a:rPr>
                        <a:t>time.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3175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08355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1565"/>
                        </a:spcBef>
                      </a:pPr>
                      <a:r>
                        <a:rPr sz="1600" dirty="0">
                          <a:latin typeface="Cambria"/>
                          <a:cs typeface="Cambria"/>
                        </a:rPr>
                        <a:t>In</a:t>
                      </a:r>
                      <a:r>
                        <a:rPr sz="1600" spc="-4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-20" dirty="0">
                          <a:latin typeface="Cambria"/>
                          <a:cs typeface="Cambria"/>
                        </a:rPr>
                        <a:t>DFA,</a:t>
                      </a:r>
                      <a:r>
                        <a:rPr sz="1600" spc="-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the</a:t>
                      </a:r>
                      <a:r>
                        <a:rPr sz="1600" spc="-4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next</a:t>
                      </a:r>
                      <a:r>
                        <a:rPr sz="1600" spc="-2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-10" dirty="0">
                          <a:latin typeface="Cambria"/>
                          <a:cs typeface="Cambria"/>
                        </a:rPr>
                        <a:t>possible</a:t>
                      </a:r>
                      <a:r>
                        <a:rPr sz="1600" spc="-6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-10" dirty="0">
                          <a:latin typeface="Cambria"/>
                          <a:cs typeface="Cambria"/>
                        </a:rPr>
                        <a:t>state</a:t>
                      </a:r>
                      <a:r>
                        <a:rPr sz="1600" spc="-7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is</a:t>
                      </a:r>
                      <a:r>
                        <a:rPr sz="1600" spc="-2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-10" dirty="0">
                          <a:latin typeface="Cambria"/>
                          <a:cs typeface="Cambria"/>
                        </a:rPr>
                        <a:t>distinctly</a:t>
                      </a:r>
                      <a:r>
                        <a:rPr sz="1600" spc="-4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-20" dirty="0">
                          <a:latin typeface="Cambria"/>
                          <a:cs typeface="Cambria"/>
                        </a:rPr>
                        <a:t>set.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1987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 marR="385445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sz="1600" dirty="0">
                          <a:latin typeface="Cambria"/>
                          <a:cs typeface="Cambria"/>
                        </a:rPr>
                        <a:t>In</a:t>
                      </a:r>
                      <a:r>
                        <a:rPr sz="1600" spc="-4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-25" dirty="0">
                          <a:latin typeface="Cambria"/>
                          <a:cs typeface="Cambria"/>
                        </a:rPr>
                        <a:t>NFA,</a:t>
                      </a:r>
                      <a:r>
                        <a:rPr sz="1600" spc="-6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each</a:t>
                      </a:r>
                      <a:r>
                        <a:rPr sz="1600" spc="-4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pair</a:t>
                      </a:r>
                      <a:r>
                        <a:rPr sz="1600" spc="-4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of</a:t>
                      </a:r>
                      <a:r>
                        <a:rPr sz="1600" spc="-2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-10" dirty="0">
                          <a:latin typeface="Cambria"/>
                          <a:cs typeface="Cambria"/>
                        </a:rPr>
                        <a:t>state</a:t>
                      </a:r>
                      <a:r>
                        <a:rPr sz="1600" spc="-8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and</a:t>
                      </a:r>
                      <a:r>
                        <a:rPr sz="1600" spc="-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input</a:t>
                      </a:r>
                      <a:r>
                        <a:rPr sz="1600" spc="-5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-10" dirty="0">
                          <a:latin typeface="Cambria"/>
                          <a:cs typeface="Cambria"/>
                        </a:rPr>
                        <a:t>symbol 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can</a:t>
                      </a:r>
                      <a:r>
                        <a:rPr sz="1600" spc="-7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-10" dirty="0">
                          <a:latin typeface="Cambria"/>
                          <a:cs typeface="Cambria"/>
                        </a:rPr>
                        <a:t>have</a:t>
                      </a:r>
                      <a:r>
                        <a:rPr sz="1600" spc="-8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many</a:t>
                      </a:r>
                      <a:r>
                        <a:rPr sz="1600" spc="-5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possible</a:t>
                      </a:r>
                      <a:r>
                        <a:rPr sz="1600" spc="-4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next</a:t>
                      </a:r>
                      <a:r>
                        <a:rPr sz="1600" spc="-6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-10" dirty="0">
                          <a:latin typeface="Cambria"/>
                          <a:cs typeface="Cambria"/>
                        </a:rPr>
                        <a:t>states.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768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099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600" spc="-40" dirty="0">
                          <a:latin typeface="Cambria"/>
                          <a:cs typeface="Cambria"/>
                        </a:rPr>
                        <a:t>DFA</a:t>
                      </a:r>
                      <a:r>
                        <a:rPr sz="1600" spc="-5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is</a:t>
                      </a:r>
                      <a:r>
                        <a:rPr sz="1600" spc="-2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more</a:t>
                      </a:r>
                      <a:r>
                        <a:rPr sz="1600" spc="-5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-10" dirty="0">
                          <a:latin typeface="Cambria"/>
                          <a:cs typeface="Cambria"/>
                        </a:rPr>
                        <a:t>difficult</a:t>
                      </a:r>
                      <a:r>
                        <a:rPr sz="1600" spc="-2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to</a:t>
                      </a:r>
                      <a:r>
                        <a:rPr sz="1600" spc="-4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-10" dirty="0">
                          <a:latin typeface="Cambria"/>
                          <a:cs typeface="Cambria"/>
                        </a:rPr>
                        <a:t>construct.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600" spc="-40" dirty="0">
                          <a:latin typeface="Cambria"/>
                          <a:cs typeface="Cambria"/>
                        </a:rPr>
                        <a:t>NFA</a:t>
                      </a:r>
                      <a:r>
                        <a:rPr sz="1600" spc="-5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is</a:t>
                      </a:r>
                      <a:r>
                        <a:rPr sz="1600" spc="-4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easier</a:t>
                      </a:r>
                      <a:r>
                        <a:rPr sz="1600" spc="-6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to</a:t>
                      </a:r>
                      <a:r>
                        <a:rPr sz="1600" spc="-4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-10" dirty="0">
                          <a:latin typeface="Cambria"/>
                          <a:cs typeface="Cambria"/>
                        </a:rPr>
                        <a:t>construct.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209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1971">
                <a:tc>
                  <a:txBody>
                    <a:bodyPr/>
                    <a:lstStyle/>
                    <a:p>
                      <a:pPr marL="34925" marR="30226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600" dirty="0">
                          <a:latin typeface="Cambria"/>
                          <a:cs typeface="Cambria"/>
                        </a:rPr>
                        <a:t>Time</a:t>
                      </a:r>
                      <a:r>
                        <a:rPr sz="1600" spc="-8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needed</a:t>
                      </a:r>
                      <a:r>
                        <a:rPr sz="1600" spc="-8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for</a:t>
                      </a:r>
                      <a:r>
                        <a:rPr sz="1600" spc="-4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-10" dirty="0">
                          <a:latin typeface="Cambria"/>
                          <a:cs typeface="Cambria"/>
                        </a:rPr>
                        <a:t>executing</a:t>
                      </a:r>
                      <a:r>
                        <a:rPr sz="1600" spc="-8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an</a:t>
                      </a:r>
                      <a:r>
                        <a:rPr sz="1600" spc="-7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input</a:t>
                      </a:r>
                      <a:r>
                        <a:rPr sz="1600" spc="-5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string</a:t>
                      </a:r>
                      <a:r>
                        <a:rPr sz="1600" spc="-3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-25" dirty="0">
                          <a:latin typeface="Cambria"/>
                          <a:cs typeface="Cambria"/>
                        </a:rPr>
                        <a:t>is </a:t>
                      </a:r>
                      <a:r>
                        <a:rPr sz="1600" spc="-10" dirty="0">
                          <a:latin typeface="Cambria"/>
                          <a:cs typeface="Cambria"/>
                        </a:rPr>
                        <a:t>less.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 marR="29337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600" dirty="0">
                          <a:latin typeface="Cambria"/>
                          <a:cs typeface="Cambria"/>
                        </a:rPr>
                        <a:t>Time</a:t>
                      </a:r>
                      <a:r>
                        <a:rPr sz="1600" spc="-5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needed</a:t>
                      </a:r>
                      <a:r>
                        <a:rPr sz="1600" spc="-8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for</a:t>
                      </a:r>
                      <a:r>
                        <a:rPr sz="1600" spc="-4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-10" dirty="0">
                          <a:latin typeface="Cambria"/>
                          <a:cs typeface="Cambria"/>
                        </a:rPr>
                        <a:t>executing</a:t>
                      </a:r>
                      <a:r>
                        <a:rPr sz="1600" spc="-12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an</a:t>
                      </a:r>
                      <a:r>
                        <a:rPr sz="1600" spc="-4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input</a:t>
                      </a:r>
                      <a:r>
                        <a:rPr sz="1600" spc="-2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string</a:t>
                      </a:r>
                      <a:r>
                        <a:rPr sz="1600" spc="-3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-25" dirty="0">
                          <a:latin typeface="Cambria"/>
                          <a:cs typeface="Cambria"/>
                        </a:rPr>
                        <a:t>is </a:t>
                      </a:r>
                      <a:r>
                        <a:rPr sz="1600" spc="-10" dirty="0">
                          <a:latin typeface="Cambria"/>
                          <a:cs typeface="Cambria"/>
                        </a:rPr>
                        <a:t>more.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95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813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600" dirty="0">
                          <a:latin typeface="Cambria"/>
                          <a:cs typeface="Cambria"/>
                        </a:rPr>
                        <a:t>All</a:t>
                      </a:r>
                      <a:r>
                        <a:rPr sz="1600" spc="-40" dirty="0">
                          <a:latin typeface="Cambria"/>
                          <a:cs typeface="Cambria"/>
                        </a:rPr>
                        <a:t> DFA</a:t>
                      </a:r>
                      <a:r>
                        <a:rPr sz="1600" spc="-5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are</a:t>
                      </a:r>
                      <a:r>
                        <a:rPr sz="1600" spc="-7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-20" dirty="0">
                          <a:latin typeface="Cambria"/>
                          <a:cs typeface="Cambria"/>
                        </a:rPr>
                        <a:t>NFA.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600" dirty="0">
                          <a:latin typeface="Cambria"/>
                          <a:cs typeface="Cambria"/>
                        </a:rPr>
                        <a:t>Not</a:t>
                      </a:r>
                      <a:r>
                        <a:rPr sz="1600" spc="-7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all</a:t>
                      </a:r>
                      <a:r>
                        <a:rPr sz="1600" spc="-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-35" dirty="0">
                          <a:latin typeface="Cambria"/>
                          <a:cs typeface="Cambria"/>
                        </a:rPr>
                        <a:t>NFA</a:t>
                      </a:r>
                      <a:r>
                        <a:rPr sz="1600" spc="-5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are</a:t>
                      </a:r>
                      <a:r>
                        <a:rPr sz="1600" spc="-7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-20" dirty="0">
                          <a:latin typeface="Cambria"/>
                          <a:cs typeface="Cambria"/>
                        </a:rPr>
                        <a:t>DFA.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10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0991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600" spc="-25" dirty="0">
                          <a:latin typeface="Cambria"/>
                          <a:cs typeface="Cambria"/>
                        </a:rPr>
                        <a:t>DFA</a:t>
                      </a:r>
                      <a:r>
                        <a:rPr sz="1600" spc="-6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-10" dirty="0">
                          <a:latin typeface="Cambria"/>
                          <a:cs typeface="Cambria"/>
                        </a:rPr>
                        <a:t>requires</a:t>
                      </a:r>
                      <a:r>
                        <a:rPr sz="1600" spc="-7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more</a:t>
                      </a:r>
                      <a:r>
                        <a:rPr sz="1600" spc="-8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-10" dirty="0">
                          <a:latin typeface="Cambria"/>
                          <a:cs typeface="Cambria"/>
                        </a:rPr>
                        <a:t>space.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2159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600" spc="-35" dirty="0">
                          <a:latin typeface="Cambria"/>
                          <a:cs typeface="Cambria"/>
                        </a:rPr>
                        <a:t>NFA</a:t>
                      </a:r>
                      <a:r>
                        <a:rPr sz="1600" spc="-3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-10" dirty="0">
                          <a:latin typeface="Cambria"/>
                          <a:cs typeface="Cambria"/>
                        </a:rPr>
                        <a:t>requires</a:t>
                      </a:r>
                      <a:r>
                        <a:rPr sz="1600" spc="-7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less</a:t>
                      </a:r>
                      <a:r>
                        <a:rPr sz="1600" spc="-3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space</a:t>
                      </a:r>
                      <a:r>
                        <a:rPr sz="1600" spc="-8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then</a:t>
                      </a:r>
                      <a:r>
                        <a:rPr sz="1600" spc="-8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-20" dirty="0">
                          <a:latin typeface="Cambria"/>
                          <a:cs typeface="Cambria"/>
                        </a:rPr>
                        <a:t>DFA.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2159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986155">
                <a:tc>
                  <a:txBody>
                    <a:bodyPr/>
                    <a:lstStyle/>
                    <a:p>
                      <a:pPr marL="34925" marR="61150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600" dirty="0">
                          <a:latin typeface="Cambria"/>
                          <a:cs typeface="Cambria"/>
                        </a:rPr>
                        <a:t>It</a:t>
                      </a:r>
                      <a:r>
                        <a:rPr sz="1600" spc="-3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is easy</a:t>
                      </a:r>
                      <a:r>
                        <a:rPr sz="1600" spc="-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to</a:t>
                      </a:r>
                      <a:r>
                        <a:rPr sz="1600" spc="-5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-10" dirty="0">
                          <a:latin typeface="Cambria"/>
                          <a:cs typeface="Cambria"/>
                        </a:rPr>
                        <a:t>determine</a:t>
                      </a:r>
                      <a:r>
                        <a:rPr sz="1600" spc="-5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-10" dirty="0">
                          <a:latin typeface="Cambria"/>
                          <a:cs typeface="Cambria"/>
                        </a:rPr>
                        <a:t>weather</a:t>
                      </a:r>
                      <a:r>
                        <a:rPr sz="1600" spc="-8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w</a:t>
                      </a:r>
                      <a:r>
                        <a:rPr sz="1600" spc="34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dirty="0">
                          <a:latin typeface="Cambria Math"/>
                          <a:cs typeface="Cambria Math"/>
                        </a:rPr>
                        <a:t>∈</a:t>
                      </a:r>
                      <a:r>
                        <a:rPr sz="1600" spc="-2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L</a:t>
                      </a:r>
                      <a:r>
                        <a:rPr sz="1600" spc="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-35" dirty="0">
                          <a:latin typeface="Cambria"/>
                          <a:cs typeface="Cambria"/>
                        </a:rPr>
                        <a:t>as </a:t>
                      </a:r>
                      <a:r>
                        <a:rPr sz="1600" spc="-10" dirty="0">
                          <a:latin typeface="Cambria"/>
                          <a:cs typeface="Cambria"/>
                        </a:rPr>
                        <a:t>transitions</a:t>
                      </a:r>
                      <a:r>
                        <a:rPr sz="1600" spc="-7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are</a:t>
                      </a:r>
                      <a:r>
                        <a:rPr sz="1600" spc="-4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-10" dirty="0">
                          <a:latin typeface="Cambria"/>
                          <a:cs typeface="Cambria"/>
                        </a:rPr>
                        <a:t>deterministic.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560" marR="174625">
                        <a:lnSpc>
                          <a:spcPct val="100000"/>
                        </a:lnSpc>
                        <a:spcBef>
                          <a:spcPts val="85"/>
                        </a:spcBef>
                        <a:tabLst>
                          <a:tab pos="3227070" algn="l"/>
                        </a:tabLst>
                      </a:pPr>
                      <a:r>
                        <a:rPr sz="1600" dirty="0">
                          <a:latin typeface="Cambria"/>
                          <a:cs typeface="Cambria"/>
                        </a:rPr>
                        <a:t>It</a:t>
                      </a:r>
                      <a:r>
                        <a:rPr sz="1600" spc="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is</a:t>
                      </a:r>
                      <a:r>
                        <a:rPr sz="1600" spc="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-10" dirty="0">
                          <a:latin typeface="Cambria"/>
                          <a:cs typeface="Cambria"/>
                        </a:rPr>
                        <a:t>difficult 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to</a:t>
                      </a:r>
                      <a:r>
                        <a:rPr sz="1600" spc="-2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-10" dirty="0">
                          <a:latin typeface="Cambria"/>
                          <a:cs typeface="Cambria"/>
                        </a:rPr>
                        <a:t>determine</a:t>
                      </a:r>
                      <a:r>
                        <a:rPr sz="1600" spc="-10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-10" dirty="0">
                          <a:latin typeface="Cambria"/>
                          <a:cs typeface="Cambria"/>
                        </a:rPr>
                        <a:t>weather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	w</a:t>
                      </a:r>
                      <a:r>
                        <a:rPr sz="1600" spc="-3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dirty="0">
                          <a:latin typeface="Cambria Math"/>
                          <a:cs typeface="Cambria Math"/>
                        </a:rPr>
                        <a:t>∈</a:t>
                      </a:r>
                      <a:r>
                        <a:rPr sz="1600" spc="-3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L</a:t>
                      </a:r>
                      <a:r>
                        <a:rPr sz="1600" spc="-3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-25" dirty="0">
                          <a:latin typeface="Cambria"/>
                          <a:cs typeface="Cambria"/>
                        </a:rPr>
                        <a:t>as </a:t>
                      </a:r>
                      <a:r>
                        <a:rPr sz="1600" spc="-10" dirty="0">
                          <a:latin typeface="Cambria"/>
                          <a:cs typeface="Cambria"/>
                        </a:rPr>
                        <a:t>transitions</a:t>
                      </a:r>
                      <a:r>
                        <a:rPr sz="1600" spc="-8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are</a:t>
                      </a:r>
                      <a:r>
                        <a:rPr sz="1600" spc="-4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non</a:t>
                      </a:r>
                      <a:r>
                        <a:rPr sz="1600" spc="-3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-10" dirty="0">
                          <a:latin typeface="Cambria"/>
                          <a:cs typeface="Cambria"/>
                        </a:rPr>
                        <a:t>deterministic.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10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297942" y="5446074"/>
            <a:ext cx="5981700" cy="1275412"/>
          </a:xfrm>
          <a:prstGeom prst="rect">
            <a:avLst/>
          </a:prstGeom>
        </p:spPr>
        <p:txBody>
          <a:bodyPr vert="horz" wrap="square" lIns="0" tIns="974703" rIns="0" bIns="0" rtlCol="0">
            <a:spAutoFit/>
          </a:bodyPr>
          <a:lstStyle/>
          <a:p>
            <a:pPr marL="3111422">
              <a:lnSpc>
                <a:spcPts val="1885"/>
              </a:lnSpc>
            </a:pPr>
            <a:fld id="{81D60167-4931-47E6-BA6A-407CBD079E47}" type="slidenum">
              <a:rPr spc="-25" dirty="0"/>
              <a:pPr marL="3111422">
                <a:lnSpc>
                  <a:spcPts val="1885"/>
                </a:lnSpc>
              </a:pPr>
              <a:t>105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61319" y="97670"/>
            <a:ext cx="10517360" cy="500649"/>
          </a:xfrm>
          <a:prstGeom prst="rect">
            <a:avLst/>
          </a:prstGeom>
        </p:spPr>
        <p:txBody>
          <a:bodyPr vert="horz" wrap="square" lIns="0" tIns="130047" rIns="0" bIns="0" rtlCol="0">
            <a:spAutoFit/>
          </a:bodyPr>
          <a:lstStyle/>
          <a:p>
            <a:pPr marL="1866217">
              <a:spcBef>
                <a:spcPts val="100"/>
              </a:spcBef>
            </a:pPr>
            <a:r>
              <a:rPr spc="-11" dirty="0"/>
              <a:t>Deference</a:t>
            </a:r>
            <a:r>
              <a:rPr spc="-60" dirty="0"/>
              <a:t> </a:t>
            </a:r>
            <a:r>
              <a:rPr spc="-11" dirty="0"/>
              <a:t>Between</a:t>
            </a:r>
            <a:r>
              <a:rPr spc="-91" dirty="0"/>
              <a:t> </a:t>
            </a:r>
            <a:r>
              <a:rPr spc="-55" dirty="0"/>
              <a:t>NFA</a:t>
            </a:r>
            <a:r>
              <a:rPr spc="-105" dirty="0"/>
              <a:t> </a:t>
            </a:r>
            <a:r>
              <a:rPr dirty="0"/>
              <a:t>&amp;</a:t>
            </a:r>
            <a:r>
              <a:rPr spc="-65" dirty="0"/>
              <a:t> </a:t>
            </a:r>
            <a:r>
              <a:rPr spc="-25" dirty="0"/>
              <a:t>DFA</a:t>
            </a: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1942" y="215011"/>
            <a:ext cx="4627245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2592" marR="5080" indent="-510527">
              <a:spcBef>
                <a:spcPts val="100"/>
              </a:spcBef>
              <a:tabLst>
                <a:tab pos="1681438" algn="l"/>
              </a:tabLst>
            </a:pPr>
            <a:r>
              <a:rPr spc="-11" dirty="0"/>
              <a:t>Finite</a:t>
            </a:r>
            <a:r>
              <a:rPr spc="-100" dirty="0"/>
              <a:t> </a:t>
            </a:r>
            <a:r>
              <a:rPr spc="-25" dirty="0"/>
              <a:t>automata</a:t>
            </a:r>
            <a:r>
              <a:rPr spc="-115" dirty="0"/>
              <a:t> </a:t>
            </a:r>
            <a:r>
              <a:rPr dirty="0"/>
              <a:t>as</a:t>
            </a:r>
            <a:r>
              <a:rPr spc="-35" dirty="0"/>
              <a:t> </a:t>
            </a:r>
            <a:r>
              <a:rPr dirty="0"/>
              <a:t>Output</a:t>
            </a:r>
            <a:r>
              <a:rPr spc="-45" dirty="0"/>
              <a:t> </a:t>
            </a:r>
            <a:r>
              <a:rPr spc="-11" dirty="0"/>
              <a:t>Device (Moore</a:t>
            </a:r>
            <a:r>
              <a:rPr dirty="0"/>
              <a:t>	/</a:t>
            </a:r>
            <a:r>
              <a:rPr spc="-31" dirty="0"/>
              <a:t> </a:t>
            </a:r>
            <a:r>
              <a:rPr spc="-11" dirty="0"/>
              <a:t>Mealy</a:t>
            </a:r>
            <a:r>
              <a:rPr spc="-105" dirty="0"/>
              <a:t> </a:t>
            </a:r>
            <a:r>
              <a:rPr spc="-11" dirty="0"/>
              <a:t>Machine)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297942" y="5446074"/>
            <a:ext cx="5981700" cy="1275412"/>
          </a:xfrm>
          <a:prstGeom prst="rect">
            <a:avLst/>
          </a:prstGeom>
        </p:spPr>
        <p:txBody>
          <a:bodyPr vert="horz" wrap="square" lIns="0" tIns="974703" rIns="0" bIns="0" rtlCol="0">
            <a:spAutoFit/>
          </a:bodyPr>
          <a:lstStyle/>
          <a:p>
            <a:pPr marL="3111422">
              <a:lnSpc>
                <a:spcPts val="1885"/>
              </a:lnSpc>
            </a:pPr>
            <a:fld id="{81D60167-4931-47E6-BA6A-407CBD079E47}" type="slidenum">
              <a:rPr spc="-25" dirty="0"/>
              <a:pPr marL="3111422">
                <a:lnSpc>
                  <a:spcPts val="1885"/>
                </a:lnSpc>
              </a:pPr>
              <a:t>106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161139" y="1109602"/>
            <a:ext cx="8154671" cy="5029967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350511" indent="-337812">
              <a:spcBef>
                <a:spcPts val="1200"/>
              </a:spcBef>
              <a:buFont typeface="Wingdings"/>
              <a:buChar char=""/>
              <a:tabLst>
                <a:tab pos="350511" algn="l"/>
              </a:tabLst>
            </a:pPr>
            <a:r>
              <a:rPr dirty="0">
                <a:latin typeface="Cambria"/>
                <a:cs typeface="Cambria"/>
              </a:rPr>
              <a:t>Finite</a:t>
            </a:r>
            <a:r>
              <a:rPr spc="-100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automata</a:t>
            </a:r>
            <a:r>
              <a:rPr spc="-2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we</a:t>
            </a:r>
            <a:r>
              <a:rPr spc="-35" dirty="0">
                <a:latin typeface="Cambria"/>
                <a:cs typeface="Cambria"/>
              </a:rPr>
              <a:t> </a:t>
            </a:r>
            <a:r>
              <a:rPr spc="-25" dirty="0">
                <a:latin typeface="Cambria"/>
                <a:cs typeface="Cambria"/>
              </a:rPr>
              <a:t>have</a:t>
            </a:r>
            <a:r>
              <a:rPr spc="-7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discussed</a:t>
            </a:r>
            <a:r>
              <a:rPr spc="-5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so</a:t>
            </a:r>
            <a:r>
              <a:rPr spc="-3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far</a:t>
            </a:r>
            <a:r>
              <a:rPr spc="-6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had</a:t>
            </a:r>
            <a:r>
              <a:rPr spc="-7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limited</a:t>
            </a:r>
            <a:r>
              <a:rPr spc="-31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functionalities.</a:t>
            </a:r>
            <a:endParaRPr>
              <a:latin typeface="Cambria"/>
              <a:cs typeface="Cambria"/>
            </a:endParaRPr>
          </a:p>
          <a:p>
            <a:pPr marL="299078" marR="5080" indent="-287013">
              <a:lnSpc>
                <a:spcPct val="150600"/>
              </a:lnSpc>
              <a:spcBef>
                <a:spcPts val="15"/>
              </a:spcBef>
              <a:buFont typeface="Wingdings"/>
              <a:buChar char=""/>
              <a:tabLst>
                <a:tab pos="299078" algn="l"/>
              </a:tabLst>
            </a:pPr>
            <a:r>
              <a:rPr dirty="0">
                <a:latin typeface="Cambria"/>
                <a:cs typeface="Cambria"/>
              </a:rPr>
              <a:t>It</a:t>
            </a:r>
            <a:r>
              <a:rPr spc="5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was</a:t>
            </a:r>
            <a:r>
              <a:rPr spc="7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able</a:t>
            </a:r>
            <a:r>
              <a:rPr spc="4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to</a:t>
            </a:r>
            <a:r>
              <a:rPr spc="3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either</a:t>
            </a:r>
            <a:r>
              <a:rPr spc="4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accept</a:t>
            </a:r>
            <a:r>
              <a:rPr spc="5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or</a:t>
            </a:r>
            <a:r>
              <a:rPr spc="7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reject</a:t>
            </a:r>
            <a:r>
              <a:rPr spc="5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the</a:t>
            </a:r>
            <a:r>
              <a:rPr spc="4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string</a:t>
            </a:r>
            <a:r>
              <a:rPr spc="4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based</a:t>
            </a:r>
            <a:r>
              <a:rPr spc="8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on</a:t>
            </a:r>
            <a:r>
              <a:rPr spc="45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reachability</a:t>
            </a:r>
            <a:r>
              <a:rPr spc="8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of</a:t>
            </a:r>
            <a:r>
              <a:rPr spc="55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machine </a:t>
            </a:r>
            <a:r>
              <a:rPr dirty="0">
                <a:latin typeface="Cambria"/>
                <a:cs typeface="Cambria"/>
              </a:rPr>
              <a:t>from</a:t>
            </a:r>
            <a:r>
              <a:rPr spc="-5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start</a:t>
            </a:r>
            <a:r>
              <a:rPr spc="-2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to</a:t>
            </a:r>
            <a:r>
              <a:rPr spc="-6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final</a:t>
            </a:r>
            <a:r>
              <a:rPr spc="-80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state.</a:t>
            </a:r>
            <a:endParaRPr>
              <a:latin typeface="Cambria"/>
              <a:cs typeface="Cambria"/>
            </a:endParaRPr>
          </a:p>
          <a:p>
            <a:pPr marL="350511" indent="-337812">
              <a:spcBef>
                <a:spcPts val="1105"/>
              </a:spcBef>
              <a:buFont typeface="Wingdings"/>
              <a:buChar char=""/>
              <a:tabLst>
                <a:tab pos="350511" algn="l"/>
              </a:tabLst>
            </a:pPr>
            <a:r>
              <a:rPr dirty="0">
                <a:latin typeface="Cambria"/>
                <a:cs typeface="Cambria"/>
              </a:rPr>
              <a:t>Finite</a:t>
            </a:r>
            <a:r>
              <a:rPr spc="-55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automata </a:t>
            </a:r>
            <a:r>
              <a:rPr dirty="0">
                <a:latin typeface="Cambria"/>
                <a:cs typeface="Cambria"/>
              </a:rPr>
              <a:t>can</a:t>
            </a:r>
            <a:r>
              <a:rPr spc="-5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also</a:t>
            </a:r>
            <a:r>
              <a:rPr spc="-5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be</a:t>
            </a:r>
            <a:r>
              <a:rPr spc="-4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used</a:t>
            </a:r>
            <a:r>
              <a:rPr spc="-1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as</a:t>
            </a:r>
            <a:r>
              <a:rPr spc="-2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an</a:t>
            </a:r>
            <a:r>
              <a:rPr spc="-6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output </a:t>
            </a:r>
            <a:r>
              <a:rPr spc="-11" dirty="0">
                <a:latin typeface="Cambria"/>
                <a:cs typeface="Cambria"/>
              </a:rPr>
              <a:t>device.</a:t>
            </a:r>
            <a:endParaRPr>
              <a:latin typeface="Cambria"/>
              <a:cs typeface="Cambria"/>
            </a:endParaRPr>
          </a:p>
          <a:p>
            <a:pPr marL="756266" lvl="1" indent="-286378">
              <a:spcBef>
                <a:spcPts val="1100"/>
              </a:spcBef>
              <a:buFont typeface="Arial MT"/>
              <a:buChar char="•"/>
              <a:tabLst>
                <a:tab pos="756266" algn="l"/>
              </a:tabLst>
            </a:pPr>
            <a:r>
              <a:rPr dirty="0">
                <a:latin typeface="Cambria"/>
                <a:cs typeface="Cambria"/>
              </a:rPr>
              <a:t>Such</a:t>
            </a:r>
            <a:r>
              <a:rPr spc="-5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machines</a:t>
            </a:r>
            <a:r>
              <a:rPr spc="-80" dirty="0">
                <a:latin typeface="Cambria"/>
                <a:cs typeface="Cambria"/>
              </a:rPr>
              <a:t> </a:t>
            </a:r>
            <a:r>
              <a:rPr spc="-20" dirty="0">
                <a:latin typeface="Cambria"/>
                <a:cs typeface="Cambria"/>
              </a:rPr>
              <a:t>don’t</a:t>
            </a:r>
            <a:r>
              <a:rPr spc="-51" dirty="0">
                <a:latin typeface="Cambria"/>
                <a:cs typeface="Cambria"/>
              </a:rPr>
              <a:t> </a:t>
            </a:r>
            <a:r>
              <a:rPr spc="-25" dirty="0">
                <a:latin typeface="Cambria"/>
                <a:cs typeface="Cambria"/>
              </a:rPr>
              <a:t>have</a:t>
            </a:r>
            <a:r>
              <a:rPr spc="-7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final</a:t>
            </a:r>
            <a:r>
              <a:rPr spc="-65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states.</a:t>
            </a:r>
            <a:endParaRPr>
              <a:latin typeface="Cambria"/>
              <a:cs typeface="Cambria"/>
            </a:endParaRPr>
          </a:p>
          <a:p>
            <a:pPr marL="756266" lvl="1" indent="-286378">
              <a:spcBef>
                <a:spcPts val="1095"/>
              </a:spcBef>
              <a:buFont typeface="Arial MT"/>
              <a:buChar char="•"/>
              <a:tabLst>
                <a:tab pos="756266" algn="l"/>
              </a:tabLst>
            </a:pPr>
            <a:r>
              <a:rPr dirty="0">
                <a:latin typeface="Cambria"/>
                <a:cs typeface="Cambria"/>
              </a:rPr>
              <a:t>Such</a:t>
            </a:r>
            <a:r>
              <a:rPr spc="-5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machines</a:t>
            </a:r>
            <a:r>
              <a:rPr spc="-8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can</a:t>
            </a:r>
            <a:r>
              <a:rPr spc="-40" dirty="0">
                <a:latin typeface="Cambria"/>
                <a:cs typeface="Cambria"/>
              </a:rPr>
              <a:t> </a:t>
            </a:r>
            <a:r>
              <a:rPr spc="-20" dirty="0">
                <a:latin typeface="Cambria"/>
                <a:cs typeface="Cambria"/>
              </a:rPr>
              <a:t>generate</a:t>
            </a:r>
            <a:r>
              <a:rPr spc="-5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output</a:t>
            </a:r>
            <a:r>
              <a:rPr spc="-1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on</a:t>
            </a:r>
            <a:r>
              <a:rPr spc="-51" dirty="0">
                <a:latin typeface="Cambria"/>
                <a:cs typeface="Cambria"/>
              </a:rPr>
              <a:t> </a:t>
            </a:r>
            <a:r>
              <a:rPr spc="-20" dirty="0">
                <a:latin typeface="Cambria"/>
                <a:cs typeface="Cambria"/>
              </a:rPr>
              <a:t>every</a:t>
            </a:r>
            <a:r>
              <a:rPr spc="-35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input.</a:t>
            </a:r>
            <a:endParaRPr>
              <a:latin typeface="Cambria"/>
              <a:cs typeface="Cambria"/>
            </a:endParaRPr>
          </a:p>
          <a:p>
            <a:pPr marL="756266" lvl="1" indent="-286378">
              <a:spcBef>
                <a:spcPts val="1105"/>
              </a:spcBef>
              <a:buFont typeface="Arial MT"/>
              <a:buChar char="•"/>
              <a:tabLst>
                <a:tab pos="756266" algn="l"/>
              </a:tabLst>
            </a:pPr>
            <a:r>
              <a:rPr dirty="0">
                <a:latin typeface="Cambria"/>
                <a:cs typeface="Cambria"/>
              </a:rPr>
              <a:t>The</a:t>
            </a:r>
            <a:r>
              <a:rPr spc="-45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value</a:t>
            </a:r>
            <a:r>
              <a:rPr spc="-4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of</a:t>
            </a:r>
            <a:r>
              <a:rPr spc="-4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output</a:t>
            </a:r>
            <a:r>
              <a:rPr spc="-3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is</a:t>
            </a:r>
            <a:r>
              <a:rPr spc="-3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a</a:t>
            </a:r>
            <a:r>
              <a:rPr spc="-4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function</a:t>
            </a:r>
            <a:r>
              <a:rPr spc="-7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of</a:t>
            </a:r>
            <a:r>
              <a:rPr spc="-45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current</a:t>
            </a:r>
            <a:r>
              <a:rPr spc="-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state</a:t>
            </a:r>
            <a:r>
              <a:rPr spc="-1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and</a:t>
            </a:r>
            <a:r>
              <a:rPr spc="-65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current</a:t>
            </a:r>
            <a:r>
              <a:rPr spc="-25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input.</a:t>
            </a:r>
            <a:endParaRPr>
              <a:latin typeface="Cambria"/>
              <a:cs typeface="Cambria"/>
            </a:endParaRPr>
          </a:p>
          <a:p>
            <a:pPr marL="756266" lvl="1" indent="-286378">
              <a:spcBef>
                <a:spcPts val="1105"/>
              </a:spcBef>
              <a:buFont typeface="Arial MT"/>
              <a:buChar char="•"/>
              <a:tabLst>
                <a:tab pos="756266" algn="l"/>
              </a:tabLst>
            </a:pPr>
            <a:r>
              <a:rPr dirty="0">
                <a:latin typeface="Cambria"/>
                <a:cs typeface="Cambria"/>
              </a:rPr>
              <a:t>This</a:t>
            </a:r>
            <a:r>
              <a:rPr spc="-4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machine</a:t>
            </a:r>
            <a:r>
              <a:rPr spc="-5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can</a:t>
            </a:r>
            <a:r>
              <a:rPr spc="-5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be</a:t>
            </a:r>
            <a:r>
              <a:rPr spc="-5" dirty="0">
                <a:latin typeface="Cambria"/>
                <a:cs typeface="Cambria"/>
              </a:rPr>
              <a:t> </a:t>
            </a:r>
            <a:r>
              <a:rPr spc="-20" dirty="0">
                <a:latin typeface="Cambria"/>
                <a:cs typeface="Cambria"/>
              </a:rPr>
              <a:t>characterized</a:t>
            </a:r>
            <a:r>
              <a:rPr spc="-8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by</a:t>
            </a:r>
            <a:r>
              <a:rPr spc="-1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two</a:t>
            </a:r>
            <a:r>
              <a:rPr spc="-11" dirty="0">
                <a:latin typeface="Cambria"/>
                <a:cs typeface="Cambria"/>
              </a:rPr>
              <a:t> behaviors.</a:t>
            </a:r>
            <a:endParaRPr>
              <a:latin typeface="Cambria"/>
              <a:cs typeface="Cambria"/>
            </a:endParaRPr>
          </a:p>
          <a:p>
            <a:pPr marL="814049" indent="-344162">
              <a:spcBef>
                <a:spcPts val="1091"/>
              </a:spcBef>
              <a:buAutoNum type="arabicPeriod"/>
              <a:tabLst>
                <a:tab pos="814049" algn="l"/>
              </a:tabLst>
            </a:pPr>
            <a:r>
              <a:rPr dirty="0">
                <a:latin typeface="Cambria"/>
                <a:cs typeface="Cambria"/>
              </a:rPr>
              <a:t>State</a:t>
            </a:r>
            <a:r>
              <a:rPr spc="-20" dirty="0">
                <a:latin typeface="Cambria"/>
                <a:cs typeface="Cambria"/>
              </a:rPr>
              <a:t> </a:t>
            </a:r>
            <a:r>
              <a:rPr spc="-25" dirty="0">
                <a:latin typeface="Cambria"/>
                <a:cs typeface="Cambria"/>
              </a:rPr>
              <a:t>Transition</a:t>
            </a:r>
            <a:r>
              <a:rPr spc="-55" dirty="0">
                <a:latin typeface="Cambria"/>
                <a:cs typeface="Cambria"/>
              </a:rPr>
              <a:t> </a:t>
            </a:r>
            <a:r>
              <a:rPr spc="-20" dirty="0">
                <a:latin typeface="Cambria"/>
                <a:cs typeface="Cambria"/>
              </a:rPr>
              <a:t>Function</a:t>
            </a:r>
            <a:r>
              <a:rPr spc="-5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(STF</a:t>
            </a:r>
            <a:r>
              <a:rPr spc="-4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):</a:t>
            </a:r>
            <a:r>
              <a:rPr spc="345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denoted</a:t>
            </a:r>
            <a:r>
              <a:rPr spc="-9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by</a:t>
            </a:r>
            <a:r>
              <a:rPr spc="-20" dirty="0">
                <a:latin typeface="Cambria"/>
                <a:cs typeface="Cambria"/>
              </a:rPr>
              <a:t> </a:t>
            </a:r>
            <a:r>
              <a:rPr b="1" spc="-51" dirty="0">
                <a:latin typeface="Cambria"/>
                <a:cs typeface="Cambria"/>
              </a:rPr>
              <a:t>δ</a:t>
            </a:r>
            <a:endParaRPr>
              <a:latin typeface="Cambria"/>
              <a:cs typeface="Cambria"/>
            </a:endParaRPr>
          </a:p>
          <a:p>
            <a:pPr marL="1841454">
              <a:spcBef>
                <a:spcPts val="1095"/>
              </a:spcBef>
            </a:pPr>
            <a:r>
              <a:rPr b="1" dirty="0">
                <a:latin typeface="Cambria"/>
                <a:cs typeface="Cambria"/>
              </a:rPr>
              <a:t>δ:</a:t>
            </a:r>
            <a:r>
              <a:rPr b="1" spc="-40" dirty="0">
                <a:latin typeface="Cambria"/>
                <a:cs typeface="Cambria"/>
              </a:rPr>
              <a:t> </a:t>
            </a:r>
            <a:r>
              <a:rPr b="1" dirty="0">
                <a:latin typeface="Cambria"/>
                <a:cs typeface="Cambria"/>
              </a:rPr>
              <a:t>∑</a:t>
            </a:r>
            <a:r>
              <a:rPr b="1" spc="365" dirty="0">
                <a:latin typeface="Cambria"/>
                <a:cs typeface="Cambria"/>
              </a:rPr>
              <a:t> </a:t>
            </a:r>
            <a:r>
              <a:rPr b="1" dirty="0">
                <a:latin typeface="Cambria"/>
                <a:cs typeface="Cambria"/>
              </a:rPr>
              <a:t>X</a:t>
            </a:r>
            <a:r>
              <a:rPr b="1" spc="-11" dirty="0">
                <a:latin typeface="Cambria"/>
                <a:cs typeface="Cambria"/>
              </a:rPr>
              <a:t> </a:t>
            </a:r>
            <a:r>
              <a:rPr b="1" dirty="0">
                <a:latin typeface="Cambria"/>
                <a:cs typeface="Cambria"/>
              </a:rPr>
              <a:t>Q</a:t>
            </a:r>
            <a:r>
              <a:rPr b="1" spc="-5" dirty="0">
                <a:latin typeface="Cambria"/>
                <a:cs typeface="Cambria"/>
              </a:rPr>
              <a:t> </a:t>
            </a:r>
            <a:r>
              <a:rPr dirty="0">
                <a:latin typeface="Wingdings"/>
                <a:cs typeface="Wingdings"/>
              </a:rPr>
              <a:t></a:t>
            </a:r>
            <a:r>
              <a:rPr spc="-71" dirty="0">
                <a:latin typeface="Times New Roman"/>
                <a:cs typeface="Times New Roman"/>
              </a:rPr>
              <a:t> </a:t>
            </a:r>
            <a:r>
              <a:rPr b="1" spc="-51" dirty="0">
                <a:latin typeface="Cambria"/>
                <a:cs typeface="Cambria"/>
              </a:rPr>
              <a:t>Q</a:t>
            </a:r>
            <a:endParaRPr>
              <a:latin typeface="Cambria"/>
              <a:cs typeface="Cambria"/>
            </a:endParaRPr>
          </a:p>
          <a:p>
            <a:pPr marL="747376" indent="-277488">
              <a:spcBef>
                <a:spcPts val="1115"/>
              </a:spcBef>
              <a:buAutoNum type="arabicPeriod" startAt="2"/>
              <a:tabLst>
                <a:tab pos="747376" algn="l"/>
              </a:tabLst>
            </a:pPr>
            <a:r>
              <a:rPr dirty="0">
                <a:latin typeface="Cambria"/>
                <a:cs typeface="Cambria"/>
              </a:rPr>
              <a:t>Output</a:t>
            </a:r>
            <a:r>
              <a:rPr spc="-25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Function</a:t>
            </a:r>
            <a:r>
              <a:rPr spc="-6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/</a:t>
            </a:r>
            <a:r>
              <a:rPr spc="-4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Machine</a:t>
            </a:r>
            <a:r>
              <a:rPr spc="-91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Function</a:t>
            </a:r>
            <a:r>
              <a:rPr spc="-45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(MAF):</a:t>
            </a:r>
            <a:r>
              <a:rPr spc="-8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denoted</a:t>
            </a:r>
            <a:r>
              <a:rPr spc="-8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by</a:t>
            </a:r>
            <a:r>
              <a:rPr spc="-35" dirty="0">
                <a:latin typeface="Cambria"/>
                <a:cs typeface="Cambria"/>
              </a:rPr>
              <a:t> </a:t>
            </a:r>
            <a:r>
              <a:rPr spc="-51" dirty="0">
                <a:latin typeface="Symbol"/>
                <a:cs typeface="Symbol"/>
              </a:rPr>
              <a:t></a:t>
            </a:r>
            <a:endParaRPr>
              <a:latin typeface="Symbol"/>
              <a:cs typeface="Symbol"/>
            </a:endParaRPr>
          </a:p>
          <a:p>
            <a:pPr marL="1841454">
              <a:spcBef>
                <a:spcPts val="1095"/>
              </a:spcBef>
            </a:pPr>
            <a:r>
              <a:rPr dirty="0">
                <a:latin typeface="Symbol"/>
                <a:cs typeface="Symbol"/>
              </a:rPr>
              <a:t></a:t>
            </a:r>
            <a:r>
              <a:rPr b="1" dirty="0">
                <a:latin typeface="Cambria"/>
                <a:cs typeface="Cambria"/>
              </a:rPr>
              <a:t>:</a:t>
            </a:r>
            <a:r>
              <a:rPr b="1" spc="-40" dirty="0">
                <a:latin typeface="Cambria"/>
                <a:cs typeface="Cambria"/>
              </a:rPr>
              <a:t> </a:t>
            </a:r>
            <a:r>
              <a:rPr b="1" dirty="0">
                <a:latin typeface="Cambria"/>
                <a:cs typeface="Cambria"/>
              </a:rPr>
              <a:t>∑</a:t>
            </a:r>
            <a:r>
              <a:rPr b="1" spc="395" dirty="0">
                <a:latin typeface="Cambria"/>
                <a:cs typeface="Cambria"/>
              </a:rPr>
              <a:t> </a:t>
            </a:r>
            <a:r>
              <a:rPr b="1" dirty="0">
                <a:latin typeface="Cambria"/>
                <a:cs typeface="Cambria"/>
              </a:rPr>
              <a:t>X</a:t>
            </a:r>
            <a:r>
              <a:rPr b="1" spc="5" dirty="0">
                <a:latin typeface="Cambria"/>
                <a:cs typeface="Cambria"/>
              </a:rPr>
              <a:t> </a:t>
            </a:r>
            <a:r>
              <a:rPr b="1" dirty="0">
                <a:latin typeface="Cambria"/>
                <a:cs typeface="Cambria"/>
              </a:rPr>
              <a:t>Q</a:t>
            </a:r>
            <a:r>
              <a:rPr b="1" spc="-31" dirty="0">
                <a:latin typeface="Cambria"/>
                <a:cs typeface="Cambria"/>
              </a:rPr>
              <a:t> </a:t>
            </a:r>
            <a:r>
              <a:rPr dirty="0">
                <a:latin typeface="Wingdings"/>
                <a:cs typeface="Wingdings"/>
              </a:rPr>
              <a:t>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b="1" dirty="0">
                <a:latin typeface="Cambria"/>
                <a:cs typeface="Cambria"/>
              </a:rPr>
              <a:t>O</a:t>
            </a:r>
            <a:r>
              <a:rPr b="1" spc="-31" dirty="0">
                <a:latin typeface="Cambria"/>
                <a:cs typeface="Cambria"/>
              </a:rPr>
              <a:t> </a:t>
            </a:r>
            <a:r>
              <a:rPr b="1" dirty="0">
                <a:latin typeface="Cambria"/>
                <a:cs typeface="Cambria"/>
              </a:rPr>
              <a:t>/</a:t>
            </a:r>
            <a:r>
              <a:rPr b="1" spc="20" dirty="0">
                <a:latin typeface="Cambria"/>
                <a:cs typeface="Cambria"/>
              </a:rPr>
              <a:t> </a:t>
            </a:r>
            <a:r>
              <a:rPr dirty="0">
                <a:latin typeface="Symbol"/>
                <a:cs typeface="Symbol"/>
              </a:rPr>
              <a:t></a:t>
            </a:r>
            <a:r>
              <a:rPr b="1" dirty="0">
                <a:latin typeface="Cambria"/>
                <a:cs typeface="Cambria"/>
              </a:rPr>
              <a:t>:</a:t>
            </a:r>
            <a:r>
              <a:rPr b="1" spc="-20" dirty="0">
                <a:latin typeface="Cambria"/>
                <a:cs typeface="Cambria"/>
              </a:rPr>
              <a:t> </a:t>
            </a:r>
            <a:r>
              <a:rPr b="1" dirty="0">
                <a:latin typeface="Cambria"/>
                <a:cs typeface="Cambria"/>
              </a:rPr>
              <a:t>Q</a:t>
            </a:r>
            <a:r>
              <a:rPr b="1" spc="-31" dirty="0">
                <a:latin typeface="Cambria"/>
                <a:cs typeface="Cambria"/>
              </a:rPr>
              <a:t> </a:t>
            </a:r>
            <a:r>
              <a:rPr dirty="0">
                <a:latin typeface="Wingdings"/>
                <a:cs typeface="Wingdings"/>
              </a:rPr>
              <a:t>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b="1" spc="-51" dirty="0">
                <a:latin typeface="Cambria"/>
                <a:cs typeface="Cambria"/>
              </a:rPr>
              <a:t>O</a:t>
            </a:r>
            <a:endParaRPr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1319" y="97670"/>
            <a:ext cx="10517360" cy="500649"/>
          </a:xfrm>
          <a:prstGeom prst="rect">
            <a:avLst/>
          </a:prstGeom>
        </p:spPr>
        <p:txBody>
          <a:bodyPr vert="horz" wrap="square" lIns="0" tIns="130047" rIns="0" bIns="0" rtlCol="0">
            <a:spAutoFit/>
          </a:bodyPr>
          <a:lstStyle/>
          <a:p>
            <a:pPr marL="1497293">
              <a:spcBef>
                <a:spcPts val="100"/>
              </a:spcBef>
            </a:pPr>
            <a:r>
              <a:rPr spc="-20" dirty="0"/>
              <a:t>Formal</a:t>
            </a:r>
            <a:r>
              <a:rPr spc="-75" dirty="0"/>
              <a:t> </a:t>
            </a:r>
            <a:r>
              <a:rPr spc="-11" dirty="0"/>
              <a:t>Definition</a:t>
            </a:r>
            <a:r>
              <a:rPr spc="-75" dirty="0"/>
              <a:t> </a:t>
            </a:r>
            <a:r>
              <a:rPr dirty="0"/>
              <a:t>of</a:t>
            </a:r>
            <a:r>
              <a:rPr spc="-91" dirty="0"/>
              <a:t> </a:t>
            </a:r>
            <a:r>
              <a:rPr dirty="0"/>
              <a:t>Mealy</a:t>
            </a:r>
            <a:r>
              <a:rPr spc="-120" dirty="0"/>
              <a:t> </a:t>
            </a:r>
            <a:r>
              <a:rPr spc="-11" dirty="0"/>
              <a:t>Machine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06858" y="778008"/>
            <a:ext cx="8189595" cy="2826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099" marR="30479" indent="231134">
              <a:spcBef>
                <a:spcPts val="100"/>
              </a:spcBef>
              <a:buFont typeface="Wingdings"/>
              <a:buChar char=""/>
              <a:tabLst>
                <a:tab pos="269233" algn="l"/>
              </a:tabLst>
            </a:pPr>
            <a:r>
              <a:rPr dirty="0">
                <a:latin typeface="Cambria"/>
                <a:cs typeface="Cambria"/>
              </a:rPr>
              <a:t>A</a:t>
            </a:r>
            <a:r>
              <a:rPr spc="-20" dirty="0">
                <a:latin typeface="Cambria"/>
                <a:cs typeface="Cambria"/>
              </a:rPr>
              <a:t> Mealy</a:t>
            </a:r>
            <a:r>
              <a:rPr spc="-3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machine</a:t>
            </a:r>
            <a:r>
              <a:rPr spc="-6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is</a:t>
            </a:r>
            <a:r>
              <a:rPr spc="-3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a</a:t>
            </a:r>
            <a:r>
              <a:rPr spc="-31" dirty="0">
                <a:latin typeface="Cambria"/>
                <a:cs typeface="Cambria"/>
              </a:rPr>
              <a:t> </a:t>
            </a:r>
            <a:r>
              <a:rPr spc="-25" dirty="0">
                <a:latin typeface="Cambria"/>
                <a:cs typeface="Cambria"/>
              </a:rPr>
              <a:t>finite-</a:t>
            </a:r>
            <a:r>
              <a:rPr dirty="0">
                <a:latin typeface="Cambria"/>
                <a:cs typeface="Cambria"/>
              </a:rPr>
              <a:t>state</a:t>
            </a:r>
            <a:r>
              <a:rPr spc="-1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machine</a:t>
            </a:r>
            <a:r>
              <a:rPr spc="-5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whose</a:t>
            </a:r>
            <a:r>
              <a:rPr spc="-4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output</a:t>
            </a:r>
            <a:r>
              <a:rPr spc="-4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values</a:t>
            </a:r>
            <a:r>
              <a:rPr spc="-1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are</a:t>
            </a:r>
            <a:r>
              <a:rPr spc="-25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determined</a:t>
            </a:r>
            <a:r>
              <a:rPr spc="-65" dirty="0">
                <a:latin typeface="Cambria"/>
                <a:cs typeface="Cambria"/>
              </a:rPr>
              <a:t> </a:t>
            </a:r>
            <a:r>
              <a:rPr spc="-25" dirty="0">
                <a:latin typeface="Cambria"/>
                <a:cs typeface="Cambria"/>
              </a:rPr>
              <a:t>by </a:t>
            </a:r>
            <a:r>
              <a:rPr dirty="0">
                <a:latin typeface="Cambria"/>
                <a:cs typeface="Cambria"/>
              </a:rPr>
              <a:t>both</a:t>
            </a:r>
            <a:r>
              <a:rPr spc="-7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its</a:t>
            </a:r>
            <a:r>
              <a:rPr spc="-51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current </a:t>
            </a:r>
            <a:r>
              <a:rPr dirty="0">
                <a:latin typeface="Cambria"/>
                <a:cs typeface="Cambria"/>
              </a:rPr>
              <a:t>state</a:t>
            </a:r>
            <a:r>
              <a:rPr spc="-1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and</a:t>
            </a:r>
            <a:r>
              <a:rPr spc="-8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the</a:t>
            </a:r>
            <a:r>
              <a:rPr spc="-35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current</a:t>
            </a:r>
            <a:r>
              <a:rPr spc="-31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inputs.</a:t>
            </a:r>
            <a:endParaRPr>
              <a:latin typeface="Cambria"/>
              <a:cs typeface="Cambria"/>
            </a:endParaRPr>
          </a:p>
          <a:p>
            <a:pPr marL="220340" indent="-193670">
              <a:spcBef>
                <a:spcPts val="1100"/>
              </a:spcBef>
              <a:buFont typeface="Wingdings"/>
              <a:buChar char=""/>
              <a:tabLst>
                <a:tab pos="220340" algn="l"/>
              </a:tabLst>
            </a:pPr>
            <a:r>
              <a:rPr dirty="0">
                <a:latin typeface="Cambria"/>
                <a:cs typeface="Cambria"/>
              </a:rPr>
              <a:t>A</a:t>
            </a:r>
            <a:r>
              <a:rPr spc="-15" dirty="0">
                <a:latin typeface="Cambria"/>
                <a:cs typeface="Cambria"/>
              </a:rPr>
              <a:t> </a:t>
            </a:r>
            <a:r>
              <a:rPr spc="-20" dirty="0">
                <a:latin typeface="Cambria"/>
                <a:cs typeface="Cambria"/>
              </a:rPr>
              <a:t>Mealy</a:t>
            </a:r>
            <a:r>
              <a:rPr spc="-6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machine</a:t>
            </a:r>
            <a:r>
              <a:rPr spc="-8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can</a:t>
            </a:r>
            <a:r>
              <a:rPr spc="-4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be</a:t>
            </a:r>
            <a:r>
              <a:rPr spc="-40" dirty="0">
                <a:latin typeface="Cambria"/>
                <a:cs typeface="Cambria"/>
              </a:rPr>
              <a:t> </a:t>
            </a:r>
            <a:r>
              <a:rPr spc="-20" dirty="0">
                <a:latin typeface="Cambria"/>
                <a:cs typeface="Cambria"/>
              </a:rPr>
              <a:t>represented</a:t>
            </a:r>
            <a:r>
              <a:rPr spc="-1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by</a:t>
            </a:r>
            <a:r>
              <a:rPr spc="-3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a</a:t>
            </a:r>
            <a:r>
              <a:rPr spc="-31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6-</a:t>
            </a:r>
            <a:r>
              <a:rPr dirty="0">
                <a:latin typeface="Cambria"/>
                <a:cs typeface="Cambria"/>
              </a:rPr>
              <a:t>tuple</a:t>
            </a:r>
            <a:r>
              <a:rPr spc="-35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M=(Q,</a:t>
            </a:r>
            <a:r>
              <a:rPr spc="-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∑,</a:t>
            </a:r>
            <a:r>
              <a:rPr spc="-2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O,</a:t>
            </a:r>
            <a:r>
              <a:rPr spc="1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δ,</a:t>
            </a:r>
            <a:r>
              <a:rPr spc="-5" dirty="0">
                <a:latin typeface="Cambria"/>
                <a:cs typeface="Cambria"/>
              </a:rPr>
              <a:t> </a:t>
            </a:r>
            <a:r>
              <a:rPr dirty="0">
                <a:latin typeface="Symbol"/>
                <a:cs typeface="Symbol"/>
              </a:rPr>
              <a:t></a:t>
            </a:r>
            <a:r>
              <a:rPr b="1" dirty="0">
                <a:latin typeface="Cambria"/>
                <a:cs typeface="Cambria"/>
              </a:rPr>
              <a:t>,</a:t>
            </a:r>
            <a:r>
              <a:rPr b="1" spc="33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q</a:t>
            </a:r>
            <a:r>
              <a:rPr baseline="-16203" dirty="0">
                <a:latin typeface="Cambria"/>
                <a:cs typeface="Cambria"/>
              </a:rPr>
              <a:t>0</a:t>
            </a:r>
            <a:r>
              <a:rPr dirty="0">
                <a:latin typeface="Cambria"/>
                <a:cs typeface="Cambria"/>
              </a:rPr>
              <a:t>)</a:t>
            </a:r>
            <a:r>
              <a:rPr spc="-25" dirty="0">
                <a:latin typeface="Cambria"/>
                <a:cs typeface="Cambria"/>
              </a:rPr>
              <a:t> </a:t>
            </a:r>
            <a:r>
              <a:rPr spc="-20" dirty="0">
                <a:latin typeface="Cambria"/>
                <a:cs typeface="Cambria"/>
              </a:rPr>
              <a:t>where</a:t>
            </a:r>
            <a:r>
              <a:rPr spc="-51" dirty="0">
                <a:latin typeface="Cambria"/>
                <a:cs typeface="Cambria"/>
              </a:rPr>
              <a:t> −</a:t>
            </a:r>
            <a:endParaRPr>
              <a:latin typeface="Cambria"/>
              <a:cs typeface="Cambria"/>
            </a:endParaRPr>
          </a:p>
          <a:p>
            <a:pPr marL="952476" lvl="1" indent="-457189">
              <a:spcBef>
                <a:spcPts val="1395"/>
              </a:spcBef>
              <a:buAutoNum type="arabicPeriod"/>
              <a:tabLst>
                <a:tab pos="952476" algn="l"/>
              </a:tabLst>
            </a:pPr>
            <a:r>
              <a:rPr b="1" dirty="0">
                <a:latin typeface="Cambria"/>
                <a:cs typeface="Cambria"/>
              </a:rPr>
              <a:t>Q</a:t>
            </a:r>
            <a:r>
              <a:rPr b="1" spc="-2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is</a:t>
            </a:r>
            <a:r>
              <a:rPr spc="-2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a</a:t>
            </a:r>
            <a:r>
              <a:rPr spc="-2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finite</a:t>
            </a:r>
            <a:r>
              <a:rPr spc="-4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set</a:t>
            </a:r>
            <a:r>
              <a:rPr spc="-3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of</a:t>
            </a:r>
            <a:r>
              <a:rPr spc="-35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states.</a:t>
            </a:r>
            <a:endParaRPr>
              <a:latin typeface="Cambria"/>
              <a:cs typeface="Cambria"/>
            </a:endParaRPr>
          </a:p>
          <a:p>
            <a:pPr marL="952476" lvl="1" indent="-457189">
              <a:buAutoNum type="arabicPeriod"/>
              <a:tabLst>
                <a:tab pos="952476" algn="l"/>
              </a:tabLst>
            </a:pPr>
            <a:r>
              <a:rPr b="1" dirty="0">
                <a:latin typeface="Cambria"/>
                <a:cs typeface="Cambria"/>
              </a:rPr>
              <a:t>∑</a:t>
            </a:r>
            <a:r>
              <a:rPr b="1" spc="-5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is</a:t>
            </a:r>
            <a:r>
              <a:rPr spc="-3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a</a:t>
            </a:r>
            <a:r>
              <a:rPr spc="-3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finite</a:t>
            </a:r>
            <a:r>
              <a:rPr spc="-4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set</a:t>
            </a:r>
            <a:r>
              <a:rPr spc="-7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of</a:t>
            </a:r>
            <a:r>
              <a:rPr spc="-1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input</a:t>
            </a:r>
            <a:r>
              <a:rPr spc="-5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symbols</a:t>
            </a:r>
            <a:r>
              <a:rPr spc="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called</a:t>
            </a:r>
            <a:r>
              <a:rPr spc="-5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the</a:t>
            </a:r>
            <a:r>
              <a:rPr spc="-60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alphabet.</a:t>
            </a:r>
            <a:endParaRPr>
              <a:latin typeface="Cambria"/>
              <a:cs typeface="Cambria"/>
            </a:endParaRPr>
          </a:p>
          <a:p>
            <a:pPr marL="952476" lvl="1" indent="-457189">
              <a:buAutoNum type="arabicPeriod"/>
              <a:tabLst>
                <a:tab pos="952476" algn="l"/>
              </a:tabLst>
            </a:pPr>
            <a:r>
              <a:rPr b="1" dirty="0">
                <a:latin typeface="Cambria"/>
                <a:cs typeface="Cambria"/>
              </a:rPr>
              <a:t>O</a:t>
            </a:r>
            <a:r>
              <a:rPr b="1" spc="-3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is</a:t>
            </a:r>
            <a:r>
              <a:rPr spc="-1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a</a:t>
            </a:r>
            <a:r>
              <a:rPr spc="-3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finite</a:t>
            </a:r>
            <a:r>
              <a:rPr spc="-6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set</a:t>
            </a:r>
            <a:r>
              <a:rPr spc="-2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of</a:t>
            </a:r>
            <a:r>
              <a:rPr spc="-4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output</a:t>
            </a:r>
            <a:r>
              <a:rPr spc="-15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symbols.</a:t>
            </a:r>
            <a:endParaRPr>
              <a:latin typeface="Cambria"/>
              <a:cs typeface="Cambria"/>
            </a:endParaRPr>
          </a:p>
          <a:p>
            <a:pPr marL="952476" lvl="1" indent="-457189">
              <a:buAutoNum type="arabicPeriod"/>
              <a:tabLst>
                <a:tab pos="952476" algn="l"/>
              </a:tabLst>
            </a:pPr>
            <a:r>
              <a:rPr b="1" dirty="0">
                <a:latin typeface="Cambria"/>
                <a:cs typeface="Cambria"/>
              </a:rPr>
              <a:t>δ</a:t>
            </a:r>
            <a:r>
              <a:rPr b="1" spc="-3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is</a:t>
            </a:r>
            <a:r>
              <a:rPr spc="-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the</a:t>
            </a:r>
            <a:r>
              <a:rPr spc="-15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transition</a:t>
            </a:r>
            <a:r>
              <a:rPr spc="-6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function</a:t>
            </a:r>
            <a:r>
              <a:rPr spc="-65" dirty="0">
                <a:latin typeface="Cambria"/>
                <a:cs typeface="Cambria"/>
              </a:rPr>
              <a:t> </a:t>
            </a:r>
            <a:r>
              <a:rPr spc="-20" dirty="0">
                <a:latin typeface="Cambria"/>
                <a:cs typeface="Cambria"/>
              </a:rPr>
              <a:t>where</a:t>
            </a:r>
            <a:r>
              <a:rPr spc="-3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δ:</a:t>
            </a:r>
            <a:r>
              <a:rPr spc="-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Q</a:t>
            </a:r>
            <a:r>
              <a:rPr spc="-2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×</a:t>
            </a:r>
            <a:r>
              <a:rPr spc="1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∑</a:t>
            </a:r>
            <a:r>
              <a:rPr spc="-1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→</a:t>
            </a:r>
            <a:r>
              <a:rPr spc="-20" dirty="0">
                <a:latin typeface="Cambria"/>
                <a:cs typeface="Cambria"/>
              </a:rPr>
              <a:t> </a:t>
            </a:r>
            <a:r>
              <a:rPr spc="-51" dirty="0">
                <a:latin typeface="Cambria"/>
                <a:cs typeface="Cambria"/>
              </a:rPr>
              <a:t>Q</a:t>
            </a:r>
            <a:endParaRPr>
              <a:latin typeface="Cambria"/>
              <a:cs typeface="Cambria"/>
            </a:endParaRPr>
          </a:p>
          <a:p>
            <a:pPr marL="495288">
              <a:spcBef>
                <a:spcPts val="5"/>
              </a:spcBef>
              <a:tabLst>
                <a:tab pos="952476" algn="l"/>
              </a:tabLst>
            </a:pPr>
            <a:r>
              <a:rPr spc="-25" dirty="0">
                <a:latin typeface="Symbol"/>
                <a:cs typeface="Symbol"/>
              </a:rPr>
              <a:t>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dirty="0">
                <a:latin typeface="Symbol"/>
                <a:cs typeface="Symbol"/>
              </a:rPr>
              <a:t></a:t>
            </a:r>
            <a:r>
              <a:rPr spc="320" dirty="0">
                <a:latin typeface="Times New Roman"/>
                <a:cs typeface="Times New Roman"/>
              </a:rPr>
              <a:t> </a:t>
            </a:r>
            <a:r>
              <a:rPr dirty="0">
                <a:latin typeface="Cambria"/>
                <a:cs typeface="Cambria"/>
              </a:rPr>
              <a:t>is</a:t>
            </a:r>
            <a:r>
              <a:rPr spc="-3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the</a:t>
            </a:r>
            <a:r>
              <a:rPr spc="-2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output</a:t>
            </a:r>
            <a:r>
              <a:rPr spc="-1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function</a:t>
            </a:r>
            <a:r>
              <a:rPr spc="-45" dirty="0">
                <a:latin typeface="Cambria"/>
                <a:cs typeface="Cambria"/>
              </a:rPr>
              <a:t> </a:t>
            </a:r>
            <a:r>
              <a:rPr spc="-20" dirty="0">
                <a:latin typeface="Cambria"/>
                <a:cs typeface="Cambria"/>
              </a:rPr>
              <a:t>where</a:t>
            </a:r>
            <a:r>
              <a:rPr spc="-55" dirty="0">
                <a:latin typeface="Cambria"/>
                <a:cs typeface="Cambria"/>
              </a:rPr>
              <a:t> </a:t>
            </a:r>
            <a:r>
              <a:rPr dirty="0">
                <a:latin typeface="Symbol"/>
                <a:cs typeface="Symbol"/>
              </a:rPr>
              <a:t>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dirty="0">
                <a:latin typeface="Cambria"/>
                <a:cs typeface="Cambria"/>
              </a:rPr>
              <a:t>:</a:t>
            </a:r>
            <a:r>
              <a:rPr spc="-2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Q</a:t>
            </a:r>
            <a:r>
              <a:rPr spc="-1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×</a:t>
            </a:r>
            <a:r>
              <a:rPr spc="-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∑</a:t>
            </a:r>
            <a:r>
              <a:rPr spc="-1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→</a:t>
            </a:r>
            <a:r>
              <a:rPr spc="5" dirty="0">
                <a:latin typeface="Cambria"/>
                <a:cs typeface="Cambria"/>
              </a:rPr>
              <a:t> </a:t>
            </a:r>
            <a:r>
              <a:rPr spc="-51" dirty="0">
                <a:latin typeface="Cambria"/>
                <a:cs typeface="Cambria"/>
              </a:rPr>
              <a:t>O</a:t>
            </a:r>
            <a:endParaRPr>
              <a:latin typeface="Cambria"/>
              <a:cs typeface="Cambria"/>
            </a:endParaRPr>
          </a:p>
          <a:p>
            <a:pPr marL="495288">
              <a:tabLst>
                <a:tab pos="952476" algn="l"/>
              </a:tabLst>
            </a:pPr>
            <a:r>
              <a:rPr b="1" spc="-25" dirty="0">
                <a:latin typeface="Cambria"/>
                <a:cs typeface="Cambria"/>
              </a:rPr>
              <a:t>6.</a:t>
            </a:r>
            <a:r>
              <a:rPr b="1" dirty="0">
                <a:latin typeface="Cambria"/>
                <a:cs typeface="Cambria"/>
              </a:rPr>
              <a:t>	q</a:t>
            </a:r>
            <a:r>
              <a:rPr b="1" baseline="-16203" dirty="0">
                <a:latin typeface="Cambria"/>
                <a:cs typeface="Cambria"/>
              </a:rPr>
              <a:t>0</a:t>
            </a:r>
            <a:r>
              <a:rPr b="1" spc="143" baseline="-16203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is</a:t>
            </a:r>
            <a:r>
              <a:rPr spc="-5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the</a:t>
            </a:r>
            <a:r>
              <a:rPr spc="-2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initial</a:t>
            </a:r>
            <a:r>
              <a:rPr spc="-8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state</a:t>
            </a:r>
            <a:r>
              <a:rPr spc="2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from</a:t>
            </a:r>
            <a:r>
              <a:rPr spc="-60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where</a:t>
            </a:r>
            <a:r>
              <a:rPr spc="-3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any</a:t>
            </a:r>
            <a:r>
              <a:rPr spc="-7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input</a:t>
            </a:r>
            <a:r>
              <a:rPr spc="-3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is</a:t>
            </a:r>
            <a:r>
              <a:rPr spc="-25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processed</a:t>
            </a:r>
            <a:r>
              <a:rPr spc="-9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(q</a:t>
            </a:r>
            <a:r>
              <a:rPr baseline="-16203" dirty="0">
                <a:latin typeface="Cambria"/>
                <a:cs typeface="Cambria"/>
              </a:rPr>
              <a:t>0</a:t>
            </a:r>
            <a:r>
              <a:rPr spc="143" baseline="-16203" dirty="0">
                <a:latin typeface="Cambria"/>
                <a:cs typeface="Cambria"/>
              </a:rPr>
              <a:t> </a:t>
            </a:r>
            <a:r>
              <a:rPr dirty="0">
                <a:latin typeface="Cambria Math"/>
                <a:cs typeface="Cambria Math"/>
              </a:rPr>
              <a:t>∈ </a:t>
            </a:r>
            <a:r>
              <a:rPr spc="-25" dirty="0">
                <a:latin typeface="Cambria"/>
                <a:cs typeface="Cambria"/>
              </a:rPr>
              <a:t>Q).</a:t>
            </a:r>
            <a:endParaRPr>
              <a:latin typeface="Cambria"/>
              <a:cs typeface="Cambr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115055" y="3831335"/>
            <a:ext cx="4927600" cy="2148840"/>
            <a:chOff x="1591055" y="3831335"/>
            <a:chExt cx="4927600" cy="214884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39967" y="4567427"/>
              <a:ext cx="678180" cy="41300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18359" y="3831335"/>
              <a:ext cx="659892" cy="67665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91055" y="4381499"/>
              <a:ext cx="918971" cy="159867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56203" y="4536947"/>
              <a:ext cx="1075944" cy="44958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186684" y="4547615"/>
              <a:ext cx="1013460" cy="377825"/>
            </a:xfrm>
            <a:custGeom>
              <a:avLst/>
              <a:gdLst/>
              <a:ahLst/>
              <a:cxnLst/>
              <a:rect l="l" t="t" r="r" b="b"/>
              <a:pathLst>
                <a:path w="1013460" h="377825">
                  <a:moveTo>
                    <a:pt x="102235" y="48768"/>
                  </a:moveTo>
                  <a:lnTo>
                    <a:pt x="66294" y="36195"/>
                  </a:lnTo>
                  <a:lnTo>
                    <a:pt x="62103" y="48260"/>
                  </a:lnTo>
                  <a:lnTo>
                    <a:pt x="98044" y="60706"/>
                  </a:lnTo>
                  <a:lnTo>
                    <a:pt x="102235" y="48768"/>
                  </a:lnTo>
                  <a:close/>
                </a:path>
                <a:path w="1013460" h="377825">
                  <a:moveTo>
                    <a:pt x="105156" y="9144"/>
                  </a:moveTo>
                  <a:lnTo>
                    <a:pt x="103886" y="2286"/>
                  </a:lnTo>
                  <a:lnTo>
                    <a:pt x="100444" y="0"/>
                  </a:lnTo>
                  <a:lnTo>
                    <a:pt x="14732" y="16916"/>
                  </a:lnTo>
                  <a:lnTo>
                    <a:pt x="14732" y="29972"/>
                  </a:lnTo>
                  <a:lnTo>
                    <a:pt x="14224" y="31496"/>
                  </a:lnTo>
                  <a:lnTo>
                    <a:pt x="14605" y="30226"/>
                  </a:lnTo>
                  <a:lnTo>
                    <a:pt x="14732" y="29972"/>
                  </a:lnTo>
                  <a:lnTo>
                    <a:pt x="14732" y="16916"/>
                  </a:lnTo>
                  <a:lnTo>
                    <a:pt x="0" y="19812"/>
                  </a:lnTo>
                  <a:lnTo>
                    <a:pt x="66675" y="97917"/>
                  </a:lnTo>
                  <a:lnTo>
                    <a:pt x="70612" y="98298"/>
                  </a:lnTo>
                  <a:lnTo>
                    <a:pt x="75933" y="93599"/>
                  </a:lnTo>
                  <a:lnTo>
                    <a:pt x="76327" y="89535"/>
                  </a:lnTo>
                  <a:lnTo>
                    <a:pt x="31877" y="37719"/>
                  </a:lnTo>
                  <a:lnTo>
                    <a:pt x="50038" y="44069"/>
                  </a:lnTo>
                  <a:lnTo>
                    <a:pt x="54229" y="32131"/>
                  </a:lnTo>
                  <a:lnTo>
                    <a:pt x="36195" y="25654"/>
                  </a:lnTo>
                  <a:lnTo>
                    <a:pt x="67564" y="19431"/>
                  </a:lnTo>
                  <a:lnTo>
                    <a:pt x="102984" y="12446"/>
                  </a:lnTo>
                  <a:lnTo>
                    <a:pt x="105156" y="9144"/>
                  </a:lnTo>
                  <a:close/>
                </a:path>
                <a:path w="1013460" h="377825">
                  <a:moveTo>
                    <a:pt x="150241" y="65405"/>
                  </a:moveTo>
                  <a:lnTo>
                    <a:pt x="114173" y="52832"/>
                  </a:lnTo>
                  <a:lnTo>
                    <a:pt x="110096" y="64897"/>
                  </a:lnTo>
                  <a:lnTo>
                    <a:pt x="146050" y="77343"/>
                  </a:lnTo>
                  <a:lnTo>
                    <a:pt x="150241" y="65405"/>
                  </a:lnTo>
                  <a:close/>
                </a:path>
                <a:path w="1013460" h="377825">
                  <a:moveTo>
                    <a:pt x="198120" y="82042"/>
                  </a:moveTo>
                  <a:lnTo>
                    <a:pt x="162052" y="69469"/>
                  </a:lnTo>
                  <a:lnTo>
                    <a:pt x="157988" y="81534"/>
                  </a:lnTo>
                  <a:lnTo>
                    <a:pt x="193929" y="93980"/>
                  </a:lnTo>
                  <a:lnTo>
                    <a:pt x="198120" y="82042"/>
                  </a:lnTo>
                  <a:close/>
                </a:path>
                <a:path w="1013460" h="377825">
                  <a:moveTo>
                    <a:pt x="246126" y="98806"/>
                  </a:moveTo>
                  <a:lnTo>
                    <a:pt x="210058" y="86106"/>
                  </a:lnTo>
                  <a:lnTo>
                    <a:pt x="205994" y="98298"/>
                  </a:lnTo>
                  <a:lnTo>
                    <a:pt x="241935" y="110744"/>
                  </a:lnTo>
                  <a:lnTo>
                    <a:pt x="246126" y="98806"/>
                  </a:lnTo>
                  <a:close/>
                </a:path>
                <a:path w="1013460" h="377825">
                  <a:moveTo>
                    <a:pt x="294005" y="115443"/>
                  </a:moveTo>
                  <a:lnTo>
                    <a:pt x="257937" y="102870"/>
                  </a:lnTo>
                  <a:lnTo>
                    <a:pt x="253873" y="114935"/>
                  </a:lnTo>
                  <a:lnTo>
                    <a:pt x="289814" y="127381"/>
                  </a:lnTo>
                  <a:lnTo>
                    <a:pt x="294005" y="115443"/>
                  </a:lnTo>
                  <a:close/>
                </a:path>
                <a:path w="1013460" h="377825">
                  <a:moveTo>
                    <a:pt x="342011" y="132080"/>
                  </a:moveTo>
                  <a:lnTo>
                    <a:pt x="305943" y="119507"/>
                  </a:lnTo>
                  <a:lnTo>
                    <a:pt x="301752" y="131572"/>
                  </a:lnTo>
                  <a:lnTo>
                    <a:pt x="337820" y="144018"/>
                  </a:lnTo>
                  <a:lnTo>
                    <a:pt x="342011" y="132080"/>
                  </a:lnTo>
                  <a:close/>
                </a:path>
                <a:path w="1013460" h="377825">
                  <a:moveTo>
                    <a:pt x="389890" y="148717"/>
                  </a:moveTo>
                  <a:lnTo>
                    <a:pt x="353949" y="136271"/>
                  </a:lnTo>
                  <a:lnTo>
                    <a:pt x="349758" y="148209"/>
                  </a:lnTo>
                  <a:lnTo>
                    <a:pt x="385699" y="160782"/>
                  </a:lnTo>
                  <a:lnTo>
                    <a:pt x="389890" y="148717"/>
                  </a:lnTo>
                  <a:close/>
                </a:path>
                <a:path w="1013460" h="377825">
                  <a:moveTo>
                    <a:pt x="437769" y="165481"/>
                  </a:moveTo>
                  <a:lnTo>
                    <a:pt x="401828" y="152908"/>
                  </a:lnTo>
                  <a:lnTo>
                    <a:pt x="397637" y="164973"/>
                  </a:lnTo>
                  <a:lnTo>
                    <a:pt x="433705" y="177419"/>
                  </a:lnTo>
                  <a:lnTo>
                    <a:pt x="437769" y="165481"/>
                  </a:lnTo>
                  <a:close/>
                </a:path>
                <a:path w="1013460" h="377825">
                  <a:moveTo>
                    <a:pt x="485648" y="182118"/>
                  </a:moveTo>
                  <a:lnTo>
                    <a:pt x="449834" y="169672"/>
                  </a:lnTo>
                  <a:lnTo>
                    <a:pt x="445643" y="181610"/>
                  </a:lnTo>
                  <a:lnTo>
                    <a:pt x="481584" y="194056"/>
                  </a:lnTo>
                  <a:lnTo>
                    <a:pt x="485648" y="182118"/>
                  </a:lnTo>
                  <a:close/>
                </a:path>
                <a:path w="1013460" h="377825">
                  <a:moveTo>
                    <a:pt x="533654" y="198755"/>
                  </a:moveTo>
                  <a:lnTo>
                    <a:pt x="497713" y="186309"/>
                  </a:lnTo>
                  <a:lnTo>
                    <a:pt x="493522" y="198247"/>
                  </a:lnTo>
                  <a:lnTo>
                    <a:pt x="529590" y="210693"/>
                  </a:lnTo>
                  <a:lnTo>
                    <a:pt x="533654" y="198755"/>
                  </a:lnTo>
                  <a:close/>
                </a:path>
                <a:path w="1013460" h="377825">
                  <a:moveTo>
                    <a:pt x="581533" y="215392"/>
                  </a:moveTo>
                  <a:lnTo>
                    <a:pt x="545719" y="202946"/>
                  </a:lnTo>
                  <a:lnTo>
                    <a:pt x="541528" y="214884"/>
                  </a:lnTo>
                  <a:lnTo>
                    <a:pt x="577469" y="227457"/>
                  </a:lnTo>
                  <a:lnTo>
                    <a:pt x="581533" y="215392"/>
                  </a:lnTo>
                  <a:close/>
                </a:path>
                <a:path w="1013460" h="377825">
                  <a:moveTo>
                    <a:pt x="629539" y="232156"/>
                  </a:moveTo>
                  <a:lnTo>
                    <a:pt x="593598" y="219583"/>
                  </a:lnTo>
                  <a:lnTo>
                    <a:pt x="589407" y="231648"/>
                  </a:lnTo>
                  <a:lnTo>
                    <a:pt x="625348" y="244094"/>
                  </a:lnTo>
                  <a:lnTo>
                    <a:pt x="629539" y="232156"/>
                  </a:lnTo>
                  <a:close/>
                </a:path>
                <a:path w="1013460" h="377825">
                  <a:moveTo>
                    <a:pt x="677418" y="248793"/>
                  </a:moveTo>
                  <a:lnTo>
                    <a:pt x="641604" y="236347"/>
                  </a:lnTo>
                  <a:lnTo>
                    <a:pt x="637413" y="248285"/>
                  </a:lnTo>
                  <a:lnTo>
                    <a:pt x="673227" y="260731"/>
                  </a:lnTo>
                  <a:lnTo>
                    <a:pt x="677418" y="248793"/>
                  </a:lnTo>
                  <a:close/>
                </a:path>
                <a:path w="1013460" h="377825">
                  <a:moveTo>
                    <a:pt x="725424" y="265430"/>
                  </a:moveTo>
                  <a:lnTo>
                    <a:pt x="689483" y="252984"/>
                  </a:lnTo>
                  <a:lnTo>
                    <a:pt x="685292" y="264922"/>
                  </a:lnTo>
                  <a:lnTo>
                    <a:pt x="721233" y="277368"/>
                  </a:lnTo>
                  <a:lnTo>
                    <a:pt x="725424" y="265430"/>
                  </a:lnTo>
                  <a:close/>
                </a:path>
                <a:path w="1013460" h="377825">
                  <a:moveTo>
                    <a:pt x="773303" y="282067"/>
                  </a:moveTo>
                  <a:lnTo>
                    <a:pt x="737489" y="269621"/>
                  </a:lnTo>
                  <a:lnTo>
                    <a:pt x="733298" y="281559"/>
                  </a:lnTo>
                  <a:lnTo>
                    <a:pt x="769112" y="294132"/>
                  </a:lnTo>
                  <a:lnTo>
                    <a:pt x="773303" y="282067"/>
                  </a:lnTo>
                  <a:close/>
                </a:path>
                <a:path w="1013460" h="377825">
                  <a:moveTo>
                    <a:pt x="821309" y="298831"/>
                  </a:moveTo>
                  <a:lnTo>
                    <a:pt x="785368" y="286385"/>
                  </a:lnTo>
                  <a:lnTo>
                    <a:pt x="781177" y="298323"/>
                  </a:lnTo>
                  <a:lnTo>
                    <a:pt x="817118" y="310769"/>
                  </a:lnTo>
                  <a:lnTo>
                    <a:pt x="821309" y="298831"/>
                  </a:lnTo>
                  <a:close/>
                </a:path>
                <a:path w="1013460" h="377825">
                  <a:moveTo>
                    <a:pt x="869188" y="315468"/>
                  </a:moveTo>
                  <a:lnTo>
                    <a:pt x="833247" y="303022"/>
                  </a:lnTo>
                  <a:lnTo>
                    <a:pt x="829183" y="314960"/>
                  </a:lnTo>
                  <a:lnTo>
                    <a:pt x="864997" y="327533"/>
                  </a:lnTo>
                  <a:lnTo>
                    <a:pt x="869188" y="315468"/>
                  </a:lnTo>
                  <a:close/>
                </a:path>
                <a:path w="1013460" h="377825">
                  <a:moveTo>
                    <a:pt x="917194" y="332105"/>
                  </a:moveTo>
                  <a:lnTo>
                    <a:pt x="881126" y="319659"/>
                  </a:lnTo>
                  <a:lnTo>
                    <a:pt x="877062" y="331597"/>
                  </a:lnTo>
                  <a:lnTo>
                    <a:pt x="913003" y="344170"/>
                  </a:lnTo>
                  <a:lnTo>
                    <a:pt x="917194" y="332105"/>
                  </a:lnTo>
                  <a:close/>
                </a:path>
                <a:path w="1013460" h="377825">
                  <a:moveTo>
                    <a:pt x="965073" y="348869"/>
                  </a:moveTo>
                  <a:lnTo>
                    <a:pt x="929132" y="336296"/>
                  </a:lnTo>
                  <a:lnTo>
                    <a:pt x="925068" y="348361"/>
                  </a:lnTo>
                  <a:lnTo>
                    <a:pt x="961009" y="360934"/>
                  </a:lnTo>
                  <a:lnTo>
                    <a:pt x="965073" y="348869"/>
                  </a:lnTo>
                  <a:close/>
                </a:path>
                <a:path w="1013460" h="377825">
                  <a:moveTo>
                    <a:pt x="1013079" y="365506"/>
                  </a:moveTo>
                  <a:lnTo>
                    <a:pt x="977011" y="353060"/>
                  </a:lnTo>
                  <a:lnTo>
                    <a:pt x="972820" y="364998"/>
                  </a:lnTo>
                  <a:lnTo>
                    <a:pt x="1008888" y="377571"/>
                  </a:lnTo>
                  <a:lnTo>
                    <a:pt x="1013079" y="36550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084320" y="4844795"/>
              <a:ext cx="774065" cy="501015"/>
            </a:xfrm>
            <a:custGeom>
              <a:avLst/>
              <a:gdLst/>
              <a:ahLst/>
              <a:cxnLst/>
              <a:rect l="l" t="t" r="r" b="b"/>
              <a:pathLst>
                <a:path w="774064" h="501014">
                  <a:moveTo>
                    <a:pt x="386714" y="0"/>
                  </a:moveTo>
                  <a:lnTo>
                    <a:pt x="329564" y="2666"/>
                  </a:lnTo>
                  <a:lnTo>
                    <a:pt x="275081" y="10667"/>
                  </a:lnTo>
                  <a:lnTo>
                    <a:pt x="223774" y="23240"/>
                  </a:lnTo>
                  <a:lnTo>
                    <a:pt x="176149" y="40385"/>
                  </a:lnTo>
                  <a:lnTo>
                    <a:pt x="132968" y="61467"/>
                  </a:lnTo>
                  <a:lnTo>
                    <a:pt x="94868" y="86232"/>
                  </a:lnTo>
                  <a:lnTo>
                    <a:pt x="62356" y="114172"/>
                  </a:lnTo>
                  <a:lnTo>
                    <a:pt x="35940" y="144906"/>
                  </a:lnTo>
                  <a:lnTo>
                    <a:pt x="16382" y="178180"/>
                  </a:lnTo>
                  <a:lnTo>
                    <a:pt x="0" y="250570"/>
                  </a:lnTo>
                  <a:lnTo>
                    <a:pt x="4190" y="287527"/>
                  </a:lnTo>
                  <a:lnTo>
                    <a:pt x="35940" y="356107"/>
                  </a:lnTo>
                  <a:lnTo>
                    <a:pt x="62356" y="386968"/>
                  </a:lnTo>
                  <a:lnTo>
                    <a:pt x="94868" y="414908"/>
                  </a:lnTo>
                  <a:lnTo>
                    <a:pt x="132968" y="439546"/>
                  </a:lnTo>
                  <a:lnTo>
                    <a:pt x="176149" y="460628"/>
                  </a:lnTo>
                  <a:lnTo>
                    <a:pt x="223774" y="477773"/>
                  </a:lnTo>
                  <a:lnTo>
                    <a:pt x="275081" y="490473"/>
                  </a:lnTo>
                  <a:lnTo>
                    <a:pt x="329564" y="498347"/>
                  </a:lnTo>
                  <a:lnTo>
                    <a:pt x="386714" y="501014"/>
                  </a:lnTo>
                  <a:lnTo>
                    <a:pt x="443991" y="498347"/>
                  </a:lnTo>
                  <a:lnTo>
                    <a:pt x="498601" y="490473"/>
                  </a:lnTo>
                  <a:lnTo>
                    <a:pt x="549909" y="477773"/>
                  </a:lnTo>
                  <a:lnTo>
                    <a:pt x="597534" y="460628"/>
                  </a:lnTo>
                  <a:lnTo>
                    <a:pt x="640588" y="439546"/>
                  </a:lnTo>
                  <a:lnTo>
                    <a:pt x="678814" y="414908"/>
                  </a:lnTo>
                  <a:lnTo>
                    <a:pt x="711326" y="386968"/>
                  </a:lnTo>
                  <a:lnTo>
                    <a:pt x="737742" y="356107"/>
                  </a:lnTo>
                  <a:lnTo>
                    <a:pt x="757301" y="322960"/>
                  </a:lnTo>
                  <a:lnTo>
                    <a:pt x="773683" y="250570"/>
                  </a:lnTo>
                  <a:lnTo>
                    <a:pt x="769492" y="213486"/>
                  </a:lnTo>
                  <a:lnTo>
                    <a:pt x="737742" y="144906"/>
                  </a:lnTo>
                  <a:lnTo>
                    <a:pt x="711326" y="114172"/>
                  </a:lnTo>
                  <a:lnTo>
                    <a:pt x="678814" y="86232"/>
                  </a:lnTo>
                  <a:lnTo>
                    <a:pt x="640588" y="61467"/>
                  </a:lnTo>
                  <a:lnTo>
                    <a:pt x="597534" y="40385"/>
                  </a:lnTo>
                  <a:lnTo>
                    <a:pt x="549909" y="23240"/>
                  </a:lnTo>
                  <a:lnTo>
                    <a:pt x="498601" y="10667"/>
                  </a:lnTo>
                  <a:lnTo>
                    <a:pt x="443991" y="2666"/>
                  </a:lnTo>
                  <a:lnTo>
                    <a:pt x="38671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085082" y="4845557"/>
              <a:ext cx="774065" cy="501015"/>
            </a:xfrm>
            <a:custGeom>
              <a:avLst/>
              <a:gdLst/>
              <a:ahLst/>
              <a:cxnLst/>
              <a:rect l="l" t="t" r="r" b="b"/>
              <a:pathLst>
                <a:path w="774064" h="501014">
                  <a:moveTo>
                    <a:pt x="773683" y="250571"/>
                  </a:moveTo>
                  <a:lnTo>
                    <a:pt x="757301" y="178181"/>
                  </a:lnTo>
                  <a:lnTo>
                    <a:pt x="737742" y="144907"/>
                  </a:lnTo>
                  <a:lnTo>
                    <a:pt x="711326" y="114173"/>
                  </a:lnTo>
                  <a:lnTo>
                    <a:pt x="678814" y="86233"/>
                  </a:lnTo>
                  <a:lnTo>
                    <a:pt x="640588" y="61468"/>
                  </a:lnTo>
                  <a:lnTo>
                    <a:pt x="597534" y="40386"/>
                  </a:lnTo>
                  <a:lnTo>
                    <a:pt x="549909" y="23241"/>
                  </a:lnTo>
                  <a:lnTo>
                    <a:pt x="498601" y="10668"/>
                  </a:lnTo>
                  <a:lnTo>
                    <a:pt x="443991" y="2667"/>
                  </a:lnTo>
                  <a:lnTo>
                    <a:pt x="386714" y="0"/>
                  </a:lnTo>
                  <a:lnTo>
                    <a:pt x="329564" y="2667"/>
                  </a:lnTo>
                  <a:lnTo>
                    <a:pt x="275081" y="10668"/>
                  </a:lnTo>
                  <a:lnTo>
                    <a:pt x="223773" y="23241"/>
                  </a:lnTo>
                  <a:lnTo>
                    <a:pt x="176148" y="40386"/>
                  </a:lnTo>
                  <a:lnTo>
                    <a:pt x="132968" y="61468"/>
                  </a:lnTo>
                  <a:lnTo>
                    <a:pt x="94868" y="86233"/>
                  </a:lnTo>
                  <a:lnTo>
                    <a:pt x="62356" y="114173"/>
                  </a:lnTo>
                  <a:lnTo>
                    <a:pt x="35940" y="144907"/>
                  </a:lnTo>
                  <a:lnTo>
                    <a:pt x="16382" y="178181"/>
                  </a:lnTo>
                  <a:lnTo>
                    <a:pt x="0" y="250571"/>
                  </a:lnTo>
                  <a:lnTo>
                    <a:pt x="4190" y="287528"/>
                  </a:lnTo>
                  <a:lnTo>
                    <a:pt x="35940" y="356108"/>
                  </a:lnTo>
                  <a:lnTo>
                    <a:pt x="62356" y="386969"/>
                  </a:lnTo>
                  <a:lnTo>
                    <a:pt x="94868" y="414909"/>
                  </a:lnTo>
                  <a:lnTo>
                    <a:pt x="132968" y="439547"/>
                  </a:lnTo>
                  <a:lnTo>
                    <a:pt x="176148" y="460629"/>
                  </a:lnTo>
                  <a:lnTo>
                    <a:pt x="223773" y="477774"/>
                  </a:lnTo>
                  <a:lnTo>
                    <a:pt x="275081" y="490474"/>
                  </a:lnTo>
                  <a:lnTo>
                    <a:pt x="329564" y="498348"/>
                  </a:lnTo>
                  <a:lnTo>
                    <a:pt x="386714" y="501015"/>
                  </a:lnTo>
                  <a:lnTo>
                    <a:pt x="443991" y="498348"/>
                  </a:lnTo>
                  <a:lnTo>
                    <a:pt x="498601" y="490474"/>
                  </a:lnTo>
                  <a:lnTo>
                    <a:pt x="549909" y="477774"/>
                  </a:lnTo>
                  <a:lnTo>
                    <a:pt x="597534" y="460629"/>
                  </a:lnTo>
                  <a:lnTo>
                    <a:pt x="640588" y="439547"/>
                  </a:lnTo>
                  <a:lnTo>
                    <a:pt x="678814" y="414909"/>
                  </a:lnTo>
                  <a:lnTo>
                    <a:pt x="711326" y="386969"/>
                  </a:lnTo>
                  <a:lnTo>
                    <a:pt x="737742" y="356108"/>
                  </a:lnTo>
                  <a:lnTo>
                    <a:pt x="757301" y="322961"/>
                  </a:lnTo>
                  <a:lnTo>
                    <a:pt x="773683" y="250571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870195" y="4954655"/>
            <a:ext cx="24955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25" dirty="0">
                <a:latin typeface="Cambria"/>
                <a:cs typeface="Cambria"/>
              </a:rPr>
              <a:t>q2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77308" y="5209416"/>
            <a:ext cx="32512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25" dirty="0">
                <a:latin typeface="Cambria"/>
                <a:cs typeface="Cambria"/>
              </a:rPr>
              <a:t>a/</a:t>
            </a:r>
            <a:r>
              <a:rPr sz="1600" spc="-25" dirty="0">
                <a:latin typeface="Symbol"/>
                <a:cs typeface="Symbol"/>
              </a:rPr>
              <a:t></a:t>
            </a:r>
            <a:endParaRPr sz="1600">
              <a:latin typeface="Symbol"/>
              <a:cs typeface="Symbo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869372" y="4178744"/>
            <a:ext cx="990600" cy="462280"/>
            <a:chOff x="2345372" y="4178744"/>
            <a:chExt cx="990600" cy="462280"/>
          </a:xfrm>
        </p:grpSpPr>
        <p:sp>
          <p:nvSpPr>
            <p:cNvPr id="15" name="object 15"/>
            <p:cNvSpPr/>
            <p:nvPr/>
          </p:nvSpPr>
          <p:spPr>
            <a:xfrm>
              <a:off x="2350008" y="4183380"/>
              <a:ext cx="979805" cy="451484"/>
            </a:xfrm>
            <a:custGeom>
              <a:avLst/>
              <a:gdLst/>
              <a:ahLst/>
              <a:cxnLst/>
              <a:rect l="l" t="t" r="r" b="b"/>
              <a:pathLst>
                <a:path w="979804" h="451485">
                  <a:moveTo>
                    <a:pt x="489839" y="0"/>
                  </a:moveTo>
                  <a:lnTo>
                    <a:pt x="428371" y="1778"/>
                  </a:lnTo>
                  <a:lnTo>
                    <a:pt x="369189" y="6858"/>
                  </a:lnTo>
                  <a:lnTo>
                    <a:pt x="312800" y="15240"/>
                  </a:lnTo>
                  <a:lnTo>
                    <a:pt x="259587" y="26416"/>
                  </a:lnTo>
                  <a:lnTo>
                    <a:pt x="209931" y="40386"/>
                  </a:lnTo>
                  <a:lnTo>
                    <a:pt x="164465" y="56896"/>
                  </a:lnTo>
                  <a:lnTo>
                    <a:pt x="123571" y="75819"/>
                  </a:lnTo>
                  <a:lnTo>
                    <a:pt x="87756" y="96647"/>
                  </a:lnTo>
                  <a:lnTo>
                    <a:pt x="33019" y="144018"/>
                  </a:lnTo>
                  <a:lnTo>
                    <a:pt x="3810" y="197231"/>
                  </a:lnTo>
                  <a:lnTo>
                    <a:pt x="0" y="225425"/>
                  </a:lnTo>
                  <a:lnTo>
                    <a:pt x="3810" y="253746"/>
                  </a:lnTo>
                  <a:lnTo>
                    <a:pt x="33019" y="306959"/>
                  </a:lnTo>
                  <a:lnTo>
                    <a:pt x="87756" y="354330"/>
                  </a:lnTo>
                  <a:lnTo>
                    <a:pt x="123571" y="375285"/>
                  </a:lnTo>
                  <a:lnTo>
                    <a:pt x="164465" y="394081"/>
                  </a:lnTo>
                  <a:lnTo>
                    <a:pt x="209931" y="410591"/>
                  </a:lnTo>
                  <a:lnTo>
                    <a:pt x="259587" y="424561"/>
                  </a:lnTo>
                  <a:lnTo>
                    <a:pt x="312800" y="435864"/>
                  </a:lnTo>
                  <a:lnTo>
                    <a:pt x="369189" y="444119"/>
                  </a:lnTo>
                  <a:lnTo>
                    <a:pt x="428371" y="449199"/>
                  </a:lnTo>
                  <a:lnTo>
                    <a:pt x="489839" y="450977"/>
                  </a:lnTo>
                  <a:lnTo>
                    <a:pt x="551307" y="449199"/>
                  </a:lnTo>
                  <a:lnTo>
                    <a:pt x="610489" y="444119"/>
                  </a:lnTo>
                  <a:lnTo>
                    <a:pt x="666877" y="435864"/>
                  </a:lnTo>
                  <a:lnTo>
                    <a:pt x="720090" y="424561"/>
                  </a:lnTo>
                  <a:lnTo>
                    <a:pt x="769619" y="410591"/>
                  </a:lnTo>
                  <a:lnTo>
                    <a:pt x="815086" y="394081"/>
                  </a:lnTo>
                  <a:lnTo>
                    <a:pt x="855980" y="375285"/>
                  </a:lnTo>
                  <a:lnTo>
                    <a:pt x="891921" y="354330"/>
                  </a:lnTo>
                  <a:lnTo>
                    <a:pt x="946657" y="306959"/>
                  </a:lnTo>
                  <a:lnTo>
                    <a:pt x="975868" y="253746"/>
                  </a:lnTo>
                  <a:lnTo>
                    <a:pt x="979678" y="225425"/>
                  </a:lnTo>
                  <a:lnTo>
                    <a:pt x="975868" y="197231"/>
                  </a:lnTo>
                  <a:lnTo>
                    <a:pt x="946657" y="144018"/>
                  </a:lnTo>
                  <a:lnTo>
                    <a:pt x="891921" y="96647"/>
                  </a:lnTo>
                  <a:lnTo>
                    <a:pt x="855980" y="75819"/>
                  </a:lnTo>
                  <a:lnTo>
                    <a:pt x="815086" y="56896"/>
                  </a:lnTo>
                  <a:lnTo>
                    <a:pt x="769619" y="40386"/>
                  </a:lnTo>
                  <a:lnTo>
                    <a:pt x="720090" y="26416"/>
                  </a:lnTo>
                  <a:lnTo>
                    <a:pt x="666877" y="15240"/>
                  </a:lnTo>
                  <a:lnTo>
                    <a:pt x="610489" y="6858"/>
                  </a:lnTo>
                  <a:lnTo>
                    <a:pt x="551307" y="1778"/>
                  </a:lnTo>
                  <a:lnTo>
                    <a:pt x="4898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350770" y="4184142"/>
              <a:ext cx="979805" cy="451484"/>
            </a:xfrm>
            <a:custGeom>
              <a:avLst/>
              <a:gdLst/>
              <a:ahLst/>
              <a:cxnLst/>
              <a:rect l="l" t="t" r="r" b="b"/>
              <a:pathLst>
                <a:path w="979804" h="451485">
                  <a:moveTo>
                    <a:pt x="979678" y="225551"/>
                  </a:moveTo>
                  <a:lnTo>
                    <a:pt x="964692" y="170052"/>
                  </a:lnTo>
                  <a:lnTo>
                    <a:pt x="922274" y="119506"/>
                  </a:lnTo>
                  <a:lnTo>
                    <a:pt x="855980" y="75818"/>
                  </a:lnTo>
                  <a:lnTo>
                    <a:pt x="815086" y="56895"/>
                  </a:lnTo>
                  <a:lnTo>
                    <a:pt x="769619" y="40385"/>
                  </a:lnTo>
                  <a:lnTo>
                    <a:pt x="720090" y="26415"/>
                  </a:lnTo>
                  <a:lnTo>
                    <a:pt x="666877" y="15239"/>
                  </a:lnTo>
                  <a:lnTo>
                    <a:pt x="610488" y="6857"/>
                  </a:lnTo>
                  <a:lnTo>
                    <a:pt x="551307" y="1777"/>
                  </a:lnTo>
                  <a:lnTo>
                    <a:pt x="489838" y="0"/>
                  </a:lnTo>
                  <a:lnTo>
                    <a:pt x="428371" y="1777"/>
                  </a:lnTo>
                  <a:lnTo>
                    <a:pt x="369188" y="6857"/>
                  </a:lnTo>
                  <a:lnTo>
                    <a:pt x="312800" y="15239"/>
                  </a:lnTo>
                  <a:lnTo>
                    <a:pt x="259587" y="26415"/>
                  </a:lnTo>
                  <a:lnTo>
                    <a:pt x="209931" y="40385"/>
                  </a:lnTo>
                  <a:lnTo>
                    <a:pt x="164465" y="56895"/>
                  </a:lnTo>
                  <a:lnTo>
                    <a:pt x="123571" y="75818"/>
                  </a:lnTo>
                  <a:lnTo>
                    <a:pt x="87756" y="96646"/>
                  </a:lnTo>
                  <a:lnTo>
                    <a:pt x="33019" y="144017"/>
                  </a:lnTo>
                  <a:lnTo>
                    <a:pt x="3810" y="197230"/>
                  </a:lnTo>
                  <a:lnTo>
                    <a:pt x="0" y="225551"/>
                  </a:lnTo>
                  <a:lnTo>
                    <a:pt x="3810" y="253745"/>
                  </a:lnTo>
                  <a:lnTo>
                    <a:pt x="33019" y="306958"/>
                  </a:lnTo>
                  <a:lnTo>
                    <a:pt x="87756" y="354329"/>
                  </a:lnTo>
                  <a:lnTo>
                    <a:pt x="123571" y="375284"/>
                  </a:lnTo>
                  <a:lnTo>
                    <a:pt x="164465" y="394080"/>
                  </a:lnTo>
                  <a:lnTo>
                    <a:pt x="209931" y="410590"/>
                  </a:lnTo>
                  <a:lnTo>
                    <a:pt x="259587" y="424560"/>
                  </a:lnTo>
                  <a:lnTo>
                    <a:pt x="312800" y="435863"/>
                  </a:lnTo>
                  <a:lnTo>
                    <a:pt x="369188" y="444118"/>
                  </a:lnTo>
                  <a:lnTo>
                    <a:pt x="428371" y="449198"/>
                  </a:lnTo>
                  <a:lnTo>
                    <a:pt x="489838" y="450976"/>
                  </a:lnTo>
                  <a:lnTo>
                    <a:pt x="551307" y="449198"/>
                  </a:lnTo>
                  <a:lnTo>
                    <a:pt x="610488" y="444118"/>
                  </a:lnTo>
                  <a:lnTo>
                    <a:pt x="666877" y="435863"/>
                  </a:lnTo>
                  <a:lnTo>
                    <a:pt x="720090" y="424560"/>
                  </a:lnTo>
                  <a:lnTo>
                    <a:pt x="769619" y="410590"/>
                  </a:lnTo>
                  <a:lnTo>
                    <a:pt x="815086" y="394080"/>
                  </a:lnTo>
                  <a:lnTo>
                    <a:pt x="855980" y="375284"/>
                  </a:lnTo>
                  <a:lnTo>
                    <a:pt x="891921" y="354329"/>
                  </a:lnTo>
                  <a:lnTo>
                    <a:pt x="946657" y="306958"/>
                  </a:lnTo>
                  <a:lnTo>
                    <a:pt x="975868" y="253745"/>
                  </a:lnTo>
                  <a:lnTo>
                    <a:pt x="979678" y="225551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4238378" y="4267331"/>
            <a:ext cx="252729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25" dirty="0">
                <a:latin typeface="Cambria"/>
                <a:cs typeface="Cambria"/>
              </a:rPr>
              <a:t>q0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057651" y="5689860"/>
            <a:ext cx="797560" cy="531495"/>
          </a:xfrm>
          <a:custGeom>
            <a:avLst/>
            <a:gdLst/>
            <a:ahLst/>
            <a:cxnLst/>
            <a:rect l="l" t="t" r="r" b="b"/>
            <a:pathLst>
              <a:path w="797560" h="531495">
                <a:moveTo>
                  <a:pt x="797051" y="265734"/>
                </a:moveTo>
                <a:lnTo>
                  <a:pt x="792734" y="226466"/>
                </a:lnTo>
                <a:lnTo>
                  <a:pt x="780161" y="188988"/>
                </a:lnTo>
                <a:lnTo>
                  <a:pt x="759967" y="153708"/>
                </a:lnTo>
                <a:lnTo>
                  <a:pt x="732789" y="121043"/>
                </a:lnTo>
                <a:lnTo>
                  <a:pt x="699262" y="91389"/>
                </a:lnTo>
                <a:lnTo>
                  <a:pt x="660019" y="65176"/>
                </a:lnTo>
                <a:lnTo>
                  <a:pt x="615442" y="42811"/>
                </a:lnTo>
                <a:lnTo>
                  <a:pt x="566547" y="24701"/>
                </a:lnTo>
                <a:lnTo>
                  <a:pt x="513588" y="11252"/>
                </a:lnTo>
                <a:lnTo>
                  <a:pt x="457326" y="2882"/>
                </a:lnTo>
                <a:lnTo>
                  <a:pt x="398399" y="0"/>
                </a:lnTo>
                <a:lnTo>
                  <a:pt x="339598" y="2882"/>
                </a:lnTo>
                <a:lnTo>
                  <a:pt x="283463" y="11252"/>
                </a:lnTo>
                <a:lnTo>
                  <a:pt x="230505" y="24701"/>
                </a:lnTo>
                <a:lnTo>
                  <a:pt x="181482" y="42811"/>
                </a:lnTo>
                <a:lnTo>
                  <a:pt x="137032" y="65176"/>
                </a:lnTo>
                <a:lnTo>
                  <a:pt x="97789" y="91389"/>
                </a:lnTo>
                <a:lnTo>
                  <a:pt x="64262" y="121043"/>
                </a:lnTo>
                <a:lnTo>
                  <a:pt x="37083" y="153708"/>
                </a:lnTo>
                <a:lnTo>
                  <a:pt x="16891" y="188988"/>
                </a:lnTo>
                <a:lnTo>
                  <a:pt x="4318" y="226466"/>
                </a:lnTo>
                <a:lnTo>
                  <a:pt x="0" y="265734"/>
                </a:lnTo>
                <a:lnTo>
                  <a:pt x="4318" y="305003"/>
                </a:lnTo>
                <a:lnTo>
                  <a:pt x="16891" y="342480"/>
                </a:lnTo>
                <a:lnTo>
                  <a:pt x="37083" y="377774"/>
                </a:lnTo>
                <a:lnTo>
                  <a:pt x="64262" y="410438"/>
                </a:lnTo>
                <a:lnTo>
                  <a:pt x="97789" y="440080"/>
                </a:lnTo>
                <a:lnTo>
                  <a:pt x="137032" y="466305"/>
                </a:lnTo>
                <a:lnTo>
                  <a:pt x="181482" y="488670"/>
                </a:lnTo>
                <a:lnTo>
                  <a:pt x="230505" y="506780"/>
                </a:lnTo>
                <a:lnTo>
                  <a:pt x="283463" y="520230"/>
                </a:lnTo>
                <a:lnTo>
                  <a:pt x="339598" y="528599"/>
                </a:lnTo>
                <a:lnTo>
                  <a:pt x="398399" y="531482"/>
                </a:lnTo>
                <a:lnTo>
                  <a:pt x="457326" y="528599"/>
                </a:lnTo>
                <a:lnTo>
                  <a:pt x="513588" y="520230"/>
                </a:lnTo>
                <a:lnTo>
                  <a:pt x="566547" y="506780"/>
                </a:lnTo>
                <a:lnTo>
                  <a:pt x="615442" y="488670"/>
                </a:lnTo>
                <a:lnTo>
                  <a:pt x="660019" y="466305"/>
                </a:lnTo>
                <a:lnTo>
                  <a:pt x="699262" y="440080"/>
                </a:lnTo>
                <a:lnTo>
                  <a:pt x="732789" y="410438"/>
                </a:lnTo>
                <a:lnTo>
                  <a:pt x="759967" y="377774"/>
                </a:lnTo>
                <a:lnTo>
                  <a:pt x="780161" y="342480"/>
                </a:lnTo>
                <a:lnTo>
                  <a:pt x="792734" y="305003"/>
                </a:lnTo>
                <a:lnTo>
                  <a:pt x="797051" y="265734"/>
                </a:lnTo>
                <a:close/>
              </a:path>
            </a:pathLst>
          </a:custGeom>
          <a:ln w="10668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329431" y="5798924"/>
            <a:ext cx="24955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25" dirty="0">
                <a:latin typeface="Cambria"/>
                <a:cs typeface="Cambria"/>
              </a:rPr>
              <a:t>q1</a:t>
            </a:r>
            <a:endParaRPr sz="1600">
              <a:latin typeface="Cambria"/>
              <a:cs typeface="Cambria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230628" y="4526287"/>
            <a:ext cx="1576071" cy="1344295"/>
            <a:chOff x="2706623" y="4526279"/>
            <a:chExt cx="1576070" cy="1344295"/>
          </a:xfrm>
        </p:grpSpPr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72967" y="5135879"/>
              <a:ext cx="1109471" cy="734568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3226308" y="5242559"/>
              <a:ext cx="923290" cy="548640"/>
            </a:xfrm>
            <a:custGeom>
              <a:avLst/>
              <a:gdLst/>
              <a:ahLst/>
              <a:cxnLst/>
              <a:rect l="l" t="t" r="r" b="b"/>
              <a:pathLst>
                <a:path w="923289" h="548639">
                  <a:moveTo>
                    <a:pt x="39243" y="528840"/>
                  </a:moveTo>
                  <a:lnTo>
                    <a:pt x="32893" y="517906"/>
                  </a:lnTo>
                  <a:lnTo>
                    <a:pt x="0" y="537273"/>
                  </a:lnTo>
                  <a:lnTo>
                    <a:pt x="6477" y="548208"/>
                  </a:lnTo>
                  <a:lnTo>
                    <a:pt x="39243" y="528840"/>
                  </a:lnTo>
                  <a:close/>
                </a:path>
                <a:path w="923289" h="548639">
                  <a:moveTo>
                    <a:pt x="83045" y="503034"/>
                  </a:moveTo>
                  <a:lnTo>
                    <a:pt x="76581" y="492086"/>
                  </a:lnTo>
                  <a:lnTo>
                    <a:pt x="43815" y="511454"/>
                  </a:lnTo>
                  <a:lnTo>
                    <a:pt x="50292" y="522389"/>
                  </a:lnTo>
                  <a:lnTo>
                    <a:pt x="83045" y="503034"/>
                  </a:lnTo>
                  <a:close/>
                </a:path>
                <a:path w="923289" h="548639">
                  <a:moveTo>
                    <a:pt x="126746" y="477215"/>
                  </a:moveTo>
                  <a:lnTo>
                    <a:pt x="120396" y="466280"/>
                  </a:lnTo>
                  <a:lnTo>
                    <a:pt x="87503" y="485635"/>
                  </a:lnTo>
                  <a:lnTo>
                    <a:pt x="93980" y="496570"/>
                  </a:lnTo>
                  <a:lnTo>
                    <a:pt x="126746" y="477215"/>
                  </a:lnTo>
                  <a:close/>
                </a:path>
                <a:path w="923289" h="548639">
                  <a:moveTo>
                    <a:pt x="170561" y="451396"/>
                  </a:moveTo>
                  <a:lnTo>
                    <a:pt x="164084" y="440461"/>
                  </a:lnTo>
                  <a:lnTo>
                    <a:pt x="131318" y="459816"/>
                  </a:lnTo>
                  <a:lnTo>
                    <a:pt x="137795" y="470763"/>
                  </a:lnTo>
                  <a:lnTo>
                    <a:pt x="170561" y="451396"/>
                  </a:lnTo>
                  <a:close/>
                </a:path>
                <a:path w="923289" h="548639">
                  <a:moveTo>
                    <a:pt x="214249" y="425577"/>
                  </a:moveTo>
                  <a:lnTo>
                    <a:pt x="207899" y="414642"/>
                  </a:lnTo>
                  <a:lnTo>
                    <a:pt x="175006" y="434009"/>
                  </a:lnTo>
                  <a:lnTo>
                    <a:pt x="181483" y="444944"/>
                  </a:lnTo>
                  <a:lnTo>
                    <a:pt x="214249" y="425577"/>
                  </a:lnTo>
                  <a:close/>
                </a:path>
                <a:path w="923289" h="548639">
                  <a:moveTo>
                    <a:pt x="258191" y="399757"/>
                  </a:moveTo>
                  <a:lnTo>
                    <a:pt x="251714" y="388823"/>
                  </a:lnTo>
                  <a:lnTo>
                    <a:pt x="218821" y="408190"/>
                  </a:lnTo>
                  <a:lnTo>
                    <a:pt x="225298" y="419125"/>
                  </a:lnTo>
                  <a:lnTo>
                    <a:pt x="258191" y="399757"/>
                  </a:lnTo>
                  <a:close/>
                </a:path>
                <a:path w="923289" h="548639">
                  <a:moveTo>
                    <a:pt x="301879" y="373951"/>
                  </a:moveTo>
                  <a:lnTo>
                    <a:pt x="295529" y="363004"/>
                  </a:lnTo>
                  <a:lnTo>
                    <a:pt x="262636" y="382371"/>
                  </a:lnTo>
                  <a:lnTo>
                    <a:pt x="269113" y="393306"/>
                  </a:lnTo>
                  <a:lnTo>
                    <a:pt x="301879" y="373951"/>
                  </a:lnTo>
                  <a:close/>
                </a:path>
                <a:path w="923289" h="548639">
                  <a:moveTo>
                    <a:pt x="345694" y="348132"/>
                  </a:moveTo>
                  <a:lnTo>
                    <a:pt x="339217" y="337185"/>
                  </a:lnTo>
                  <a:lnTo>
                    <a:pt x="306451" y="356552"/>
                  </a:lnTo>
                  <a:lnTo>
                    <a:pt x="312928" y="367499"/>
                  </a:lnTo>
                  <a:lnTo>
                    <a:pt x="345694" y="348132"/>
                  </a:lnTo>
                  <a:close/>
                </a:path>
                <a:path w="923289" h="548639">
                  <a:moveTo>
                    <a:pt x="389382" y="322326"/>
                  </a:moveTo>
                  <a:lnTo>
                    <a:pt x="383032" y="311404"/>
                  </a:lnTo>
                  <a:lnTo>
                    <a:pt x="350139" y="330708"/>
                  </a:lnTo>
                  <a:lnTo>
                    <a:pt x="356616" y="341630"/>
                  </a:lnTo>
                  <a:lnTo>
                    <a:pt x="389382" y="322326"/>
                  </a:lnTo>
                  <a:close/>
                </a:path>
                <a:path w="923289" h="548639">
                  <a:moveTo>
                    <a:pt x="433197" y="296545"/>
                  </a:moveTo>
                  <a:lnTo>
                    <a:pt x="426720" y="285623"/>
                  </a:lnTo>
                  <a:lnTo>
                    <a:pt x="393954" y="304927"/>
                  </a:lnTo>
                  <a:lnTo>
                    <a:pt x="400431" y="315849"/>
                  </a:lnTo>
                  <a:lnTo>
                    <a:pt x="433197" y="296545"/>
                  </a:lnTo>
                  <a:close/>
                </a:path>
                <a:path w="923289" h="548639">
                  <a:moveTo>
                    <a:pt x="476885" y="270637"/>
                  </a:moveTo>
                  <a:lnTo>
                    <a:pt x="470535" y="259715"/>
                  </a:lnTo>
                  <a:lnTo>
                    <a:pt x="437642" y="279146"/>
                  </a:lnTo>
                  <a:lnTo>
                    <a:pt x="444119" y="290068"/>
                  </a:lnTo>
                  <a:lnTo>
                    <a:pt x="476885" y="270637"/>
                  </a:lnTo>
                  <a:close/>
                </a:path>
                <a:path w="923289" h="548639">
                  <a:moveTo>
                    <a:pt x="520700" y="244856"/>
                  </a:moveTo>
                  <a:lnTo>
                    <a:pt x="514223" y="233934"/>
                  </a:lnTo>
                  <a:lnTo>
                    <a:pt x="481457" y="253238"/>
                  </a:lnTo>
                  <a:lnTo>
                    <a:pt x="487934" y="264287"/>
                  </a:lnTo>
                  <a:lnTo>
                    <a:pt x="520700" y="244856"/>
                  </a:lnTo>
                  <a:close/>
                </a:path>
                <a:path w="923289" h="548639">
                  <a:moveTo>
                    <a:pt x="564388" y="219075"/>
                  </a:moveTo>
                  <a:lnTo>
                    <a:pt x="558038" y="208153"/>
                  </a:lnTo>
                  <a:lnTo>
                    <a:pt x="525145" y="227457"/>
                  </a:lnTo>
                  <a:lnTo>
                    <a:pt x="531622" y="238379"/>
                  </a:lnTo>
                  <a:lnTo>
                    <a:pt x="564388" y="219075"/>
                  </a:lnTo>
                  <a:close/>
                </a:path>
                <a:path w="923289" h="548639">
                  <a:moveTo>
                    <a:pt x="608203" y="193294"/>
                  </a:moveTo>
                  <a:lnTo>
                    <a:pt x="601726" y="182245"/>
                  </a:lnTo>
                  <a:lnTo>
                    <a:pt x="568960" y="201676"/>
                  </a:lnTo>
                  <a:lnTo>
                    <a:pt x="575437" y="212598"/>
                  </a:lnTo>
                  <a:lnTo>
                    <a:pt x="608203" y="193294"/>
                  </a:lnTo>
                  <a:close/>
                </a:path>
                <a:path w="923289" h="548639">
                  <a:moveTo>
                    <a:pt x="651891" y="167386"/>
                  </a:moveTo>
                  <a:lnTo>
                    <a:pt x="645541" y="156464"/>
                  </a:lnTo>
                  <a:lnTo>
                    <a:pt x="612648" y="175895"/>
                  </a:lnTo>
                  <a:lnTo>
                    <a:pt x="619125" y="186817"/>
                  </a:lnTo>
                  <a:lnTo>
                    <a:pt x="651891" y="167386"/>
                  </a:lnTo>
                  <a:close/>
                </a:path>
                <a:path w="923289" h="548639">
                  <a:moveTo>
                    <a:pt x="695833" y="141605"/>
                  </a:moveTo>
                  <a:lnTo>
                    <a:pt x="689229" y="130683"/>
                  </a:lnTo>
                  <a:lnTo>
                    <a:pt x="656463" y="149987"/>
                  </a:lnTo>
                  <a:lnTo>
                    <a:pt x="662940" y="160909"/>
                  </a:lnTo>
                  <a:lnTo>
                    <a:pt x="695833" y="141605"/>
                  </a:lnTo>
                  <a:close/>
                </a:path>
                <a:path w="923289" h="548639">
                  <a:moveTo>
                    <a:pt x="739521" y="115824"/>
                  </a:moveTo>
                  <a:lnTo>
                    <a:pt x="733171" y="104902"/>
                  </a:lnTo>
                  <a:lnTo>
                    <a:pt x="700278" y="124206"/>
                  </a:lnTo>
                  <a:lnTo>
                    <a:pt x="706755" y="135128"/>
                  </a:lnTo>
                  <a:lnTo>
                    <a:pt x="739521" y="115824"/>
                  </a:lnTo>
                  <a:close/>
                </a:path>
                <a:path w="923289" h="548639">
                  <a:moveTo>
                    <a:pt x="783336" y="89916"/>
                  </a:moveTo>
                  <a:lnTo>
                    <a:pt x="776859" y="78994"/>
                  </a:lnTo>
                  <a:lnTo>
                    <a:pt x="744093" y="98425"/>
                  </a:lnTo>
                  <a:lnTo>
                    <a:pt x="750570" y="109347"/>
                  </a:lnTo>
                  <a:lnTo>
                    <a:pt x="783336" y="89916"/>
                  </a:lnTo>
                  <a:close/>
                </a:path>
                <a:path w="923289" h="548639">
                  <a:moveTo>
                    <a:pt x="827024" y="64135"/>
                  </a:moveTo>
                  <a:lnTo>
                    <a:pt x="820674" y="53213"/>
                  </a:lnTo>
                  <a:lnTo>
                    <a:pt x="787781" y="72517"/>
                  </a:lnTo>
                  <a:lnTo>
                    <a:pt x="794258" y="83566"/>
                  </a:lnTo>
                  <a:lnTo>
                    <a:pt x="827024" y="64135"/>
                  </a:lnTo>
                  <a:close/>
                </a:path>
                <a:path w="923289" h="548639">
                  <a:moveTo>
                    <a:pt x="870839" y="38354"/>
                  </a:moveTo>
                  <a:lnTo>
                    <a:pt x="864362" y="27432"/>
                  </a:lnTo>
                  <a:lnTo>
                    <a:pt x="831596" y="46736"/>
                  </a:lnTo>
                  <a:lnTo>
                    <a:pt x="838073" y="57658"/>
                  </a:lnTo>
                  <a:lnTo>
                    <a:pt x="870839" y="38354"/>
                  </a:lnTo>
                  <a:close/>
                </a:path>
                <a:path w="923289" h="548639">
                  <a:moveTo>
                    <a:pt x="923290" y="0"/>
                  </a:moveTo>
                  <a:lnTo>
                    <a:pt x="820674" y="508"/>
                  </a:lnTo>
                  <a:lnTo>
                    <a:pt x="818007" y="3302"/>
                  </a:lnTo>
                  <a:lnTo>
                    <a:pt x="817880" y="10414"/>
                  </a:lnTo>
                  <a:lnTo>
                    <a:pt x="820801" y="13208"/>
                  </a:lnTo>
                  <a:lnTo>
                    <a:pt x="889000" y="12827"/>
                  </a:lnTo>
                  <a:lnTo>
                    <a:pt x="875284" y="20955"/>
                  </a:lnTo>
                  <a:lnTo>
                    <a:pt x="881761" y="31877"/>
                  </a:lnTo>
                  <a:lnTo>
                    <a:pt x="895477" y="23876"/>
                  </a:lnTo>
                  <a:lnTo>
                    <a:pt x="863854" y="80264"/>
                  </a:lnTo>
                  <a:lnTo>
                    <a:pt x="862203" y="83439"/>
                  </a:lnTo>
                  <a:lnTo>
                    <a:pt x="863219" y="87249"/>
                  </a:lnTo>
                  <a:lnTo>
                    <a:pt x="869315" y="90678"/>
                  </a:lnTo>
                  <a:lnTo>
                    <a:pt x="873252" y="89535"/>
                  </a:lnTo>
                  <a:lnTo>
                    <a:pt x="922401" y="1524"/>
                  </a:lnTo>
                  <a:lnTo>
                    <a:pt x="9232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06623" y="4526279"/>
              <a:ext cx="265175" cy="1298448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2772156" y="4632959"/>
              <a:ext cx="114300" cy="1112520"/>
            </a:xfrm>
            <a:custGeom>
              <a:avLst/>
              <a:gdLst/>
              <a:ahLst/>
              <a:cxnLst/>
              <a:rect l="l" t="t" r="r" b="b"/>
              <a:pathLst>
                <a:path w="114300" h="1112520">
                  <a:moveTo>
                    <a:pt x="14732" y="1073873"/>
                  </a:moveTo>
                  <a:lnTo>
                    <a:pt x="2159" y="1073162"/>
                  </a:lnTo>
                  <a:lnTo>
                    <a:pt x="0" y="1111262"/>
                  </a:lnTo>
                  <a:lnTo>
                    <a:pt x="12573" y="1111961"/>
                  </a:lnTo>
                  <a:lnTo>
                    <a:pt x="14732" y="1073873"/>
                  </a:lnTo>
                  <a:close/>
                </a:path>
                <a:path w="114300" h="1112520">
                  <a:moveTo>
                    <a:pt x="17526" y="1023099"/>
                  </a:moveTo>
                  <a:lnTo>
                    <a:pt x="4953" y="1022388"/>
                  </a:lnTo>
                  <a:lnTo>
                    <a:pt x="2921" y="1060475"/>
                  </a:lnTo>
                  <a:lnTo>
                    <a:pt x="15367" y="1061173"/>
                  </a:lnTo>
                  <a:lnTo>
                    <a:pt x="17526" y="1023099"/>
                  </a:lnTo>
                  <a:close/>
                </a:path>
                <a:path w="114300" h="1112520">
                  <a:moveTo>
                    <a:pt x="20320" y="972312"/>
                  </a:moveTo>
                  <a:lnTo>
                    <a:pt x="7874" y="971613"/>
                  </a:lnTo>
                  <a:lnTo>
                    <a:pt x="5715" y="1009700"/>
                  </a:lnTo>
                  <a:lnTo>
                    <a:pt x="18288" y="1010412"/>
                  </a:lnTo>
                  <a:lnTo>
                    <a:pt x="20320" y="972312"/>
                  </a:lnTo>
                  <a:close/>
                </a:path>
                <a:path w="114300" h="1112520">
                  <a:moveTo>
                    <a:pt x="23241" y="921512"/>
                  </a:moveTo>
                  <a:lnTo>
                    <a:pt x="10668" y="920750"/>
                  </a:lnTo>
                  <a:lnTo>
                    <a:pt x="8509" y="958913"/>
                  </a:lnTo>
                  <a:lnTo>
                    <a:pt x="21082" y="959624"/>
                  </a:lnTo>
                  <a:lnTo>
                    <a:pt x="23241" y="921512"/>
                  </a:lnTo>
                  <a:close/>
                </a:path>
                <a:path w="114300" h="1112520">
                  <a:moveTo>
                    <a:pt x="26035" y="870839"/>
                  </a:moveTo>
                  <a:lnTo>
                    <a:pt x="13335" y="870077"/>
                  </a:lnTo>
                  <a:lnTo>
                    <a:pt x="11303" y="908177"/>
                  </a:lnTo>
                  <a:lnTo>
                    <a:pt x="23876" y="908812"/>
                  </a:lnTo>
                  <a:lnTo>
                    <a:pt x="26035" y="870839"/>
                  </a:lnTo>
                  <a:close/>
                </a:path>
                <a:path w="114300" h="1112520">
                  <a:moveTo>
                    <a:pt x="28829" y="819912"/>
                  </a:moveTo>
                  <a:lnTo>
                    <a:pt x="16129" y="819277"/>
                  </a:lnTo>
                  <a:lnTo>
                    <a:pt x="14097" y="857377"/>
                  </a:lnTo>
                  <a:lnTo>
                    <a:pt x="26670" y="858139"/>
                  </a:lnTo>
                  <a:lnTo>
                    <a:pt x="28829" y="819912"/>
                  </a:lnTo>
                  <a:close/>
                </a:path>
                <a:path w="114300" h="1112520">
                  <a:moveTo>
                    <a:pt x="31623" y="769239"/>
                  </a:moveTo>
                  <a:lnTo>
                    <a:pt x="19050" y="768477"/>
                  </a:lnTo>
                  <a:lnTo>
                    <a:pt x="16891" y="806577"/>
                  </a:lnTo>
                  <a:lnTo>
                    <a:pt x="29591" y="807212"/>
                  </a:lnTo>
                  <a:lnTo>
                    <a:pt x="31623" y="769239"/>
                  </a:lnTo>
                  <a:close/>
                </a:path>
                <a:path w="114300" h="1112520">
                  <a:moveTo>
                    <a:pt x="34417" y="718312"/>
                  </a:moveTo>
                  <a:lnTo>
                    <a:pt x="21844" y="717677"/>
                  </a:lnTo>
                  <a:lnTo>
                    <a:pt x="19685" y="755777"/>
                  </a:lnTo>
                  <a:lnTo>
                    <a:pt x="32385" y="756539"/>
                  </a:lnTo>
                  <a:lnTo>
                    <a:pt x="34417" y="718312"/>
                  </a:lnTo>
                  <a:close/>
                </a:path>
                <a:path w="114300" h="1112520">
                  <a:moveTo>
                    <a:pt x="37211" y="667639"/>
                  </a:moveTo>
                  <a:lnTo>
                    <a:pt x="24638" y="666877"/>
                  </a:lnTo>
                  <a:lnTo>
                    <a:pt x="22479" y="704977"/>
                  </a:lnTo>
                  <a:lnTo>
                    <a:pt x="35052" y="705739"/>
                  </a:lnTo>
                  <a:lnTo>
                    <a:pt x="37211" y="667639"/>
                  </a:lnTo>
                  <a:close/>
                </a:path>
                <a:path w="114300" h="1112520">
                  <a:moveTo>
                    <a:pt x="40005" y="616966"/>
                  </a:moveTo>
                  <a:lnTo>
                    <a:pt x="27432" y="616204"/>
                  </a:lnTo>
                  <a:lnTo>
                    <a:pt x="25400" y="654304"/>
                  </a:lnTo>
                  <a:lnTo>
                    <a:pt x="37973" y="654939"/>
                  </a:lnTo>
                  <a:lnTo>
                    <a:pt x="40005" y="616966"/>
                  </a:lnTo>
                  <a:close/>
                </a:path>
                <a:path w="114300" h="1112520">
                  <a:moveTo>
                    <a:pt x="42799" y="566039"/>
                  </a:moveTo>
                  <a:lnTo>
                    <a:pt x="30353" y="565404"/>
                  </a:lnTo>
                  <a:lnTo>
                    <a:pt x="28194" y="603377"/>
                  </a:lnTo>
                  <a:lnTo>
                    <a:pt x="40767" y="604139"/>
                  </a:lnTo>
                  <a:lnTo>
                    <a:pt x="42799" y="566039"/>
                  </a:lnTo>
                  <a:close/>
                </a:path>
                <a:path w="114300" h="1112520">
                  <a:moveTo>
                    <a:pt x="45720" y="515366"/>
                  </a:moveTo>
                  <a:lnTo>
                    <a:pt x="33147" y="514604"/>
                  </a:lnTo>
                  <a:lnTo>
                    <a:pt x="30988" y="552704"/>
                  </a:lnTo>
                  <a:lnTo>
                    <a:pt x="43561" y="553339"/>
                  </a:lnTo>
                  <a:lnTo>
                    <a:pt x="45720" y="515366"/>
                  </a:lnTo>
                  <a:close/>
                </a:path>
                <a:path w="114300" h="1112520">
                  <a:moveTo>
                    <a:pt x="48514" y="464566"/>
                  </a:moveTo>
                  <a:lnTo>
                    <a:pt x="35814" y="463804"/>
                  </a:lnTo>
                  <a:lnTo>
                    <a:pt x="33782" y="501904"/>
                  </a:lnTo>
                  <a:lnTo>
                    <a:pt x="46355" y="502666"/>
                  </a:lnTo>
                  <a:lnTo>
                    <a:pt x="48514" y="464566"/>
                  </a:lnTo>
                  <a:close/>
                </a:path>
                <a:path w="114300" h="1112520">
                  <a:moveTo>
                    <a:pt x="51308" y="413766"/>
                  </a:moveTo>
                  <a:lnTo>
                    <a:pt x="38608" y="413131"/>
                  </a:lnTo>
                  <a:lnTo>
                    <a:pt x="36576" y="451104"/>
                  </a:lnTo>
                  <a:lnTo>
                    <a:pt x="49276" y="451866"/>
                  </a:lnTo>
                  <a:lnTo>
                    <a:pt x="51308" y="413766"/>
                  </a:lnTo>
                  <a:close/>
                </a:path>
                <a:path w="114300" h="1112520">
                  <a:moveTo>
                    <a:pt x="54229" y="362966"/>
                  </a:moveTo>
                  <a:lnTo>
                    <a:pt x="41529" y="362204"/>
                  </a:lnTo>
                  <a:lnTo>
                    <a:pt x="39370" y="400431"/>
                  </a:lnTo>
                  <a:lnTo>
                    <a:pt x="52070" y="401066"/>
                  </a:lnTo>
                  <a:lnTo>
                    <a:pt x="54229" y="362966"/>
                  </a:lnTo>
                  <a:close/>
                </a:path>
                <a:path w="114300" h="1112520">
                  <a:moveTo>
                    <a:pt x="57023" y="312166"/>
                  </a:moveTo>
                  <a:lnTo>
                    <a:pt x="44323" y="311531"/>
                  </a:lnTo>
                  <a:lnTo>
                    <a:pt x="42164" y="349504"/>
                  </a:lnTo>
                  <a:lnTo>
                    <a:pt x="54864" y="350266"/>
                  </a:lnTo>
                  <a:lnTo>
                    <a:pt x="57023" y="312166"/>
                  </a:lnTo>
                  <a:close/>
                </a:path>
                <a:path w="114300" h="1112520">
                  <a:moveTo>
                    <a:pt x="59690" y="261366"/>
                  </a:moveTo>
                  <a:lnTo>
                    <a:pt x="47117" y="260604"/>
                  </a:lnTo>
                  <a:lnTo>
                    <a:pt x="45085" y="298831"/>
                  </a:lnTo>
                  <a:lnTo>
                    <a:pt x="57531" y="299593"/>
                  </a:lnTo>
                  <a:lnTo>
                    <a:pt x="59690" y="261366"/>
                  </a:lnTo>
                  <a:close/>
                </a:path>
                <a:path w="114300" h="1112520">
                  <a:moveTo>
                    <a:pt x="62484" y="210693"/>
                  </a:moveTo>
                  <a:lnTo>
                    <a:pt x="50038" y="209931"/>
                  </a:lnTo>
                  <a:lnTo>
                    <a:pt x="47879" y="248031"/>
                  </a:lnTo>
                  <a:lnTo>
                    <a:pt x="60452" y="248666"/>
                  </a:lnTo>
                  <a:lnTo>
                    <a:pt x="62484" y="210693"/>
                  </a:lnTo>
                  <a:close/>
                </a:path>
                <a:path w="114300" h="1112520">
                  <a:moveTo>
                    <a:pt x="65405" y="159766"/>
                  </a:moveTo>
                  <a:lnTo>
                    <a:pt x="52832" y="159131"/>
                  </a:lnTo>
                  <a:lnTo>
                    <a:pt x="50673" y="197231"/>
                  </a:lnTo>
                  <a:lnTo>
                    <a:pt x="63246" y="197993"/>
                  </a:lnTo>
                  <a:lnTo>
                    <a:pt x="65405" y="159766"/>
                  </a:lnTo>
                  <a:close/>
                </a:path>
                <a:path w="114300" h="1112520">
                  <a:moveTo>
                    <a:pt x="68199" y="109093"/>
                  </a:moveTo>
                  <a:lnTo>
                    <a:pt x="55626" y="108331"/>
                  </a:lnTo>
                  <a:lnTo>
                    <a:pt x="53467" y="146431"/>
                  </a:lnTo>
                  <a:lnTo>
                    <a:pt x="66040" y="147066"/>
                  </a:lnTo>
                  <a:lnTo>
                    <a:pt x="68199" y="109093"/>
                  </a:lnTo>
                  <a:close/>
                </a:path>
                <a:path w="114300" h="1112520">
                  <a:moveTo>
                    <a:pt x="70993" y="58293"/>
                  </a:moveTo>
                  <a:lnTo>
                    <a:pt x="58293" y="57658"/>
                  </a:lnTo>
                  <a:lnTo>
                    <a:pt x="56388" y="95631"/>
                  </a:lnTo>
                  <a:lnTo>
                    <a:pt x="68834" y="96393"/>
                  </a:lnTo>
                  <a:lnTo>
                    <a:pt x="70993" y="58293"/>
                  </a:lnTo>
                  <a:close/>
                </a:path>
                <a:path w="114300" h="1112520">
                  <a:moveTo>
                    <a:pt x="114300" y="91440"/>
                  </a:moveTo>
                  <a:lnTo>
                    <a:pt x="74168" y="12192"/>
                  </a:lnTo>
                  <a:lnTo>
                    <a:pt x="67945" y="0"/>
                  </a:lnTo>
                  <a:lnTo>
                    <a:pt x="11557" y="85725"/>
                  </a:lnTo>
                  <a:lnTo>
                    <a:pt x="12446" y="89662"/>
                  </a:lnTo>
                  <a:lnTo>
                    <a:pt x="18288" y="93472"/>
                  </a:lnTo>
                  <a:lnTo>
                    <a:pt x="22225" y="92710"/>
                  </a:lnTo>
                  <a:lnTo>
                    <a:pt x="59563" y="35687"/>
                  </a:lnTo>
                  <a:lnTo>
                    <a:pt x="59055" y="44831"/>
                  </a:lnTo>
                  <a:lnTo>
                    <a:pt x="71755" y="45593"/>
                  </a:lnTo>
                  <a:lnTo>
                    <a:pt x="72263" y="36449"/>
                  </a:lnTo>
                  <a:lnTo>
                    <a:pt x="101600" y="94107"/>
                  </a:lnTo>
                  <a:lnTo>
                    <a:pt x="102997" y="97282"/>
                  </a:lnTo>
                  <a:lnTo>
                    <a:pt x="106807" y="98552"/>
                  </a:lnTo>
                  <a:lnTo>
                    <a:pt x="113157" y="95250"/>
                  </a:lnTo>
                  <a:lnTo>
                    <a:pt x="114300" y="914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3050802" y="4209114"/>
            <a:ext cx="75882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  <a:tabLst>
                <a:tab pos="745472" algn="l"/>
              </a:tabLst>
            </a:pPr>
            <a:r>
              <a:rPr sz="1600" dirty="0">
                <a:latin typeface="Cambria"/>
                <a:cs typeface="Cambria"/>
              </a:rPr>
              <a:t>a/</a:t>
            </a:r>
            <a:r>
              <a:rPr sz="1600" dirty="0">
                <a:latin typeface="Symbol"/>
                <a:cs typeface="Symbol"/>
              </a:rPr>
              <a:t></a:t>
            </a:r>
            <a:r>
              <a:rPr sz="1600" spc="331" dirty="0">
                <a:latin typeface="Times New Roman"/>
                <a:cs typeface="Times New Roman"/>
              </a:rPr>
              <a:t> </a:t>
            </a:r>
            <a:r>
              <a:rPr sz="16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105147" y="4328875"/>
            <a:ext cx="32512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25" dirty="0">
                <a:latin typeface="Cambria"/>
                <a:cs typeface="Cambria"/>
              </a:rPr>
              <a:t>a/</a:t>
            </a:r>
            <a:r>
              <a:rPr sz="1600" spc="-25" dirty="0">
                <a:latin typeface="Symbol"/>
                <a:cs typeface="Symbol"/>
              </a:rPr>
              <a:t>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478533" y="5034536"/>
            <a:ext cx="33782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25" dirty="0">
                <a:latin typeface="Cambria"/>
                <a:cs typeface="Cambria"/>
              </a:rPr>
              <a:t>b/</a:t>
            </a:r>
            <a:r>
              <a:rPr sz="1600" spc="-25" dirty="0">
                <a:latin typeface="Symbol"/>
                <a:cs typeface="Symbol"/>
              </a:rPr>
              <a:t>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105150" y="5642563"/>
            <a:ext cx="33782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25" dirty="0">
                <a:latin typeface="Cambria"/>
                <a:cs typeface="Cambria"/>
              </a:rPr>
              <a:t>b/</a:t>
            </a:r>
            <a:r>
              <a:rPr sz="1600" spc="-25" dirty="0">
                <a:latin typeface="Symbol"/>
                <a:cs typeface="Symbol"/>
              </a:rPr>
              <a:t></a:t>
            </a:r>
            <a:endParaRPr sz="1600">
              <a:latin typeface="Symbol"/>
              <a:cs typeface="Symbol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7299899" y="4922463"/>
            <a:ext cx="782955" cy="511809"/>
            <a:chOff x="5775896" y="4922456"/>
            <a:chExt cx="782955" cy="511809"/>
          </a:xfrm>
        </p:grpSpPr>
        <p:sp>
          <p:nvSpPr>
            <p:cNvPr id="30" name="object 30"/>
            <p:cNvSpPr/>
            <p:nvPr/>
          </p:nvSpPr>
          <p:spPr>
            <a:xfrm>
              <a:off x="5780532" y="4927092"/>
              <a:ext cx="772160" cy="501015"/>
            </a:xfrm>
            <a:custGeom>
              <a:avLst/>
              <a:gdLst/>
              <a:ahLst/>
              <a:cxnLst/>
              <a:rect l="l" t="t" r="r" b="b"/>
              <a:pathLst>
                <a:path w="772159" h="501014">
                  <a:moveTo>
                    <a:pt x="385952" y="0"/>
                  </a:moveTo>
                  <a:lnTo>
                    <a:pt x="328929" y="2666"/>
                  </a:lnTo>
                  <a:lnTo>
                    <a:pt x="274573" y="10667"/>
                  </a:lnTo>
                  <a:lnTo>
                    <a:pt x="223265" y="23240"/>
                  </a:lnTo>
                  <a:lnTo>
                    <a:pt x="175767" y="40385"/>
                  </a:lnTo>
                  <a:lnTo>
                    <a:pt x="132714" y="61467"/>
                  </a:lnTo>
                  <a:lnTo>
                    <a:pt x="94741" y="86232"/>
                  </a:lnTo>
                  <a:lnTo>
                    <a:pt x="62229" y="114172"/>
                  </a:lnTo>
                  <a:lnTo>
                    <a:pt x="35813" y="144906"/>
                  </a:lnTo>
                  <a:lnTo>
                    <a:pt x="16382" y="178180"/>
                  </a:lnTo>
                  <a:lnTo>
                    <a:pt x="0" y="250570"/>
                  </a:lnTo>
                  <a:lnTo>
                    <a:pt x="4190" y="287527"/>
                  </a:lnTo>
                  <a:lnTo>
                    <a:pt x="35813" y="356107"/>
                  </a:lnTo>
                  <a:lnTo>
                    <a:pt x="62229" y="386841"/>
                  </a:lnTo>
                  <a:lnTo>
                    <a:pt x="94741" y="414908"/>
                  </a:lnTo>
                  <a:lnTo>
                    <a:pt x="132714" y="439546"/>
                  </a:lnTo>
                  <a:lnTo>
                    <a:pt x="175767" y="460628"/>
                  </a:lnTo>
                  <a:lnTo>
                    <a:pt x="223265" y="477773"/>
                  </a:lnTo>
                  <a:lnTo>
                    <a:pt x="274573" y="490346"/>
                  </a:lnTo>
                  <a:lnTo>
                    <a:pt x="328929" y="498347"/>
                  </a:lnTo>
                  <a:lnTo>
                    <a:pt x="385952" y="501014"/>
                  </a:lnTo>
                  <a:lnTo>
                    <a:pt x="443102" y="498347"/>
                  </a:lnTo>
                  <a:lnTo>
                    <a:pt x="497585" y="490346"/>
                  </a:lnTo>
                  <a:lnTo>
                    <a:pt x="548893" y="477773"/>
                  </a:lnTo>
                  <a:lnTo>
                    <a:pt x="596264" y="460628"/>
                  </a:lnTo>
                  <a:lnTo>
                    <a:pt x="639317" y="439546"/>
                  </a:lnTo>
                  <a:lnTo>
                    <a:pt x="677417" y="414908"/>
                  </a:lnTo>
                  <a:lnTo>
                    <a:pt x="709929" y="386841"/>
                  </a:lnTo>
                  <a:lnTo>
                    <a:pt x="736218" y="356107"/>
                  </a:lnTo>
                  <a:lnTo>
                    <a:pt x="755776" y="322833"/>
                  </a:lnTo>
                  <a:lnTo>
                    <a:pt x="772160" y="250570"/>
                  </a:lnTo>
                  <a:lnTo>
                    <a:pt x="767968" y="213486"/>
                  </a:lnTo>
                  <a:lnTo>
                    <a:pt x="736218" y="144906"/>
                  </a:lnTo>
                  <a:lnTo>
                    <a:pt x="709929" y="114172"/>
                  </a:lnTo>
                  <a:lnTo>
                    <a:pt x="677417" y="86232"/>
                  </a:lnTo>
                  <a:lnTo>
                    <a:pt x="639317" y="61467"/>
                  </a:lnTo>
                  <a:lnTo>
                    <a:pt x="596264" y="40385"/>
                  </a:lnTo>
                  <a:lnTo>
                    <a:pt x="548893" y="23240"/>
                  </a:lnTo>
                  <a:lnTo>
                    <a:pt x="497585" y="10667"/>
                  </a:lnTo>
                  <a:lnTo>
                    <a:pt x="443102" y="2666"/>
                  </a:lnTo>
                  <a:lnTo>
                    <a:pt x="3859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781294" y="4927854"/>
              <a:ext cx="772160" cy="501015"/>
            </a:xfrm>
            <a:custGeom>
              <a:avLst/>
              <a:gdLst/>
              <a:ahLst/>
              <a:cxnLst/>
              <a:rect l="l" t="t" r="r" b="b"/>
              <a:pathLst>
                <a:path w="772159" h="501014">
                  <a:moveTo>
                    <a:pt x="772159" y="250571"/>
                  </a:moveTo>
                  <a:lnTo>
                    <a:pt x="755776" y="178181"/>
                  </a:lnTo>
                  <a:lnTo>
                    <a:pt x="736219" y="144907"/>
                  </a:lnTo>
                  <a:lnTo>
                    <a:pt x="709929" y="114173"/>
                  </a:lnTo>
                  <a:lnTo>
                    <a:pt x="677417" y="86233"/>
                  </a:lnTo>
                  <a:lnTo>
                    <a:pt x="639317" y="61468"/>
                  </a:lnTo>
                  <a:lnTo>
                    <a:pt x="596264" y="40386"/>
                  </a:lnTo>
                  <a:lnTo>
                    <a:pt x="548893" y="23241"/>
                  </a:lnTo>
                  <a:lnTo>
                    <a:pt x="497585" y="10668"/>
                  </a:lnTo>
                  <a:lnTo>
                    <a:pt x="443102" y="2667"/>
                  </a:lnTo>
                  <a:lnTo>
                    <a:pt x="385952" y="0"/>
                  </a:lnTo>
                  <a:lnTo>
                    <a:pt x="328929" y="2667"/>
                  </a:lnTo>
                  <a:lnTo>
                    <a:pt x="274573" y="10668"/>
                  </a:lnTo>
                  <a:lnTo>
                    <a:pt x="223265" y="23241"/>
                  </a:lnTo>
                  <a:lnTo>
                    <a:pt x="175767" y="40386"/>
                  </a:lnTo>
                  <a:lnTo>
                    <a:pt x="132714" y="61468"/>
                  </a:lnTo>
                  <a:lnTo>
                    <a:pt x="94741" y="86233"/>
                  </a:lnTo>
                  <a:lnTo>
                    <a:pt x="62229" y="114173"/>
                  </a:lnTo>
                  <a:lnTo>
                    <a:pt x="35813" y="144907"/>
                  </a:lnTo>
                  <a:lnTo>
                    <a:pt x="16382" y="178181"/>
                  </a:lnTo>
                  <a:lnTo>
                    <a:pt x="0" y="250571"/>
                  </a:lnTo>
                  <a:lnTo>
                    <a:pt x="4190" y="287528"/>
                  </a:lnTo>
                  <a:lnTo>
                    <a:pt x="35813" y="356108"/>
                  </a:lnTo>
                  <a:lnTo>
                    <a:pt x="62229" y="386842"/>
                  </a:lnTo>
                  <a:lnTo>
                    <a:pt x="94741" y="414909"/>
                  </a:lnTo>
                  <a:lnTo>
                    <a:pt x="132714" y="439547"/>
                  </a:lnTo>
                  <a:lnTo>
                    <a:pt x="175767" y="460629"/>
                  </a:lnTo>
                  <a:lnTo>
                    <a:pt x="223265" y="477774"/>
                  </a:lnTo>
                  <a:lnTo>
                    <a:pt x="274573" y="490347"/>
                  </a:lnTo>
                  <a:lnTo>
                    <a:pt x="328929" y="498348"/>
                  </a:lnTo>
                  <a:lnTo>
                    <a:pt x="385952" y="501015"/>
                  </a:lnTo>
                  <a:lnTo>
                    <a:pt x="443102" y="498348"/>
                  </a:lnTo>
                  <a:lnTo>
                    <a:pt x="497585" y="490347"/>
                  </a:lnTo>
                  <a:lnTo>
                    <a:pt x="548893" y="477774"/>
                  </a:lnTo>
                  <a:lnTo>
                    <a:pt x="596264" y="460629"/>
                  </a:lnTo>
                  <a:lnTo>
                    <a:pt x="639317" y="439547"/>
                  </a:lnTo>
                  <a:lnTo>
                    <a:pt x="677417" y="414909"/>
                  </a:lnTo>
                  <a:lnTo>
                    <a:pt x="709929" y="386842"/>
                  </a:lnTo>
                  <a:lnTo>
                    <a:pt x="736219" y="356108"/>
                  </a:lnTo>
                  <a:lnTo>
                    <a:pt x="755776" y="322834"/>
                  </a:lnTo>
                  <a:lnTo>
                    <a:pt x="772159" y="250571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7566794" y="5036568"/>
            <a:ext cx="252729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25" dirty="0">
                <a:latin typeface="Cambria"/>
                <a:cs typeface="Cambria"/>
              </a:rPr>
              <a:t>q3</a:t>
            </a:r>
            <a:endParaRPr sz="1600">
              <a:latin typeface="Cambria"/>
              <a:cs typeface="Cambria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6309364" y="4986532"/>
            <a:ext cx="1164591" cy="268605"/>
            <a:chOff x="4785359" y="4986528"/>
            <a:chExt cx="1164590" cy="268605"/>
          </a:xfrm>
        </p:grpSpPr>
        <p:pic>
          <p:nvPicPr>
            <p:cNvPr id="34" name="object 3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785359" y="4986528"/>
              <a:ext cx="1164336" cy="268223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4840224" y="5050536"/>
              <a:ext cx="976630" cy="114300"/>
            </a:xfrm>
            <a:custGeom>
              <a:avLst/>
              <a:gdLst/>
              <a:ahLst/>
              <a:cxnLst/>
              <a:rect l="l" t="t" r="r" b="b"/>
              <a:pathLst>
                <a:path w="976629" h="114300">
                  <a:moveTo>
                    <a:pt x="38862" y="111887"/>
                  </a:moveTo>
                  <a:lnTo>
                    <a:pt x="37973" y="99187"/>
                  </a:lnTo>
                  <a:lnTo>
                    <a:pt x="0" y="101600"/>
                  </a:lnTo>
                  <a:lnTo>
                    <a:pt x="762" y="114300"/>
                  </a:lnTo>
                  <a:lnTo>
                    <a:pt x="38862" y="111887"/>
                  </a:lnTo>
                  <a:close/>
                </a:path>
                <a:path w="976629" h="114300">
                  <a:moveTo>
                    <a:pt x="89535" y="108712"/>
                  </a:moveTo>
                  <a:lnTo>
                    <a:pt x="88773" y="96012"/>
                  </a:lnTo>
                  <a:lnTo>
                    <a:pt x="50673" y="98425"/>
                  </a:lnTo>
                  <a:lnTo>
                    <a:pt x="51562" y="111125"/>
                  </a:lnTo>
                  <a:lnTo>
                    <a:pt x="89535" y="108712"/>
                  </a:lnTo>
                  <a:close/>
                </a:path>
                <a:path w="976629" h="114300">
                  <a:moveTo>
                    <a:pt x="140208" y="105410"/>
                  </a:moveTo>
                  <a:lnTo>
                    <a:pt x="139446" y="92710"/>
                  </a:lnTo>
                  <a:lnTo>
                    <a:pt x="101346" y="95250"/>
                  </a:lnTo>
                  <a:lnTo>
                    <a:pt x="102235" y="107823"/>
                  </a:lnTo>
                  <a:lnTo>
                    <a:pt x="140208" y="105410"/>
                  </a:lnTo>
                  <a:close/>
                </a:path>
                <a:path w="976629" h="114300">
                  <a:moveTo>
                    <a:pt x="190881" y="102235"/>
                  </a:moveTo>
                  <a:lnTo>
                    <a:pt x="190119" y="89535"/>
                  </a:lnTo>
                  <a:lnTo>
                    <a:pt x="152146" y="91948"/>
                  </a:lnTo>
                  <a:lnTo>
                    <a:pt x="152908" y="104648"/>
                  </a:lnTo>
                  <a:lnTo>
                    <a:pt x="190881" y="102235"/>
                  </a:lnTo>
                  <a:close/>
                </a:path>
                <a:path w="976629" h="114300">
                  <a:moveTo>
                    <a:pt x="241554" y="99060"/>
                  </a:moveTo>
                  <a:lnTo>
                    <a:pt x="240792" y="86360"/>
                  </a:lnTo>
                  <a:lnTo>
                    <a:pt x="202819" y="88773"/>
                  </a:lnTo>
                  <a:lnTo>
                    <a:pt x="203581" y="101473"/>
                  </a:lnTo>
                  <a:lnTo>
                    <a:pt x="241554" y="99060"/>
                  </a:lnTo>
                  <a:close/>
                </a:path>
                <a:path w="976629" h="114300">
                  <a:moveTo>
                    <a:pt x="292481" y="95758"/>
                  </a:moveTo>
                  <a:lnTo>
                    <a:pt x="291592" y="83058"/>
                  </a:lnTo>
                  <a:lnTo>
                    <a:pt x="253619" y="85471"/>
                  </a:lnTo>
                  <a:lnTo>
                    <a:pt x="254381" y="98171"/>
                  </a:lnTo>
                  <a:lnTo>
                    <a:pt x="292481" y="95758"/>
                  </a:lnTo>
                  <a:close/>
                </a:path>
                <a:path w="976629" h="114300">
                  <a:moveTo>
                    <a:pt x="343154" y="92583"/>
                  </a:moveTo>
                  <a:lnTo>
                    <a:pt x="342392" y="79883"/>
                  </a:lnTo>
                  <a:lnTo>
                    <a:pt x="304292" y="82296"/>
                  </a:lnTo>
                  <a:lnTo>
                    <a:pt x="305054" y="94996"/>
                  </a:lnTo>
                  <a:lnTo>
                    <a:pt x="343154" y="92583"/>
                  </a:lnTo>
                  <a:close/>
                </a:path>
                <a:path w="976629" h="114300">
                  <a:moveTo>
                    <a:pt x="393827" y="89281"/>
                  </a:moveTo>
                  <a:lnTo>
                    <a:pt x="393065" y="76708"/>
                  </a:lnTo>
                  <a:lnTo>
                    <a:pt x="354965" y="79121"/>
                  </a:lnTo>
                  <a:lnTo>
                    <a:pt x="355854" y="91694"/>
                  </a:lnTo>
                  <a:lnTo>
                    <a:pt x="393827" y="89281"/>
                  </a:lnTo>
                  <a:close/>
                </a:path>
                <a:path w="976629" h="114300">
                  <a:moveTo>
                    <a:pt x="444500" y="86106"/>
                  </a:moveTo>
                  <a:lnTo>
                    <a:pt x="443738" y="73406"/>
                  </a:lnTo>
                  <a:lnTo>
                    <a:pt x="405765" y="75819"/>
                  </a:lnTo>
                  <a:lnTo>
                    <a:pt x="406527" y="88519"/>
                  </a:lnTo>
                  <a:lnTo>
                    <a:pt x="444500" y="86106"/>
                  </a:lnTo>
                  <a:close/>
                </a:path>
                <a:path w="976629" h="114300">
                  <a:moveTo>
                    <a:pt x="495173" y="82931"/>
                  </a:moveTo>
                  <a:lnTo>
                    <a:pt x="494411" y="70231"/>
                  </a:lnTo>
                  <a:lnTo>
                    <a:pt x="456438" y="72644"/>
                  </a:lnTo>
                  <a:lnTo>
                    <a:pt x="457200" y="85344"/>
                  </a:lnTo>
                  <a:lnTo>
                    <a:pt x="495173" y="82931"/>
                  </a:lnTo>
                  <a:close/>
                </a:path>
                <a:path w="976629" h="114300">
                  <a:moveTo>
                    <a:pt x="545973" y="79629"/>
                  </a:moveTo>
                  <a:lnTo>
                    <a:pt x="545084" y="66929"/>
                  </a:lnTo>
                  <a:lnTo>
                    <a:pt x="507111" y="69342"/>
                  </a:lnTo>
                  <a:lnTo>
                    <a:pt x="507873" y="82042"/>
                  </a:lnTo>
                  <a:lnTo>
                    <a:pt x="545973" y="79629"/>
                  </a:lnTo>
                  <a:close/>
                </a:path>
                <a:path w="976629" h="114300">
                  <a:moveTo>
                    <a:pt x="596646" y="76454"/>
                  </a:moveTo>
                  <a:lnTo>
                    <a:pt x="595884" y="63754"/>
                  </a:lnTo>
                  <a:lnTo>
                    <a:pt x="557784" y="66167"/>
                  </a:lnTo>
                  <a:lnTo>
                    <a:pt x="558546" y="78867"/>
                  </a:lnTo>
                  <a:lnTo>
                    <a:pt x="596646" y="76454"/>
                  </a:lnTo>
                  <a:close/>
                </a:path>
                <a:path w="976629" h="114300">
                  <a:moveTo>
                    <a:pt x="647319" y="73152"/>
                  </a:moveTo>
                  <a:lnTo>
                    <a:pt x="646557" y="60579"/>
                  </a:lnTo>
                  <a:lnTo>
                    <a:pt x="608457" y="62992"/>
                  </a:lnTo>
                  <a:lnTo>
                    <a:pt x="609346" y="75692"/>
                  </a:lnTo>
                  <a:lnTo>
                    <a:pt x="647319" y="73152"/>
                  </a:lnTo>
                  <a:close/>
                </a:path>
                <a:path w="976629" h="114300">
                  <a:moveTo>
                    <a:pt x="697992" y="69977"/>
                  </a:moveTo>
                  <a:lnTo>
                    <a:pt x="697230" y="57277"/>
                  </a:lnTo>
                  <a:lnTo>
                    <a:pt x="659257" y="59690"/>
                  </a:lnTo>
                  <a:lnTo>
                    <a:pt x="660019" y="72390"/>
                  </a:lnTo>
                  <a:lnTo>
                    <a:pt x="697992" y="69977"/>
                  </a:lnTo>
                  <a:close/>
                </a:path>
                <a:path w="976629" h="114300">
                  <a:moveTo>
                    <a:pt x="748792" y="66802"/>
                  </a:moveTo>
                  <a:lnTo>
                    <a:pt x="748030" y="54102"/>
                  </a:lnTo>
                  <a:lnTo>
                    <a:pt x="709930" y="56515"/>
                  </a:lnTo>
                  <a:lnTo>
                    <a:pt x="710692" y="69215"/>
                  </a:lnTo>
                  <a:lnTo>
                    <a:pt x="748792" y="66802"/>
                  </a:lnTo>
                  <a:close/>
                </a:path>
                <a:path w="976629" h="114300">
                  <a:moveTo>
                    <a:pt x="799592" y="63500"/>
                  </a:moveTo>
                  <a:lnTo>
                    <a:pt x="798703" y="50927"/>
                  </a:lnTo>
                  <a:lnTo>
                    <a:pt x="760730" y="53340"/>
                  </a:lnTo>
                  <a:lnTo>
                    <a:pt x="761492" y="65913"/>
                  </a:lnTo>
                  <a:lnTo>
                    <a:pt x="799592" y="63500"/>
                  </a:lnTo>
                  <a:close/>
                </a:path>
                <a:path w="976629" h="114300">
                  <a:moveTo>
                    <a:pt x="850265" y="60325"/>
                  </a:moveTo>
                  <a:lnTo>
                    <a:pt x="849376" y="47625"/>
                  </a:lnTo>
                  <a:lnTo>
                    <a:pt x="811403" y="50038"/>
                  </a:lnTo>
                  <a:lnTo>
                    <a:pt x="812165" y="62738"/>
                  </a:lnTo>
                  <a:lnTo>
                    <a:pt x="850265" y="60325"/>
                  </a:lnTo>
                  <a:close/>
                </a:path>
                <a:path w="976629" h="114300">
                  <a:moveTo>
                    <a:pt x="900938" y="57150"/>
                  </a:moveTo>
                  <a:lnTo>
                    <a:pt x="900176" y="44450"/>
                  </a:lnTo>
                  <a:lnTo>
                    <a:pt x="862076" y="46863"/>
                  </a:lnTo>
                  <a:lnTo>
                    <a:pt x="862965" y="59563"/>
                  </a:lnTo>
                  <a:lnTo>
                    <a:pt x="900938" y="57150"/>
                  </a:lnTo>
                  <a:close/>
                </a:path>
                <a:path w="976629" h="114300">
                  <a:moveTo>
                    <a:pt x="976376" y="45974"/>
                  </a:moveTo>
                  <a:lnTo>
                    <a:pt x="967486" y="41529"/>
                  </a:lnTo>
                  <a:lnTo>
                    <a:pt x="966724" y="41148"/>
                  </a:lnTo>
                  <a:lnTo>
                    <a:pt x="884682" y="0"/>
                  </a:lnTo>
                  <a:lnTo>
                    <a:pt x="880872" y="1270"/>
                  </a:lnTo>
                  <a:lnTo>
                    <a:pt x="877697" y="7493"/>
                  </a:lnTo>
                  <a:lnTo>
                    <a:pt x="878967" y="11303"/>
                  </a:lnTo>
                  <a:lnTo>
                    <a:pt x="939800" y="41783"/>
                  </a:lnTo>
                  <a:lnTo>
                    <a:pt x="951217" y="47498"/>
                  </a:lnTo>
                  <a:lnTo>
                    <a:pt x="951230" y="47625"/>
                  </a:lnTo>
                  <a:lnTo>
                    <a:pt x="961009" y="52451"/>
                  </a:lnTo>
                  <a:lnTo>
                    <a:pt x="951230" y="47625"/>
                  </a:lnTo>
                  <a:lnTo>
                    <a:pt x="939800" y="41783"/>
                  </a:lnTo>
                  <a:lnTo>
                    <a:pt x="912749" y="43561"/>
                  </a:lnTo>
                  <a:lnTo>
                    <a:pt x="913638" y="56261"/>
                  </a:lnTo>
                  <a:lnTo>
                    <a:pt x="940943" y="54483"/>
                  </a:lnTo>
                  <a:lnTo>
                    <a:pt x="884174" y="92583"/>
                  </a:lnTo>
                  <a:lnTo>
                    <a:pt x="883412" y="96520"/>
                  </a:lnTo>
                  <a:lnTo>
                    <a:pt x="887222" y="102362"/>
                  </a:lnTo>
                  <a:lnTo>
                    <a:pt x="891159" y="103124"/>
                  </a:lnTo>
                  <a:lnTo>
                    <a:pt x="966724" y="52451"/>
                  </a:lnTo>
                  <a:lnTo>
                    <a:pt x="976376" y="459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6615436" y="5269232"/>
            <a:ext cx="33718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25" dirty="0">
                <a:latin typeface="Cambria"/>
                <a:cs typeface="Cambria"/>
              </a:rPr>
              <a:t>b/</a:t>
            </a:r>
            <a:r>
              <a:rPr sz="1600" spc="-25" dirty="0">
                <a:latin typeface="Symbol"/>
                <a:cs typeface="Symbol"/>
              </a:rPr>
              <a:t>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944998" y="4225802"/>
            <a:ext cx="337820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25" dirty="0">
                <a:latin typeface="Cambria"/>
                <a:cs typeface="Cambria"/>
              </a:rPr>
              <a:t>a/0</a:t>
            </a:r>
            <a:endParaRPr sz="1600">
              <a:latin typeface="Cambria"/>
              <a:cs typeface="Cambria"/>
            </a:endParaRPr>
          </a:p>
          <a:p>
            <a:pPr marL="12700"/>
            <a:r>
              <a:rPr sz="1600" spc="-25" dirty="0">
                <a:latin typeface="Cambria"/>
                <a:cs typeface="Cambria"/>
              </a:rPr>
              <a:t>b/</a:t>
            </a:r>
            <a:r>
              <a:rPr sz="1600" spc="-25" dirty="0">
                <a:latin typeface="Symbol"/>
                <a:cs typeface="Symbol"/>
              </a:rPr>
              <a:t></a:t>
            </a:r>
            <a:endParaRPr sz="1600">
              <a:latin typeface="Symbol"/>
              <a:cs typeface="Symbol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3401570" y="4346452"/>
            <a:ext cx="607060" cy="265431"/>
            <a:chOff x="1877567" y="4346447"/>
            <a:chExt cx="607060" cy="265430"/>
          </a:xfrm>
        </p:grpSpPr>
        <p:pic>
          <p:nvPicPr>
            <p:cNvPr id="39" name="object 3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77567" y="4346447"/>
              <a:ext cx="606551" cy="265175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237104" y="4405883"/>
              <a:ext cx="112902" cy="103378"/>
            </a:xfrm>
            <a:prstGeom prst="rect">
              <a:avLst/>
            </a:prstGeom>
          </p:spPr>
        </p:pic>
      </p:grpSp>
      <p:sp>
        <p:nvSpPr>
          <p:cNvPr id="41" name="object 41"/>
          <p:cNvSpPr txBox="1"/>
          <p:nvPr/>
        </p:nvSpPr>
        <p:spPr>
          <a:xfrm>
            <a:off x="1907242" y="6359758"/>
            <a:ext cx="516826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11" dirty="0">
                <a:solidFill>
                  <a:srgbClr val="FFFFFF"/>
                </a:solidFill>
                <a:latin typeface="Georgia"/>
                <a:cs typeface="Georgia"/>
              </a:rPr>
              <a:t>Prepared </a:t>
            </a: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by:</a:t>
            </a:r>
            <a:r>
              <a:rPr sz="1200" spc="-3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2700" spc="-615" baseline="3086" dirty="0">
                <a:latin typeface="Cambria"/>
                <a:cs typeface="Cambria"/>
              </a:rPr>
              <a:t>S</a:t>
            </a:r>
            <a:r>
              <a:rPr sz="1200" spc="-400" dirty="0">
                <a:solidFill>
                  <a:srgbClr val="FFFFFF"/>
                </a:solidFill>
                <a:latin typeface="Georgia"/>
                <a:cs typeface="Georgia"/>
              </a:rPr>
              <a:t>M</a:t>
            </a:r>
            <a:r>
              <a:rPr sz="2700" spc="-607" baseline="3086" dirty="0">
                <a:latin typeface="Cambria"/>
                <a:cs typeface="Cambria"/>
              </a:rPr>
              <a:t>t</a:t>
            </a:r>
            <a:r>
              <a:rPr sz="1200" spc="-405" dirty="0">
                <a:solidFill>
                  <a:srgbClr val="FFFFFF"/>
                </a:solidFill>
                <a:latin typeface="Georgia"/>
                <a:cs typeface="Georgia"/>
              </a:rPr>
              <a:t>r</a:t>
            </a:r>
            <a:r>
              <a:rPr sz="2700" spc="-607" baseline="3086" dirty="0">
                <a:latin typeface="Cambria"/>
                <a:cs typeface="Cambria"/>
              </a:rPr>
              <a:t>a</a:t>
            </a:r>
            <a:r>
              <a:rPr sz="1200" spc="-35" dirty="0">
                <a:solidFill>
                  <a:srgbClr val="FFFFFF"/>
                </a:solidFill>
                <a:latin typeface="Georgia"/>
                <a:cs typeface="Georgia"/>
              </a:rPr>
              <a:t>.</a:t>
            </a:r>
            <a:r>
              <a:rPr sz="1200" spc="-260" dirty="0">
                <a:solidFill>
                  <a:srgbClr val="FFFFFF"/>
                </a:solidFill>
                <a:latin typeface="Georgia"/>
                <a:cs typeface="Georgia"/>
              </a:rPr>
              <a:t>V</a:t>
            </a:r>
            <a:r>
              <a:rPr sz="2700" spc="-405" baseline="3086" dirty="0">
                <a:latin typeface="Cambria"/>
                <a:cs typeface="Cambria"/>
              </a:rPr>
              <a:t>t</a:t>
            </a:r>
            <a:r>
              <a:rPr sz="2700" spc="-397" baseline="3086" dirty="0">
                <a:latin typeface="Cambria"/>
                <a:cs typeface="Cambria"/>
              </a:rPr>
              <a:t>e</a:t>
            </a:r>
            <a:r>
              <a:rPr sz="1200" spc="-265" dirty="0">
                <a:solidFill>
                  <a:srgbClr val="FFFFFF"/>
                </a:solidFill>
                <a:latin typeface="Georgia"/>
                <a:cs typeface="Georgia"/>
              </a:rPr>
              <a:t>ipi</a:t>
            </a:r>
            <a:r>
              <a:rPr sz="2700" spc="-391" baseline="3086" dirty="0">
                <a:latin typeface="Cambria"/>
                <a:cs typeface="Cambria"/>
              </a:rPr>
              <a:t>t</a:t>
            </a:r>
            <a:r>
              <a:rPr sz="1200" spc="-265" dirty="0">
                <a:solidFill>
                  <a:srgbClr val="FFFFFF"/>
                </a:solidFill>
                <a:latin typeface="Georgia"/>
                <a:cs typeface="Georgia"/>
              </a:rPr>
              <a:t>n</a:t>
            </a:r>
            <a:r>
              <a:rPr sz="2700" spc="-397" baseline="3086" dirty="0">
                <a:latin typeface="Cambria"/>
                <a:cs typeface="Cambria"/>
              </a:rPr>
              <a:t>r</a:t>
            </a:r>
            <a:r>
              <a:rPr sz="1200" spc="-260" dirty="0">
                <a:solidFill>
                  <a:srgbClr val="FFFFFF"/>
                </a:solidFill>
                <a:latin typeface="Georgia"/>
                <a:cs typeface="Georgia"/>
              </a:rPr>
              <a:t>W</a:t>
            </a:r>
            <a:r>
              <a:rPr sz="2700" spc="-391" baseline="3086" dirty="0">
                <a:latin typeface="Cambria"/>
                <a:cs typeface="Cambria"/>
              </a:rPr>
              <a:t>a</a:t>
            </a:r>
            <a:r>
              <a:rPr sz="2700" spc="-383" baseline="3086" dirty="0">
                <a:latin typeface="Cambria"/>
                <a:cs typeface="Cambria"/>
              </a:rPr>
              <a:t>n</a:t>
            </a:r>
            <a:r>
              <a:rPr sz="1200" spc="-265" dirty="0">
                <a:solidFill>
                  <a:srgbClr val="FFFFFF"/>
                </a:solidFill>
                <a:latin typeface="Georgia"/>
                <a:cs typeface="Georgia"/>
              </a:rPr>
              <a:t>a</a:t>
            </a:r>
            <a:r>
              <a:rPr sz="1200" spc="-260" dirty="0">
                <a:solidFill>
                  <a:srgbClr val="FFFFFF"/>
                </a:solidFill>
                <a:latin typeface="Georgia"/>
                <a:cs typeface="Georgia"/>
              </a:rPr>
              <a:t>n</a:t>
            </a:r>
            <a:r>
              <a:rPr sz="2700" spc="-405" baseline="3086" dirty="0">
                <a:latin typeface="Cambria"/>
                <a:cs typeface="Cambria"/>
              </a:rPr>
              <a:t>s</a:t>
            </a:r>
            <a:r>
              <a:rPr sz="1200" spc="-265" dirty="0">
                <a:solidFill>
                  <a:srgbClr val="FFFFFF"/>
                </a:solidFill>
                <a:latin typeface="Georgia"/>
                <a:cs typeface="Georgia"/>
              </a:rPr>
              <a:t>i</a:t>
            </a:r>
            <a:r>
              <a:rPr sz="2700" spc="-383" baseline="3086" dirty="0">
                <a:latin typeface="Cambria"/>
                <a:cs typeface="Cambria"/>
              </a:rPr>
              <a:t>i</a:t>
            </a:r>
            <a:r>
              <a:rPr sz="2700" spc="-391" baseline="3086" dirty="0">
                <a:latin typeface="Cambria"/>
                <a:cs typeface="Cambria"/>
              </a:rPr>
              <a:t>t</a:t>
            </a:r>
            <a:r>
              <a:rPr sz="2700" spc="-405" baseline="3086" dirty="0">
                <a:latin typeface="Cambria"/>
                <a:cs typeface="Cambria"/>
              </a:rPr>
              <a:t>i</a:t>
            </a:r>
            <a:r>
              <a:rPr sz="2700" spc="-397" baseline="3086" dirty="0">
                <a:latin typeface="Cambria"/>
                <a:cs typeface="Cambria"/>
              </a:rPr>
              <a:t>o</a:t>
            </a:r>
            <a:r>
              <a:rPr sz="2700" spc="135" baseline="3086" dirty="0">
                <a:latin typeface="Cambria"/>
                <a:cs typeface="Cambria"/>
              </a:rPr>
              <a:t>n</a:t>
            </a:r>
            <a:r>
              <a:rPr sz="2700" spc="-7" baseline="3086" dirty="0">
                <a:latin typeface="Cambria"/>
                <a:cs typeface="Cambria"/>
              </a:rPr>
              <a:t>Diag</a:t>
            </a:r>
            <a:r>
              <a:rPr sz="2700" spc="-75" baseline="3086" dirty="0">
                <a:latin typeface="Cambria"/>
                <a:cs typeface="Cambria"/>
              </a:rPr>
              <a:t>r</a:t>
            </a:r>
            <a:r>
              <a:rPr sz="2700" spc="-15" baseline="3086" dirty="0">
                <a:latin typeface="Cambria"/>
                <a:cs typeface="Cambria"/>
              </a:rPr>
              <a:t>a</a:t>
            </a:r>
            <a:r>
              <a:rPr sz="2700" spc="-7" baseline="3086" dirty="0">
                <a:latin typeface="Cambria"/>
                <a:cs typeface="Cambria"/>
              </a:rPr>
              <a:t>m</a:t>
            </a:r>
            <a:r>
              <a:rPr sz="2700" spc="23" baseline="3086" dirty="0">
                <a:latin typeface="Cambria"/>
                <a:cs typeface="Cambria"/>
              </a:rPr>
              <a:t> </a:t>
            </a:r>
            <a:r>
              <a:rPr sz="2700" spc="-52" baseline="3086" dirty="0">
                <a:latin typeface="Cambria"/>
                <a:cs typeface="Cambria"/>
              </a:rPr>
              <a:t>For</a:t>
            </a:r>
            <a:r>
              <a:rPr sz="2700" spc="23" baseline="3086" dirty="0">
                <a:latin typeface="Cambria"/>
                <a:cs typeface="Cambria"/>
              </a:rPr>
              <a:t> </a:t>
            </a:r>
            <a:r>
              <a:rPr sz="2700" spc="-187" baseline="3086" dirty="0">
                <a:latin typeface="Cambria"/>
                <a:cs typeface="Cambria"/>
              </a:rPr>
              <a:t>Mea</a:t>
            </a:r>
            <a:r>
              <a:rPr spc="-187" baseline="-3472" dirty="0">
                <a:solidFill>
                  <a:srgbClr val="FFFFFF"/>
                </a:solidFill>
                <a:latin typeface="Georgia"/>
                <a:cs typeface="Georgia"/>
              </a:rPr>
              <a:t>10</a:t>
            </a:r>
            <a:r>
              <a:rPr sz="2700" spc="-187" baseline="3086" dirty="0">
                <a:latin typeface="Cambria"/>
                <a:cs typeface="Cambria"/>
              </a:rPr>
              <a:t>ly</a:t>
            </a:r>
            <a:r>
              <a:rPr spc="-187" baseline="-3472" dirty="0">
                <a:solidFill>
                  <a:srgbClr val="FFFFFF"/>
                </a:solidFill>
                <a:latin typeface="Georgia"/>
                <a:cs typeface="Georgia"/>
              </a:rPr>
              <a:t>7</a:t>
            </a:r>
            <a:r>
              <a:rPr sz="2700" spc="-187" baseline="3086" dirty="0">
                <a:latin typeface="Cambria"/>
                <a:cs typeface="Cambria"/>
              </a:rPr>
              <a:t>machine</a:t>
            </a:r>
            <a:endParaRPr sz="2700" baseline="3086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1319" y="97670"/>
            <a:ext cx="10517360" cy="500649"/>
          </a:xfrm>
          <a:prstGeom prst="rect">
            <a:avLst/>
          </a:prstGeom>
        </p:spPr>
        <p:txBody>
          <a:bodyPr vert="horz" wrap="square" lIns="0" tIns="130047" rIns="0" bIns="0" rtlCol="0">
            <a:spAutoFit/>
          </a:bodyPr>
          <a:lstStyle/>
          <a:p>
            <a:pPr marL="2939341">
              <a:spcBef>
                <a:spcPts val="100"/>
              </a:spcBef>
            </a:pPr>
            <a:r>
              <a:rPr spc="-20" dirty="0"/>
              <a:t>Mealy</a:t>
            </a:r>
            <a:r>
              <a:rPr spc="-80" dirty="0"/>
              <a:t> </a:t>
            </a:r>
            <a:r>
              <a:rPr spc="-11" dirty="0"/>
              <a:t>Machine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02612" y="783465"/>
            <a:ext cx="804672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mbria"/>
                <a:cs typeface="Cambria"/>
              </a:rPr>
              <a:t>State</a:t>
            </a:r>
            <a:r>
              <a:rPr spc="-3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table</a:t>
            </a:r>
            <a:r>
              <a:rPr spc="-4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for</a:t>
            </a:r>
            <a:r>
              <a:rPr spc="-4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both</a:t>
            </a:r>
            <a:r>
              <a:rPr spc="-55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transition</a:t>
            </a:r>
            <a:r>
              <a:rPr spc="-4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function</a:t>
            </a:r>
            <a:r>
              <a:rPr spc="-4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(</a:t>
            </a:r>
            <a:r>
              <a:rPr b="1" dirty="0">
                <a:latin typeface="Cambria"/>
                <a:cs typeface="Cambria"/>
              </a:rPr>
              <a:t>δ</a:t>
            </a:r>
            <a:r>
              <a:rPr dirty="0">
                <a:latin typeface="Cambria"/>
                <a:cs typeface="Cambria"/>
              </a:rPr>
              <a:t>)</a:t>
            </a:r>
            <a:r>
              <a:rPr spc="-6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and</a:t>
            </a:r>
            <a:r>
              <a:rPr spc="-5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output</a:t>
            </a:r>
            <a:r>
              <a:rPr spc="-2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function</a:t>
            </a:r>
            <a:r>
              <a:rPr spc="-8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(</a:t>
            </a:r>
            <a:r>
              <a:rPr dirty="0">
                <a:latin typeface="Symbol"/>
                <a:cs typeface="Symbol"/>
              </a:rPr>
              <a:t></a:t>
            </a:r>
            <a:r>
              <a:rPr dirty="0">
                <a:latin typeface="Cambria"/>
                <a:cs typeface="Cambria"/>
              </a:rPr>
              <a:t>)</a:t>
            </a:r>
            <a:r>
              <a:rPr spc="-6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can</a:t>
            </a:r>
            <a:r>
              <a:rPr spc="-4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be</a:t>
            </a:r>
            <a:r>
              <a:rPr spc="-5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shown</a:t>
            </a:r>
            <a:r>
              <a:rPr spc="-60" dirty="0">
                <a:latin typeface="Cambria"/>
                <a:cs typeface="Cambria"/>
              </a:rPr>
              <a:t> </a:t>
            </a:r>
            <a:r>
              <a:rPr spc="-25" dirty="0">
                <a:latin typeface="Cambria"/>
                <a:cs typeface="Cambria"/>
              </a:rPr>
              <a:t>as</a:t>
            </a:r>
            <a:endParaRPr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57521" y="4672335"/>
            <a:ext cx="3287395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1" dirty="0">
                <a:latin typeface="Cambria"/>
                <a:cs typeface="Cambria"/>
              </a:rPr>
              <a:t>Here</a:t>
            </a:r>
            <a:r>
              <a:rPr spc="-5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in</a:t>
            </a:r>
            <a:r>
              <a:rPr spc="-5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q1</a:t>
            </a:r>
            <a:r>
              <a:rPr spc="-1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/</a:t>
            </a:r>
            <a:r>
              <a:rPr spc="-15" dirty="0">
                <a:latin typeface="Cambria"/>
                <a:cs typeface="Cambria"/>
              </a:rPr>
              <a:t> </a:t>
            </a:r>
            <a:r>
              <a:rPr spc="-51" dirty="0">
                <a:latin typeface="Cambria"/>
                <a:cs typeface="Cambria"/>
              </a:rPr>
              <a:t>0</a:t>
            </a:r>
            <a:endParaRPr>
              <a:latin typeface="Cambria"/>
              <a:cs typeface="Cambria"/>
            </a:endParaRPr>
          </a:p>
          <a:p>
            <a:pPr marL="265424"/>
            <a:r>
              <a:rPr dirty="0">
                <a:latin typeface="Cambria"/>
                <a:cs typeface="Cambria"/>
              </a:rPr>
              <a:t>q1</a:t>
            </a:r>
            <a:r>
              <a:rPr spc="-2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is</a:t>
            </a:r>
            <a:r>
              <a:rPr spc="-3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next</a:t>
            </a:r>
            <a:r>
              <a:rPr spc="-8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state</a:t>
            </a:r>
            <a:r>
              <a:rPr spc="-3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on</a:t>
            </a:r>
            <a:r>
              <a:rPr spc="-65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transition.</a:t>
            </a:r>
            <a:endParaRPr>
              <a:latin typeface="Cambria"/>
              <a:cs typeface="Cambria"/>
            </a:endParaRPr>
          </a:p>
          <a:p>
            <a:pPr marL="265424"/>
            <a:r>
              <a:rPr dirty="0">
                <a:latin typeface="Cambria"/>
                <a:cs typeface="Cambria"/>
              </a:rPr>
              <a:t>0</a:t>
            </a:r>
            <a:r>
              <a:rPr spc="-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is</a:t>
            </a:r>
            <a:r>
              <a:rPr spc="-3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a</a:t>
            </a:r>
            <a:r>
              <a:rPr spc="-2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output</a:t>
            </a:r>
            <a:r>
              <a:rPr spc="-2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on</a:t>
            </a:r>
            <a:r>
              <a:rPr spc="-45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applying</a:t>
            </a:r>
            <a:r>
              <a:rPr spc="-75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input.</a:t>
            </a:r>
            <a:endParaRPr>
              <a:latin typeface="Cambria"/>
              <a:cs typeface="Cambria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495806" y="4483102"/>
          <a:ext cx="3746500" cy="18478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52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93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600" spc="-10" dirty="0">
                          <a:latin typeface="Cambria"/>
                          <a:cs typeface="Cambria"/>
                        </a:rPr>
                        <a:t>Input</a:t>
                      </a:r>
                      <a:r>
                        <a:rPr sz="1600" spc="-5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-10" dirty="0">
                          <a:latin typeface="Cambria"/>
                          <a:cs typeface="Cambria"/>
                        </a:rPr>
                        <a:t>Symbols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900" spc="-50" dirty="0">
                          <a:latin typeface="Cambria"/>
                          <a:cs typeface="Cambria"/>
                        </a:rPr>
                        <a:t>a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900" spc="-50" dirty="0">
                          <a:latin typeface="Cambria"/>
                          <a:cs typeface="Cambria"/>
                        </a:rPr>
                        <a:t>b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q0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900" spc="-20" dirty="0">
                          <a:latin typeface="Cambria"/>
                          <a:cs typeface="Cambria"/>
                        </a:rPr>
                        <a:t>q0/0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900" spc="-20" dirty="0">
                          <a:latin typeface="Cambria"/>
                          <a:cs typeface="Cambria"/>
                        </a:rPr>
                        <a:t>q1/0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q1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83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900" spc="-20" dirty="0">
                          <a:latin typeface="Cambria"/>
                          <a:cs typeface="Cambria"/>
                        </a:rPr>
                        <a:t>q0/0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83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900" spc="-20" dirty="0">
                          <a:latin typeface="Cambria"/>
                          <a:cs typeface="Cambria"/>
                        </a:rPr>
                        <a:t>q2/0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83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q2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83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900" spc="-20" dirty="0">
                          <a:latin typeface="Cambria"/>
                          <a:cs typeface="Cambria"/>
                        </a:rPr>
                        <a:t>q0/1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83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900" spc="-20" dirty="0">
                          <a:latin typeface="Cambria"/>
                          <a:cs typeface="Cambria"/>
                        </a:rPr>
                        <a:t>q3/0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83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q3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83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900" spc="-20" dirty="0">
                          <a:latin typeface="Cambria"/>
                          <a:cs typeface="Cambria"/>
                        </a:rPr>
                        <a:t>q3/0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83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900" spc="-20" dirty="0">
                          <a:latin typeface="Cambria"/>
                          <a:cs typeface="Cambria"/>
                        </a:rPr>
                        <a:t>q3/0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83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7213857" y="3328543"/>
            <a:ext cx="18669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0815" marR="5080" indent="-198115">
              <a:spcBef>
                <a:spcPts val="100"/>
              </a:spcBef>
            </a:pPr>
            <a:r>
              <a:rPr dirty="0">
                <a:latin typeface="Cambria"/>
                <a:cs typeface="Cambria"/>
              </a:rPr>
              <a:t>output</a:t>
            </a:r>
            <a:r>
              <a:rPr spc="-9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function</a:t>
            </a:r>
            <a:r>
              <a:rPr spc="-100" dirty="0">
                <a:latin typeface="Cambria"/>
                <a:cs typeface="Cambria"/>
              </a:rPr>
              <a:t> </a:t>
            </a:r>
            <a:r>
              <a:rPr spc="-25" dirty="0">
                <a:latin typeface="Cambria"/>
                <a:cs typeface="Cambria"/>
              </a:rPr>
              <a:t>for </a:t>
            </a:r>
            <a:r>
              <a:rPr spc="-20" dirty="0">
                <a:latin typeface="Cambria"/>
                <a:cs typeface="Cambria"/>
              </a:rPr>
              <a:t>Mealy</a:t>
            </a:r>
            <a:r>
              <a:rPr spc="-60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machine</a:t>
            </a:r>
            <a:endParaRPr>
              <a:latin typeface="Cambria"/>
              <a:cs typeface="Cambria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2197107" y="1282703"/>
          <a:ext cx="2602865" cy="20599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5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81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99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67715">
                <a:tc>
                  <a:txBody>
                    <a:bodyPr/>
                    <a:lstStyle/>
                    <a:p>
                      <a:pPr marL="135890" marR="130175" indent="1308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600" spc="-10" dirty="0">
                          <a:latin typeface="Cambria"/>
                          <a:cs typeface="Cambria"/>
                        </a:rPr>
                        <a:t>Input </a:t>
                      </a:r>
                      <a:r>
                        <a:rPr sz="1600" spc="-20" dirty="0">
                          <a:latin typeface="Cambria"/>
                          <a:cs typeface="Cambria"/>
                        </a:rPr>
                        <a:t>Symbols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900" spc="-50" dirty="0">
                          <a:latin typeface="Cambria"/>
                          <a:cs typeface="Cambria"/>
                        </a:rPr>
                        <a:t>a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429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900" spc="-50" dirty="0">
                          <a:latin typeface="Cambria"/>
                          <a:cs typeface="Cambria"/>
                        </a:rPr>
                        <a:t>b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429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q0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q0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q1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q1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q0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q2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q2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q0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q3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q3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q3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q3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2148945" y="3528445"/>
            <a:ext cx="237299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6534" marR="5080" indent="-243834">
              <a:spcBef>
                <a:spcPts val="100"/>
              </a:spcBef>
            </a:pPr>
            <a:r>
              <a:rPr dirty="0">
                <a:latin typeface="Cambria"/>
                <a:cs typeface="Cambria"/>
              </a:rPr>
              <a:t>State</a:t>
            </a:r>
            <a:r>
              <a:rPr spc="-45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transition</a:t>
            </a:r>
            <a:r>
              <a:rPr spc="-75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function </a:t>
            </a:r>
            <a:r>
              <a:rPr spc="-40" dirty="0">
                <a:latin typeface="Cambria"/>
                <a:cs typeface="Cambria"/>
              </a:rPr>
              <a:t>For</a:t>
            </a:r>
            <a:r>
              <a:rPr spc="-45" dirty="0">
                <a:latin typeface="Cambria"/>
                <a:cs typeface="Cambria"/>
              </a:rPr>
              <a:t> </a:t>
            </a:r>
            <a:r>
              <a:rPr spc="-20" dirty="0">
                <a:latin typeface="Cambria"/>
                <a:cs typeface="Cambria"/>
              </a:rPr>
              <a:t>Mealy</a:t>
            </a:r>
            <a:r>
              <a:rPr spc="-60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machine</a:t>
            </a:r>
            <a:endParaRPr>
              <a:latin typeface="Cambria"/>
              <a:cs typeface="Cambria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6616707" y="1222758"/>
          <a:ext cx="2602865" cy="18516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5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81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99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spc="-10" dirty="0">
                          <a:latin typeface="Cambria"/>
                          <a:cs typeface="Cambria"/>
                        </a:rPr>
                        <a:t>States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900" spc="-50" dirty="0">
                          <a:latin typeface="Cambria"/>
                          <a:cs typeface="Cambria"/>
                        </a:rPr>
                        <a:t>a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429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900" spc="-50" dirty="0">
                          <a:latin typeface="Cambria"/>
                          <a:cs typeface="Cambria"/>
                        </a:rPr>
                        <a:t>b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429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q0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spc="-50" dirty="0">
                          <a:latin typeface="Cambria"/>
                          <a:cs typeface="Cambria"/>
                        </a:rPr>
                        <a:t>0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spc="-50" dirty="0">
                          <a:latin typeface="Cambria"/>
                          <a:cs typeface="Cambria"/>
                        </a:rPr>
                        <a:t>0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q1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spc="-50" dirty="0">
                          <a:latin typeface="Cambria"/>
                          <a:cs typeface="Cambria"/>
                        </a:rPr>
                        <a:t>0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spc="-50" dirty="0">
                          <a:latin typeface="Cambria"/>
                          <a:cs typeface="Cambria"/>
                        </a:rPr>
                        <a:t>0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q2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spc="-50" dirty="0">
                          <a:latin typeface="Cambria"/>
                          <a:cs typeface="Cambria"/>
                        </a:rPr>
                        <a:t>1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spc="-50" dirty="0">
                          <a:latin typeface="Cambria"/>
                          <a:cs typeface="Cambria"/>
                        </a:rPr>
                        <a:t>0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q3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spc="-50" dirty="0">
                          <a:latin typeface="Cambria"/>
                          <a:cs typeface="Cambria"/>
                        </a:rPr>
                        <a:t>0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spc="-50" dirty="0">
                          <a:latin typeface="Cambria"/>
                          <a:cs typeface="Cambria"/>
                        </a:rPr>
                        <a:t>0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1805947" y="6425897"/>
            <a:ext cx="639762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099">
              <a:spcBef>
                <a:spcPts val="100"/>
              </a:spcBef>
            </a:pPr>
            <a:r>
              <a:rPr spc="-289" dirty="0">
                <a:latin typeface="Cambria"/>
                <a:cs typeface="Cambria"/>
              </a:rPr>
              <a:t>S</a:t>
            </a:r>
            <a:r>
              <a:rPr spc="-435" baseline="18518" dirty="0">
                <a:solidFill>
                  <a:srgbClr val="FFFFFF"/>
                </a:solidFill>
                <a:latin typeface="Georgia"/>
                <a:cs typeface="Georgia"/>
              </a:rPr>
              <a:t>P</a:t>
            </a:r>
            <a:r>
              <a:rPr spc="-289" dirty="0">
                <a:latin typeface="Cambria"/>
                <a:cs typeface="Cambria"/>
              </a:rPr>
              <a:t>t</a:t>
            </a:r>
            <a:r>
              <a:rPr spc="-435" baseline="18518" dirty="0">
                <a:solidFill>
                  <a:srgbClr val="FFFFFF"/>
                </a:solidFill>
                <a:latin typeface="Georgia"/>
                <a:cs typeface="Georgia"/>
              </a:rPr>
              <a:t>r</a:t>
            </a:r>
            <a:r>
              <a:rPr spc="-289" dirty="0">
                <a:latin typeface="Cambria"/>
                <a:cs typeface="Cambria"/>
              </a:rPr>
              <a:t>a</a:t>
            </a:r>
            <a:r>
              <a:rPr spc="-435" baseline="18518" dirty="0">
                <a:solidFill>
                  <a:srgbClr val="FFFFFF"/>
                </a:solidFill>
                <a:latin typeface="Georgia"/>
                <a:cs typeface="Georgia"/>
              </a:rPr>
              <a:t>e</a:t>
            </a:r>
            <a:r>
              <a:rPr spc="-289" dirty="0">
                <a:latin typeface="Cambria"/>
                <a:cs typeface="Cambria"/>
              </a:rPr>
              <a:t>t</a:t>
            </a:r>
            <a:r>
              <a:rPr spc="-435" baseline="18518" dirty="0">
                <a:solidFill>
                  <a:srgbClr val="FFFFFF"/>
                </a:solidFill>
                <a:latin typeface="Georgia"/>
                <a:cs typeface="Georgia"/>
              </a:rPr>
              <a:t>p</a:t>
            </a:r>
            <a:r>
              <a:rPr spc="-289" dirty="0">
                <a:latin typeface="Cambria"/>
                <a:cs typeface="Cambria"/>
              </a:rPr>
              <a:t>e</a:t>
            </a:r>
            <a:r>
              <a:rPr spc="-435" baseline="18518" dirty="0">
                <a:solidFill>
                  <a:srgbClr val="FFFFFF"/>
                </a:solidFill>
                <a:latin typeface="Georgia"/>
                <a:cs typeface="Georgia"/>
              </a:rPr>
              <a:t>are</a:t>
            </a:r>
            <a:r>
              <a:rPr spc="-289" dirty="0">
                <a:latin typeface="Cambria"/>
                <a:cs typeface="Cambria"/>
              </a:rPr>
              <a:t>t</a:t>
            </a:r>
            <a:r>
              <a:rPr spc="-435" baseline="18518" dirty="0">
                <a:solidFill>
                  <a:srgbClr val="FFFFFF"/>
                </a:solidFill>
                <a:latin typeface="Georgia"/>
                <a:cs typeface="Georgia"/>
              </a:rPr>
              <a:t>d</a:t>
            </a:r>
            <a:r>
              <a:rPr spc="-289" dirty="0">
                <a:latin typeface="Cambria"/>
                <a:cs typeface="Cambria"/>
              </a:rPr>
              <a:t>ra</a:t>
            </a:r>
            <a:r>
              <a:rPr spc="-435" baseline="18518" dirty="0">
                <a:solidFill>
                  <a:srgbClr val="FFFFFF"/>
                </a:solidFill>
                <a:latin typeface="Georgia"/>
                <a:cs typeface="Georgia"/>
              </a:rPr>
              <a:t>by</a:t>
            </a:r>
            <a:r>
              <a:rPr spc="-289" dirty="0">
                <a:latin typeface="Cambria"/>
                <a:cs typeface="Cambria"/>
              </a:rPr>
              <a:t>n</a:t>
            </a:r>
            <a:r>
              <a:rPr spc="-435" baseline="18518" dirty="0">
                <a:solidFill>
                  <a:srgbClr val="FFFFFF"/>
                </a:solidFill>
                <a:latin typeface="Georgia"/>
                <a:cs typeface="Georgia"/>
              </a:rPr>
              <a:t>:</a:t>
            </a:r>
            <a:r>
              <a:rPr spc="-289" dirty="0">
                <a:latin typeface="Cambria"/>
                <a:cs typeface="Cambria"/>
              </a:rPr>
              <a:t>s</a:t>
            </a:r>
            <a:r>
              <a:rPr spc="-435" baseline="18518" dirty="0">
                <a:solidFill>
                  <a:srgbClr val="FFFFFF"/>
                </a:solidFill>
                <a:latin typeface="Georgia"/>
                <a:cs typeface="Georgia"/>
              </a:rPr>
              <a:t>M</a:t>
            </a:r>
            <a:r>
              <a:rPr spc="-289" dirty="0">
                <a:latin typeface="Cambria"/>
                <a:cs typeface="Cambria"/>
              </a:rPr>
              <a:t>it</a:t>
            </a:r>
            <a:r>
              <a:rPr spc="-435" baseline="18518" dirty="0">
                <a:solidFill>
                  <a:srgbClr val="FFFFFF"/>
                </a:solidFill>
                <a:latin typeface="Georgia"/>
                <a:cs typeface="Georgia"/>
              </a:rPr>
              <a:t>r.</a:t>
            </a:r>
            <a:r>
              <a:rPr spc="-289" dirty="0">
                <a:latin typeface="Cambria"/>
                <a:cs typeface="Cambria"/>
              </a:rPr>
              <a:t>io</a:t>
            </a:r>
            <a:r>
              <a:rPr spc="-435" baseline="18518" dirty="0">
                <a:solidFill>
                  <a:srgbClr val="FFFFFF"/>
                </a:solidFill>
                <a:latin typeface="Georgia"/>
                <a:cs typeface="Georgia"/>
              </a:rPr>
              <a:t>Vi</a:t>
            </a:r>
            <a:r>
              <a:rPr spc="-289" dirty="0">
                <a:latin typeface="Cambria"/>
                <a:cs typeface="Cambria"/>
              </a:rPr>
              <a:t>n</a:t>
            </a:r>
            <a:r>
              <a:rPr spc="-435" baseline="18518" dirty="0">
                <a:solidFill>
                  <a:srgbClr val="FFFFFF"/>
                </a:solidFill>
                <a:latin typeface="Georgia"/>
                <a:cs typeface="Georgia"/>
              </a:rPr>
              <a:t>pin</a:t>
            </a:r>
            <a:r>
              <a:rPr spc="-289" dirty="0">
                <a:latin typeface="Cambria"/>
                <a:cs typeface="Cambria"/>
              </a:rPr>
              <a:t>an</a:t>
            </a:r>
            <a:r>
              <a:rPr spc="-435" baseline="18518" dirty="0">
                <a:solidFill>
                  <a:srgbClr val="FFFFFF"/>
                </a:solidFill>
                <a:latin typeface="Georgia"/>
                <a:cs typeface="Georgia"/>
              </a:rPr>
              <a:t>W</a:t>
            </a:r>
            <a:r>
              <a:rPr spc="-289" dirty="0">
                <a:latin typeface="Cambria"/>
                <a:cs typeface="Cambria"/>
              </a:rPr>
              <a:t>d</a:t>
            </a:r>
            <a:r>
              <a:rPr spc="-435" baseline="18518" dirty="0">
                <a:solidFill>
                  <a:srgbClr val="FFFFFF"/>
                </a:solidFill>
                <a:latin typeface="Georgia"/>
                <a:cs typeface="Georgia"/>
              </a:rPr>
              <a:t>an</a:t>
            </a:r>
            <a:r>
              <a:rPr spc="-289" dirty="0">
                <a:latin typeface="Cambria"/>
                <a:cs typeface="Cambria"/>
              </a:rPr>
              <a:t>o</a:t>
            </a:r>
            <a:r>
              <a:rPr spc="-435" baseline="18518" dirty="0">
                <a:solidFill>
                  <a:srgbClr val="FFFFFF"/>
                </a:solidFill>
                <a:latin typeface="Georgia"/>
                <a:cs typeface="Georgia"/>
              </a:rPr>
              <a:t>i</a:t>
            </a:r>
            <a:r>
              <a:rPr spc="-289" dirty="0">
                <a:latin typeface="Cambria"/>
                <a:cs typeface="Cambria"/>
              </a:rPr>
              <a:t>utput</a:t>
            </a:r>
            <a:r>
              <a:rPr spc="11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function </a:t>
            </a:r>
            <a:r>
              <a:rPr spc="-200" dirty="0">
                <a:latin typeface="Cambria"/>
                <a:cs typeface="Cambria"/>
              </a:rPr>
              <a:t>combi</a:t>
            </a:r>
            <a:r>
              <a:rPr spc="-300" baseline="12152" dirty="0">
                <a:solidFill>
                  <a:srgbClr val="FFFFFF"/>
                </a:solidFill>
                <a:latin typeface="Georgia"/>
                <a:cs typeface="Georgia"/>
              </a:rPr>
              <a:t>1</a:t>
            </a:r>
            <a:r>
              <a:rPr spc="-200" dirty="0">
                <a:latin typeface="Cambria"/>
                <a:cs typeface="Cambria"/>
              </a:rPr>
              <a:t>n</a:t>
            </a:r>
            <a:r>
              <a:rPr spc="-300" baseline="12152" dirty="0">
                <a:solidFill>
                  <a:srgbClr val="FFFFFF"/>
                </a:solidFill>
                <a:latin typeface="Georgia"/>
                <a:cs typeface="Georgia"/>
              </a:rPr>
              <a:t>0</a:t>
            </a:r>
            <a:r>
              <a:rPr spc="-200" dirty="0">
                <a:latin typeface="Cambria"/>
                <a:cs typeface="Cambria"/>
              </a:rPr>
              <a:t>e</a:t>
            </a:r>
            <a:r>
              <a:rPr spc="-300" baseline="12152" dirty="0">
                <a:solidFill>
                  <a:srgbClr val="FFFFFF"/>
                </a:solidFill>
                <a:latin typeface="Georgia"/>
                <a:cs typeface="Georgia"/>
              </a:rPr>
              <a:t>8</a:t>
            </a:r>
            <a:r>
              <a:rPr spc="-200" dirty="0">
                <a:latin typeface="Cambria"/>
                <a:cs typeface="Cambria"/>
              </a:rPr>
              <a:t>dFor</a:t>
            </a:r>
            <a:r>
              <a:rPr spc="40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Mealy machine</a:t>
            </a:r>
            <a:endParaRPr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1319" y="97670"/>
            <a:ext cx="10517360" cy="500649"/>
          </a:xfrm>
          <a:prstGeom prst="rect">
            <a:avLst/>
          </a:prstGeom>
        </p:spPr>
        <p:txBody>
          <a:bodyPr vert="horz" wrap="square" lIns="0" tIns="130047" rIns="0" bIns="0" rtlCol="0">
            <a:spAutoFit/>
          </a:bodyPr>
          <a:lstStyle/>
          <a:p>
            <a:pPr marL="1461098">
              <a:spcBef>
                <a:spcPts val="100"/>
              </a:spcBef>
            </a:pPr>
            <a:r>
              <a:rPr spc="-20" dirty="0"/>
              <a:t>Formal</a:t>
            </a:r>
            <a:r>
              <a:rPr spc="-91" dirty="0"/>
              <a:t> </a:t>
            </a:r>
            <a:r>
              <a:rPr spc="-11" dirty="0"/>
              <a:t>Definition</a:t>
            </a:r>
            <a:r>
              <a:rPr spc="-65" dirty="0"/>
              <a:t> </a:t>
            </a:r>
            <a:r>
              <a:rPr dirty="0"/>
              <a:t>of</a:t>
            </a:r>
            <a:r>
              <a:rPr spc="-95" dirty="0"/>
              <a:t> </a:t>
            </a:r>
            <a:r>
              <a:rPr dirty="0"/>
              <a:t>Moore</a:t>
            </a:r>
            <a:r>
              <a:rPr spc="-100" dirty="0"/>
              <a:t> </a:t>
            </a:r>
            <a:r>
              <a:rPr spc="-11" dirty="0"/>
              <a:t>Machine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06858" y="799851"/>
            <a:ext cx="8208645" cy="28264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099" marR="30479" indent="231134">
              <a:spcBef>
                <a:spcPts val="100"/>
              </a:spcBef>
              <a:buFont typeface="Wingdings"/>
              <a:buChar char=""/>
              <a:tabLst>
                <a:tab pos="269233" algn="l"/>
              </a:tabLst>
            </a:pPr>
            <a:r>
              <a:rPr dirty="0">
                <a:latin typeface="Cambria"/>
                <a:cs typeface="Cambria"/>
              </a:rPr>
              <a:t>A</a:t>
            </a:r>
            <a:r>
              <a:rPr spc="16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Moore</a:t>
            </a:r>
            <a:r>
              <a:rPr spc="10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machine</a:t>
            </a:r>
            <a:r>
              <a:rPr spc="12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is</a:t>
            </a:r>
            <a:r>
              <a:rPr spc="11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a</a:t>
            </a:r>
            <a:r>
              <a:rPr spc="131" dirty="0">
                <a:latin typeface="Cambria"/>
                <a:cs typeface="Cambria"/>
              </a:rPr>
              <a:t> </a:t>
            </a:r>
            <a:r>
              <a:rPr spc="-25" dirty="0">
                <a:latin typeface="Cambria"/>
                <a:cs typeface="Cambria"/>
              </a:rPr>
              <a:t>finite-</a:t>
            </a:r>
            <a:r>
              <a:rPr dirty="0">
                <a:latin typeface="Cambria"/>
                <a:cs typeface="Cambria"/>
              </a:rPr>
              <a:t>state</a:t>
            </a:r>
            <a:r>
              <a:rPr spc="16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machine</a:t>
            </a:r>
            <a:r>
              <a:rPr spc="12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whose</a:t>
            </a:r>
            <a:r>
              <a:rPr spc="12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output</a:t>
            </a:r>
            <a:r>
              <a:rPr spc="13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values</a:t>
            </a:r>
            <a:r>
              <a:rPr spc="14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are</a:t>
            </a:r>
            <a:r>
              <a:rPr spc="131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determined </a:t>
            </a:r>
            <a:r>
              <a:rPr spc="-20" dirty="0">
                <a:latin typeface="Cambria"/>
                <a:cs typeface="Cambria"/>
              </a:rPr>
              <a:t>solely</a:t>
            </a:r>
            <a:r>
              <a:rPr spc="-8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by</a:t>
            </a:r>
            <a:r>
              <a:rPr spc="-4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its</a:t>
            </a:r>
            <a:r>
              <a:rPr spc="-65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current</a:t>
            </a:r>
            <a:r>
              <a:rPr spc="-3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state</a:t>
            </a:r>
            <a:r>
              <a:rPr spc="-11" dirty="0">
                <a:latin typeface="Cambria"/>
                <a:cs typeface="Cambria"/>
              </a:rPr>
              <a:t> </a:t>
            </a:r>
            <a:r>
              <a:rPr spc="-20" dirty="0">
                <a:latin typeface="Cambria"/>
                <a:cs typeface="Cambria"/>
              </a:rPr>
              <a:t>only.</a:t>
            </a:r>
            <a:endParaRPr>
              <a:latin typeface="Cambria"/>
              <a:cs typeface="Cambria"/>
            </a:endParaRPr>
          </a:p>
          <a:p>
            <a:pPr marL="220340" indent="-193670">
              <a:spcBef>
                <a:spcPts val="1100"/>
              </a:spcBef>
              <a:buFont typeface="Wingdings"/>
              <a:buChar char=""/>
              <a:tabLst>
                <a:tab pos="220340" algn="l"/>
              </a:tabLst>
            </a:pPr>
            <a:r>
              <a:rPr dirty="0">
                <a:latin typeface="Cambria"/>
                <a:cs typeface="Cambria"/>
              </a:rPr>
              <a:t>A</a:t>
            </a:r>
            <a:r>
              <a:rPr spc="-15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Mealy</a:t>
            </a:r>
            <a:r>
              <a:rPr spc="-4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machine</a:t>
            </a:r>
            <a:r>
              <a:rPr spc="-9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can</a:t>
            </a:r>
            <a:r>
              <a:rPr spc="-3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be</a:t>
            </a:r>
            <a:r>
              <a:rPr spc="-45" dirty="0">
                <a:latin typeface="Cambria"/>
                <a:cs typeface="Cambria"/>
              </a:rPr>
              <a:t> </a:t>
            </a:r>
            <a:r>
              <a:rPr spc="-25" dirty="0">
                <a:latin typeface="Cambria"/>
                <a:cs typeface="Cambria"/>
              </a:rPr>
              <a:t>represented</a:t>
            </a:r>
            <a:r>
              <a:rPr spc="-3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by</a:t>
            </a:r>
            <a:r>
              <a:rPr spc="-1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a</a:t>
            </a:r>
            <a:r>
              <a:rPr spc="-31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5-</a:t>
            </a:r>
            <a:r>
              <a:rPr dirty="0">
                <a:latin typeface="Cambria"/>
                <a:cs typeface="Cambria"/>
              </a:rPr>
              <a:t>tuple</a:t>
            </a:r>
            <a:r>
              <a:rPr spc="-35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M=(Q,</a:t>
            </a:r>
            <a:r>
              <a:rPr dirty="0">
                <a:latin typeface="Cambria"/>
                <a:cs typeface="Cambria"/>
              </a:rPr>
              <a:t> ∑,</a:t>
            </a:r>
            <a:r>
              <a:rPr spc="-2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O,</a:t>
            </a:r>
            <a:r>
              <a:rPr spc="-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δ, </a:t>
            </a:r>
            <a:r>
              <a:rPr dirty="0">
                <a:latin typeface="Symbol"/>
                <a:cs typeface="Symbol"/>
              </a:rPr>
              <a:t></a:t>
            </a:r>
            <a:r>
              <a:rPr b="1" dirty="0">
                <a:latin typeface="Cambria"/>
                <a:cs typeface="Cambria"/>
              </a:rPr>
              <a:t>,</a:t>
            </a:r>
            <a:r>
              <a:rPr b="1" spc="32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q</a:t>
            </a:r>
            <a:r>
              <a:rPr baseline="-16203" dirty="0">
                <a:latin typeface="Cambria"/>
                <a:cs typeface="Cambria"/>
              </a:rPr>
              <a:t>0</a:t>
            </a:r>
            <a:r>
              <a:rPr dirty="0">
                <a:latin typeface="Cambria"/>
                <a:cs typeface="Cambria"/>
              </a:rPr>
              <a:t>)</a:t>
            </a:r>
            <a:r>
              <a:rPr spc="-20" dirty="0">
                <a:latin typeface="Cambria"/>
                <a:cs typeface="Cambria"/>
              </a:rPr>
              <a:t> where</a:t>
            </a:r>
            <a:r>
              <a:rPr spc="-51" dirty="0">
                <a:latin typeface="Cambria"/>
                <a:cs typeface="Cambria"/>
              </a:rPr>
              <a:t> −</a:t>
            </a:r>
            <a:endParaRPr>
              <a:latin typeface="Cambria"/>
              <a:cs typeface="Cambria"/>
            </a:endParaRPr>
          </a:p>
          <a:p>
            <a:pPr marL="952476" lvl="1" indent="-457189">
              <a:spcBef>
                <a:spcPts val="1395"/>
              </a:spcBef>
              <a:buAutoNum type="arabicPeriod"/>
              <a:tabLst>
                <a:tab pos="952476" algn="l"/>
              </a:tabLst>
            </a:pPr>
            <a:r>
              <a:rPr b="1" dirty="0">
                <a:latin typeface="Cambria"/>
                <a:cs typeface="Cambria"/>
              </a:rPr>
              <a:t>Q</a:t>
            </a:r>
            <a:r>
              <a:rPr b="1" spc="-2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is</a:t>
            </a:r>
            <a:r>
              <a:rPr spc="-1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a</a:t>
            </a:r>
            <a:r>
              <a:rPr spc="-3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finite</a:t>
            </a:r>
            <a:r>
              <a:rPr spc="-6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set</a:t>
            </a:r>
            <a:r>
              <a:rPr spc="-3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of</a:t>
            </a:r>
            <a:r>
              <a:rPr spc="-25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states.</a:t>
            </a:r>
            <a:endParaRPr>
              <a:latin typeface="Cambria"/>
              <a:cs typeface="Cambria"/>
            </a:endParaRPr>
          </a:p>
          <a:p>
            <a:pPr marL="952476" lvl="1" indent="-457189">
              <a:buAutoNum type="arabicPeriod"/>
              <a:tabLst>
                <a:tab pos="952476" algn="l"/>
              </a:tabLst>
            </a:pPr>
            <a:r>
              <a:rPr b="1" dirty="0">
                <a:latin typeface="Cambria"/>
                <a:cs typeface="Cambria"/>
              </a:rPr>
              <a:t>∑</a:t>
            </a:r>
            <a:r>
              <a:rPr b="1" spc="-4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is</a:t>
            </a:r>
            <a:r>
              <a:rPr spc="-2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a</a:t>
            </a:r>
            <a:r>
              <a:rPr spc="-2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finite</a:t>
            </a:r>
            <a:r>
              <a:rPr spc="-4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set</a:t>
            </a:r>
            <a:r>
              <a:rPr spc="-2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of</a:t>
            </a:r>
            <a:r>
              <a:rPr spc="-2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input</a:t>
            </a:r>
            <a:r>
              <a:rPr spc="-5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symbols</a:t>
            </a:r>
            <a:r>
              <a:rPr dirty="0">
                <a:latin typeface="Cambria"/>
                <a:cs typeface="Cambria"/>
              </a:rPr>
              <a:t> called</a:t>
            </a:r>
            <a:r>
              <a:rPr spc="-5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the</a:t>
            </a:r>
            <a:r>
              <a:rPr spc="-51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alphabet.</a:t>
            </a:r>
            <a:endParaRPr>
              <a:latin typeface="Cambria"/>
              <a:cs typeface="Cambria"/>
            </a:endParaRPr>
          </a:p>
          <a:p>
            <a:pPr marL="952476" lvl="1" indent="-457189">
              <a:buAutoNum type="arabicPeriod"/>
              <a:tabLst>
                <a:tab pos="952476" algn="l"/>
              </a:tabLst>
            </a:pPr>
            <a:r>
              <a:rPr b="1" dirty="0">
                <a:latin typeface="Cambria"/>
                <a:cs typeface="Cambria"/>
              </a:rPr>
              <a:t>O</a:t>
            </a:r>
            <a:r>
              <a:rPr b="1" spc="-3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is</a:t>
            </a:r>
            <a:r>
              <a:rPr spc="-1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a</a:t>
            </a:r>
            <a:r>
              <a:rPr spc="-4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finite</a:t>
            </a:r>
            <a:r>
              <a:rPr spc="-6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set</a:t>
            </a:r>
            <a:r>
              <a:rPr spc="-4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of</a:t>
            </a:r>
            <a:r>
              <a:rPr spc="-3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output</a:t>
            </a:r>
            <a:r>
              <a:rPr spc="-31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symbols.</a:t>
            </a:r>
            <a:endParaRPr>
              <a:latin typeface="Cambria"/>
              <a:cs typeface="Cambria"/>
            </a:endParaRPr>
          </a:p>
          <a:p>
            <a:pPr marL="952476" lvl="1" indent="-457189">
              <a:buAutoNum type="arabicPeriod"/>
              <a:tabLst>
                <a:tab pos="952476" algn="l"/>
              </a:tabLst>
            </a:pPr>
            <a:r>
              <a:rPr b="1" dirty="0">
                <a:latin typeface="Cambria"/>
                <a:cs typeface="Cambria"/>
              </a:rPr>
              <a:t>δ</a:t>
            </a:r>
            <a:r>
              <a:rPr b="1" spc="-3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is the</a:t>
            </a:r>
            <a:r>
              <a:rPr spc="-15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transition</a:t>
            </a:r>
            <a:r>
              <a:rPr spc="-55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function</a:t>
            </a:r>
            <a:r>
              <a:rPr spc="-65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where</a:t>
            </a:r>
            <a:r>
              <a:rPr spc="-2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δ: Q</a:t>
            </a:r>
            <a:r>
              <a:rPr spc="-2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×</a:t>
            </a:r>
            <a:r>
              <a:rPr spc="1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∑</a:t>
            </a:r>
            <a:r>
              <a:rPr spc="-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→</a:t>
            </a:r>
            <a:r>
              <a:rPr spc="-15" dirty="0">
                <a:latin typeface="Cambria"/>
                <a:cs typeface="Cambria"/>
              </a:rPr>
              <a:t> </a:t>
            </a:r>
            <a:r>
              <a:rPr spc="-51" dirty="0">
                <a:latin typeface="Cambria"/>
                <a:cs typeface="Cambria"/>
              </a:rPr>
              <a:t>Q</a:t>
            </a:r>
            <a:endParaRPr>
              <a:latin typeface="Cambria"/>
              <a:cs typeface="Cambria"/>
            </a:endParaRPr>
          </a:p>
          <a:p>
            <a:pPr marL="495288">
              <a:spcBef>
                <a:spcPts val="5"/>
              </a:spcBef>
              <a:tabLst>
                <a:tab pos="952476" algn="l"/>
              </a:tabLst>
            </a:pPr>
            <a:r>
              <a:rPr spc="-25" dirty="0">
                <a:latin typeface="Symbol"/>
                <a:cs typeface="Symbol"/>
              </a:rPr>
              <a:t>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dirty="0">
                <a:latin typeface="Symbol"/>
                <a:cs typeface="Symbol"/>
              </a:rPr>
              <a:t></a:t>
            </a:r>
            <a:r>
              <a:rPr spc="315" dirty="0">
                <a:latin typeface="Times New Roman"/>
                <a:cs typeface="Times New Roman"/>
              </a:rPr>
              <a:t> </a:t>
            </a:r>
            <a:r>
              <a:rPr dirty="0">
                <a:latin typeface="Cambria"/>
                <a:cs typeface="Cambria"/>
              </a:rPr>
              <a:t>is</a:t>
            </a:r>
            <a:r>
              <a:rPr spc="-5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the</a:t>
            </a:r>
            <a:r>
              <a:rPr spc="-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output</a:t>
            </a:r>
            <a:r>
              <a:rPr spc="-1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function</a:t>
            </a:r>
            <a:r>
              <a:rPr spc="-25" dirty="0">
                <a:latin typeface="Cambria"/>
                <a:cs typeface="Cambria"/>
              </a:rPr>
              <a:t> where</a:t>
            </a:r>
            <a:r>
              <a:rPr spc="-65" dirty="0">
                <a:latin typeface="Cambria"/>
                <a:cs typeface="Cambria"/>
              </a:rPr>
              <a:t> </a:t>
            </a:r>
            <a:r>
              <a:rPr dirty="0">
                <a:latin typeface="Symbol"/>
                <a:cs typeface="Symbol"/>
              </a:rPr>
              <a:t>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dirty="0">
                <a:latin typeface="Cambria"/>
                <a:cs typeface="Cambria"/>
              </a:rPr>
              <a:t>:</a:t>
            </a:r>
            <a:r>
              <a:rPr spc="-2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Q</a:t>
            </a:r>
            <a:r>
              <a:rPr spc="-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→ </a:t>
            </a:r>
            <a:r>
              <a:rPr spc="-51" dirty="0">
                <a:latin typeface="Cambria"/>
                <a:cs typeface="Cambria"/>
              </a:rPr>
              <a:t>O</a:t>
            </a:r>
            <a:endParaRPr>
              <a:latin typeface="Cambria"/>
              <a:cs typeface="Cambria"/>
            </a:endParaRPr>
          </a:p>
          <a:p>
            <a:pPr marL="495288">
              <a:tabLst>
                <a:tab pos="952476" algn="l"/>
              </a:tabLst>
            </a:pPr>
            <a:r>
              <a:rPr b="1" spc="-25" dirty="0">
                <a:latin typeface="Cambria"/>
                <a:cs typeface="Cambria"/>
              </a:rPr>
              <a:t>6.</a:t>
            </a:r>
            <a:r>
              <a:rPr b="1" dirty="0">
                <a:latin typeface="Cambria"/>
                <a:cs typeface="Cambria"/>
              </a:rPr>
              <a:t>	q</a:t>
            </a:r>
            <a:r>
              <a:rPr b="1" baseline="-16203" dirty="0">
                <a:latin typeface="Cambria"/>
                <a:cs typeface="Cambria"/>
              </a:rPr>
              <a:t>0</a:t>
            </a:r>
            <a:r>
              <a:rPr b="1" spc="143" baseline="-16203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is</a:t>
            </a:r>
            <a:r>
              <a:rPr spc="-5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the</a:t>
            </a:r>
            <a:r>
              <a:rPr spc="-3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initial</a:t>
            </a:r>
            <a:r>
              <a:rPr spc="-5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state </a:t>
            </a:r>
            <a:r>
              <a:rPr spc="-11" dirty="0">
                <a:latin typeface="Cambria"/>
                <a:cs typeface="Cambria"/>
              </a:rPr>
              <a:t>from</a:t>
            </a:r>
            <a:r>
              <a:rPr spc="-40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where</a:t>
            </a:r>
            <a:r>
              <a:rPr spc="-35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any</a:t>
            </a:r>
            <a:r>
              <a:rPr spc="-7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input</a:t>
            </a:r>
            <a:r>
              <a:rPr spc="-5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is</a:t>
            </a:r>
            <a:r>
              <a:rPr spc="-25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processed</a:t>
            </a:r>
            <a:r>
              <a:rPr spc="-8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(q</a:t>
            </a:r>
            <a:r>
              <a:rPr baseline="-16203" dirty="0">
                <a:latin typeface="Cambria"/>
                <a:cs typeface="Cambria"/>
              </a:rPr>
              <a:t>0</a:t>
            </a:r>
            <a:r>
              <a:rPr spc="143" baseline="-16203" dirty="0">
                <a:latin typeface="Cambria"/>
                <a:cs typeface="Cambria"/>
              </a:rPr>
              <a:t> </a:t>
            </a:r>
            <a:r>
              <a:rPr dirty="0">
                <a:latin typeface="Cambria Math"/>
                <a:cs typeface="Cambria Math"/>
              </a:rPr>
              <a:t>∈</a:t>
            </a:r>
            <a:r>
              <a:rPr spc="-15" dirty="0">
                <a:latin typeface="Cambria Math"/>
                <a:cs typeface="Cambria Math"/>
              </a:rPr>
              <a:t> </a:t>
            </a:r>
            <a:r>
              <a:rPr spc="-25" dirty="0">
                <a:latin typeface="Cambria"/>
                <a:cs typeface="Cambria"/>
              </a:rPr>
              <a:t>Q).</a:t>
            </a:r>
            <a:endParaRPr>
              <a:latin typeface="Cambria"/>
              <a:cs typeface="Cambri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990979" y="4010661"/>
          <a:ext cx="2602865" cy="16903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5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81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99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68985">
                <a:tc>
                  <a:txBody>
                    <a:bodyPr/>
                    <a:lstStyle/>
                    <a:p>
                      <a:pPr marL="135890" marR="132080" indent="1308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-10" dirty="0">
                          <a:latin typeface="Cambria"/>
                          <a:cs typeface="Cambria"/>
                        </a:rPr>
                        <a:t>Input </a:t>
                      </a:r>
                      <a:r>
                        <a:rPr sz="1600" spc="-20" dirty="0">
                          <a:latin typeface="Cambria"/>
                          <a:cs typeface="Cambria"/>
                        </a:rPr>
                        <a:t>Symbols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900" spc="-50" dirty="0">
                          <a:latin typeface="Cambria"/>
                          <a:cs typeface="Cambria"/>
                        </a:rPr>
                        <a:t>0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900" spc="-50" dirty="0">
                          <a:latin typeface="Cambria"/>
                          <a:cs typeface="Cambria"/>
                        </a:rPr>
                        <a:t>1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q0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83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q1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83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q2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83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q1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83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q1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83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q2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83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q2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83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q1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83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q2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83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8323582" y="4142744"/>
          <a:ext cx="2183131" cy="14827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1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24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600" spc="-10" dirty="0">
                          <a:latin typeface="Cambria"/>
                          <a:cs typeface="Cambria"/>
                        </a:rPr>
                        <a:t>State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900" spc="-10" dirty="0">
                          <a:latin typeface="Cambria"/>
                          <a:cs typeface="Cambria"/>
                        </a:rPr>
                        <a:t>output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q0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83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900" spc="-50" dirty="0">
                          <a:latin typeface="Symbol"/>
                          <a:cs typeface="Symbol"/>
                        </a:rPr>
                        <a:t></a:t>
                      </a:r>
                      <a:endParaRPr sz="1900">
                        <a:latin typeface="Symbol"/>
                        <a:cs typeface="Symbol"/>
                      </a:endParaRPr>
                    </a:p>
                  </a:txBody>
                  <a:tcPr marL="0" marR="0" marT="3937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q1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83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900" spc="-50" dirty="0">
                          <a:latin typeface="Cambria"/>
                          <a:cs typeface="Cambria"/>
                        </a:rPr>
                        <a:t>a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83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q2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83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900" spc="-50" dirty="0">
                          <a:latin typeface="Cambria"/>
                          <a:cs typeface="Cambria"/>
                        </a:rPr>
                        <a:t>b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83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8558027" y="5919927"/>
            <a:ext cx="186563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2875" marR="5080" indent="-170810">
              <a:spcBef>
                <a:spcPts val="100"/>
              </a:spcBef>
            </a:pPr>
            <a:r>
              <a:rPr dirty="0">
                <a:latin typeface="Cambria"/>
                <a:cs typeface="Cambria"/>
              </a:rPr>
              <a:t>output</a:t>
            </a:r>
            <a:r>
              <a:rPr spc="-45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function</a:t>
            </a:r>
            <a:r>
              <a:rPr spc="-80" dirty="0">
                <a:latin typeface="Cambria"/>
                <a:cs typeface="Cambria"/>
              </a:rPr>
              <a:t> </a:t>
            </a:r>
            <a:r>
              <a:rPr spc="-25" dirty="0">
                <a:latin typeface="Cambria"/>
                <a:cs typeface="Cambria"/>
              </a:rPr>
              <a:t>for </a:t>
            </a:r>
            <a:r>
              <a:rPr spc="-20" dirty="0">
                <a:latin typeface="Cambria"/>
                <a:cs typeface="Cambria"/>
              </a:rPr>
              <a:t>Moore</a:t>
            </a:r>
            <a:r>
              <a:rPr spc="-65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machine</a:t>
            </a:r>
            <a:endParaRPr>
              <a:latin typeface="Cambria"/>
              <a:cs typeface="Cambri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952184" y="3552447"/>
            <a:ext cx="2676525" cy="2674620"/>
            <a:chOff x="428180" y="3552444"/>
            <a:chExt cx="2676525" cy="267462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33728" y="5666232"/>
              <a:ext cx="423672" cy="56083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54579" y="3552444"/>
              <a:ext cx="525780" cy="61569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35935" y="4067556"/>
              <a:ext cx="568451" cy="154076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89659" y="4166616"/>
              <a:ext cx="858012" cy="374904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121664" y="4180331"/>
              <a:ext cx="792480" cy="300355"/>
            </a:xfrm>
            <a:custGeom>
              <a:avLst/>
              <a:gdLst/>
              <a:ahLst/>
              <a:cxnLst/>
              <a:rect l="l" t="t" r="r" b="b"/>
              <a:pathLst>
                <a:path w="792480" h="300354">
                  <a:moveTo>
                    <a:pt x="40157" y="287655"/>
                  </a:moveTo>
                  <a:lnTo>
                    <a:pt x="35991" y="275590"/>
                  </a:lnTo>
                  <a:lnTo>
                    <a:pt x="0" y="288163"/>
                  </a:lnTo>
                  <a:lnTo>
                    <a:pt x="4165" y="300101"/>
                  </a:lnTo>
                  <a:lnTo>
                    <a:pt x="40157" y="287655"/>
                  </a:lnTo>
                  <a:close/>
                </a:path>
                <a:path w="792480" h="300354">
                  <a:moveTo>
                    <a:pt x="88150" y="271018"/>
                  </a:moveTo>
                  <a:lnTo>
                    <a:pt x="83985" y="258953"/>
                  </a:lnTo>
                  <a:lnTo>
                    <a:pt x="47993" y="271399"/>
                  </a:lnTo>
                  <a:lnTo>
                    <a:pt x="52158" y="283464"/>
                  </a:lnTo>
                  <a:lnTo>
                    <a:pt x="88150" y="271018"/>
                  </a:lnTo>
                  <a:close/>
                </a:path>
                <a:path w="792480" h="300354">
                  <a:moveTo>
                    <a:pt x="136144" y="254254"/>
                  </a:moveTo>
                  <a:lnTo>
                    <a:pt x="131978" y="242316"/>
                  </a:lnTo>
                  <a:lnTo>
                    <a:pt x="95986" y="254762"/>
                  </a:lnTo>
                  <a:lnTo>
                    <a:pt x="100152" y="266827"/>
                  </a:lnTo>
                  <a:lnTo>
                    <a:pt x="136144" y="254254"/>
                  </a:lnTo>
                  <a:close/>
                </a:path>
                <a:path w="792480" h="300354">
                  <a:moveTo>
                    <a:pt x="184150" y="237617"/>
                  </a:moveTo>
                  <a:lnTo>
                    <a:pt x="179959" y="225679"/>
                  </a:lnTo>
                  <a:lnTo>
                    <a:pt x="143967" y="238125"/>
                  </a:lnTo>
                  <a:lnTo>
                    <a:pt x="148183" y="250063"/>
                  </a:lnTo>
                  <a:lnTo>
                    <a:pt x="184150" y="237617"/>
                  </a:lnTo>
                  <a:close/>
                </a:path>
                <a:path w="792480" h="300354">
                  <a:moveTo>
                    <a:pt x="232156" y="220980"/>
                  </a:moveTo>
                  <a:lnTo>
                    <a:pt x="227965" y="208915"/>
                  </a:lnTo>
                  <a:lnTo>
                    <a:pt x="192024" y="221488"/>
                  </a:lnTo>
                  <a:lnTo>
                    <a:pt x="196088" y="233426"/>
                  </a:lnTo>
                  <a:lnTo>
                    <a:pt x="232156" y="220980"/>
                  </a:lnTo>
                  <a:close/>
                </a:path>
                <a:path w="792480" h="300354">
                  <a:moveTo>
                    <a:pt x="280162" y="204343"/>
                  </a:moveTo>
                  <a:lnTo>
                    <a:pt x="275971" y="192278"/>
                  </a:lnTo>
                  <a:lnTo>
                    <a:pt x="240030" y="204851"/>
                  </a:lnTo>
                  <a:lnTo>
                    <a:pt x="244094" y="216789"/>
                  </a:lnTo>
                  <a:lnTo>
                    <a:pt x="280162" y="204343"/>
                  </a:lnTo>
                  <a:close/>
                </a:path>
                <a:path w="792480" h="300354">
                  <a:moveTo>
                    <a:pt x="328168" y="187579"/>
                  </a:moveTo>
                  <a:lnTo>
                    <a:pt x="323977" y="175641"/>
                  </a:lnTo>
                  <a:lnTo>
                    <a:pt x="287909" y="188087"/>
                  </a:lnTo>
                  <a:lnTo>
                    <a:pt x="292100" y="200152"/>
                  </a:lnTo>
                  <a:lnTo>
                    <a:pt x="328168" y="187579"/>
                  </a:lnTo>
                  <a:close/>
                </a:path>
                <a:path w="792480" h="300354">
                  <a:moveTo>
                    <a:pt x="376047" y="170942"/>
                  </a:moveTo>
                  <a:lnTo>
                    <a:pt x="371983" y="159004"/>
                  </a:lnTo>
                  <a:lnTo>
                    <a:pt x="335915" y="171450"/>
                  </a:lnTo>
                  <a:lnTo>
                    <a:pt x="340106" y="183515"/>
                  </a:lnTo>
                  <a:lnTo>
                    <a:pt x="376047" y="170942"/>
                  </a:lnTo>
                  <a:close/>
                </a:path>
                <a:path w="792480" h="300354">
                  <a:moveTo>
                    <a:pt x="424053" y="154305"/>
                  </a:moveTo>
                  <a:lnTo>
                    <a:pt x="419989" y="142367"/>
                  </a:lnTo>
                  <a:lnTo>
                    <a:pt x="383921" y="154813"/>
                  </a:lnTo>
                  <a:lnTo>
                    <a:pt x="388112" y="166751"/>
                  </a:lnTo>
                  <a:lnTo>
                    <a:pt x="424053" y="154305"/>
                  </a:lnTo>
                  <a:close/>
                </a:path>
                <a:path w="792480" h="300354">
                  <a:moveTo>
                    <a:pt x="472059" y="137795"/>
                  </a:moveTo>
                  <a:lnTo>
                    <a:pt x="467868" y="125730"/>
                  </a:lnTo>
                  <a:lnTo>
                    <a:pt x="431927" y="138303"/>
                  </a:lnTo>
                  <a:lnTo>
                    <a:pt x="436118" y="150241"/>
                  </a:lnTo>
                  <a:lnTo>
                    <a:pt x="472059" y="137795"/>
                  </a:lnTo>
                  <a:close/>
                </a:path>
                <a:path w="792480" h="300354">
                  <a:moveTo>
                    <a:pt x="520065" y="121031"/>
                  </a:moveTo>
                  <a:lnTo>
                    <a:pt x="515874" y="109093"/>
                  </a:lnTo>
                  <a:lnTo>
                    <a:pt x="479933" y="121539"/>
                  </a:lnTo>
                  <a:lnTo>
                    <a:pt x="484124" y="133604"/>
                  </a:lnTo>
                  <a:lnTo>
                    <a:pt x="520065" y="121031"/>
                  </a:lnTo>
                  <a:close/>
                </a:path>
                <a:path w="792480" h="300354">
                  <a:moveTo>
                    <a:pt x="568071" y="104394"/>
                  </a:moveTo>
                  <a:lnTo>
                    <a:pt x="563880" y="92456"/>
                  </a:lnTo>
                  <a:lnTo>
                    <a:pt x="527926" y="104902"/>
                  </a:lnTo>
                  <a:lnTo>
                    <a:pt x="532130" y="116967"/>
                  </a:lnTo>
                  <a:lnTo>
                    <a:pt x="568071" y="104394"/>
                  </a:lnTo>
                  <a:close/>
                </a:path>
                <a:path w="792480" h="300354">
                  <a:moveTo>
                    <a:pt x="616077" y="87757"/>
                  </a:moveTo>
                  <a:lnTo>
                    <a:pt x="611886" y="75819"/>
                  </a:lnTo>
                  <a:lnTo>
                    <a:pt x="575945" y="88265"/>
                  </a:lnTo>
                  <a:lnTo>
                    <a:pt x="580009" y="100203"/>
                  </a:lnTo>
                  <a:lnTo>
                    <a:pt x="616077" y="87757"/>
                  </a:lnTo>
                  <a:close/>
                </a:path>
                <a:path w="792480" h="300354">
                  <a:moveTo>
                    <a:pt x="664083" y="71120"/>
                  </a:moveTo>
                  <a:lnTo>
                    <a:pt x="659892" y="59055"/>
                  </a:lnTo>
                  <a:lnTo>
                    <a:pt x="623824" y="71628"/>
                  </a:lnTo>
                  <a:lnTo>
                    <a:pt x="628015" y="83566"/>
                  </a:lnTo>
                  <a:lnTo>
                    <a:pt x="664083" y="71120"/>
                  </a:lnTo>
                  <a:close/>
                </a:path>
                <a:path w="792480" h="300354">
                  <a:moveTo>
                    <a:pt x="711962" y="54483"/>
                  </a:moveTo>
                  <a:lnTo>
                    <a:pt x="707898" y="42418"/>
                  </a:lnTo>
                  <a:lnTo>
                    <a:pt x="671830" y="54864"/>
                  </a:lnTo>
                  <a:lnTo>
                    <a:pt x="676021" y="66929"/>
                  </a:lnTo>
                  <a:lnTo>
                    <a:pt x="711962" y="54483"/>
                  </a:lnTo>
                  <a:close/>
                </a:path>
                <a:path w="792480" h="300354">
                  <a:moveTo>
                    <a:pt x="759968" y="37719"/>
                  </a:moveTo>
                  <a:lnTo>
                    <a:pt x="755904" y="25781"/>
                  </a:lnTo>
                  <a:lnTo>
                    <a:pt x="719836" y="38227"/>
                  </a:lnTo>
                  <a:lnTo>
                    <a:pt x="724027" y="50292"/>
                  </a:lnTo>
                  <a:lnTo>
                    <a:pt x="759968" y="37719"/>
                  </a:lnTo>
                  <a:close/>
                </a:path>
                <a:path w="792480" h="300354">
                  <a:moveTo>
                    <a:pt x="792353" y="19812"/>
                  </a:moveTo>
                  <a:lnTo>
                    <a:pt x="782574" y="17907"/>
                  </a:lnTo>
                  <a:lnTo>
                    <a:pt x="782447" y="17894"/>
                  </a:lnTo>
                  <a:lnTo>
                    <a:pt x="782447" y="29972"/>
                  </a:lnTo>
                  <a:lnTo>
                    <a:pt x="772033" y="33528"/>
                  </a:lnTo>
                  <a:lnTo>
                    <a:pt x="781685" y="30226"/>
                  </a:lnTo>
                  <a:lnTo>
                    <a:pt x="782447" y="29972"/>
                  </a:lnTo>
                  <a:lnTo>
                    <a:pt x="782447" y="17894"/>
                  </a:lnTo>
                  <a:lnTo>
                    <a:pt x="691642" y="0"/>
                  </a:lnTo>
                  <a:lnTo>
                    <a:pt x="688340" y="2286"/>
                  </a:lnTo>
                  <a:lnTo>
                    <a:pt x="686943" y="9144"/>
                  </a:lnTo>
                  <a:lnTo>
                    <a:pt x="689229" y="12573"/>
                  </a:lnTo>
                  <a:lnTo>
                    <a:pt x="768477" y="28067"/>
                  </a:lnTo>
                  <a:lnTo>
                    <a:pt x="715899" y="89408"/>
                  </a:lnTo>
                  <a:lnTo>
                    <a:pt x="716280" y="93472"/>
                  </a:lnTo>
                  <a:lnTo>
                    <a:pt x="721487" y="98044"/>
                  </a:lnTo>
                  <a:lnTo>
                    <a:pt x="725551" y="97790"/>
                  </a:lnTo>
                  <a:lnTo>
                    <a:pt x="780542" y="33528"/>
                  </a:lnTo>
                  <a:lnTo>
                    <a:pt x="792353" y="198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32816" y="4375404"/>
              <a:ext cx="810260" cy="675005"/>
            </a:xfrm>
            <a:custGeom>
              <a:avLst/>
              <a:gdLst/>
              <a:ahLst/>
              <a:cxnLst/>
              <a:rect l="l" t="t" r="r" b="b"/>
              <a:pathLst>
                <a:path w="810260" h="675004">
                  <a:moveTo>
                    <a:pt x="405117" y="0"/>
                  </a:moveTo>
                  <a:lnTo>
                    <a:pt x="354304" y="2667"/>
                  </a:lnTo>
                  <a:lnTo>
                    <a:pt x="305371" y="10287"/>
                  </a:lnTo>
                  <a:lnTo>
                    <a:pt x="258699" y="22733"/>
                  </a:lnTo>
                  <a:lnTo>
                    <a:pt x="214668" y="39497"/>
                  </a:lnTo>
                  <a:lnTo>
                    <a:pt x="173659" y="60452"/>
                  </a:lnTo>
                  <a:lnTo>
                    <a:pt x="136067" y="85217"/>
                  </a:lnTo>
                  <a:lnTo>
                    <a:pt x="102247" y="113411"/>
                  </a:lnTo>
                  <a:lnTo>
                    <a:pt x="72580" y="144653"/>
                  </a:lnTo>
                  <a:lnTo>
                    <a:pt x="47459" y="178816"/>
                  </a:lnTo>
                  <a:lnTo>
                    <a:pt x="27266" y="215519"/>
                  </a:lnTo>
                  <a:lnTo>
                    <a:pt x="12369" y="254381"/>
                  </a:lnTo>
                  <a:lnTo>
                    <a:pt x="3149" y="295148"/>
                  </a:lnTo>
                  <a:lnTo>
                    <a:pt x="0" y="337439"/>
                  </a:lnTo>
                  <a:lnTo>
                    <a:pt x="3149" y="379730"/>
                  </a:lnTo>
                  <a:lnTo>
                    <a:pt x="12369" y="420497"/>
                  </a:lnTo>
                  <a:lnTo>
                    <a:pt x="27266" y="459486"/>
                  </a:lnTo>
                  <a:lnTo>
                    <a:pt x="47459" y="496062"/>
                  </a:lnTo>
                  <a:lnTo>
                    <a:pt x="72580" y="530225"/>
                  </a:lnTo>
                  <a:lnTo>
                    <a:pt x="102247" y="561594"/>
                  </a:lnTo>
                  <a:lnTo>
                    <a:pt x="136067" y="589788"/>
                  </a:lnTo>
                  <a:lnTo>
                    <a:pt x="173659" y="614426"/>
                  </a:lnTo>
                  <a:lnTo>
                    <a:pt x="214668" y="635381"/>
                  </a:lnTo>
                  <a:lnTo>
                    <a:pt x="258699" y="652145"/>
                  </a:lnTo>
                  <a:lnTo>
                    <a:pt x="305371" y="664591"/>
                  </a:lnTo>
                  <a:lnTo>
                    <a:pt x="354304" y="672211"/>
                  </a:lnTo>
                  <a:lnTo>
                    <a:pt x="405117" y="674878"/>
                  </a:lnTo>
                  <a:lnTo>
                    <a:pt x="455930" y="672211"/>
                  </a:lnTo>
                  <a:lnTo>
                    <a:pt x="504863" y="664591"/>
                  </a:lnTo>
                  <a:lnTo>
                    <a:pt x="551535" y="652145"/>
                  </a:lnTo>
                  <a:lnTo>
                    <a:pt x="595566" y="635381"/>
                  </a:lnTo>
                  <a:lnTo>
                    <a:pt x="636562" y="614426"/>
                  </a:lnTo>
                  <a:lnTo>
                    <a:pt x="674166" y="589788"/>
                  </a:lnTo>
                  <a:lnTo>
                    <a:pt x="707986" y="561594"/>
                  </a:lnTo>
                  <a:lnTo>
                    <a:pt x="737641" y="530225"/>
                  </a:lnTo>
                  <a:lnTo>
                    <a:pt x="762762" y="496062"/>
                  </a:lnTo>
                  <a:lnTo>
                    <a:pt x="782955" y="459486"/>
                  </a:lnTo>
                  <a:lnTo>
                    <a:pt x="797852" y="420497"/>
                  </a:lnTo>
                  <a:lnTo>
                    <a:pt x="807059" y="379730"/>
                  </a:lnTo>
                  <a:lnTo>
                    <a:pt x="810221" y="337439"/>
                  </a:lnTo>
                  <a:lnTo>
                    <a:pt x="807059" y="295148"/>
                  </a:lnTo>
                  <a:lnTo>
                    <a:pt x="797852" y="254381"/>
                  </a:lnTo>
                  <a:lnTo>
                    <a:pt x="782955" y="215519"/>
                  </a:lnTo>
                  <a:lnTo>
                    <a:pt x="762762" y="178816"/>
                  </a:lnTo>
                  <a:lnTo>
                    <a:pt x="737641" y="144653"/>
                  </a:lnTo>
                  <a:lnTo>
                    <a:pt x="707986" y="113411"/>
                  </a:lnTo>
                  <a:lnTo>
                    <a:pt x="674166" y="85217"/>
                  </a:lnTo>
                  <a:lnTo>
                    <a:pt x="636562" y="60452"/>
                  </a:lnTo>
                  <a:lnTo>
                    <a:pt x="595566" y="39497"/>
                  </a:lnTo>
                  <a:lnTo>
                    <a:pt x="551535" y="22733"/>
                  </a:lnTo>
                  <a:lnTo>
                    <a:pt x="504863" y="10287"/>
                  </a:lnTo>
                  <a:lnTo>
                    <a:pt x="455930" y="2667"/>
                  </a:lnTo>
                  <a:lnTo>
                    <a:pt x="40511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33578" y="4376166"/>
              <a:ext cx="810260" cy="675005"/>
            </a:xfrm>
            <a:custGeom>
              <a:avLst/>
              <a:gdLst/>
              <a:ahLst/>
              <a:cxnLst/>
              <a:rect l="l" t="t" r="r" b="b"/>
              <a:pathLst>
                <a:path w="810260" h="675004">
                  <a:moveTo>
                    <a:pt x="0" y="337438"/>
                  </a:moveTo>
                  <a:lnTo>
                    <a:pt x="3149" y="295147"/>
                  </a:lnTo>
                  <a:lnTo>
                    <a:pt x="12369" y="254380"/>
                  </a:lnTo>
                  <a:lnTo>
                    <a:pt x="27266" y="215518"/>
                  </a:lnTo>
                  <a:lnTo>
                    <a:pt x="47459" y="178815"/>
                  </a:lnTo>
                  <a:lnTo>
                    <a:pt x="72580" y="144652"/>
                  </a:lnTo>
                  <a:lnTo>
                    <a:pt x="102247" y="113410"/>
                  </a:lnTo>
                  <a:lnTo>
                    <a:pt x="136067" y="85216"/>
                  </a:lnTo>
                  <a:lnTo>
                    <a:pt x="173659" y="60451"/>
                  </a:lnTo>
                  <a:lnTo>
                    <a:pt x="214668" y="39496"/>
                  </a:lnTo>
                  <a:lnTo>
                    <a:pt x="258698" y="22732"/>
                  </a:lnTo>
                  <a:lnTo>
                    <a:pt x="305371" y="10286"/>
                  </a:lnTo>
                  <a:lnTo>
                    <a:pt x="354304" y="2666"/>
                  </a:lnTo>
                  <a:lnTo>
                    <a:pt x="405117" y="0"/>
                  </a:lnTo>
                  <a:lnTo>
                    <a:pt x="455930" y="2666"/>
                  </a:lnTo>
                  <a:lnTo>
                    <a:pt x="504863" y="10286"/>
                  </a:lnTo>
                  <a:lnTo>
                    <a:pt x="551535" y="22732"/>
                  </a:lnTo>
                  <a:lnTo>
                    <a:pt x="595566" y="39496"/>
                  </a:lnTo>
                  <a:lnTo>
                    <a:pt x="636562" y="60451"/>
                  </a:lnTo>
                  <a:lnTo>
                    <a:pt x="674166" y="85216"/>
                  </a:lnTo>
                  <a:lnTo>
                    <a:pt x="707986" y="113410"/>
                  </a:lnTo>
                  <a:lnTo>
                    <a:pt x="737641" y="144652"/>
                  </a:lnTo>
                  <a:lnTo>
                    <a:pt x="762762" y="178815"/>
                  </a:lnTo>
                  <a:lnTo>
                    <a:pt x="782955" y="215518"/>
                  </a:lnTo>
                  <a:lnTo>
                    <a:pt x="797852" y="254380"/>
                  </a:lnTo>
                  <a:lnTo>
                    <a:pt x="807059" y="295147"/>
                  </a:lnTo>
                  <a:lnTo>
                    <a:pt x="810221" y="337438"/>
                  </a:lnTo>
                  <a:lnTo>
                    <a:pt x="807059" y="379729"/>
                  </a:lnTo>
                  <a:lnTo>
                    <a:pt x="797852" y="420496"/>
                  </a:lnTo>
                  <a:lnTo>
                    <a:pt x="782955" y="459485"/>
                  </a:lnTo>
                  <a:lnTo>
                    <a:pt x="762762" y="496061"/>
                  </a:lnTo>
                  <a:lnTo>
                    <a:pt x="737641" y="530224"/>
                  </a:lnTo>
                  <a:lnTo>
                    <a:pt x="707986" y="561593"/>
                  </a:lnTo>
                  <a:lnTo>
                    <a:pt x="674166" y="589787"/>
                  </a:lnTo>
                  <a:lnTo>
                    <a:pt x="636562" y="614425"/>
                  </a:lnTo>
                  <a:lnTo>
                    <a:pt x="595566" y="635380"/>
                  </a:lnTo>
                  <a:lnTo>
                    <a:pt x="551535" y="652144"/>
                  </a:lnTo>
                  <a:lnTo>
                    <a:pt x="504863" y="664590"/>
                  </a:lnTo>
                  <a:lnTo>
                    <a:pt x="455930" y="672210"/>
                  </a:lnTo>
                  <a:lnTo>
                    <a:pt x="405117" y="674877"/>
                  </a:lnTo>
                  <a:lnTo>
                    <a:pt x="354304" y="672210"/>
                  </a:lnTo>
                  <a:lnTo>
                    <a:pt x="305371" y="664590"/>
                  </a:lnTo>
                  <a:lnTo>
                    <a:pt x="258698" y="652144"/>
                  </a:lnTo>
                  <a:lnTo>
                    <a:pt x="214668" y="635380"/>
                  </a:lnTo>
                  <a:lnTo>
                    <a:pt x="173659" y="614425"/>
                  </a:lnTo>
                  <a:lnTo>
                    <a:pt x="136067" y="589787"/>
                  </a:lnTo>
                  <a:lnTo>
                    <a:pt x="102247" y="561593"/>
                  </a:lnTo>
                  <a:lnTo>
                    <a:pt x="72580" y="530224"/>
                  </a:lnTo>
                  <a:lnTo>
                    <a:pt x="47459" y="496061"/>
                  </a:lnTo>
                  <a:lnTo>
                    <a:pt x="27266" y="459485"/>
                  </a:lnTo>
                  <a:lnTo>
                    <a:pt x="12369" y="420496"/>
                  </a:lnTo>
                  <a:lnTo>
                    <a:pt x="3149" y="379729"/>
                  </a:lnTo>
                  <a:lnTo>
                    <a:pt x="0" y="337438"/>
                  </a:lnTo>
                  <a:close/>
                </a:path>
              </a:pathLst>
            </a:custGeom>
            <a:ln w="10667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169670" y="4587704"/>
            <a:ext cx="384811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spc="-20" dirty="0">
                <a:latin typeface="Cambria"/>
                <a:cs typeface="Cambria"/>
              </a:rPr>
              <a:t>q0/</a:t>
            </a:r>
            <a:r>
              <a:rPr sz="1400" spc="-20" dirty="0">
                <a:latin typeface="Symbol"/>
                <a:cs typeface="Symbol"/>
              </a:rPr>
              <a:t></a:t>
            </a:r>
            <a:endParaRPr sz="1400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525777" y="4867152"/>
            <a:ext cx="1397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1" dirty="0">
                <a:latin typeface="Symbol"/>
                <a:cs typeface="Symbol"/>
              </a:rPr>
              <a:t></a:t>
            </a:r>
            <a:endParaRPr>
              <a:latin typeface="Symbol"/>
              <a:cs typeface="Symbo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314638" y="3668208"/>
            <a:ext cx="821691" cy="629285"/>
            <a:chOff x="1790636" y="3668204"/>
            <a:chExt cx="821690" cy="629285"/>
          </a:xfrm>
        </p:grpSpPr>
        <p:sp>
          <p:nvSpPr>
            <p:cNvPr id="18" name="object 18"/>
            <p:cNvSpPr/>
            <p:nvPr/>
          </p:nvSpPr>
          <p:spPr>
            <a:xfrm>
              <a:off x="1795271" y="3672839"/>
              <a:ext cx="810895" cy="618490"/>
            </a:xfrm>
            <a:custGeom>
              <a:avLst/>
              <a:gdLst/>
              <a:ahLst/>
              <a:cxnLst/>
              <a:rect l="l" t="t" r="r" b="b"/>
              <a:pathLst>
                <a:path w="810894" h="618489">
                  <a:moveTo>
                    <a:pt x="405129" y="0"/>
                  </a:moveTo>
                  <a:lnTo>
                    <a:pt x="350265" y="2793"/>
                  </a:lnTo>
                  <a:lnTo>
                    <a:pt x="297560" y="11049"/>
                  </a:lnTo>
                  <a:lnTo>
                    <a:pt x="247522" y="24257"/>
                  </a:lnTo>
                  <a:lnTo>
                    <a:pt x="200659" y="42164"/>
                  </a:lnTo>
                  <a:lnTo>
                    <a:pt x="157606" y="64389"/>
                  </a:lnTo>
                  <a:lnTo>
                    <a:pt x="118744" y="90551"/>
                  </a:lnTo>
                  <a:lnTo>
                    <a:pt x="84454" y="120268"/>
                  </a:lnTo>
                  <a:lnTo>
                    <a:pt x="55371" y="153035"/>
                  </a:lnTo>
                  <a:lnTo>
                    <a:pt x="31876" y="188722"/>
                  </a:lnTo>
                  <a:lnTo>
                    <a:pt x="14477" y="226949"/>
                  </a:lnTo>
                  <a:lnTo>
                    <a:pt x="3682" y="267208"/>
                  </a:lnTo>
                  <a:lnTo>
                    <a:pt x="0" y="309118"/>
                  </a:lnTo>
                  <a:lnTo>
                    <a:pt x="3682" y="351028"/>
                  </a:lnTo>
                  <a:lnTo>
                    <a:pt x="14477" y="391287"/>
                  </a:lnTo>
                  <a:lnTo>
                    <a:pt x="31876" y="429514"/>
                  </a:lnTo>
                  <a:lnTo>
                    <a:pt x="55371" y="465201"/>
                  </a:lnTo>
                  <a:lnTo>
                    <a:pt x="84454" y="498094"/>
                  </a:lnTo>
                  <a:lnTo>
                    <a:pt x="118744" y="527812"/>
                  </a:lnTo>
                  <a:lnTo>
                    <a:pt x="157606" y="553974"/>
                  </a:lnTo>
                  <a:lnTo>
                    <a:pt x="200659" y="576072"/>
                  </a:lnTo>
                  <a:lnTo>
                    <a:pt x="247522" y="594106"/>
                  </a:lnTo>
                  <a:lnTo>
                    <a:pt x="297560" y="607314"/>
                  </a:lnTo>
                  <a:lnTo>
                    <a:pt x="350265" y="615569"/>
                  </a:lnTo>
                  <a:lnTo>
                    <a:pt x="405129" y="618363"/>
                  </a:lnTo>
                  <a:lnTo>
                    <a:pt x="460247" y="615569"/>
                  </a:lnTo>
                  <a:lnTo>
                    <a:pt x="512952" y="607314"/>
                  </a:lnTo>
                  <a:lnTo>
                    <a:pt x="562990" y="594106"/>
                  </a:lnTo>
                  <a:lnTo>
                    <a:pt x="609726" y="576072"/>
                  </a:lnTo>
                  <a:lnTo>
                    <a:pt x="652779" y="553974"/>
                  </a:lnTo>
                  <a:lnTo>
                    <a:pt x="691769" y="527812"/>
                  </a:lnTo>
                  <a:lnTo>
                    <a:pt x="725932" y="498094"/>
                  </a:lnTo>
                  <a:lnTo>
                    <a:pt x="755014" y="465201"/>
                  </a:lnTo>
                  <a:lnTo>
                    <a:pt x="778509" y="429514"/>
                  </a:lnTo>
                  <a:lnTo>
                    <a:pt x="795908" y="391287"/>
                  </a:lnTo>
                  <a:lnTo>
                    <a:pt x="806703" y="351028"/>
                  </a:lnTo>
                  <a:lnTo>
                    <a:pt x="810386" y="309118"/>
                  </a:lnTo>
                  <a:lnTo>
                    <a:pt x="806703" y="267208"/>
                  </a:lnTo>
                  <a:lnTo>
                    <a:pt x="795908" y="226949"/>
                  </a:lnTo>
                  <a:lnTo>
                    <a:pt x="778509" y="188722"/>
                  </a:lnTo>
                  <a:lnTo>
                    <a:pt x="755014" y="153035"/>
                  </a:lnTo>
                  <a:lnTo>
                    <a:pt x="725932" y="120268"/>
                  </a:lnTo>
                  <a:lnTo>
                    <a:pt x="691769" y="90551"/>
                  </a:lnTo>
                  <a:lnTo>
                    <a:pt x="652779" y="64389"/>
                  </a:lnTo>
                  <a:lnTo>
                    <a:pt x="609726" y="42164"/>
                  </a:lnTo>
                  <a:lnTo>
                    <a:pt x="562990" y="24257"/>
                  </a:lnTo>
                  <a:lnTo>
                    <a:pt x="512952" y="11049"/>
                  </a:lnTo>
                  <a:lnTo>
                    <a:pt x="460247" y="2793"/>
                  </a:lnTo>
                  <a:lnTo>
                    <a:pt x="40512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796033" y="3673601"/>
              <a:ext cx="810895" cy="618490"/>
            </a:xfrm>
            <a:custGeom>
              <a:avLst/>
              <a:gdLst/>
              <a:ahLst/>
              <a:cxnLst/>
              <a:rect l="l" t="t" r="r" b="b"/>
              <a:pathLst>
                <a:path w="810894" h="618489">
                  <a:moveTo>
                    <a:pt x="0" y="309118"/>
                  </a:moveTo>
                  <a:lnTo>
                    <a:pt x="3683" y="267208"/>
                  </a:lnTo>
                  <a:lnTo>
                    <a:pt x="14478" y="226949"/>
                  </a:lnTo>
                  <a:lnTo>
                    <a:pt x="31877" y="188722"/>
                  </a:lnTo>
                  <a:lnTo>
                    <a:pt x="55372" y="153035"/>
                  </a:lnTo>
                  <a:lnTo>
                    <a:pt x="84455" y="120268"/>
                  </a:lnTo>
                  <a:lnTo>
                    <a:pt x="118745" y="90550"/>
                  </a:lnTo>
                  <a:lnTo>
                    <a:pt x="157607" y="64389"/>
                  </a:lnTo>
                  <a:lnTo>
                    <a:pt x="200660" y="42164"/>
                  </a:lnTo>
                  <a:lnTo>
                    <a:pt x="247523" y="24256"/>
                  </a:lnTo>
                  <a:lnTo>
                    <a:pt x="297561" y="11049"/>
                  </a:lnTo>
                  <a:lnTo>
                    <a:pt x="350266" y="2793"/>
                  </a:lnTo>
                  <a:lnTo>
                    <a:pt x="405130" y="0"/>
                  </a:lnTo>
                  <a:lnTo>
                    <a:pt x="460248" y="2793"/>
                  </a:lnTo>
                  <a:lnTo>
                    <a:pt x="512953" y="11049"/>
                  </a:lnTo>
                  <a:lnTo>
                    <a:pt x="562991" y="24256"/>
                  </a:lnTo>
                  <a:lnTo>
                    <a:pt x="609727" y="42164"/>
                  </a:lnTo>
                  <a:lnTo>
                    <a:pt x="652780" y="64389"/>
                  </a:lnTo>
                  <a:lnTo>
                    <a:pt x="691769" y="90550"/>
                  </a:lnTo>
                  <a:lnTo>
                    <a:pt x="725932" y="120268"/>
                  </a:lnTo>
                  <a:lnTo>
                    <a:pt x="755015" y="153035"/>
                  </a:lnTo>
                  <a:lnTo>
                    <a:pt x="778510" y="188722"/>
                  </a:lnTo>
                  <a:lnTo>
                    <a:pt x="795909" y="226949"/>
                  </a:lnTo>
                  <a:lnTo>
                    <a:pt x="806704" y="267208"/>
                  </a:lnTo>
                  <a:lnTo>
                    <a:pt x="810387" y="309118"/>
                  </a:lnTo>
                  <a:lnTo>
                    <a:pt x="806704" y="351028"/>
                  </a:lnTo>
                  <a:lnTo>
                    <a:pt x="795909" y="391287"/>
                  </a:lnTo>
                  <a:lnTo>
                    <a:pt x="778510" y="429514"/>
                  </a:lnTo>
                  <a:lnTo>
                    <a:pt x="755015" y="465200"/>
                  </a:lnTo>
                  <a:lnTo>
                    <a:pt x="725932" y="498094"/>
                  </a:lnTo>
                  <a:lnTo>
                    <a:pt x="691769" y="527812"/>
                  </a:lnTo>
                  <a:lnTo>
                    <a:pt x="652780" y="553974"/>
                  </a:lnTo>
                  <a:lnTo>
                    <a:pt x="609727" y="576072"/>
                  </a:lnTo>
                  <a:lnTo>
                    <a:pt x="562991" y="594106"/>
                  </a:lnTo>
                  <a:lnTo>
                    <a:pt x="512953" y="607314"/>
                  </a:lnTo>
                  <a:lnTo>
                    <a:pt x="460248" y="615569"/>
                  </a:lnTo>
                  <a:lnTo>
                    <a:pt x="405130" y="618363"/>
                  </a:lnTo>
                  <a:lnTo>
                    <a:pt x="350266" y="615569"/>
                  </a:lnTo>
                  <a:lnTo>
                    <a:pt x="297561" y="607314"/>
                  </a:lnTo>
                  <a:lnTo>
                    <a:pt x="247523" y="594106"/>
                  </a:lnTo>
                  <a:lnTo>
                    <a:pt x="200660" y="576072"/>
                  </a:lnTo>
                  <a:lnTo>
                    <a:pt x="157607" y="553974"/>
                  </a:lnTo>
                  <a:lnTo>
                    <a:pt x="118745" y="527812"/>
                  </a:lnTo>
                  <a:lnTo>
                    <a:pt x="84455" y="498094"/>
                  </a:lnTo>
                  <a:lnTo>
                    <a:pt x="55372" y="465200"/>
                  </a:lnTo>
                  <a:lnTo>
                    <a:pt x="31877" y="429514"/>
                  </a:lnTo>
                  <a:lnTo>
                    <a:pt x="14478" y="391287"/>
                  </a:lnTo>
                  <a:lnTo>
                    <a:pt x="3683" y="351028"/>
                  </a:lnTo>
                  <a:lnTo>
                    <a:pt x="0" y="309118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3549778" y="3717421"/>
            <a:ext cx="349251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3822" marR="5080" indent="-111757">
              <a:spcBef>
                <a:spcPts val="95"/>
              </a:spcBef>
            </a:pPr>
            <a:r>
              <a:rPr sz="1600" spc="-25" dirty="0">
                <a:latin typeface="Cambria"/>
                <a:cs typeface="Cambria"/>
              </a:rPr>
              <a:t>q1/ </a:t>
            </a:r>
            <a:r>
              <a:rPr sz="1600" spc="-51" dirty="0">
                <a:latin typeface="Cambria"/>
                <a:cs typeface="Cambria"/>
              </a:rPr>
              <a:t>a</a:t>
            </a:r>
            <a:endParaRPr sz="1600">
              <a:latin typeface="Cambria"/>
              <a:cs typeface="Cambria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3314638" y="5340032"/>
            <a:ext cx="821691" cy="701040"/>
            <a:chOff x="1790636" y="5340032"/>
            <a:chExt cx="821690" cy="701040"/>
          </a:xfrm>
        </p:grpSpPr>
        <p:sp>
          <p:nvSpPr>
            <p:cNvPr id="22" name="object 22"/>
            <p:cNvSpPr/>
            <p:nvPr/>
          </p:nvSpPr>
          <p:spPr>
            <a:xfrm>
              <a:off x="1795271" y="5344668"/>
              <a:ext cx="810895" cy="690245"/>
            </a:xfrm>
            <a:custGeom>
              <a:avLst/>
              <a:gdLst/>
              <a:ahLst/>
              <a:cxnLst/>
              <a:rect l="l" t="t" r="r" b="b"/>
              <a:pathLst>
                <a:path w="810894" h="690245">
                  <a:moveTo>
                    <a:pt x="405129" y="0"/>
                  </a:moveTo>
                  <a:lnTo>
                    <a:pt x="354329" y="2666"/>
                  </a:lnTo>
                  <a:lnTo>
                    <a:pt x="305434" y="10540"/>
                  </a:lnTo>
                  <a:lnTo>
                    <a:pt x="258825" y="23240"/>
                  </a:lnTo>
                  <a:lnTo>
                    <a:pt x="214756" y="40385"/>
                  </a:lnTo>
                  <a:lnTo>
                    <a:pt x="173735" y="61848"/>
                  </a:lnTo>
                  <a:lnTo>
                    <a:pt x="136144" y="87121"/>
                  </a:lnTo>
                  <a:lnTo>
                    <a:pt x="102234" y="115823"/>
                  </a:lnTo>
                  <a:lnTo>
                    <a:pt x="72643" y="147954"/>
                  </a:lnTo>
                  <a:lnTo>
                    <a:pt x="47497" y="182879"/>
                  </a:lnTo>
                  <a:lnTo>
                    <a:pt x="27304" y="220344"/>
                  </a:lnTo>
                  <a:lnTo>
                    <a:pt x="12318" y="260083"/>
                  </a:lnTo>
                  <a:lnTo>
                    <a:pt x="3175" y="301764"/>
                  </a:lnTo>
                  <a:lnTo>
                    <a:pt x="0" y="345046"/>
                  </a:lnTo>
                  <a:lnTo>
                    <a:pt x="3175" y="388315"/>
                  </a:lnTo>
                  <a:lnTo>
                    <a:pt x="12318" y="429996"/>
                  </a:lnTo>
                  <a:lnTo>
                    <a:pt x="27304" y="469734"/>
                  </a:lnTo>
                  <a:lnTo>
                    <a:pt x="47497" y="507225"/>
                  </a:lnTo>
                  <a:lnTo>
                    <a:pt x="72643" y="542150"/>
                  </a:lnTo>
                  <a:lnTo>
                    <a:pt x="102234" y="574166"/>
                  </a:lnTo>
                  <a:lnTo>
                    <a:pt x="136144" y="602970"/>
                  </a:lnTo>
                  <a:lnTo>
                    <a:pt x="173735" y="628230"/>
                  </a:lnTo>
                  <a:lnTo>
                    <a:pt x="214756" y="649617"/>
                  </a:lnTo>
                  <a:lnTo>
                    <a:pt x="258825" y="666813"/>
                  </a:lnTo>
                  <a:lnTo>
                    <a:pt x="305434" y="679500"/>
                  </a:lnTo>
                  <a:lnTo>
                    <a:pt x="354329" y="687349"/>
                  </a:lnTo>
                  <a:lnTo>
                    <a:pt x="405129" y="690041"/>
                  </a:lnTo>
                  <a:lnTo>
                    <a:pt x="456056" y="687349"/>
                  </a:lnTo>
                  <a:lnTo>
                    <a:pt x="504951" y="679500"/>
                  </a:lnTo>
                  <a:lnTo>
                    <a:pt x="551688" y="666813"/>
                  </a:lnTo>
                  <a:lnTo>
                    <a:pt x="595757" y="649617"/>
                  </a:lnTo>
                  <a:lnTo>
                    <a:pt x="636651" y="628230"/>
                  </a:lnTo>
                  <a:lnTo>
                    <a:pt x="674369" y="602970"/>
                  </a:lnTo>
                  <a:lnTo>
                    <a:pt x="708151" y="574166"/>
                  </a:lnTo>
                  <a:lnTo>
                    <a:pt x="737742" y="542150"/>
                  </a:lnTo>
                  <a:lnTo>
                    <a:pt x="762888" y="507225"/>
                  </a:lnTo>
                  <a:lnTo>
                    <a:pt x="783082" y="469734"/>
                  </a:lnTo>
                  <a:lnTo>
                    <a:pt x="798067" y="429996"/>
                  </a:lnTo>
                  <a:lnTo>
                    <a:pt x="807211" y="388315"/>
                  </a:lnTo>
                  <a:lnTo>
                    <a:pt x="810386" y="345046"/>
                  </a:lnTo>
                  <a:lnTo>
                    <a:pt x="807211" y="301764"/>
                  </a:lnTo>
                  <a:lnTo>
                    <a:pt x="798067" y="260083"/>
                  </a:lnTo>
                  <a:lnTo>
                    <a:pt x="783082" y="220344"/>
                  </a:lnTo>
                  <a:lnTo>
                    <a:pt x="762888" y="182879"/>
                  </a:lnTo>
                  <a:lnTo>
                    <a:pt x="737742" y="147954"/>
                  </a:lnTo>
                  <a:lnTo>
                    <a:pt x="708151" y="115823"/>
                  </a:lnTo>
                  <a:lnTo>
                    <a:pt x="674369" y="87121"/>
                  </a:lnTo>
                  <a:lnTo>
                    <a:pt x="636651" y="61848"/>
                  </a:lnTo>
                  <a:lnTo>
                    <a:pt x="595757" y="40385"/>
                  </a:lnTo>
                  <a:lnTo>
                    <a:pt x="551688" y="23240"/>
                  </a:lnTo>
                  <a:lnTo>
                    <a:pt x="504951" y="10540"/>
                  </a:lnTo>
                  <a:lnTo>
                    <a:pt x="456056" y="2666"/>
                  </a:lnTo>
                  <a:lnTo>
                    <a:pt x="40512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796033" y="5345430"/>
              <a:ext cx="810895" cy="690245"/>
            </a:xfrm>
            <a:custGeom>
              <a:avLst/>
              <a:gdLst/>
              <a:ahLst/>
              <a:cxnLst/>
              <a:rect l="l" t="t" r="r" b="b"/>
              <a:pathLst>
                <a:path w="810894" h="690245">
                  <a:moveTo>
                    <a:pt x="0" y="345046"/>
                  </a:moveTo>
                  <a:lnTo>
                    <a:pt x="3175" y="301764"/>
                  </a:lnTo>
                  <a:lnTo>
                    <a:pt x="12318" y="260083"/>
                  </a:lnTo>
                  <a:lnTo>
                    <a:pt x="27305" y="220345"/>
                  </a:lnTo>
                  <a:lnTo>
                    <a:pt x="47498" y="182880"/>
                  </a:lnTo>
                  <a:lnTo>
                    <a:pt x="72643" y="147955"/>
                  </a:lnTo>
                  <a:lnTo>
                    <a:pt x="102235" y="115824"/>
                  </a:lnTo>
                  <a:lnTo>
                    <a:pt x="136144" y="87122"/>
                  </a:lnTo>
                  <a:lnTo>
                    <a:pt x="173736" y="61849"/>
                  </a:lnTo>
                  <a:lnTo>
                    <a:pt x="214757" y="40386"/>
                  </a:lnTo>
                  <a:lnTo>
                    <a:pt x="258826" y="23241"/>
                  </a:lnTo>
                  <a:lnTo>
                    <a:pt x="305435" y="10541"/>
                  </a:lnTo>
                  <a:lnTo>
                    <a:pt x="354330" y="2667"/>
                  </a:lnTo>
                  <a:lnTo>
                    <a:pt x="405130" y="0"/>
                  </a:lnTo>
                  <a:lnTo>
                    <a:pt x="456057" y="2667"/>
                  </a:lnTo>
                  <a:lnTo>
                    <a:pt x="504952" y="10541"/>
                  </a:lnTo>
                  <a:lnTo>
                    <a:pt x="551688" y="23241"/>
                  </a:lnTo>
                  <a:lnTo>
                    <a:pt x="595757" y="40386"/>
                  </a:lnTo>
                  <a:lnTo>
                    <a:pt x="636651" y="61849"/>
                  </a:lnTo>
                  <a:lnTo>
                    <a:pt x="674370" y="87122"/>
                  </a:lnTo>
                  <a:lnTo>
                    <a:pt x="708152" y="115824"/>
                  </a:lnTo>
                  <a:lnTo>
                    <a:pt x="737743" y="147955"/>
                  </a:lnTo>
                  <a:lnTo>
                    <a:pt x="762889" y="182880"/>
                  </a:lnTo>
                  <a:lnTo>
                    <a:pt x="783082" y="220345"/>
                  </a:lnTo>
                  <a:lnTo>
                    <a:pt x="798068" y="260083"/>
                  </a:lnTo>
                  <a:lnTo>
                    <a:pt x="807212" y="301764"/>
                  </a:lnTo>
                  <a:lnTo>
                    <a:pt x="810387" y="345046"/>
                  </a:lnTo>
                  <a:lnTo>
                    <a:pt x="807212" y="388315"/>
                  </a:lnTo>
                  <a:lnTo>
                    <a:pt x="798068" y="429996"/>
                  </a:lnTo>
                  <a:lnTo>
                    <a:pt x="783082" y="469734"/>
                  </a:lnTo>
                  <a:lnTo>
                    <a:pt x="762889" y="507225"/>
                  </a:lnTo>
                  <a:lnTo>
                    <a:pt x="737743" y="542150"/>
                  </a:lnTo>
                  <a:lnTo>
                    <a:pt x="708152" y="574167"/>
                  </a:lnTo>
                  <a:lnTo>
                    <a:pt x="674370" y="602970"/>
                  </a:lnTo>
                  <a:lnTo>
                    <a:pt x="636651" y="628230"/>
                  </a:lnTo>
                  <a:lnTo>
                    <a:pt x="595757" y="649617"/>
                  </a:lnTo>
                  <a:lnTo>
                    <a:pt x="551688" y="666813"/>
                  </a:lnTo>
                  <a:lnTo>
                    <a:pt x="504952" y="679500"/>
                  </a:lnTo>
                  <a:lnTo>
                    <a:pt x="456057" y="687349"/>
                  </a:lnTo>
                  <a:lnTo>
                    <a:pt x="405130" y="690041"/>
                  </a:lnTo>
                  <a:lnTo>
                    <a:pt x="354330" y="687349"/>
                  </a:lnTo>
                  <a:lnTo>
                    <a:pt x="305435" y="679500"/>
                  </a:lnTo>
                  <a:lnTo>
                    <a:pt x="258826" y="666813"/>
                  </a:lnTo>
                  <a:lnTo>
                    <a:pt x="214757" y="649617"/>
                  </a:lnTo>
                  <a:lnTo>
                    <a:pt x="173736" y="628230"/>
                  </a:lnTo>
                  <a:lnTo>
                    <a:pt x="136144" y="602970"/>
                  </a:lnTo>
                  <a:lnTo>
                    <a:pt x="102235" y="574167"/>
                  </a:lnTo>
                  <a:lnTo>
                    <a:pt x="72643" y="542150"/>
                  </a:lnTo>
                  <a:lnTo>
                    <a:pt x="47498" y="507225"/>
                  </a:lnTo>
                  <a:lnTo>
                    <a:pt x="27305" y="469734"/>
                  </a:lnTo>
                  <a:lnTo>
                    <a:pt x="12318" y="429996"/>
                  </a:lnTo>
                  <a:lnTo>
                    <a:pt x="3175" y="388315"/>
                  </a:lnTo>
                  <a:lnTo>
                    <a:pt x="0" y="345046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3548005" y="5411831"/>
            <a:ext cx="348615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spcBef>
                <a:spcPts val="95"/>
              </a:spcBef>
            </a:pPr>
            <a:r>
              <a:rPr sz="1600" spc="-25" dirty="0">
                <a:latin typeface="Cambria"/>
                <a:cs typeface="Cambria"/>
              </a:rPr>
              <a:t>q2/</a:t>
            </a:r>
            <a:endParaRPr sz="1600">
              <a:latin typeface="Cambria"/>
              <a:cs typeface="Cambria"/>
            </a:endParaRPr>
          </a:p>
          <a:p>
            <a:pPr marL="1271" algn="ctr"/>
            <a:r>
              <a:rPr sz="1600" spc="-51" dirty="0">
                <a:latin typeface="Cambria"/>
                <a:cs typeface="Cambria"/>
              </a:rPr>
              <a:t>b</a:t>
            </a:r>
            <a:endParaRPr sz="1600">
              <a:latin typeface="Cambria"/>
              <a:cs typeface="Cambria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590805" y="4916431"/>
            <a:ext cx="981711" cy="688975"/>
            <a:chOff x="1066800" y="4916423"/>
            <a:chExt cx="981710" cy="688975"/>
          </a:xfrm>
        </p:grpSpPr>
        <p:pic>
          <p:nvPicPr>
            <p:cNvPr id="26" name="object 2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66800" y="4916423"/>
              <a:ext cx="981456" cy="688847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1120140" y="4946903"/>
              <a:ext cx="794385" cy="499745"/>
            </a:xfrm>
            <a:custGeom>
              <a:avLst/>
              <a:gdLst/>
              <a:ahLst/>
              <a:cxnLst/>
              <a:rect l="l" t="t" r="r" b="b"/>
              <a:pathLst>
                <a:path w="794385" h="499745">
                  <a:moveTo>
                    <a:pt x="39052" y="20193"/>
                  </a:moveTo>
                  <a:lnTo>
                    <a:pt x="6743" y="0"/>
                  </a:lnTo>
                  <a:lnTo>
                    <a:pt x="0" y="10795"/>
                  </a:lnTo>
                  <a:lnTo>
                    <a:pt x="32321" y="30988"/>
                  </a:lnTo>
                  <a:lnTo>
                    <a:pt x="39052" y="20193"/>
                  </a:lnTo>
                  <a:close/>
                </a:path>
                <a:path w="794385" h="499745">
                  <a:moveTo>
                    <a:pt x="82130" y="47117"/>
                  </a:moveTo>
                  <a:lnTo>
                    <a:pt x="49822" y="26924"/>
                  </a:lnTo>
                  <a:lnTo>
                    <a:pt x="43091" y="37719"/>
                  </a:lnTo>
                  <a:lnTo>
                    <a:pt x="75399" y="57912"/>
                  </a:lnTo>
                  <a:lnTo>
                    <a:pt x="82130" y="47117"/>
                  </a:lnTo>
                  <a:close/>
                </a:path>
                <a:path w="794385" h="499745">
                  <a:moveTo>
                    <a:pt x="125209" y="74041"/>
                  </a:moveTo>
                  <a:lnTo>
                    <a:pt x="92900" y="53848"/>
                  </a:lnTo>
                  <a:lnTo>
                    <a:pt x="86169" y="64643"/>
                  </a:lnTo>
                  <a:lnTo>
                    <a:pt x="118478" y="84836"/>
                  </a:lnTo>
                  <a:lnTo>
                    <a:pt x="125209" y="74041"/>
                  </a:lnTo>
                  <a:close/>
                </a:path>
                <a:path w="794385" h="499745">
                  <a:moveTo>
                    <a:pt x="168275" y="100965"/>
                  </a:moveTo>
                  <a:lnTo>
                    <a:pt x="135978" y="80772"/>
                  </a:lnTo>
                  <a:lnTo>
                    <a:pt x="129247" y="91567"/>
                  </a:lnTo>
                  <a:lnTo>
                    <a:pt x="161544" y="111760"/>
                  </a:lnTo>
                  <a:lnTo>
                    <a:pt x="168275" y="100965"/>
                  </a:lnTo>
                  <a:close/>
                </a:path>
                <a:path w="794385" h="499745">
                  <a:moveTo>
                    <a:pt x="211328" y="128016"/>
                  </a:moveTo>
                  <a:lnTo>
                    <a:pt x="179070" y="107696"/>
                  </a:lnTo>
                  <a:lnTo>
                    <a:pt x="172339" y="118491"/>
                  </a:lnTo>
                  <a:lnTo>
                    <a:pt x="204597" y="138684"/>
                  </a:lnTo>
                  <a:lnTo>
                    <a:pt x="211328" y="128016"/>
                  </a:lnTo>
                  <a:close/>
                </a:path>
                <a:path w="794385" h="499745">
                  <a:moveTo>
                    <a:pt x="254508" y="154940"/>
                  </a:moveTo>
                  <a:lnTo>
                    <a:pt x="222123" y="134747"/>
                  </a:lnTo>
                  <a:lnTo>
                    <a:pt x="215392" y="145415"/>
                  </a:lnTo>
                  <a:lnTo>
                    <a:pt x="247777" y="165608"/>
                  </a:lnTo>
                  <a:lnTo>
                    <a:pt x="254508" y="154940"/>
                  </a:lnTo>
                  <a:close/>
                </a:path>
                <a:path w="794385" h="499745">
                  <a:moveTo>
                    <a:pt x="297561" y="181864"/>
                  </a:moveTo>
                  <a:lnTo>
                    <a:pt x="265303" y="161671"/>
                  </a:lnTo>
                  <a:lnTo>
                    <a:pt x="258572" y="172339"/>
                  </a:lnTo>
                  <a:lnTo>
                    <a:pt x="290830" y="192659"/>
                  </a:lnTo>
                  <a:lnTo>
                    <a:pt x="297561" y="181864"/>
                  </a:lnTo>
                  <a:close/>
                </a:path>
                <a:path w="794385" h="499745">
                  <a:moveTo>
                    <a:pt x="340614" y="208788"/>
                  </a:moveTo>
                  <a:lnTo>
                    <a:pt x="308356" y="188595"/>
                  </a:lnTo>
                  <a:lnTo>
                    <a:pt x="301625" y="199390"/>
                  </a:lnTo>
                  <a:lnTo>
                    <a:pt x="333883" y="219583"/>
                  </a:lnTo>
                  <a:lnTo>
                    <a:pt x="340614" y="208788"/>
                  </a:lnTo>
                  <a:close/>
                </a:path>
                <a:path w="794385" h="499745">
                  <a:moveTo>
                    <a:pt x="383667" y="235712"/>
                  </a:moveTo>
                  <a:lnTo>
                    <a:pt x="351409" y="215519"/>
                  </a:lnTo>
                  <a:lnTo>
                    <a:pt x="344678" y="226314"/>
                  </a:lnTo>
                  <a:lnTo>
                    <a:pt x="376936" y="246507"/>
                  </a:lnTo>
                  <a:lnTo>
                    <a:pt x="383667" y="235712"/>
                  </a:lnTo>
                  <a:close/>
                </a:path>
                <a:path w="794385" h="499745">
                  <a:moveTo>
                    <a:pt x="426847" y="262775"/>
                  </a:moveTo>
                  <a:lnTo>
                    <a:pt x="394462" y="242443"/>
                  </a:lnTo>
                  <a:lnTo>
                    <a:pt x="387731" y="253250"/>
                  </a:lnTo>
                  <a:lnTo>
                    <a:pt x="420116" y="273558"/>
                  </a:lnTo>
                  <a:lnTo>
                    <a:pt x="426847" y="262775"/>
                  </a:lnTo>
                  <a:close/>
                </a:path>
                <a:path w="794385" h="499745">
                  <a:moveTo>
                    <a:pt x="469900" y="289687"/>
                  </a:moveTo>
                  <a:lnTo>
                    <a:pt x="437515" y="269506"/>
                  </a:lnTo>
                  <a:lnTo>
                    <a:pt x="430784" y="280289"/>
                  </a:lnTo>
                  <a:lnTo>
                    <a:pt x="463169" y="300482"/>
                  </a:lnTo>
                  <a:lnTo>
                    <a:pt x="469900" y="289687"/>
                  </a:lnTo>
                  <a:close/>
                </a:path>
                <a:path w="794385" h="499745">
                  <a:moveTo>
                    <a:pt x="512953" y="316611"/>
                  </a:moveTo>
                  <a:lnTo>
                    <a:pt x="480695" y="296418"/>
                  </a:lnTo>
                  <a:lnTo>
                    <a:pt x="473837" y="307213"/>
                  </a:lnTo>
                  <a:lnTo>
                    <a:pt x="506222" y="327406"/>
                  </a:lnTo>
                  <a:lnTo>
                    <a:pt x="512953" y="316611"/>
                  </a:lnTo>
                  <a:close/>
                </a:path>
                <a:path w="794385" h="499745">
                  <a:moveTo>
                    <a:pt x="556006" y="343535"/>
                  </a:moveTo>
                  <a:lnTo>
                    <a:pt x="523748" y="323342"/>
                  </a:lnTo>
                  <a:lnTo>
                    <a:pt x="517017" y="334137"/>
                  </a:lnTo>
                  <a:lnTo>
                    <a:pt x="549275" y="354330"/>
                  </a:lnTo>
                  <a:lnTo>
                    <a:pt x="556006" y="343535"/>
                  </a:lnTo>
                  <a:close/>
                </a:path>
                <a:path w="794385" h="499745">
                  <a:moveTo>
                    <a:pt x="599059" y="370586"/>
                  </a:moveTo>
                  <a:lnTo>
                    <a:pt x="566801" y="350266"/>
                  </a:lnTo>
                  <a:lnTo>
                    <a:pt x="560070" y="361061"/>
                  </a:lnTo>
                  <a:lnTo>
                    <a:pt x="592328" y="381254"/>
                  </a:lnTo>
                  <a:lnTo>
                    <a:pt x="599059" y="370586"/>
                  </a:lnTo>
                  <a:close/>
                </a:path>
                <a:path w="794385" h="499745">
                  <a:moveTo>
                    <a:pt x="642239" y="397510"/>
                  </a:moveTo>
                  <a:lnTo>
                    <a:pt x="609854" y="377317"/>
                  </a:lnTo>
                  <a:lnTo>
                    <a:pt x="603123" y="387985"/>
                  </a:lnTo>
                  <a:lnTo>
                    <a:pt x="635381" y="408178"/>
                  </a:lnTo>
                  <a:lnTo>
                    <a:pt x="642239" y="397510"/>
                  </a:lnTo>
                  <a:close/>
                </a:path>
                <a:path w="794385" h="499745">
                  <a:moveTo>
                    <a:pt x="685292" y="424434"/>
                  </a:moveTo>
                  <a:lnTo>
                    <a:pt x="653034" y="404241"/>
                  </a:lnTo>
                  <a:lnTo>
                    <a:pt x="646303" y="415036"/>
                  </a:lnTo>
                  <a:lnTo>
                    <a:pt x="678561" y="435229"/>
                  </a:lnTo>
                  <a:lnTo>
                    <a:pt x="685292" y="424434"/>
                  </a:lnTo>
                  <a:close/>
                </a:path>
                <a:path w="794385" h="499745">
                  <a:moveTo>
                    <a:pt x="728345" y="451358"/>
                  </a:moveTo>
                  <a:lnTo>
                    <a:pt x="696087" y="431165"/>
                  </a:lnTo>
                  <a:lnTo>
                    <a:pt x="689356" y="441960"/>
                  </a:lnTo>
                  <a:lnTo>
                    <a:pt x="721614" y="462153"/>
                  </a:lnTo>
                  <a:lnTo>
                    <a:pt x="728345" y="451358"/>
                  </a:lnTo>
                  <a:close/>
                </a:path>
                <a:path w="794385" h="499745">
                  <a:moveTo>
                    <a:pt x="793877" y="499745"/>
                  </a:moveTo>
                  <a:lnTo>
                    <a:pt x="793242" y="498475"/>
                  </a:lnTo>
                  <a:lnTo>
                    <a:pt x="786130" y="485013"/>
                  </a:lnTo>
                  <a:lnTo>
                    <a:pt x="772414" y="458939"/>
                  </a:lnTo>
                  <a:lnTo>
                    <a:pt x="772414" y="486410"/>
                  </a:lnTo>
                  <a:lnTo>
                    <a:pt x="766572" y="486283"/>
                  </a:lnTo>
                  <a:lnTo>
                    <a:pt x="769620" y="481203"/>
                  </a:lnTo>
                  <a:lnTo>
                    <a:pt x="772414" y="486410"/>
                  </a:lnTo>
                  <a:lnTo>
                    <a:pt x="772414" y="458939"/>
                  </a:lnTo>
                  <a:lnTo>
                    <a:pt x="746125" y="408940"/>
                  </a:lnTo>
                  <a:lnTo>
                    <a:pt x="742315" y="407797"/>
                  </a:lnTo>
                  <a:lnTo>
                    <a:pt x="739140" y="409321"/>
                  </a:lnTo>
                  <a:lnTo>
                    <a:pt x="736092" y="410972"/>
                  </a:lnTo>
                  <a:lnTo>
                    <a:pt x="734822" y="414782"/>
                  </a:lnTo>
                  <a:lnTo>
                    <a:pt x="766445" y="475107"/>
                  </a:lnTo>
                  <a:lnTo>
                    <a:pt x="739140" y="458089"/>
                  </a:lnTo>
                  <a:lnTo>
                    <a:pt x="732409" y="468884"/>
                  </a:lnTo>
                  <a:lnTo>
                    <a:pt x="759968" y="486029"/>
                  </a:lnTo>
                  <a:lnTo>
                    <a:pt x="691642" y="483870"/>
                  </a:lnTo>
                  <a:lnTo>
                    <a:pt x="688721" y="486664"/>
                  </a:lnTo>
                  <a:lnTo>
                    <a:pt x="688467" y="493649"/>
                  </a:lnTo>
                  <a:lnTo>
                    <a:pt x="691261" y="496570"/>
                  </a:lnTo>
                  <a:lnTo>
                    <a:pt x="793877" y="49974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3131570" y="5372816"/>
            <a:ext cx="1397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1" dirty="0">
                <a:latin typeface="Symbol"/>
                <a:cs typeface="Symbol"/>
              </a:rPr>
              <a:t></a:t>
            </a:r>
            <a:endParaRPr>
              <a:latin typeface="Symbol"/>
              <a:cs typeface="Symbol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1524007" y="4181863"/>
            <a:ext cx="2334895" cy="1298575"/>
            <a:chOff x="0" y="4181855"/>
            <a:chExt cx="2334895" cy="1298575"/>
          </a:xfrm>
        </p:grpSpPr>
        <p:pic>
          <p:nvPicPr>
            <p:cNvPr id="30" name="object 3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066544" y="4181855"/>
              <a:ext cx="268224" cy="1298448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2180209" y="4397120"/>
              <a:ext cx="25400" cy="1003935"/>
            </a:xfrm>
            <a:custGeom>
              <a:avLst/>
              <a:gdLst/>
              <a:ahLst/>
              <a:cxnLst/>
              <a:rect l="l" t="t" r="r" b="b"/>
              <a:pathLst>
                <a:path w="25400" h="1003935">
                  <a:moveTo>
                    <a:pt x="13208" y="965581"/>
                  </a:moveTo>
                  <a:lnTo>
                    <a:pt x="508" y="965454"/>
                  </a:lnTo>
                  <a:lnTo>
                    <a:pt x="0" y="1003554"/>
                  </a:lnTo>
                  <a:lnTo>
                    <a:pt x="12700" y="1003681"/>
                  </a:lnTo>
                  <a:lnTo>
                    <a:pt x="13208" y="965581"/>
                  </a:lnTo>
                  <a:close/>
                </a:path>
                <a:path w="25400" h="1003935">
                  <a:moveTo>
                    <a:pt x="13843" y="914781"/>
                  </a:moveTo>
                  <a:lnTo>
                    <a:pt x="1143" y="914654"/>
                  </a:lnTo>
                  <a:lnTo>
                    <a:pt x="635" y="952754"/>
                  </a:lnTo>
                  <a:lnTo>
                    <a:pt x="13335" y="952881"/>
                  </a:lnTo>
                  <a:lnTo>
                    <a:pt x="13843" y="914781"/>
                  </a:lnTo>
                  <a:close/>
                </a:path>
                <a:path w="25400" h="1003935">
                  <a:moveTo>
                    <a:pt x="14478" y="863981"/>
                  </a:moveTo>
                  <a:lnTo>
                    <a:pt x="1778" y="863854"/>
                  </a:lnTo>
                  <a:lnTo>
                    <a:pt x="1270" y="901954"/>
                  </a:lnTo>
                  <a:lnTo>
                    <a:pt x="13970" y="902081"/>
                  </a:lnTo>
                  <a:lnTo>
                    <a:pt x="14478" y="863981"/>
                  </a:lnTo>
                  <a:close/>
                </a:path>
                <a:path w="25400" h="1003935">
                  <a:moveTo>
                    <a:pt x="14986" y="813054"/>
                  </a:moveTo>
                  <a:lnTo>
                    <a:pt x="2286" y="812939"/>
                  </a:lnTo>
                  <a:lnTo>
                    <a:pt x="1905" y="851154"/>
                  </a:lnTo>
                  <a:lnTo>
                    <a:pt x="14605" y="851281"/>
                  </a:lnTo>
                  <a:lnTo>
                    <a:pt x="14986" y="813054"/>
                  </a:lnTo>
                  <a:close/>
                </a:path>
                <a:path w="25400" h="1003935">
                  <a:moveTo>
                    <a:pt x="15621" y="762254"/>
                  </a:moveTo>
                  <a:lnTo>
                    <a:pt x="2921" y="762127"/>
                  </a:lnTo>
                  <a:lnTo>
                    <a:pt x="2540" y="800239"/>
                  </a:lnTo>
                  <a:lnTo>
                    <a:pt x="15240" y="800354"/>
                  </a:lnTo>
                  <a:lnTo>
                    <a:pt x="15621" y="762254"/>
                  </a:lnTo>
                  <a:close/>
                </a:path>
                <a:path w="25400" h="1003935">
                  <a:moveTo>
                    <a:pt x="16256" y="711454"/>
                  </a:moveTo>
                  <a:lnTo>
                    <a:pt x="3556" y="711327"/>
                  </a:lnTo>
                  <a:lnTo>
                    <a:pt x="3048" y="749427"/>
                  </a:lnTo>
                  <a:lnTo>
                    <a:pt x="15748" y="749554"/>
                  </a:lnTo>
                  <a:lnTo>
                    <a:pt x="16256" y="711454"/>
                  </a:lnTo>
                  <a:close/>
                </a:path>
                <a:path w="25400" h="1003935">
                  <a:moveTo>
                    <a:pt x="16891" y="660654"/>
                  </a:moveTo>
                  <a:lnTo>
                    <a:pt x="4191" y="660527"/>
                  </a:lnTo>
                  <a:lnTo>
                    <a:pt x="3683" y="698627"/>
                  </a:lnTo>
                  <a:lnTo>
                    <a:pt x="16383" y="698754"/>
                  </a:lnTo>
                  <a:lnTo>
                    <a:pt x="16891" y="660654"/>
                  </a:lnTo>
                  <a:close/>
                </a:path>
                <a:path w="25400" h="1003935">
                  <a:moveTo>
                    <a:pt x="17526" y="609854"/>
                  </a:moveTo>
                  <a:lnTo>
                    <a:pt x="4826" y="609727"/>
                  </a:lnTo>
                  <a:lnTo>
                    <a:pt x="4318" y="647827"/>
                  </a:lnTo>
                  <a:lnTo>
                    <a:pt x="17018" y="647954"/>
                  </a:lnTo>
                  <a:lnTo>
                    <a:pt x="17526" y="609854"/>
                  </a:lnTo>
                  <a:close/>
                </a:path>
                <a:path w="25400" h="1003935">
                  <a:moveTo>
                    <a:pt x="18161" y="559181"/>
                  </a:moveTo>
                  <a:lnTo>
                    <a:pt x="5461" y="558927"/>
                  </a:lnTo>
                  <a:lnTo>
                    <a:pt x="4953" y="597027"/>
                  </a:lnTo>
                  <a:lnTo>
                    <a:pt x="17653" y="597281"/>
                  </a:lnTo>
                  <a:lnTo>
                    <a:pt x="18161" y="559181"/>
                  </a:lnTo>
                  <a:close/>
                </a:path>
                <a:path w="25400" h="1003935">
                  <a:moveTo>
                    <a:pt x="18796" y="508381"/>
                  </a:moveTo>
                  <a:lnTo>
                    <a:pt x="6096" y="508127"/>
                  </a:lnTo>
                  <a:lnTo>
                    <a:pt x="5588" y="546227"/>
                  </a:lnTo>
                  <a:lnTo>
                    <a:pt x="18288" y="546481"/>
                  </a:lnTo>
                  <a:lnTo>
                    <a:pt x="18796" y="508381"/>
                  </a:lnTo>
                  <a:close/>
                </a:path>
                <a:path w="25400" h="1003935">
                  <a:moveTo>
                    <a:pt x="19431" y="457581"/>
                  </a:moveTo>
                  <a:lnTo>
                    <a:pt x="6604" y="457327"/>
                  </a:lnTo>
                  <a:lnTo>
                    <a:pt x="6223" y="495427"/>
                  </a:lnTo>
                  <a:lnTo>
                    <a:pt x="18923" y="495681"/>
                  </a:lnTo>
                  <a:lnTo>
                    <a:pt x="19431" y="457581"/>
                  </a:lnTo>
                  <a:close/>
                </a:path>
                <a:path w="25400" h="1003935">
                  <a:moveTo>
                    <a:pt x="20066" y="406654"/>
                  </a:moveTo>
                  <a:lnTo>
                    <a:pt x="7239" y="406400"/>
                  </a:lnTo>
                  <a:lnTo>
                    <a:pt x="6858" y="444500"/>
                  </a:lnTo>
                  <a:lnTo>
                    <a:pt x="19558" y="444754"/>
                  </a:lnTo>
                  <a:lnTo>
                    <a:pt x="20066" y="406654"/>
                  </a:lnTo>
                  <a:close/>
                </a:path>
                <a:path w="25400" h="1003935">
                  <a:moveTo>
                    <a:pt x="20701" y="355854"/>
                  </a:moveTo>
                  <a:lnTo>
                    <a:pt x="7874" y="355600"/>
                  </a:lnTo>
                  <a:lnTo>
                    <a:pt x="7366" y="393700"/>
                  </a:lnTo>
                  <a:lnTo>
                    <a:pt x="20193" y="393954"/>
                  </a:lnTo>
                  <a:lnTo>
                    <a:pt x="20701" y="355854"/>
                  </a:lnTo>
                  <a:close/>
                </a:path>
                <a:path w="25400" h="1003935">
                  <a:moveTo>
                    <a:pt x="21336" y="305054"/>
                  </a:moveTo>
                  <a:lnTo>
                    <a:pt x="8509" y="304800"/>
                  </a:lnTo>
                  <a:lnTo>
                    <a:pt x="8001" y="342900"/>
                  </a:lnTo>
                  <a:lnTo>
                    <a:pt x="20828" y="343154"/>
                  </a:lnTo>
                  <a:lnTo>
                    <a:pt x="21336" y="305054"/>
                  </a:lnTo>
                  <a:close/>
                </a:path>
                <a:path w="25400" h="1003935">
                  <a:moveTo>
                    <a:pt x="21971" y="254254"/>
                  </a:moveTo>
                  <a:lnTo>
                    <a:pt x="9144" y="254000"/>
                  </a:lnTo>
                  <a:lnTo>
                    <a:pt x="8636" y="292100"/>
                  </a:lnTo>
                  <a:lnTo>
                    <a:pt x="21463" y="292354"/>
                  </a:lnTo>
                  <a:lnTo>
                    <a:pt x="21971" y="254254"/>
                  </a:lnTo>
                  <a:close/>
                </a:path>
                <a:path w="25400" h="1003935">
                  <a:moveTo>
                    <a:pt x="22606" y="203454"/>
                  </a:moveTo>
                  <a:lnTo>
                    <a:pt x="9779" y="203327"/>
                  </a:lnTo>
                  <a:lnTo>
                    <a:pt x="9271" y="241300"/>
                  </a:lnTo>
                  <a:lnTo>
                    <a:pt x="22098" y="241554"/>
                  </a:lnTo>
                  <a:lnTo>
                    <a:pt x="22606" y="203454"/>
                  </a:lnTo>
                  <a:close/>
                </a:path>
                <a:path w="25400" h="1003935">
                  <a:moveTo>
                    <a:pt x="23241" y="152654"/>
                  </a:moveTo>
                  <a:lnTo>
                    <a:pt x="10414" y="152527"/>
                  </a:lnTo>
                  <a:lnTo>
                    <a:pt x="9906" y="190627"/>
                  </a:lnTo>
                  <a:lnTo>
                    <a:pt x="22733" y="190754"/>
                  </a:lnTo>
                  <a:lnTo>
                    <a:pt x="23241" y="152654"/>
                  </a:lnTo>
                  <a:close/>
                </a:path>
                <a:path w="25400" h="1003935">
                  <a:moveTo>
                    <a:pt x="23749" y="101854"/>
                  </a:moveTo>
                  <a:lnTo>
                    <a:pt x="10922" y="101727"/>
                  </a:lnTo>
                  <a:lnTo>
                    <a:pt x="10541" y="139827"/>
                  </a:lnTo>
                  <a:lnTo>
                    <a:pt x="23368" y="139954"/>
                  </a:lnTo>
                  <a:lnTo>
                    <a:pt x="23749" y="101854"/>
                  </a:lnTo>
                  <a:close/>
                </a:path>
                <a:path w="25400" h="1003935">
                  <a:moveTo>
                    <a:pt x="24384" y="50927"/>
                  </a:moveTo>
                  <a:lnTo>
                    <a:pt x="11557" y="50800"/>
                  </a:lnTo>
                  <a:lnTo>
                    <a:pt x="11176" y="89027"/>
                  </a:lnTo>
                  <a:lnTo>
                    <a:pt x="24003" y="89154"/>
                  </a:lnTo>
                  <a:lnTo>
                    <a:pt x="24384" y="50927"/>
                  </a:lnTo>
                  <a:close/>
                </a:path>
                <a:path w="25400" h="1003935">
                  <a:moveTo>
                    <a:pt x="25019" y="127"/>
                  </a:moveTo>
                  <a:lnTo>
                    <a:pt x="12192" y="0"/>
                  </a:lnTo>
                  <a:lnTo>
                    <a:pt x="11811" y="38100"/>
                  </a:lnTo>
                  <a:lnTo>
                    <a:pt x="24511" y="38227"/>
                  </a:lnTo>
                  <a:lnTo>
                    <a:pt x="25019" y="12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147316" y="4290059"/>
              <a:ext cx="103504" cy="96519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0" y="4587239"/>
              <a:ext cx="566928" cy="265175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42672" y="4692395"/>
              <a:ext cx="292100" cy="26670"/>
            </a:xfrm>
            <a:custGeom>
              <a:avLst/>
              <a:gdLst/>
              <a:ahLst/>
              <a:cxnLst/>
              <a:rect l="l" t="t" r="r" b="b"/>
              <a:pathLst>
                <a:path w="292100" h="26670">
                  <a:moveTo>
                    <a:pt x="38557" y="24892"/>
                  </a:moveTo>
                  <a:lnTo>
                    <a:pt x="37947" y="12192"/>
                  </a:lnTo>
                  <a:lnTo>
                    <a:pt x="0" y="13970"/>
                  </a:lnTo>
                  <a:lnTo>
                    <a:pt x="596" y="26670"/>
                  </a:lnTo>
                  <a:lnTo>
                    <a:pt x="38557" y="24892"/>
                  </a:lnTo>
                  <a:close/>
                </a:path>
                <a:path w="292100" h="26670">
                  <a:moveTo>
                    <a:pt x="89166" y="22479"/>
                  </a:moveTo>
                  <a:lnTo>
                    <a:pt x="88569" y="9779"/>
                  </a:lnTo>
                  <a:lnTo>
                    <a:pt x="50609" y="11557"/>
                  </a:lnTo>
                  <a:lnTo>
                    <a:pt x="51206" y="24257"/>
                  </a:lnTo>
                  <a:lnTo>
                    <a:pt x="89166" y="22479"/>
                  </a:lnTo>
                  <a:close/>
                </a:path>
                <a:path w="292100" h="26670">
                  <a:moveTo>
                    <a:pt x="139776" y="20066"/>
                  </a:moveTo>
                  <a:lnTo>
                    <a:pt x="139179" y="7366"/>
                  </a:lnTo>
                  <a:lnTo>
                    <a:pt x="101231" y="9144"/>
                  </a:lnTo>
                  <a:lnTo>
                    <a:pt x="101828" y="21844"/>
                  </a:lnTo>
                  <a:lnTo>
                    <a:pt x="139776" y="20066"/>
                  </a:lnTo>
                  <a:close/>
                </a:path>
                <a:path w="292100" h="26670">
                  <a:moveTo>
                    <a:pt x="190385" y="17653"/>
                  </a:moveTo>
                  <a:lnTo>
                    <a:pt x="189801" y="4826"/>
                  </a:lnTo>
                  <a:lnTo>
                    <a:pt x="151828" y="6731"/>
                  </a:lnTo>
                  <a:lnTo>
                    <a:pt x="152425" y="19431"/>
                  </a:lnTo>
                  <a:lnTo>
                    <a:pt x="190385" y="17653"/>
                  </a:lnTo>
                  <a:close/>
                </a:path>
                <a:path w="292100" h="26670">
                  <a:moveTo>
                    <a:pt x="241007" y="15240"/>
                  </a:moveTo>
                  <a:lnTo>
                    <a:pt x="240398" y="2413"/>
                  </a:lnTo>
                  <a:lnTo>
                    <a:pt x="202450" y="4191"/>
                  </a:lnTo>
                  <a:lnTo>
                    <a:pt x="203047" y="17018"/>
                  </a:lnTo>
                  <a:lnTo>
                    <a:pt x="241007" y="15240"/>
                  </a:lnTo>
                  <a:close/>
                </a:path>
                <a:path w="292100" h="26670">
                  <a:moveTo>
                    <a:pt x="291617" y="12827"/>
                  </a:moveTo>
                  <a:lnTo>
                    <a:pt x="291020" y="0"/>
                  </a:lnTo>
                  <a:lnTo>
                    <a:pt x="253060" y="1778"/>
                  </a:lnTo>
                  <a:lnTo>
                    <a:pt x="253657" y="14605"/>
                  </a:lnTo>
                  <a:lnTo>
                    <a:pt x="291617" y="1282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34708" y="4646675"/>
              <a:ext cx="97802" cy="103378"/>
            </a:xfrm>
            <a:prstGeom prst="rect">
              <a:avLst/>
            </a:prstGeom>
          </p:spPr>
        </p:pic>
      </p:grpSp>
      <p:sp>
        <p:nvSpPr>
          <p:cNvPr id="36" name="object 36"/>
          <p:cNvSpPr txBox="1"/>
          <p:nvPr/>
        </p:nvSpPr>
        <p:spPr>
          <a:xfrm>
            <a:off x="4466974" y="3867156"/>
            <a:ext cx="1397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1" dirty="0">
                <a:latin typeface="Symbol"/>
                <a:cs typeface="Symbol"/>
              </a:rPr>
              <a:t></a:t>
            </a:r>
            <a:endParaRPr>
              <a:latin typeface="Symbol"/>
              <a:cs typeface="Symbol"/>
            </a:endParaRP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xfrm>
            <a:off x="1297942" y="5446078"/>
            <a:ext cx="5981700" cy="1274489"/>
          </a:xfrm>
          <a:prstGeom prst="rect">
            <a:avLst/>
          </a:prstGeom>
        </p:spPr>
        <p:txBody>
          <a:bodyPr vert="horz" wrap="square" lIns="0" tIns="973789" rIns="0" bIns="0" rtlCol="0">
            <a:spAutoFit/>
          </a:bodyPr>
          <a:lstStyle/>
          <a:p>
            <a:pPr marL="3115867">
              <a:lnSpc>
                <a:spcPts val="1885"/>
              </a:lnSpc>
            </a:pPr>
            <a:fld id="{81D60167-4931-47E6-BA6A-407CBD079E47}" type="slidenum">
              <a:rPr spc="-25" dirty="0"/>
              <a:pPr marL="3115867">
                <a:lnSpc>
                  <a:spcPts val="1885"/>
                </a:lnSpc>
              </a:pPr>
              <a:t>109</a:t>
            </a:fld>
            <a:endParaRPr spc="-25" dirty="0"/>
          </a:p>
        </p:txBody>
      </p:sp>
      <p:sp>
        <p:nvSpPr>
          <p:cNvPr id="37" name="object 37"/>
          <p:cNvSpPr txBox="1"/>
          <p:nvPr/>
        </p:nvSpPr>
        <p:spPr>
          <a:xfrm>
            <a:off x="4208530" y="4838451"/>
            <a:ext cx="1397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1" dirty="0">
                <a:latin typeface="Symbol"/>
                <a:cs typeface="Symbol"/>
              </a:rPr>
              <a:t></a:t>
            </a:r>
            <a:endParaRPr>
              <a:latin typeface="Symbol"/>
              <a:cs typeface="Symbo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009399" y="3986613"/>
            <a:ext cx="14033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1" dirty="0">
                <a:latin typeface="Symbol"/>
                <a:cs typeface="Symbol"/>
              </a:rPr>
              <a:t></a:t>
            </a:r>
            <a:endParaRPr>
              <a:latin typeface="Symbol"/>
              <a:cs typeface="Symbo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831951" y="5810994"/>
            <a:ext cx="2401571" cy="847027"/>
          </a:xfrm>
          <a:prstGeom prst="rect">
            <a:avLst/>
          </a:prstGeom>
        </p:spPr>
        <p:txBody>
          <a:bodyPr vert="horz" wrap="square" lIns="0" tIns="150495" rIns="0" bIns="0" rtlCol="0">
            <a:spAutoFit/>
          </a:bodyPr>
          <a:lstStyle/>
          <a:p>
            <a:pPr marL="216529" algn="ctr">
              <a:spcBef>
                <a:spcPts val="1185"/>
              </a:spcBef>
            </a:pPr>
            <a:r>
              <a:rPr spc="-51" dirty="0">
                <a:latin typeface="Symbol"/>
                <a:cs typeface="Symbol"/>
              </a:rPr>
              <a:t></a:t>
            </a:r>
            <a:endParaRPr>
              <a:latin typeface="Symbol"/>
              <a:cs typeface="Symbol"/>
            </a:endParaRPr>
          </a:p>
          <a:p>
            <a:pPr marL="12700">
              <a:spcBef>
                <a:spcPts val="1080"/>
              </a:spcBef>
            </a:pPr>
            <a:r>
              <a:rPr sz="2700" spc="-472" baseline="3086" dirty="0">
                <a:latin typeface="Cambria"/>
                <a:cs typeface="Cambria"/>
              </a:rPr>
              <a:t>S</a:t>
            </a:r>
            <a:r>
              <a:rPr sz="1200" spc="-315" dirty="0">
                <a:solidFill>
                  <a:srgbClr val="FFFFFF"/>
                </a:solidFill>
                <a:latin typeface="Georgia"/>
                <a:cs typeface="Georgia"/>
              </a:rPr>
              <a:t>P</a:t>
            </a:r>
            <a:r>
              <a:rPr sz="2700" spc="-472" baseline="3086" dirty="0">
                <a:latin typeface="Cambria"/>
                <a:cs typeface="Cambria"/>
              </a:rPr>
              <a:t>t</a:t>
            </a:r>
            <a:r>
              <a:rPr sz="1200" spc="-315" dirty="0">
                <a:solidFill>
                  <a:srgbClr val="FFFFFF"/>
                </a:solidFill>
                <a:latin typeface="Georgia"/>
                <a:cs typeface="Georgia"/>
              </a:rPr>
              <a:t>r</a:t>
            </a:r>
            <a:r>
              <a:rPr sz="2700" spc="-472" baseline="3086" dirty="0">
                <a:latin typeface="Cambria"/>
                <a:cs typeface="Cambria"/>
              </a:rPr>
              <a:t>a</a:t>
            </a:r>
            <a:r>
              <a:rPr sz="1200" spc="-315" dirty="0">
                <a:solidFill>
                  <a:srgbClr val="FFFFFF"/>
                </a:solidFill>
                <a:latin typeface="Georgia"/>
                <a:cs typeface="Georgia"/>
              </a:rPr>
              <a:t>e</a:t>
            </a:r>
            <a:r>
              <a:rPr sz="2700" spc="-472" baseline="3086" dirty="0">
                <a:latin typeface="Cambria"/>
                <a:cs typeface="Cambria"/>
              </a:rPr>
              <a:t>t</a:t>
            </a:r>
            <a:r>
              <a:rPr sz="1200" spc="-315" dirty="0">
                <a:solidFill>
                  <a:srgbClr val="FFFFFF"/>
                </a:solidFill>
                <a:latin typeface="Georgia"/>
                <a:cs typeface="Georgia"/>
              </a:rPr>
              <a:t>p</a:t>
            </a:r>
            <a:r>
              <a:rPr sz="2700" spc="-472" baseline="3086" dirty="0">
                <a:latin typeface="Cambria"/>
                <a:cs typeface="Cambria"/>
              </a:rPr>
              <a:t>e</a:t>
            </a:r>
            <a:r>
              <a:rPr sz="1200" spc="-315" dirty="0">
                <a:solidFill>
                  <a:srgbClr val="FFFFFF"/>
                </a:solidFill>
                <a:latin typeface="Georgia"/>
                <a:cs typeface="Georgia"/>
              </a:rPr>
              <a:t>are</a:t>
            </a:r>
            <a:r>
              <a:rPr sz="2700" spc="-472" baseline="3086" dirty="0">
                <a:latin typeface="Cambria"/>
                <a:cs typeface="Cambria"/>
              </a:rPr>
              <a:t>t</a:t>
            </a:r>
            <a:r>
              <a:rPr sz="1200" spc="-315" dirty="0">
                <a:solidFill>
                  <a:srgbClr val="FFFFFF"/>
                </a:solidFill>
                <a:latin typeface="Georgia"/>
                <a:cs typeface="Georgia"/>
              </a:rPr>
              <a:t>d</a:t>
            </a:r>
            <a:r>
              <a:rPr sz="2700" spc="-472" baseline="3086" dirty="0">
                <a:latin typeface="Cambria"/>
                <a:cs typeface="Cambria"/>
              </a:rPr>
              <a:t>ra</a:t>
            </a:r>
            <a:r>
              <a:rPr sz="1200" spc="-315" dirty="0">
                <a:solidFill>
                  <a:srgbClr val="FFFFFF"/>
                </a:solidFill>
                <a:latin typeface="Georgia"/>
                <a:cs typeface="Georgia"/>
              </a:rPr>
              <a:t>by</a:t>
            </a:r>
            <a:r>
              <a:rPr sz="2700" spc="-472" baseline="3086" dirty="0">
                <a:latin typeface="Cambria"/>
                <a:cs typeface="Cambria"/>
              </a:rPr>
              <a:t>n</a:t>
            </a:r>
            <a:r>
              <a:rPr sz="1200" spc="-315" dirty="0">
                <a:solidFill>
                  <a:srgbClr val="FFFFFF"/>
                </a:solidFill>
                <a:latin typeface="Georgia"/>
                <a:cs typeface="Georgia"/>
              </a:rPr>
              <a:t>:</a:t>
            </a:r>
            <a:r>
              <a:rPr sz="2700" spc="-472" baseline="3086" dirty="0">
                <a:latin typeface="Cambria"/>
                <a:cs typeface="Cambria"/>
              </a:rPr>
              <a:t>s</a:t>
            </a:r>
            <a:r>
              <a:rPr sz="1200" spc="-315" dirty="0">
                <a:solidFill>
                  <a:srgbClr val="FFFFFF"/>
                </a:solidFill>
                <a:latin typeface="Georgia"/>
                <a:cs typeface="Georgia"/>
              </a:rPr>
              <a:t>M</a:t>
            </a:r>
            <a:r>
              <a:rPr sz="2700" spc="-472" baseline="3086" dirty="0">
                <a:latin typeface="Cambria"/>
                <a:cs typeface="Cambria"/>
              </a:rPr>
              <a:t>it</a:t>
            </a:r>
            <a:r>
              <a:rPr sz="1200" spc="-315" dirty="0">
                <a:solidFill>
                  <a:srgbClr val="FFFFFF"/>
                </a:solidFill>
                <a:latin typeface="Georgia"/>
                <a:cs typeface="Georgia"/>
              </a:rPr>
              <a:t>r.</a:t>
            </a:r>
            <a:r>
              <a:rPr sz="2700" spc="-472" baseline="3086" dirty="0">
                <a:latin typeface="Cambria"/>
                <a:cs typeface="Cambria"/>
              </a:rPr>
              <a:t>io</a:t>
            </a:r>
            <a:r>
              <a:rPr sz="1200" spc="-315" dirty="0">
                <a:solidFill>
                  <a:srgbClr val="FFFFFF"/>
                </a:solidFill>
                <a:latin typeface="Georgia"/>
                <a:cs typeface="Georgia"/>
              </a:rPr>
              <a:t>Vi</a:t>
            </a:r>
            <a:r>
              <a:rPr sz="2700" spc="-472" baseline="3086" dirty="0">
                <a:latin typeface="Cambria"/>
                <a:cs typeface="Cambria"/>
              </a:rPr>
              <a:t>n</a:t>
            </a:r>
            <a:r>
              <a:rPr sz="1200" spc="-315" dirty="0">
                <a:solidFill>
                  <a:srgbClr val="FFFFFF"/>
                </a:solidFill>
                <a:latin typeface="Georgia"/>
                <a:cs typeface="Georgia"/>
              </a:rPr>
              <a:t>pin</a:t>
            </a:r>
            <a:r>
              <a:rPr sz="2700" spc="-472" baseline="3086" dirty="0">
                <a:latin typeface="Cambria"/>
                <a:cs typeface="Cambria"/>
              </a:rPr>
              <a:t>D</a:t>
            </a:r>
            <a:r>
              <a:rPr sz="1200" spc="-315" dirty="0">
                <a:solidFill>
                  <a:srgbClr val="FFFFFF"/>
                </a:solidFill>
                <a:latin typeface="Georgia"/>
                <a:cs typeface="Georgia"/>
              </a:rPr>
              <a:t>W</a:t>
            </a:r>
            <a:r>
              <a:rPr sz="2700" spc="-472" baseline="3086" dirty="0">
                <a:latin typeface="Cambria"/>
                <a:cs typeface="Cambria"/>
              </a:rPr>
              <a:t>ia</a:t>
            </a:r>
            <a:r>
              <a:rPr sz="1200" spc="-315" dirty="0">
                <a:solidFill>
                  <a:srgbClr val="FFFFFF"/>
                </a:solidFill>
                <a:latin typeface="Georgia"/>
                <a:cs typeface="Georgia"/>
              </a:rPr>
              <a:t>a</a:t>
            </a:r>
            <a:r>
              <a:rPr sz="2700" spc="-472" baseline="3086" dirty="0">
                <a:latin typeface="Cambria"/>
                <a:cs typeface="Cambria"/>
              </a:rPr>
              <a:t>g</a:t>
            </a:r>
            <a:r>
              <a:rPr sz="1200" spc="-315" dirty="0">
                <a:solidFill>
                  <a:srgbClr val="FFFFFF"/>
                </a:solidFill>
                <a:latin typeface="Georgia"/>
                <a:cs typeface="Georgia"/>
              </a:rPr>
              <a:t>ni</a:t>
            </a:r>
            <a:r>
              <a:rPr sz="2700" spc="-472" baseline="3086" dirty="0">
                <a:latin typeface="Cambria"/>
                <a:cs typeface="Cambria"/>
              </a:rPr>
              <a:t>ram</a:t>
            </a:r>
            <a:endParaRPr sz="2700" baseline="3086">
              <a:latin typeface="Cambria"/>
              <a:cs typeface="Cambri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930270" y="5916882"/>
            <a:ext cx="237299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0184" marR="5080" indent="-238119">
              <a:spcBef>
                <a:spcPts val="100"/>
              </a:spcBef>
            </a:pPr>
            <a:r>
              <a:rPr dirty="0">
                <a:latin typeface="Cambria"/>
                <a:cs typeface="Cambria"/>
              </a:rPr>
              <a:t>State</a:t>
            </a:r>
            <a:r>
              <a:rPr spc="-45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transition</a:t>
            </a:r>
            <a:r>
              <a:rPr spc="-75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function </a:t>
            </a:r>
            <a:r>
              <a:rPr spc="-40" dirty="0">
                <a:latin typeface="Cambria"/>
                <a:cs typeface="Cambria"/>
              </a:rPr>
              <a:t>For</a:t>
            </a:r>
            <a:r>
              <a:rPr spc="-25" dirty="0">
                <a:latin typeface="Cambria"/>
                <a:cs typeface="Cambria"/>
              </a:rPr>
              <a:t> </a:t>
            </a:r>
            <a:r>
              <a:rPr spc="-20" dirty="0">
                <a:latin typeface="Cambria"/>
                <a:cs typeface="Cambria"/>
              </a:rPr>
              <a:t>Moore</a:t>
            </a:r>
            <a:r>
              <a:rPr spc="-60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machine</a:t>
            </a:r>
            <a:endParaRPr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76400" y="6697669"/>
            <a:ext cx="8839200" cy="8255"/>
          </a:xfrm>
          <a:custGeom>
            <a:avLst/>
            <a:gdLst/>
            <a:ahLst/>
            <a:cxnLst/>
            <a:rect l="l" t="t" r="r" b="b"/>
            <a:pathLst>
              <a:path w="8839200" h="8254">
                <a:moveTo>
                  <a:pt x="0" y="7937"/>
                </a:moveTo>
                <a:lnTo>
                  <a:pt x="8839200" y="7937"/>
                </a:lnTo>
                <a:lnTo>
                  <a:pt x="8839200" y="0"/>
                </a:lnTo>
                <a:lnTo>
                  <a:pt x="0" y="0"/>
                </a:lnTo>
                <a:lnTo>
                  <a:pt x="0" y="7937"/>
                </a:lnTo>
                <a:close/>
              </a:path>
            </a:pathLst>
          </a:custGeom>
          <a:solidFill>
            <a:srgbClr val="C5D1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76400" y="1393957"/>
            <a:ext cx="8839200" cy="4994911"/>
          </a:xfrm>
          <a:custGeom>
            <a:avLst/>
            <a:gdLst/>
            <a:ahLst/>
            <a:cxnLst/>
            <a:rect l="l" t="t" r="r" b="b"/>
            <a:pathLst>
              <a:path w="8839200" h="4994910">
                <a:moveTo>
                  <a:pt x="0" y="4994656"/>
                </a:moveTo>
                <a:lnTo>
                  <a:pt x="8839200" y="4994656"/>
                </a:lnTo>
                <a:lnTo>
                  <a:pt x="8839200" y="0"/>
                </a:lnTo>
                <a:lnTo>
                  <a:pt x="0" y="0"/>
                </a:lnTo>
                <a:lnTo>
                  <a:pt x="0" y="4994656"/>
                </a:lnTo>
                <a:close/>
              </a:path>
            </a:pathLst>
          </a:custGeom>
          <a:solidFill>
            <a:srgbClr val="C5D1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4000" y="6705599"/>
            <a:ext cx="9144000" cy="152400"/>
          </a:xfrm>
          <a:custGeom>
            <a:avLst/>
            <a:gdLst/>
            <a:ahLst/>
            <a:cxnLst/>
            <a:rect l="l" t="t" r="r" b="b"/>
            <a:pathLst>
              <a:path w="9144000" h="152400">
                <a:moveTo>
                  <a:pt x="9144000" y="0"/>
                </a:moveTo>
                <a:lnTo>
                  <a:pt x="0" y="0"/>
                </a:lnTo>
                <a:lnTo>
                  <a:pt x="0" y="152400"/>
                </a:lnTo>
                <a:lnTo>
                  <a:pt x="9144000" y="1524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1524000" y="0"/>
            <a:ext cx="9144000" cy="6858000"/>
            <a:chOff x="0" y="0"/>
            <a:chExt cx="9144000" cy="6858000"/>
          </a:xfrm>
        </p:grpSpPr>
        <p:sp>
          <p:nvSpPr>
            <p:cNvPr id="6" name="object 6"/>
            <p:cNvSpPr/>
            <p:nvPr/>
          </p:nvSpPr>
          <p:spPr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l" t="t" r="r" b="b"/>
              <a:pathLst>
                <a:path w="9144000" h="6858000">
                  <a:moveTo>
                    <a:pt x="9144000" y="0"/>
                  </a:moveTo>
                  <a:lnTo>
                    <a:pt x="8991600" y="0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1393952"/>
                  </a:lnTo>
                  <a:lnTo>
                    <a:pt x="0" y="6858000"/>
                  </a:lnTo>
                  <a:lnTo>
                    <a:pt x="152400" y="6858000"/>
                  </a:lnTo>
                  <a:lnTo>
                    <a:pt x="152400" y="1393952"/>
                  </a:lnTo>
                  <a:lnTo>
                    <a:pt x="8991600" y="1393952"/>
                  </a:lnTo>
                  <a:lnTo>
                    <a:pt x="8991600" y="6858000"/>
                  </a:lnTo>
                  <a:lnTo>
                    <a:pt x="9144000" y="6858000"/>
                  </a:lnTo>
                  <a:lnTo>
                    <a:pt x="9144000" y="139395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9352" y="6388608"/>
              <a:ext cx="8832850" cy="309245"/>
            </a:xfrm>
            <a:custGeom>
              <a:avLst/>
              <a:gdLst/>
              <a:ahLst/>
              <a:cxnLst/>
              <a:rect l="l" t="t" r="r" b="b"/>
              <a:pathLst>
                <a:path w="8832850" h="309245">
                  <a:moveTo>
                    <a:pt x="8832723" y="0"/>
                  </a:moveTo>
                  <a:lnTo>
                    <a:pt x="0" y="0"/>
                  </a:lnTo>
                  <a:lnTo>
                    <a:pt x="0" y="309054"/>
                  </a:lnTo>
                  <a:lnTo>
                    <a:pt x="8832723" y="309054"/>
                  </a:lnTo>
                  <a:lnTo>
                    <a:pt x="8832723" y="0"/>
                  </a:lnTo>
                  <a:close/>
                </a:path>
              </a:pathLst>
            </a:custGeom>
            <a:solidFill>
              <a:srgbClr val="8AAC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2400" y="155447"/>
              <a:ext cx="8832850" cy="6546850"/>
            </a:xfrm>
            <a:custGeom>
              <a:avLst/>
              <a:gdLst/>
              <a:ahLst/>
              <a:cxnLst/>
              <a:rect l="l" t="t" r="r" b="b"/>
              <a:pathLst>
                <a:path w="8832850" h="6546850">
                  <a:moveTo>
                    <a:pt x="0" y="6546723"/>
                  </a:moveTo>
                  <a:lnTo>
                    <a:pt x="8832723" y="6546723"/>
                  </a:lnTo>
                  <a:lnTo>
                    <a:pt x="8832723" y="0"/>
                  </a:lnTo>
                  <a:lnTo>
                    <a:pt x="0" y="0"/>
                  </a:lnTo>
                  <a:lnTo>
                    <a:pt x="0" y="6546723"/>
                  </a:lnTo>
                  <a:close/>
                </a:path>
              </a:pathLst>
            </a:custGeom>
            <a:ln w="9144">
              <a:solidFill>
                <a:srgbClr val="7996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2400" y="1277111"/>
              <a:ext cx="8832850" cy="0"/>
            </a:xfrm>
            <a:custGeom>
              <a:avLst/>
              <a:gdLst/>
              <a:ahLst/>
              <a:cxnLst/>
              <a:rect l="l" t="t" r="r" b="b"/>
              <a:pathLst>
                <a:path w="8832850">
                  <a:moveTo>
                    <a:pt x="0" y="0"/>
                  </a:moveTo>
                  <a:lnTo>
                    <a:pt x="8832723" y="0"/>
                  </a:lnTo>
                </a:path>
              </a:pathLst>
            </a:custGeom>
            <a:ln w="9144">
              <a:solidFill>
                <a:srgbClr val="79969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67200" y="955547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255397" y="3937"/>
                  </a:lnTo>
                  <a:lnTo>
                    <a:pt x="208407" y="15493"/>
                  </a:lnTo>
                  <a:lnTo>
                    <a:pt x="164719" y="34036"/>
                  </a:lnTo>
                  <a:lnTo>
                    <a:pt x="124840" y="58800"/>
                  </a:lnTo>
                  <a:lnTo>
                    <a:pt x="89280" y="89280"/>
                  </a:lnTo>
                  <a:lnTo>
                    <a:pt x="58800" y="124713"/>
                  </a:lnTo>
                  <a:lnTo>
                    <a:pt x="34036" y="164718"/>
                  </a:lnTo>
                  <a:lnTo>
                    <a:pt x="15494" y="208406"/>
                  </a:lnTo>
                  <a:lnTo>
                    <a:pt x="3937" y="255397"/>
                  </a:lnTo>
                  <a:lnTo>
                    <a:pt x="0" y="304800"/>
                  </a:lnTo>
                  <a:lnTo>
                    <a:pt x="3937" y="354202"/>
                  </a:lnTo>
                  <a:lnTo>
                    <a:pt x="15494" y="401065"/>
                  </a:lnTo>
                  <a:lnTo>
                    <a:pt x="34036" y="444880"/>
                  </a:lnTo>
                  <a:lnTo>
                    <a:pt x="58800" y="484759"/>
                  </a:lnTo>
                  <a:lnTo>
                    <a:pt x="89280" y="520318"/>
                  </a:lnTo>
                  <a:lnTo>
                    <a:pt x="124840" y="550799"/>
                  </a:lnTo>
                  <a:lnTo>
                    <a:pt x="164719" y="575563"/>
                  </a:lnTo>
                  <a:lnTo>
                    <a:pt x="208534" y="594105"/>
                  </a:lnTo>
                  <a:lnTo>
                    <a:pt x="255397" y="605663"/>
                  </a:lnTo>
                  <a:lnTo>
                    <a:pt x="304800" y="609600"/>
                  </a:lnTo>
                  <a:lnTo>
                    <a:pt x="354202" y="605663"/>
                  </a:lnTo>
                  <a:lnTo>
                    <a:pt x="401065" y="594105"/>
                  </a:lnTo>
                  <a:lnTo>
                    <a:pt x="444880" y="575563"/>
                  </a:lnTo>
                  <a:lnTo>
                    <a:pt x="484759" y="550799"/>
                  </a:lnTo>
                  <a:lnTo>
                    <a:pt x="520319" y="520318"/>
                  </a:lnTo>
                  <a:lnTo>
                    <a:pt x="550799" y="484759"/>
                  </a:lnTo>
                  <a:lnTo>
                    <a:pt x="575563" y="444880"/>
                  </a:lnTo>
                  <a:lnTo>
                    <a:pt x="594105" y="401065"/>
                  </a:lnTo>
                  <a:lnTo>
                    <a:pt x="605536" y="354202"/>
                  </a:lnTo>
                  <a:lnTo>
                    <a:pt x="609600" y="304800"/>
                  </a:lnTo>
                  <a:lnTo>
                    <a:pt x="605536" y="255397"/>
                  </a:lnTo>
                  <a:lnTo>
                    <a:pt x="593978" y="208406"/>
                  </a:lnTo>
                  <a:lnTo>
                    <a:pt x="575563" y="164718"/>
                  </a:lnTo>
                  <a:lnTo>
                    <a:pt x="550799" y="124713"/>
                  </a:lnTo>
                  <a:lnTo>
                    <a:pt x="520319" y="89280"/>
                  </a:lnTo>
                  <a:lnTo>
                    <a:pt x="484759" y="58800"/>
                  </a:lnTo>
                  <a:lnTo>
                    <a:pt x="444880" y="34036"/>
                  </a:lnTo>
                  <a:lnTo>
                    <a:pt x="401065" y="15493"/>
                  </a:lnTo>
                  <a:lnTo>
                    <a:pt x="354202" y="3937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335780" y="1025651"/>
              <a:ext cx="472440" cy="471170"/>
            </a:xfrm>
            <a:custGeom>
              <a:avLst/>
              <a:gdLst/>
              <a:ahLst/>
              <a:cxnLst/>
              <a:rect l="l" t="t" r="r" b="b"/>
              <a:pathLst>
                <a:path w="472439" h="471169">
                  <a:moveTo>
                    <a:pt x="438023" y="234823"/>
                  </a:moveTo>
                  <a:lnTo>
                    <a:pt x="437261" y="215773"/>
                  </a:lnTo>
                  <a:lnTo>
                    <a:pt x="429260" y="176403"/>
                  </a:lnTo>
                  <a:lnTo>
                    <a:pt x="421132" y="156768"/>
                  </a:lnTo>
                  <a:lnTo>
                    <a:pt x="421132" y="237363"/>
                  </a:lnTo>
                  <a:lnTo>
                    <a:pt x="420116" y="256413"/>
                  </a:lnTo>
                  <a:lnTo>
                    <a:pt x="406146" y="309753"/>
                  </a:lnTo>
                  <a:lnTo>
                    <a:pt x="378206" y="354203"/>
                  </a:lnTo>
                  <a:lnTo>
                    <a:pt x="338709" y="389636"/>
                  </a:lnTo>
                  <a:lnTo>
                    <a:pt x="272161" y="417576"/>
                  </a:lnTo>
                  <a:lnTo>
                    <a:pt x="234696" y="421386"/>
                  </a:lnTo>
                  <a:lnTo>
                    <a:pt x="215646" y="420116"/>
                  </a:lnTo>
                  <a:lnTo>
                    <a:pt x="162941" y="406146"/>
                  </a:lnTo>
                  <a:lnTo>
                    <a:pt x="117348" y="378206"/>
                  </a:lnTo>
                  <a:lnTo>
                    <a:pt x="81788" y="337693"/>
                  </a:lnTo>
                  <a:lnTo>
                    <a:pt x="58801" y="289433"/>
                  </a:lnTo>
                  <a:lnTo>
                    <a:pt x="50927" y="234823"/>
                  </a:lnTo>
                  <a:lnTo>
                    <a:pt x="51943" y="215773"/>
                  </a:lnTo>
                  <a:lnTo>
                    <a:pt x="65913" y="162433"/>
                  </a:lnTo>
                  <a:lnTo>
                    <a:pt x="93853" y="117983"/>
                  </a:lnTo>
                  <a:lnTo>
                    <a:pt x="133477" y="82550"/>
                  </a:lnTo>
                  <a:lnTo>
                    <a:pt x="182118" y="59690"/>
                  </a:lnTo>
                  <a:lnTo>
                    <a:pt x="237363" y="50800"/>
                  </a:lnTo>
                  <a:lnTo>
                    <a:pt x="256413" y="52070"/>
                  </a:lnTo>
                  <a:lnTo>
                    <a:pt x="340614" y="83820"/>
                  </a:lnTo>
                  <a:lnTo>
                    <a:pt x="379730" y="119253"/>
                  </a:lnTo>
                  <a:lnTo>
                    <a:pt x="407162" y="164973"/>
                  </a:lnTo>
                  <a:lnTo>
                    <a:pt x="420370" y="218313"/>
                  </a:lnTo>
                  <a:lnTo>
                    <a:pt x="421132" y="237363"/>
                  </a:lnTo>
                  <a:lnTo>
                    <a:pt x="421132" y="156768"/>
                  </a:lnTo>
                  <a:lnTo>
                    <a:pt x="392303" y="107950"/>
                  </a:lnTo>
                  <a:lnTo>
                    <a:pt x="364998" y="81280"/>
                  </a:lnTo>
                  <a:lnTo>
                    <a:pt x="332867" y="58420"/>
                  </a:lnTo>
                  <a:lnTo>
                    <a:pt x="296545" y="43180"/>
                  </a:lnTo>
                  <a:lnTo>
                    <a:pt x="257175" y="35560"/>
                  </a:lnTo>
                  <a:lnTo>
                    <a:pt x="236347" y="34290"/>
                  </a:lnTo>
                  <a:lnTo>
                    <a:pt x="195707" y="38100"/>
                  </a:lnTo>
                  <a:lnTo>
                    <a:pt x="157861" y="49530"/>
                  </a:lnTo>
                  <a:lnTo>
                    <a:pt x="123317" y="68580"/>
                  </a:lnTo>
                  <a:lnTo>
                    <a:pt x="93345" y="92710"/>
                  </a:lnTo>
                  <a:lnTo>
                    <a:pt x="68707" y="123063"/>
                  </a:lnTo>
                  <a:lnTo>
                    <a:pt x="50038" y="157353"/>
                  </a:lnTo>
                  <a:lnTo>
                    <a:pt x="38100" y="195453"/>
                  </a:lnTo>
                  <a:lnTo>
                    <a:pt x="34036" y="234823"/>
                  </a:lnTo>
                  <a:lnTo>
                    <a:pt x="34798" y="256413"/>
                  </a:lnTo>
                  <a:lnTo>
                    <a:pt x="42799" y="295783"/>
                  </a:lnTo>
                  <a:lnTo>
                    <a:pt x="58166" y="331343"/>
                  </a:lnTo>
                  <a:lnTo>
                    <a:pt x="79756" y="364236"/>
                  </a:lnTo>
                  <a:lnTo>
                    <a:pt x="107188" y="390906"/>
                  </a:lnTo>
                  <a:lnTo>
                    <a:pt x="139319" y="413766"/>
                  </a:lnTo>
                  <a:lnTo>
                    <a:pt x="175641" y="429006"/>
                  </a:lnTo>
                  <a:lnTo>
                    <a:pt x="214884" y="436626"/>
                  </a:lnTo>
                  <a:lnTo>
                    <a:pt x="235585" y="437896"/>
                  </a:lnTo>
                  <a:lnTo>
                    <a:pt x="256286" y="436626"/>
                  </a:lnTo>
                  <a:lnTo>
                    <a:pt x="295783" y="429006"/>
                  </a:lnTo>
                  <a:lnTo>
                    <a:pt x="364363" y="392176"/>
                  </a:lnTo>
                  <a:lnTo>
                    <a:pt x="391795" y="364236"/>
                  </a:lnTo>
                  <a:lnTo>
                    <a:pt x="413512" y="332613"/>
                  </a:lnTo>
                  <a:lnTo>
                    <a:pt x="429006" y="297053"/>
                  </a:lnTo>
                  <a:lnTo>
                    <a:pt x="437134" y="257683"/>
                  </a:lnTo>
                  <a:lnTo>
                    <a:pt x="438023" y="234823"/>
                  </a:lnTo>
                  <a:close/>
                </a:path>
                <a:path w="472439" h="471169">
                  <a:moveTo>
                    <a:pt x="472059" y="234823"/>
                  </a:moveTo>
                  <a:lnTo>
                    <a:pt x="470662" y="210693"/>
                  </a:lnTo>
                  <a:lnTo>
                    <a:pt x="461137" y="164973"/>
                  </a:lnTo>
                  <a:lnTo>
                    <a:pt x="455041" y="150914"/>
                  </a:lnTo>
                  <a:lnTo>
                    <a:pt x="455041" y="234823"/>
                  </a:lnTo>
                  <a:lnTo>
                    <a:pt x="455041" y="237363"/>
                  </a:lnTo>
                  <a:lnTo>
                    <a:pt x="450723" y="279273"/>
                  </a:lnTo>
                  <a:lnTo>
                    <a:pt x="438150" y="321183"/>
                  </a:lnTo>
                  <a:lnTo>
                    <a:pt x="417830" y="357886"/>
                  </a:lnTo>
                  <a:lnTo>
                    <a:pt x="391287" y="390906"/>
                  </a:lnTo>
                  <a:lnTo>
                    <a:pt x="358902" y="417576"/>
                  </a:lnTo>
                  <a:lnTo>
                    <a:pt x="321691" y="437896"/>
                  </a:lnTo>
                  <a:lnTo>
                    <a:pt x="280543" y="450596"/>
                  </a:lnTo>
                  <a:lnTo>
                    <a:pt x="236347" y="454406"/>
                  </a:lnTo>
                  <a:lnTo>
                    <a:pt x="213995" y="453136"/>
                  </a:lnTo>
                  <a:lnTo>
                    <a:pt x="171323" y="445516"/>
                  </a:lnTo>
                  <a:lnTo>
                    <a:pt x="131953" y="429006"/>
                  </a:lnTo>
                  <a:lnTo>
                    <a:pt x="97028" y="404876"/>
                  </a:lnTo>
                  <a:lnTo>
                    <a:pt x="67310" y="375666"/>
                  </a:lnTo>
                  <a:lnTo>
                    <a:pt x="43561" y="340233"/>
                  </a:lnTo>
                  <a:lnTo>
                    <a:pt x="26924" y="302133"/>
                  </a:lnTo>
                  <a:lnTo>
                    <a:pt x="18034" y="258953"/>
                  </a:lnTo>
                  <a:lnTo>
                    <a:pt x="17018" y="234823"/>
                  </a:lnTo>
                  <a:lnTo>
                    <a:pt x="21336" y="192913"/>
                  </a:lnTo>
                  <a:lnTo>
                    <a:pt x="34036" y="151003"/>
                  </a:lnTo>
                  <a:lnTo>
                    <a:pt x="54229" y="114300"/>
                  </a:lnTo>
                  <a:lnTo>
                    <a:pt x="80899" y="81280"/>
                  </a:lnTo>
                  <a:lnTo>
                    <a:pt x="113284" y="54610"/>
                  </a:lnTo>
                  <a:lnTo>
                    <a:pt x="150495" y="34290"/>
                  </a:lnTo>
                  <a:lnTo>
                    <a:pt x="191516" y="21590"/>
                  </a:lnTo>
                  <a:lnTo>
                    <a:pt x="235585" y="17780"/>
                  </a:lnTo>
                  <a:lnTo>
                    <a:pt x="258064" y="19050"/>
                  </a:lnTo>
                  <a:lnTo>
                    <a:pt x="320929" y="34290"/>
                  </a:lnTo>
                  <a:lnTo>
                    <a:pt x="358267" y="54610"/>
                  </a:lnTo>
                  <a:lnTo>
                    <a:pt x="390652" y="81280"/>
                  </a:lnTo>
                  <a:lnTo>
                    <a:pt x="417449" y="113030"/>
                  </a:lnTo>
                  <a:lnTo>
                    <a:pt x="437769" y="151003"/>
                  </a:lnTo>
                  <a:lnTo>
                    <a:pt x="450596" y="191643"/>
                  </a:lnTo>
                  <a:lnTo>
                    <a:pt x="455041" y="234823"/>
                  </a:lnTo>
                  <a:lnTo>
                    <a:pt x="455041" y="150914"/>
                  </a:lnTo>
                  <a:lnTo>
                    <a:pt x="417322" y="85090"/>
                  </a:lnTo>
                  <a:lnTo>
                    <a:pt x="385191" y="53340"/>
                  </a:lnTo>
                  <a:lnTo>
                    <a:pt x="347599" y="27940"/>
                  </a:lnTo>
                  <a:lnTo>
                    <a:pt x="304927" y="10160"/>
                  </a:lnTo>
                  <a:lnTo>
                    <a:pt x="258826" y="1270"/>
                  </a:lnTo>
                  <a:lnTo>
                    <a:pt x="234696" y="0"/>
                  </a:lnTo>
                  <a:lnTo>
                    <a:pt x="187325" y="5080"/>
                  </a:lnTo>
                  <a:lnTo>
                    <a:pt x="143129" y="19050"/>
                  </a:lnTo>
                  <a:lnTo>
                    <a:pt x="103124" y="41910"/>
                  </a:lnTo>
                  <a:lnTo>
                    <a:pt x="68453" y="69850"/>
                  </a:lnTo>
                  <a:lnTo>
                    <a:pt x="39624" y="105410"/>
                  </a:lnTo>
                  <a:lnTo>
                    <a:pt x="18161" y="145923"/>
                  </a:lnTo>
                  <a:lnTo>
                    <a:pt x="4572" y="190373"/>
                  </a:lnTo>
                  <a:lnTo>
                    <a:pt x="0" y="237363"/>
                  </a:lnTo>
                  <a:lnTo>
                    <a:pt x="1397" y="261493"/>
                  </a:lnTo>
                  <a:lnTo>
                    <a:pt x="11049" y="307213"/>
                  </a:lnTo>
                  <a:lnTo>
                    <a:pt x="29083" y="349123"/>
                  </a:lnTo>
                  <a:lnTo>
                    <a:pt x="54737" y="387096"/>
                  </a:lnTo>
                  <a:lnTo>
                    <a:pt x="86868" y="418846"/>
                  </a:lnTo>
                  <a:lnTo>
                    <a:pt x="124587" y="444246"/>
                  </a:lnTo>
                  <a:lnTo>
                    <a:pt x="167132" y="462026"/>
                  </a:lnTo>
                  <a:lnTo>
                    <a:pt x="213233" y="470916"/>
                  </a:lnTo>
                  <a:lnTo>
                    <a:pt x="261493" y="470916"/>
                  </a:lnTo>
                  <a:lnTo>
                    <a:pt x="307467" y="460756"/>
                  </a:lnTo>
                  <a:lnTo>
                    <a:pt x="369062" y="430276"/>
                  </a:lnTo>
                  <a:lnTo>
                    <a:pt x="403860" y="401066"/>
                  </a:lnTo>
                  <a:lnTo>
                    <a:pt x="432435" y="366776"/>
                  </a:lnTo>
                  <a:lnTo>
                    <a:pt x="454025" y="326263"/>
                  </a:lnTo>
                  <a:lnTo>
                    <a:pt x="467487" y="281813"/>
                  </a:lnTo>
                  <a:lnTo>
                    <a:pt x="472059" y="234823"/>
                  </a:lnTo>
                  <a:close/>
                </a:path>
              </a:pathLst>
            </a:custGeom>
            <a:solidFill>
              <a:srgbClr val="799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5429759" y="512189"/>
            <a:ext cx="224409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spc="-11" dirty="0"/>
              <a:t>Languages</a:t>
            </a:r>
            <a:endParaRPr sz="3600"/>
          </a:p>
        </p:txBody>
      </p:sp>
      <p:sp>
        <p:nvSpPr>
          <p:cNvPr id="13" name="object 13"/>
          <p:cNvSpPr txBox="1"/>
          <p:nvPr/>
        </p:nvSpPr>
        <p:spPr>
          <a:xfrm>
            <a:off x="2059947" y="975282"/>
            <a:ext cx="7916545" cy="3307317"/>
          </a:xfrm>
          <a:prstGeom prst="rect">
            <a:avLst/>
          </a:prstGeom>
        </p:spPr>
        <p:txBody>
          <a:bodyPr vert="horz" wrap="square" lIns="0" tIns="138431" rIns="0" bIns="0" rtlCol="0">
            <a:spAutoFit/>
          </a:bodyPr>
          <a:lstStyle/>
          <a:p>
            <a:pPr marL="196846" algn="ctr">
              <a:spcBef>
                <a:spcPts val="1091"/>
              </a:spcBef>
            </a:pPr>
            <a:r>
              <a:rPr sz="1600" spc="-25" dirty="0">
                <a:solidFill>
                  <a:srgbClr val="799699"/>
                </a:solidFill>
                <a:latin typeface="Georgia"/>
                <a:cs typeface="Georgia"/>
              </a:rPr>
              <a:t>11</a:t>
            </a:r>
            <a:endParaRPr sz="1600">
              <a:latin typeface="Georgia"/>
              <a:cs typeface="Georgia"/>
            </a:endParaRPr>
          </a:p>
          <a:p>
            <a:pPr marL="286378" indent="-273678">
              <a:spcBef>
                <a:spcPts val="1255"/>
              </a:spcBef>
              <a:buClr>
                <a:srgbClr val="D16147"/>
              </a:buClr>
              <a:buSzPct val="85000"/>
              <a:buFont typeface="Wingdings"/>
              <a:buChar char=""/>
              <a:tabLst>
                <a:tab pos="286378" algn="l"/>
              </a:tabLst>
            </a:pPr>
            <a:r>
              <a:rPr sz="2000" dirty="0">
                <a:latin typeface="Cambria"/>
                <a:cs typeface="Cambria"/>
              </a:rPr>
              <a:t>A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b="1" dirty="0">
                <a:latin typeface="Cambria"/>
                <a:cs typeface="Cambria"/>
              </a:rPr>
              <a:t>language</a:t>
            </a:r>
            <a:r>
              <a:rPr sz="2000" b="1" spc="2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is</a:t>
            </a:r>
            <a:r>
              <a:rPr sz="2000" spc="-6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</a:t>
            </a:r>
            <a:r>
              <a:rPr sz="2000" spc="-60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structured</a:t>
            </a:r>
            <a:r>
              <a:rPr sz="2000" spc="-85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system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of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spc="-11" dirty="0">
                <a:latin typeface="Cambria"/>
                <a:cs typeface="Cambria"/>
              </a:rPr>
              <a:t>communication</a:t>
            </a:r>
            <a:r>
              <a:rPr sz="2000" spc="-8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used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by</a:t>
            </a:r>
            <a:r>
              <a:rPr sz="2000" spc="-51" dirty="0">
                <a:latin typeface="Cambria"/>
                <a:cs typeface="Cambria"/>
              </a:rPr>
              <a:t> </a:t>
            </a:r>
            <a:r>
              <a:rPr sz="2000" spc="-11" dirty="0">
                <a:latin typeface="Cambria"/>
                <a:cs typeface="Cambria"/>
              </a:rPr>
              <a:t>humans,</a:t>
            </a:r>
            <a:endParaRPr sz="2000">
              <a:latin typeface="Cambria"/>
              <a:cs typeface="Cambria"/>
            </a:endParaRPr>
          </a:p>
          <a:p>
            <a:pPr marL="286378">
              <a:spcBef>
                <a:spcPts val="1205"/>
              </a:spcBef>
            </a:pPr>
            <a:r>
              <a:rPr sz="2000" dirty="0">
                <a:latin typeface="Cambria"/>
                <a:cs typeface="Cambria"/>
              </a:rPr>
              <a:t>based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on</a:t>
            </a:r>
            <a:r>
              <a:rPr sz="2000" spc="-7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speech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and</a:t>
            </a:r>
            <a:r>
              <a:rPr sz="2000" spc="-51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gesture</a:t>
            </a:r>
            <a:r>
              <a:rPr sz="2000" spc="-85" dirty="0">
                <a:latin typeface="Cambria"/>
                <a:cs typeface="Cambria"/>
              </a:rPr>
              <a:t> </a:t>
            </a:r>
            <a:r>
              <a:rPr sz="2000" spc="-11" dirty="0">
                <a:latin typeface="Cambria"/>
                <a:cs typeface="Cambria"/>
              </a:rPr>
              <a:t>(spoken</a:t>
            </a:r>
            <a:r>
              <a:rPr sz="2000" spc="-51" dirty="0">
                <a:latin typeface="Cambria"/>
                <a:cs typeface="Cambria"/>
              </a:rPr>
              <a:t> </a:t>
            </a:r>
            <a:r>
              <a:rPr sz="2000" b="1" spc="-11" dirty="0">
                <a:latin typeface="Cambria"/>
                <a:cs typeface="Cambria"/>
              </a:rPr>
              <a:t>language</a:t>
            </a:r>
            <a:r>
              <a:rPr sz="2000" spc="-11" dirty="0">
                <a:latin typeface="Cambria"/>
                <a:cs typeface="Cambria"/>
              </a:rPr>
              <a:t>),</a:t>
            </a:r>
            <a:r>
              <a:rPr sz="2000" spc="11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sign,</a:t>
            </a:r>
            <a:r>
              <a:rPr sz="2000" spc="-8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or</a:t>
            </a:r>
            <a:r>
              <a:rPr sz="2000" spc="-51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often</a:t>
            </a:r>
            <a:r>
              <a:rPr sz="2000" spc="-75" dirty="0">
                <a:latin typeface="Cambria"/>
                <a:cs typeface="Cambria"/>
              </a:rPr>
              <a:t> </a:t>
            </a:r>
            <a:r>
              <a:rPr sz="2000" spc="-11" dirty="0">
                <a:latin typeface="Cambria"/>
                <a:cs typeface="Cambria"/>
              </a:rPr>
              <a:t>writing.</a:t>
            </a:r>
            <a:endParaRPr sz="2000">
              <a:latin typeface="Cambria"/>
              <a:cs typeface="Cambria"/>
            </a:endParaRPr>
          </a:p>
          <a:p>
            <a:pPr marL="286378" indent="-273678">
              <a:spcBef>
                <a:spcPts val="2135"/>
              </a:spcBef>
              <a:buClr>
                <a:srgbClr val="D16147"/>
              </a:buClr>
              <a:buSzPct val="85000"/>
              <a:buFont typeface="Wingdings"/>
              <a:buChar char=""/>
              <a:tabLst>
                <a:tab pos="286378" algn="l"/>
              </a:tabLst>
            </a:pPr>
            <a:r>
              <a:rPr sz="2000" spc="-11" dirty="0">
                <a:latin typeface="Cambria"/>
                <a:cs typeface="Cambria"/>
              </a:rPr>
              <a:t>Language</a:t>
            </a:r>
            <a:r>
              <a:rPr sz="2000" spc="-10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consist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of</a:t>
            </a:r>
            <a:endParaRPr sz="2000">
              <a:latin typeface="Cambria"/>
              <a:cs typeface="Cambria"/>
            </a:endParaRPr>
          </a:p>
          <a:p>
            <a:pPr marL="356862" indent="-344162">
              <a:spcBef>
                <a:spcPts val="1505"/>
              </a:spcBef>
              <a:buClr>
                <a:srgbClr val="D16147"/>
              </a:buClr>
              <a:buSzPct val="83333"/>
              <a:buAutoNum type="arabicPeriod"/>
              <a:tabLst>
                <a:tab pos="356862" algn="l"/>
              </a:tabLst>
            </a:pPr>
            <a:r>
              <a:rPr spc="-11" dirty="0">
                <a:latin typeface="Cambria"/>
                <a:cs typeface="Cambria"/>
              </a:rPr>
              <a:t>Symbols</a:t>
            </a:r>
            <a:endParaRPr>
              <a:latin typeface="Cambria"/>
              <a:cs typeface="Cambria"/>
            </a:endParaRPr>
          </a:p>
          <a:p>
            <a:pPr marL="356862" indent="-344162">
              <a:spcBef>
                <a:spcPts val="1505"/>
              </a:spcBef>
              <a:buClr>
                <a:srgbClr val="D16147"/>
              </a:buClr>
              <a:buSzPct val="83333"/>
              <a:buAutoNum type="arabicPeriod"/>
              <a:tabLst>
                <a:tab pos="356862" algn="l"/>
              </a:tabLst>
            </a:pPr>
            <a:r>
              <a:rPr spc="-11" dirty="0">
                <a:latin typeface="Cambria"/>
                <a:cs typeface="Cambria"/>
              </a:rPr>
              <a:t>Alphabets</a:t>
            </a:r>
            <a:endParaRPr>
              <a:latin typeface="Cambria"/>
              <a:cs typeface="Cambria"/>
            </a:endParaRPr>
          </a:p>
          <a:p>
            <a:pPr marL="356862" indent="-344162">
              <a:spcBef>
                <a:spcPts val="1500"/>
              </a:spcBef>
              <a:buClr>
                <a:srgbClr val="D16147"/>
              </a:buClr>
              <a:buSzPct val="83333"/>
              <a:buAutoNum type="arabicPeriod"/>
              <a:tabLst>
                <a:tab pos="356862" algn="l"/>
              </a:tabLst>
            </a:pPr>
            <a:r>
              <a:rPr spc="-11" dirty="0">
                <a:latin typeface="Cambria"/>
                <a:cs typeface="Cambria"/>
              </a:rPr>
              <a:t>Strings</a:t>
            </a:r>
            <a:endParaRPr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1319" y="97670"/>
            <a:ext cx="10517360" cy="500649"/>
          </a:xfrm>
          <a:prstGeom prst="rect">
            <a:avLst/>
          </a:prstGeom>
        </p:spPr>
        <p:txBody>
          <a:bodyPr vert="horz" wrap="square" lIns="0" tIns="130047" rIns="0" bIns="0" rtlCol="0">
            <a:spAutoFit/>
          </a:bodyPr>
          <a:lstStyle/>
          <a:p>
            <a:pPr marL="2903147">
              <a:spcBef>
                <a:spcPts val="100"/>
              </a:spcBef>
            </a:pPr>
            <a:r>
              <a:rPr spc="-11" dirty="0"/>
              <a:t>Moore</a:t>
            </a:r>
            <a:r>
              <a:rPr spc="-115" dirty="0"/>
              <a:t> </a:t>
            </a:r>
            <a:r>
              <a:rPr spc="-11" dirty="0"/>
              <a:t>Machine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1297942" y="5446078"/>
            <a:ext cx="5981700" cy="1274489"/>
          </a:xfrm>
          <a:prstGeom prst="rect">
            <a:avLst/>
          </a:prstGeom>
        </p:spPr>
        <p:txBody>
          <a:bodyPr vert="horz" wrap="square" lIns="0" tIns="973789" rIns="0" bIns="0" rtlCol="0">
            <a:spAutoFit/>
          </a:bodyPr>
          <a:lstStyle/>
          <a:p>
            <a:pPr marL="3115867">
              <a:lnSpc>
                <a:spcPts val="1885"/>
              </a:lnSpc>
            </a:pPr>
            <a:fld id="{81D60167-4931-47E6-BA6A-407CBD079E47}" type="slidenum">
              <a:rPr spc="-25" dirty="0"/>
              <a:pPr marL="3115867">
                <a:lnSpc>
                  <a:spcPts val="1885"/>
                </a:lnSpc>
              </a:pPr>
              <a:t>110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161133" y="859665"/>
            <a:ext cx="804672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mbria"/>
                <a:cs typeface="Cambria"/>
              </a:rPr>
              <a:t>State</a:t>
            </a:r>
            <a:r>
              <a:rPr spc="-3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table</a:t>
            </a:r>
            <a:r>
              <a:rPr spc="-4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for</a:t>
            </a:r>
            <a:r>
              <a:rPr spc="-4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both</a:t>
            </a:r>
            <a:r>
              <a:rPr spc="-60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transition</a:t>
            </a:r>
            <a:r>
              <a:rPr spc="-4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function</a:t>
            </a:r>
            <a:r>
              <a:rPr spc="-4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(</a:t>
            </a:r>
            <a:r>
              <a:rPr b="1" dirty="0">
                <a:latin typeface="Cambria"/>
                <a:cs typeface="Cambria"/>
              </a:rPr>
              <a:t>δ</a:t>
            </a:r>
            <a:r>
              <a:rPr dirty="0">
                <a:latin typeface="Cambria"/>
                <a:cs typeface="Cambria"/>
              </a:rPr>
              <a:t>)</a:t>
            </a:r>
            <a:r>
              <a:rPr spc="-6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and</a:t>
            </a:r>
            <a:r>
              <a:rPr spc="-4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output</a:t>
            </a:r>
            <a:r>
              <a:rPr spc="-3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function</a:t>
            </a:r>
            <a:r>
              <a:rPr spc="-8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(</a:t>
            </a:r>
            <a:r>
              <a:rPr dirty="0">
                <a:latin typeface="Symbol"/>
                <a:cs typeface="Symbol"/>
              </a:rPr>
              <a:t></a:t>
            </a:r>
            <a:r>
              <a:rPr dirty="0">
                <a:latin typeface="Cambria"/>
                <a:cs typeface="Cambria"/>
              </a:rPr>
              <a:t>)</a:t>
            </a:r>
            <a:r>
              <a:rPr spc="-5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can</a:t>
            </a:r>
            <a:r>
              <a:rPr spc="-4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be</a:t>
            </a:r>
            <a:r>
              <a:rPr spc="-4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shown</a:t>
            </a:r>
            <a:r>
              <a:rPr spc="-65" dirty="0">
                <a:latin typeface="Cambria"/>
                <a:cs typeface="Cambria"/>
              </a:rPr>
              <a:t> </a:t>
            </a:r>
            <a:r>
              <a:rPr spc="-25" dirty="0">
                <a:latin typeface="Cambria"/>
                <a:cs typeface="Cambria"/>
              </a:rPr>
              <a:t>as</a:t>
            </a:r>
            <a:endParaRPr>
              <a:latin typeface="Cambria"/>
              <a:cs typeface="Cambri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873507" y="1816107"/>
          <a:ext cx="3670935" cy="16897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02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85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66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66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11555">
                <a:tc>
                  <a:txBody>
                    <a:bodyPr/>
                    <a:lstStyle/>
                    <a:p>
                      <a:pPr marL="177165" marR="174625" indent="1308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600" spc="-10" dirty="0">
                          <a:latin typeface="Cambria"/>
                          <a:cs typeface="Cambria"/>
                        </a:rPr>
                        <a:t>Input </a:t>
                      </a:r>
                      <a:r>
                        <a:rPr sz="1600" spc="-20" dirty="0">
                          <a:latin typeface="Cambria"/>
                          <a:cs typeface="Cambria"/>
                        </a:rPr>
                        <a:t>Symbols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spc="-50" dirty="0">
                          <a:latin typeface="Cambria"/>
                          <a:cs typeface="Cambria"/>
                        </a:rPr>
                        <a:t>0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spc="-50" dirty="0">
                          <a:latin typeface="Cambria"/>
                          <a:cs typeface="Cambria"/>
                        </a:rPr>
                        <a:t>1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spc="-10" dirty="0">
                          <a:latin typeface="Cambria"/>
                          <a:cs typeface="Cambria"/>
                        </a:rPr>
                        <a:t>output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q0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q1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q2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900" spc="-50" dirty="0">
                          <a:latin typeface="Symbol"/>
                          <a:cs typeface="Symbol"/>
                        </a:rPr>
                        <a:t></a:t>
                      </a:r>
                      <a:endParaRPr sz="1900">
                        <a:latin typeface="Symbol"/>
                        <a:cs typeface="Symbo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q1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q1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q2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spc="-50" dirty="0">
                          <a:latin typeface="Cambria"/>
                          <a:cs typeface="Cambria"/>
                        </a:rPr>
                        <a:t>a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q2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q1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q2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spc="-50" dirty="0">
                          <a:latin typeface="Cambria"/>
                          <a:cs typeface="Cambria"/>
                        </a:rPr>
                        <a:t>b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2161140" y="4290522"/>
            <a:ext cx="8155305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43" indent="-285744">
              <a:spcBef>
                <a:spcPts val="100"/>
              </a:spcBef>
              <a:buFont typeface="Wingdings"/>
              <a:buChar char=""/>
              <a:tabLst>
                <a:tab pos="298443" algn="l"/>
              </a:tabLst>
            </a:pPr>
            <a:r>
              <a:rPr dirty="0">
                <a:latin typeface="Cambria"/>
                <a:cs typeface="Cambria"/>
              </a:rPr>
              <a:t>Output</a:t>
            </a:r>
            <a:r>
              <a:rPr spc="4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in</a:t>
            </a:r>
            <a:r>
              <a:rPr spc="-51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Moore</a:t>
            </a:r>
            <a:r>
              <a:rPr spc="-6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machine</a:t>
            </a:r>
            <a:r>
              <a:rPr spc="-4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is</a:t>
            </a:r>
            <a:r>
              <a:rPr spc="-45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associated</a:t>
            </a:r>
            <a:r>
              <a:rPr spc="-8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with</a:t>
            </a:r>
            <a:r>
              <a:rPr spc="-4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a</a:t>
            </a:r>
            <a:r>
              <a:rPr spc="-2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state</a:t>
            </a:r>
            <a:r>
              <a:rPr spc="-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and</a:t>
            </a:r>
            <a:r>
              <a:rPr spc="-5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not</a:t>
            </a:r>
            <a:r>
              <a:rPr spc="-3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with</a:t>
            </a:r>
            <a:r>
              <a:rPr spc="-45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transition.</a:t>
            </a:r>
            <a:endParaRPr>
              <a:latin typeface="Cambria"/>
              <a:cs typeface="Cambria"/>
            </a:endParaRPr>
          </a:p>
          <a:p>
            <a:pPr marL="299078" marR="5080" indent="-287013">
              <a:spcBef>
                <a:spcPts val="5"/>
              </a:spcBef>
              <a:buFont typeface="Wingdings"/>
              <a:buChar char=""/>
              <a:tabLst>
                <a:tab pos="299078" algn="l"/>
              </a:tabLst>
            </a:pPr>
            <a:r>
              <a:rPr dirty="0">
                <a:latin typeface="Cambria"/>
                <a:cs typeface="Cambria"/>
              </a:rPr>
              <a:t>In</a:t>
            </a:r>
            <a:r>
              <a:rPr spc="24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more</a:t>
            </a:r>
            <a:r>
              <a:rPr spc="25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machine</a:t>
            </a:r>
            <a:r>
              <a:rPr spc="25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length</a:t>
            </a:r>
            <a:r>
              <a:rPr spc="23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of</a:t>
            </a:r>
            <a:r>
              <a:rPr spc="24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output</a:t>
            </a:r>
            <a:r>
              <a:rPr spc="27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string</a:t>
            </a:r>
            <a:r>
              <a:rPr spc="26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will</a:t>
            </a:r>
            <a:r>
              <a:rPr spc="229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be</a:t>
            </a:r>
            <a:r>
              <a:rPr spc="26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equivalent</a:t>
            </a:r>
            <a:r>
              <a:rPr spc="24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to</a:t>
            </a:r>
            <a:r>
              <a:rPr spc="22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length</a:t>
            </a:r>
            <a:r>
              <a:rPr spc="24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of</a:t>
            </a:r>
            <a:r>
              <a:rPr spc="225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input </a:t>
            </a:r>
            <a:r>
              <a:rPr dirty="0">
                <a:latin typeface="Cambria"/>
                <a:cs typeface="Cambria"/>
              </a:rPr>
              <a:t>string</a:t>
            </a:r>
            <a:r>
              <a:rPr spc="-6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plus</a:t>
            </a:r>
            <a:r>
              <a:rPr spc="-20" dirty="0">
                <a:latin typeface="Cambria"/>
                <a:cs typeface="Cambria"/>
              </a:rPr>
              <a:t> one.</a:t>
            </a:r>
            <a:endParaRPr>
              <a:latin typeface="Cambria"/>
              <a:cs typeface="Cambria"/>
            </a:endParaRPr>
          </a:p>
          <a:p>
            <a:pPr marL="299078" indent="-286378">
              <a:buFont typeface="Wingdings"/>
              <a:buChar char=""/>
              <a:tabLst>
                <a:tab pos="299078" algn="l"/>
              </a:tabLst>
            </a:pPr>
            <a:r>
              <a:rPr dirty="0">
                <a:latin typeface="Cambria"/>
                <a:cs typeface="Cambria"/>
              </a:rPr>
              <a:t>i.e.</a:t>
            </a:r>
            <a:r>
              <a:rPr spc="-3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if</a:t>
            </a:r>
            <a:r>
              <a:rPr spc="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length</a:t>
            </a:r>
            <a:r>
              <a:rPr spc="-7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of</a:t>
            </a:r>
            <a:r>
              <a:rPr spc="-1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input</a:t>
            </a:r>
            <a:r>
              <a:rPr spc="-4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string</a:t>
            </a:r>
            <a:r>
              <a:rPr spc="-3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is</a:t>
            </a:r>
            <a:r>
              <a:rPr spc="-1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5</a:t>
            </a:r>
            <a:r>
              <a:rPr spc="-2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so</a:t>
            </a:r>
            <a:r>
              <a:rPr spc="-3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length</a:t>
            </a:r>
            <a:r>
              <a:rPr spc="-7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of</a:t>
            </a:r>
            <a:r>
              <a:rPr spc="-3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output</a:t>
            </a:r>
            <a:r>
              <a:rPr spc="2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string</a:t>
            </a:r>
            <a:r>
              <a:rPr spc="-5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will</a:t>
            </a:r>
            <a:r>
              <a:rPr spc="-3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be </a:t>
            </a:r>
            <a:r>
              <a:rPr spc="-11" dirty="0">
                <a:latin typeface="Cambria"/>
                <a:cs typeface="Cambria"/>
              </a:rPr>
              <a:t>5+1=6.</a:t>
            </a:r>
            <a:endParaRPr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42167" y="2223516"/>
            <a:ext cx="536447" cy="49682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65475" y="2142751"/>
            <a:ext cx="1514856" cy="43586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80716" y="3048003"/>
            <a:ext cx="2959608" cy="577595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7270245" y="2535180"/>
            <a:ext cx="772795" cy="501015"/>
          </a:xfrm>
          <a:custGeom>
            <a:avLst/>
            <a:gdLst/>
            <a:ahLst/>
            <a:cxnLst/>
            <a:rect l="l" t="t" r="r" b="b"/>
            <a:pathLst>
              <a:path w="772795" h="501014">
                <a:moveTo>
                  <a:pt x="772287" y="250443"/>
                </a:moveTo>
                <a:lnTo>
                  <a:pt x="755904" y="178053"/>
                </a:lnTo>
                <a:lnTo>
                  <a:pt x="736346" y="144906"/>
                </a:lnTo>
                <a:lnTo>
                  <a:pt x="710057" y="114046"/>
                </a:lnTo>
                <a:lnTo>
                  <a:pt x="677545" y="86105"/>
                </a:lnTo>
                <a:lnTo>
                  <a:pt x="639445" y="61467"/>
                </a:lnTo>
                <a:lnTo>
                  <a:pt x="596392" y="40386"/>
                </a:lnTo>
                <a:lnTo>
                  <a:pt x="548894" y="23240"/>
                </a:lnTo>
                <a:lnTo>
                  <a:pt x="497586" y="10540"/>
                </a:lnTo>
                <a:lnTo>
                  <a:pt x="443230" y="2666"/>
                </a:lnTo>
                <a:lnTo>
                  <a:pt x="386080" y="0"/>
                </a:lnTo>
                <a:lnTo>
                  <a:pt x="329057" y="2666"/>
                </a:lnTo>
                <a:lnTo>
                  <a:pt x="274700" y="10540"/>
                </a:lnTo>
                <a:lnTo>
                  <a:pt x="223393" y="23240"/>
                </a:lnTo>
                <a:lnTo>
                  <a:pt x="175895" y="40386"/>
                </a:lnTo>
                <a:lnTo>
                  <a:pt x="132842" y="61467"/>
                </a:lnTo>
                <a:lnTo>
                  <a:pt x="94742" y="86105"/>
                </a:lnTo>
                <a:lnTo>
                  <a:pt x="62230" y="114046"/>
                </a:lnTo>
                <a:lnTo>
                  <a:pt x="35941" y="144906"/>
                </a:lnTo>
                <a:lnTo>
                  <a:pt x="16383" y="178053"/>
                </a:lnTo>
                <a:lnTo>
                  <a:pt x="0" y="250443"/>
                </a:lnTo>
                <a:lnTo>
                  <a:pt x="4191" y="287527"/>
                </a:lnTo>
                <a:lnTo>
                  <a:pt x="35941" y="356108"/>
                </a:lnTo>
                <a:lnTo>
                  <a:pt x="62230" y="386841"/>
                </a:lnTo>
                <a:lnTo>
                  <a:pt x="94742" y="414781"/>
                </a:lnTo>
                <a:lnTo>
                  <a:pt x="132842" y="439547"/>
                </a:lnTo>
                <a:lnTo>
                  <a:pt x="175895" y="460628"/>
                </a:lnTo>
                <a:lnTo>
                  <a:pt x="223393" y="477774"/>
                </a:lnTo>
                <a:lnTo>
                  <a:pt x="274700" y="490347"/>
                </a:lnTo>
                <a:lnTo>
                  <a:pt x="329057" y="498348"/>
                </a:lnTo>
                <a:lnTo>
                  <a:pt x="386080" y="501014"/>
                </a:lnTo>
                <a:lnTo>
                  <a:pt x="443230" y="498348"/>
                </a:lnTo>
                <a:lnTo>
                  <a:pt x="497586" y="490347"/>
                </a:lnTo>
                <a:lnTo>
                  <a:pt x="548894" y="477774"/>
                </a:lnTo>
                <a:lnTo>
                  <a:pt x="596392" y="460628"/>
                </a:lnTo>
                <a:lnTo>
                  <a:pt x="639445" y="439547"/>
                </a:lnTo>
                <a:lnTo>
                  <a:pt x="677545" y="414781"/>
                </a:lnTo>
                <a:lnTo>
                  <a:pt x="710057" y="386841"/>
                </a:lnTo>
                <a:lnTo>
                  <a:pt x="736346" y="356108"/>
                </a:lnTo>
                <a:lnTo>
                  <a:pt x="755904" y="322834"/>
                </a:lnTo>
                <a:lnTo>
                  <a:pt x="772287" y="250443"/>
                </a:lnTo>
                <a:close/>
              </a:path>
            </a:pathLst>
          </a:custGeom>
          <a:ln w="10668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361319" y="97670"/>
            <a:ext cx="10517360" cy="500649"/>
          </a:xfrm>
          <a:prstGeom prst="rect">
            <a:avLst/>
          </a:prstGeom>
        </p:spPr>
        <p:txBody>
          <a:bodyPr vert="horz" wrap="square" lIns="0" tIns="130047" rIns="0" bIns="0" rtlCol="0">
            <a:spAutoFit/>
          </a:bodyPr>
          <a:lstStyle/>
          <a:p>
            <a:pPr marL="1635084">
              <a:spcBef>
                <a:spcPts val="100"/>
              </a:spcBef>
            </a:pPr>
            <a:r>
              <a:rPr dirty="0"/>
              <a:t>Moore</a:t>
            </a:r>
            <a:r>
              <a:rPr spc="-71" dirty="0"/>
              <a:t> </a:t>
            </a:r>
            <a:r>
              <a:rPr dirty="0"/>
              <a:t>/</a:t>
            </a:r>
            <a:r>
              <a:rPr spc="-45" dirty="0"/>
              <a:t> </a:t>
            </a:r>
            <a:r>
              <a:rPr spc="-11" dirty="0"/>
              <a:t>Mealy</a:t>
            </a:r>
            <a:r>
              <a:rPr spc="-95" dirty="0"/>
              <a:t> </a:t>
            </a:r>
            <a:r>
              <a:rPr dirty="0"/>
              <a:t>Machine</a:t>
            </a:r>
            <a:r>
              <a:rPr spc="-71" dirty="0"/>
              <a:t> </a:t>
            </a:r>
            <a:r>
              <a:rPr spc="-11" dirty="0"/>
              <a:t>Examples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161135" y="859663"/>
            <a:ext cx="808609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dirty="0">
                <a:latin typeface="Cambria"/>
                <a:cs typeface="Cambria"/>
              </a:rPr>
              <a:t>Construct</a:t>
            </a:r>
            <a:r>
              <a:rPr spc="-55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moore</a:t>
            </a:r>
            <a:r>
              <a:rPr spc="-5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&amp;</a:t>
            </a:r>
            <a:r>
              <a:rPr spc="-25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mealy</a:t>
            </a:r>
            <a:r>
              <a:rPr spc="-4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machine</a:t>
            </a:r>
            <a:r>
              <a:rPr spc="-6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for</a:t>
            </a:r>
            <a:r>
              <a:rPr spc="-4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the</a:t>
            </a:r>
            <a:r>
              <a:rPr spc="-3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input</a:t>
            </a:r>
            <a:r>
              <a:rPr spc="-6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{0</a:t>
            </a:r>
            <a:r>
              <a:rPr spc="-1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,1</a:t>
            </a:r>
            <a:r>
              <a:rPr spc="-2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,2}</a:t>
            </a:r>
            <a:r>
              <a:rPr spc="-1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print</a:t>
            </a:r>
            <a:r>
              <a:rPr spc="-4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the</a:t>
            </a:r>
            <a:r>
              <a:rPr spc="-20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residue</a:t>
            </a:r>
            <a:r>
              <a:rPr spc="-3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module</a:t>
            </a:r>
            <a:r>
              <a:rPr spc="-55" dirty="0">
                <a:latin typeface="Cambria"/>
                <a:cs typeface="Cambria"/>
              </a:rPr>
              <a:t> </a:t>
            </a:r>
            <a:r>
              <a:rPr spc="-51" dirty="0">
                <a:latin typeface="Cambria"/>
                <a:cs typeface="Cambria"/>
              </a:rPr>
              <a:t>5 </a:t>
            </a:r>
            <a:r>
              <a:rPr dirty="0">
                <a:latin typeface="Cambria"/>
                <a:cs typeface="Cambria"/>
              </a:rPr>
              <a:t>Of</a:t>
            </a:r>
            <a:r>
              <a:rPr spc="-2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the</a:t>
            </a:r>
            <a:r>
              <a:rPr spc="-3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input</a:t>
            </a:r>
            <a:r>
              <a:rPr spc="-25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treated</a:t>
            </a:r>
            <a:r>
              <a:rPr spc="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as</a:t>
            </a:r>
            <a:r>
              <a:rPr spc="-45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ternary</a:t>
            </a:r>
            <a:r>
              <a:rPr spc="-5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(Base</a:t>
            </a:r>
            <a:r>
              <a:rPr spc="-40" dirty="0">
                <a:latin typeface="Cambria"/>
                <a:cs typeface="Cambria"/>
              </a:rPr>
              <a:t> </a:t>
            </a:r>
            <a:r>
              <a:rPr spc="-25" dirty="0">
                <a:latin typeface="Cambria"/>
                <a:cs typeface="Cambria"/>
              </a:rPr>
              <a:t>3).</a:t>
            </a:r>
            <a:endParaRPr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07242" y="6197297"/>
            <a:ext cx="728662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mbria"/>
                <a:cs typeface="Cambria"/>
              </a:rPr>
              <a:t>Output in</a:t>
            </a:r>
            <a:r>
              <a:rPr spc="-25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Moore</a:t>
            </a:r>
            <a:r>
              <a:rPr spc="-8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machine</a:t>
            </a:r>
            <a:r>
              <a:rPr spc="-5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is</a:t>
            </a:r>
            <a:r>
              <a:rPr spc="-40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associated</a:t>
            </a:r>
            <a:r>
              <a:rPr spc="-9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with</a:t>
            </a:r>
            <a:r>
              <a:rPr spc="-3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a</a:t>
            </a:r>
            <a:r>
              <a:rPr spc="1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state</a:t>
            </a:r>
            <a:r>
              <a:rPr spc="-1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and</a:t>
            </a:r>
            <a:r>
              <a:rPr spc="-5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not</a:t>
            </a:r>
            <a:r>
              <a:rPr spc="-2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with</a:t>
            </a:r>
            <a:r>
              <a:rPr spc="-35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transition.</a:t>
            </a:r>
            <a:endParaRPr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531355" y="2642111"/>
            <a:ext cx="24955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25" dirty="0">
                <a:latin typeface="Cambria"/>
                <a:cs typeface="Cambria"/>
              </a:rPr>
              <a:t>q3</a:t>
            </a:r>
            <a:endParaRPr sz="1600">
              <a:latin typeface="Cambria"/>
              <a:cs typeface="Cambri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536633" y="2561783"/>
            <a:ext cx="783591" cy="513715"/>
            <a:chOff x="4012628" y="2561780"/>
            <a:chExt cx="783590" cy="513715"/>
          </a:xfrm>
        </p:grpSpPr>
        <p:sp>
          <p:nvSpPr>
            <p:cNvPr id="11" name="object 11"/>
            <p:cNvSpPr/>
            <p:nvPr/>
          </p:nvSpPr>
          <p:spPr>
            <a:xfrm>
              <a:off x="4017263" y="2566415"/>
              <a:ext cx="772795" cy="502920"/>
            </a:xfrm>
            <a:custGeom>
              <a:avLst/>
              <a:gdLst/>
              <a:ahLst/>
              <a:cxnLst/>
              <a:rect l="l" t="t" r="r" b="b"/>
              <a:pathLst>
                <a:path w="772795" h="502919">
                  <a:moveTo>
                    <a:pt x="386080" y="0"/>
                  </a:moveTo>
                  <a:lnTo>
                    <a:pt x="329057" y="2667"/>
                  </a:lnTo>
                  <a:lnTo>
                    <a:pt x="274700" y="10668"/>
                  </a:lnTo>
                  <a:lnTo>
                    <a:pt x="223393" y="23368"/>
                  </a:lnTo>
                  <a:lnTo>
                    <a:pt x="175895" y="40512"/>
                  </a:lnTo>
                  <a:lnTo>
                    <a:pt x="132841" y="61595"/>
                  </a:lnTo>
                  <a:lnTo>
                    <a:pt x="94741" y="86487"/>
                  </a:lnTo>
                  <a:lnTo>
                    <a:pt x="62230" y="114554"/>
                  </a:lnTo>
                  <a:lnTo>
                    <a:pt x="35940" y="145414"/>
                  </a:lnTo>
                  <a:lnTo>
                    <a:pt x="16383" y="178816"/>
                  </a:lnTo>
                  <a:lnTo>
                    <a:pt x="0" y="251333"/>
                  </a:lnTo>
                  <a:lnTo>
                    <a:pt x="4190" y="288417"/>
                  </a:lnTo>
                  <a:lnTo>
                    <a:pt x="35940" y="357250"/>
                  </a:lnTo>
                  <a:lnTo>
                    <a:pt x="62230" y="388112"/>
                  </a:lnTo>
                  <a:lnTo>
                    <a:pt x="94741" y="416179"/>
                  </a:lnTo>
                  <a:lnTo>
                    <a:pt x="132841" y="440944"/>
                  </a:lnTo>
                  <a:lnTo>
                    <a:pt x="175895" y="462025"/>
                  </a:lnTo>
                  <a:lnTo>
                    <a:pt x="223393" y="479171"/>
                  </a:lnTo>
                  <a:lnTo>
                    <a:pt x="274700" y="491871"/>
                  </a:lnTo>
                  <a:lnTo>
                    <a:pt x="329057" y="499872"/>
                  </a:lnTo>
                  <a:lnTo>
                    <a:pt x="386080" y="502538"/>
                  </a:lnTo>
                  <a:lnTo>
                    <a:pt x="443230" y="499872"/>
                  </a:lnTo>
                  <a:lnTo>
                    <a:pt x="497586" y="491871"/>
                  </a:lnTo>
                  <a:lnTo>
                    <a:pt x="548894" y="479171"/>
                  </a:lnTo>
                  <a:lnTo>
                    <a:pt x="596391" y="462025"/>
                  </a:lnTo>
                  <a:lnTo>
                    <a:pt x="639445" y="440944"/>
                  </a:lnTo>
                  <a:lnTo>
                    <a:pt x="677545" y="416179"/>
                  </a:lnTo>
                  <a:lnTo>
                    <a:pt x="710057" y="388112"/>
                  </a:lnTo>
                  <a:lnTo>
                    <a:pt x="736346" y="357250"/>
                  </a:lnTo>
                  <a:lnTo>
                    <a:pt x="755903" y="323850"/>
                  </a:lnTo>
                  <a:lnTo>
                    <a:pt x="772287" y="251333"/>
                  </a:lnTo>
                  <a:lnTo>
                    <a:pt x="768096" y="214249"/>
                  </a:lnTo>
                  <a:lnTo>
                    <a:pt x="736346" y="145414"/>
                  </a:lnTo>
                  <a:lnTo>
                    <a:pt x="710057" y="114554"/>
                  </a:lnTo>
                  <a:lnTo>
                    <a:pt x="677545" y="86487"/>
                  </a:lnTo>
                  <a:lnTo>
                    <a:pt x="639445" y="61595"/>
                  </a:lnTo>
                  <a:lnTo>
                    <a:pt x="596391" y="40512"/>
                  </a:lnTo>
                  <a:lnTo>
                    <a:pt x="548894" y="23368"/>
                  </a:lnTo>
                  <a:lnTo>
                    <a:pt x="497586" y="10668"/>
                  </a:lnTo>
                  <a:lnTo>
                    <a:pt x="443230" y="2667"/>
                  </a:lnTo>
                  <a:lnTo>
                    <a:pt x="3860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018025" y="2567177"/>
              <a:ext cx="772795" cy="502920"/>
            </a:xfrm>
            <a:custGeom>
              <a:avLst/>
              <a:gdLst/>
              <a:ahLst/>
              <a:cxnLst/>
              <a:rect l="l" t="t" r="r" b="b"/>
              <a:pathLst>
                <a:path w="772795" h="502919">
                  <a:moveTo>
                    <a:pt x="772287" y="251333"/>
                  </a:moveTo>
                  <a:lnTo>
                    <a:pt x="755903" y="178816"/>
                  </a:lnTo>
                  <a:lnTo>
                    <a:pt x="736346" y="145414"/>
                  </a:lnTo>
                  <a:lnTo>
                    <a:pt x="710057" y="114554"/>
                  </a:lnTo>
                  <a:lnTo>
                    <a:pt x="677545" y="86487"/>
                  </a:lnTo>
                  <a:lnTo>
                    <a:pt x="639445" y="61595"/>
                  </a:lnTo>
                  <a:lnTo>
                    <a:pt x="596391" y="40512"/>
                  </a:lnTo>
                  <a:lnTo>
                    <a:pt x="548894" y="23368"/>
                  </a:lnTo>
                  <a:lnTo>
                    <a:pt x="497586" y="10668"/>
                  </a:lnTo>
                  <a:lnTo>
                    <a:pt x="443229" y="2667"/>
                  </a:lnTo>
                  <a:lnTo>
                    <a:pt x="386079" y="0"/>
                  </a:lnTo>
                  <a:lnTo>
                    <a:pt x="329057" y="2667"/>
                  </a:lnTo>
                  <a:lnTo>
                    <a:pt x="274700" y="10668"/>
                  </a:lnTo>
                  <a:lnTo>
                    <a:pt x="223393" y="23368"/>
                  </a:lnTo>
                  <a:lnTo>
                    <a:pt x="175895" y="40512"/>
                  </a:lnTo>
                  <a:lnTo>
                    <a:pt x="132841" y="61595"/>
                  </a:lnTo>
                  <a:lnTo>
                    <a:pt x="94741" y="86487"/>
                  </a:lnTo>
                  <a:lnTo>
                    <a:pt x="62229" y="114554"/>
                  </a:lnTo>
                  <a:lnTo>
                    <a:pt x="35940" y="145414"/>
                  </a:lnTo>
                  <a:lnTo>
                    <a:pt x="16383" y="178816"/>
                  </a:lnTo>
                  <a:lnTo>
                    <a:pt x="0" y="251333"/>
                  </a:lnTo>
                  <a:lnTo>
                    <a:pt x="4190" y="288417"/>
                  </a:lnTo>
                  <a:lnTo>
                    <a:pt x="35940" y="357250"/>
                  </a:lnTo>
                  <a:lnTo>
                    <a:pt x="62229" y="388112"/>
                  </a:lnTo>
                  <a:lnTo>
                    <a:pt x="94741" y="416179"/>
                  </a:lnTo>
                  <a:lnTo>
                    <a:pt x="132841" y="440944"/>
                  </a:lnTo>
                  <a:lnTo>
                    <a:pt x="175895" y="462025"/>
                  </a:lnTo>
                  <a:lnTo>
                    <a:pt x="223393" y="479171"/>
                  </a:lnTo>
                  <a:lnTo>
                    <a:pt x="274700" y="491871"/>
                  </a:lnTo>
                  <a:lnTo>
                    <a:pt x="329057" y="499872"/>
                  </a:lnTo>
                  <a:lnTo>
                    <a:pt x="386079" y="502538"/>
                  </a:lnTo>
                  <a:lnTo>
                    <a:pt x="443229" y="499872"/>
                  </a:lnTo>
                  <a:lnTo>
                    <a:pt x="497586" y="491871"/>
                  </a:lnTo>
                  <a:lnTo>
                    <a:pt x="548894" y="479171"/>
                  </a:lnTo>
                  <a:lnTo>
                    <a:pt x="596391" y="462025"/>
                  </a:lnTo>
                  <a:lnTo>
                    <a:pt x="639445" y="440944"/>
                  </a:lnTo>
                  <a:lnTo>
                    <a:pt x="677545" y="416179"/>
                  </a:lnTo>
                  <a:lnTo>
                    <a:pt x="710057" y="388112"/>
                  </a:lnTo>
                  <a:lnTo>
                    <a:pt x="736346" y="357250"/>
                  </a:lnTo>
                  <a:lnTo>
                    <a:pt x="755903" y="323850"/>
                  </a:lnTo>
                  <a:lnTo>
                    <a:pt x="772287" y="251333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5802255" y="2675639"/>
            <a:ext cx="252729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25" dirty="0">
                <a:latin typeface="Cambria"/>
                <a:cs typeface="Cambria"/>
              </a:rPr>
              <a:t>q2</a:t>
            </a:r>
            <a:endParaRPr sz="1600">
              <a:latin typeface="Cambria"/>
              <a:cs typeface="Cambri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805367" y="2586171"/>
            <a:ext cx="782955" cy="511809"/>
            <a:chOff x="2281364" y="2586164"/>
            <a:chExt cx="782955" cy="511809"/>
          </a:xfrm>
        </p:grpSpPr>
        <p:sp>
          <p:nvSpPr>
            <p:cNvPr id="15" name="object 15"/>
            <p:cNvSpPr/>
            <p:nvPr/>
          </p:nvSpPr>
          <p:spPr>
            <a:xfrm>
              <a:off x="2285999" y="2590799"/>
              <a:ext cx="772160" cy="501015"/>
            </a:xfrm>
            <a:custGeom>
              <a:avLst/>
              <a:gdLst/>
              <a:ahLst/>
              <a:cxnLst/>
              <a:rect l="l" t="t" r="r" b="b"/>
              <a:pathLst>
                <a:path w="772160" h="501014">
                  <a:moveTo>
                    <a:pt x="386080" y="0"/>
                  </a:moveTo>
                  <a:lnTo>
                    <a:pt x="329056" y="2666"/>
                  </a:lnTo>
                  <a:lnTo>
                    <a:pt x="274574" y="10667"/>
                  </a:lnTo>
                  <a:lnTo>
                    <a:pt x="223266" y="23240"/>
                  </a:lnTo>
                  <a:lnTo>
                    <a:pt x="175894" y="40386"/>
                  </a:lnTo>
                  <a:lnTo>
                    <a:pt x="132714" y="61467"/>
                  </a:lnTo>
                  <a:lnTo>
                    <a:pt x="94742" y="86105"/>
                  </a:lnTo>
                  <a:lnTo>
                    <a:pt x="62230" y="114173"/>
                  </a:lnTo>
                  <a:lnTo>
                    <a:pt x="35941" y="144907"/>
                  </a:lnTo>
                  <a:lnTo>
                    <a:pt x="16382" y="178180"/>
                  </a:lnTo>
                  <a:lnTo>
                    <a:pt x="0" y="250444"/>
                  </a:lnTo>
                  <a:lnTo>
                    <a:pt x="4191" y="287527"/>
                  </a:lnTo>
                  <a:lnTo>
                    <a:pt x="35941" y="356108"/>
                  </a:lnTo>
                  <a:lnTo>
                    <a:pt x="62230" y="386841"/>
                  </a:lnTo>
                  <a:lnTo>
                    <a:pt x="94742" y="414782"/>
                  </a:lnTo>
                  <a:lnTo>
                    <a:pt x="132714" y="439547"/>
                  </a:lnTo>
                  <a:lnTo>
                    <a:pt x="175894" y="460628"/>
                  </a:lnTo>
                  <a:lnTo>
                    <a:pt x="223266" y="477774"/>
                  </a:lnTo>
                  <a:lnTo>
                    <a:pt x="274574" y="490347"/>
                  </a:lnTo>
                  <a:lnTo>
                    <a:pt x="329056" y="498348"/>
                  </a:lnTo>
                  <a:lnTo>
                    <a:pt x="386080" y="501014"/>
                  </a:lnTo>
                  <a:lnTo>
                    <a:pt x="443230" y="498348"/>
                  </a:lnTo>
                  <a:lnTo>
                    <a:pt x="497586" y="490347"/>
                  </a:lnTo>
                  <a:lnTo>
                    <a:pt x="548894" y="477774"/>
                  </a:lnTo>
                  <a:lnTo>
                    <a:pt x="596392" y="460628"/>
                  </a:lnTo>
                  <a:lnTo>
                    <a:pt x="639444" y="439547"/>
                  </a:lnTo>
                  <a:lnTo>
                    <a:pt x="677418" y="414782"/>
                  </a:lnTo>
                  <a:lnTo>
                    <a:pt x="709930" y="386841"/>
                  </a:lnTo>
                  <a:lnTo>
                    <a:pt x="736345" y="356108"/>
                  </a:lnTo>
                  <a:lnTo>
                    <a:pt x="755776" y="322834"/>
                  </a:lnTo>
                  <a:lnTo>
                    <a:pt x="772160" y="250444"/>
                  </a:lnTo>
                  <a:lnTo>
                    <a:pt x="767969" y="213487"/>
                  </a:lnTo>
                  <a:lnTo>
                    <a:pt x="736345" y="144907"/>
                  </a:lnTo>
                  <a:lnTo>
                    <a:pt x="709930" y="114173"/>
                  </a:lnTo>
                  <a:lnTo>
                    <a:pt x="677418" y="86105"/>
                  </a:lnTo>
                  <a:lnTo>
                    <a:pt x="639444" y="61467"/>
                  </a:lnTo>
                  <a:lnTo>
                    <a:pt x="596392" y="40386"/>
                  </a:lnTo>
                  <a:lnTo>
                    <a:pt x="548894" y="23240"/>
                  </a:lnTo>
                  <a:lnTo>
                    <a:pt x="497586" y="10667"/>
                  </a:lnTo>
                  <a:lnTo>
                    <a:pt x="443230" y="2666"/>
                  </a:lnTo>
                  <a:lnTo>
                    <a:pt x="3860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286761" y="2591561"/>
              <a:ext cx="772160" cy="501015"/>
            </a:xfrm>
            <a:custGeom>
              <a:avLst/>
              <a:gdLst/>
              <a:ahLst/>
              <a:cxnLst/>
              <a:rect l="l" t="t" r="r" b="b"/>
              <a:pathLst>
                <a:path w="772160" h="501014">
                  <a:moveTo>
                    <a:pt x="772160" y="250443"/>
                  </a:moveTo>
                  <a:lnTo>
                    <a:pt x="755776" y="178180"/>
                  </a:lnTo>
                  <a:lnTo>
                    <a:pt x="736345" y="144907"/>
                  </a:lnTo>
                  <a:lnTo>
                    <a:pt x="709930" y="114173"/>
                  </a:lnTo>
                  <a:lnTo>
                    <a:pt x="677418" y="86105"/>
                  </a:lnTo>
                  <a:lnTo>
                    <a:pt x="639444" y="61467"/>
                  </a:lnTo>
                  <a:lnTo>
                    <a:pt x="596392" y="40386"/>
                  </a:lnTo>
                  <a:lnTo>
                    <a:pt x="548894" y="23240"/>
                  </a:lnTo>
                  <a:lnTo>
                    <a:pt x="497586" y="10667"/>
                  </a:lnTo>
                  <a:lnTo>
                    <a:pt x="443230" y="2666"/>
                  </a:lnTo>
                  <a:lnTo>
                    <a:pt x="386080" y="0"/>
                  </a:lnTo>
                  <a:lnTo>
                    <a:pt x="329056" y="2666"/>
                  </a:lnTo>
                  <a:lnTo>
                    <a:pt x="274574" y="10667"/>
                  </a:lnTo>
                  <a:lnTo>
                    <a:pt x="223265" y="23240"/>
                  </a:lnTo>
                  <a:lnTo>
                    <a:pt x="175894" y="40386"/>
                  </a:lnTo>
                  <a:lnTo>
                    <a:pt x="132714" y="61467"/>
                  </a:lnTo>
                  <a:lnTo>
                    <a:pt x="94742" y="86105"/>
                  </a:lnTo>
                  <a:lnTo>
                    <a:pt x="62230" y="114173"/>
                  </a:lnTo>
                  <a:lnTo>
                    <a:pt x="35940" y="144907"/>
                  </a:lnTo>
                  <a:lnTo>
                    <a:pt x="16382" y="178180"/>
                  </a:lnTo>
                  <a:lnTo>
                    <a:pt x="0" y="250443"/>
                  </a:lnTo>
                  <a:lnTo>
                    <a:pt x="4190" y="287527"/>
                  </a:lnTo>
                  <a:lnTo>
                    <a:pt x="35940" y="356108"/>
                  </a:lnTo>
                  <a:lnTo>
                    <a:pt x="62230" y="386841"/>
                  </a:lnTo>
                  <a:lnTo>
                    <a:pt x="94742" y="414782"/>
                  </a:lnTo>
                  <a:lnTo>
                    <a:pt x="132714" y="439547"/>
                  </a:lnTo>
                  <a:lnTo>
                    <a:pt x="175894" y="460628"/>
                  </a:lnTo>
                  <a:lnTo>
                    <a:pt x="223265" y="477774"/>
                  </a:lnTo>
                  <a:lnTo>
                    <a:pt x="274574" y="490347"/>
                  </a:lnTo>
                  <a:lnTo>
                    <a:pt x="329056" y="498348"/>
                  </a:lnTo>
                  <a:lnTo>
                    <a:pt x="386080" y="501014"/>
                  </a:lnTo>
                  <a:lnTo>
                    <a:pt x="443230" y="498348"/>
                  </a:lnTo>
                  <a:lnTo>
                    <a:pt x="497586" y="490347"/>
                  </a:lnTo>
                  <a:lnTo>
                    <a:pt x="548894" y="477774"/>
                  </a:lnTo>
                  <a:lnTo>
                    <a:pt x="596392" y="460628"/>
                  </a:lnTo>
                  <a:lnTo>
                    <a:pt x="639444" y="439547"/>
                  </a:lnTo>
                  <a:lnTo>
                    <a:pt x="677418" y="414782"/>
                  </a:lnTo>
                  <a:lnTo>
                    <a:pt x="709930" y="386841"/>
                  </a:lnTo>
                  <a:lnTo>
                    <a:pt x="736345" y="356108"/>
                  </a:lnTo>
                  <a:lnTo>
                    <a:pt x="755776" y="322834"/>
                  </a:lnTo>
                  <a:lnTo>
                    <a:pt x="772160" y="250443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4070351" y="2698499"/>
            <a:ext cx="24955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25" dirty="0">
                <a:latin typeface="Cambria"/>
                <a:cs typeface="Cambria"/>
              </a:rPr>
              <a:t>q1</a:t>
            </a:r>
            <a:endParaRPr sz="1600">
              <a:latin typeface="Cambria"/>
              <a:cs typeface="Cambri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077151" y="2586171"/>
            <a:ext cx="784860" cy="511809"/>
            <a:chOff x="553148" y="2586164"/>
            <a:chExt cx="784860" cy="511809"/>
          </a:xfrm>
        </p:grpSpPr>
        <p:sp>
          <p:nvSpPr>
            <p:cNvPr id="19" name="object 19"/>
            <p:cNvSpPr/>
            <p:nvPr/>
          </p:nvSpPr>
          <p:spPr>
            <a:xfrm>
              <a:off x="557784" y="2590799"/>
              <a:ext cx="774065" cy="501015"/>
            </a:xfrm>
            <a:custGeom>
              <a:avLst/>
              <a:gdLst/>
              <a:ahLst/>
              <a:cxnLst/>
              <a:rect l="l" t="t" r="r" b="b"/>
              <a:pathLst>
                <a:path w="774065" h="501014">
                  <a:moveTo>
                    <a:pt x="386867" y="0"/>
                  </a:moveTo>
                  <a:lnTo>
                    <a:pt x="329704" y="2666"/>
                  </a:lnTo>
                  <a:lnTo>
                    <a:pt x="275132" y="10667"/>
                  </a:lnTo>
                  <a:lnTo>
                    <a:pt x="223773" y="23240"/>
                  </a:lnTo>
                  <a:lnTo>
                    <a:pt x="176212" y="40386"/>
                  </a:lnTo>
                  <a:lnTo>
                    <a:pt x="133057" y="61467"/>
                  </a:lnTo>
                  <a:lnTo>
                    <a:pt x="94894" y="86105"/>
                  </a:lnTo>
                  <a:lnTo>
                    <a:pt x="62331" y="114173"/>
                  </a:lnTo>
                  <a:lnTo>
                    <a:pt x="35953" y="144907"/>
                  </a:lnTo>
                  <a:lnTo>
                    <a:pt x="16382" y="178180"/>
                  </a:lnTo>
                  <a:lnTo>
                    <a:pt x="0" y="250444"/>
                  </a:lnTo>
                  <a:lnTo>
                    <a:pt x="4190" y="287527"/>
                  </a:lnTo>
                  <a:lnTo>
                    <a:pt x="35953" y="356108"/>
                  </a:lnTo>
                  <a:lnTo>
                    <a:pt x="62331" y="386841"/>
                  </a:lnTo>
                  <a:lnTo>
                    <a:pt x="94894" y="414782"/>
                  </a:lnTo>
                  <a:lnTo>
                    <a:pt x="133057" y="439547"/>
                  </a:lnTo>
                  <a:lnTo>
                    <a:pt x="176212" y="460628"/>
                  </a:lnTo>
                  <a:lnTo>
                    <a:pt x="223773" y="477774"/>
                  </a:lnTo>
                  <a:lnTo>
                    <a:pt x="275132" y="490347"/>
                  </a:lnTo>
                  <a:lnTo>
                    <a:pt x="329704" y="498348"/>
                  </a:lnTo>
                  <a:lnTo>
                    <a:pt x="386867" y="501014"/>
                  </a:lnTo>
                  <a:lnTo>
                    <a:pt x="444030" y="498348"/>
                  </a:lnTo>
                  <a:lnTo>
                    <a:pt x="498602" y="490347"/>
                  </a:lnTo>
                  <a:lnTo>
                    <a:pt x="549960" y="477774"/>
                  </a:lnTo>
                  <a:lnTo>
                    <a:pt x="597522" y="460628"/>
                  </a:lnTo>
                  <a:lnTo>
                    <a:pt x="640689" y="439547"/>
                  </a:lnTo>
                  <a:lnTo>
                    <a:pt x="678853" y="414782"/>
                  </a:lnTo>
                  <a:lnTo>
                    <a:pt x="711415" y="386841"/>
                  </a:lnTo>
                  <a:lnTo>
                    <a:pt x="737743" y="356108"/>
                  </a:lnTo>
                  <a:lnTo>
                    <a:pt x="757428" y="322834"/>
                  </a:lnTo>
                  <a:lnTo>
                    <a:pt x="773684" y="250444"/>
                  </a:lnTo>
                  <a:lnTo>
                    <a:pt x="769493" y="213487"/>
                  </a:lnTo>
                  <a:lnTo>
                    <a:pt x="737743" y="144907"/>
                  </a:lnTo>
                  <a:lnTo>
                    <a:pt x="711415" y="114173"/>
                  </a:lnTo>
                  <a:lnTo>
                    <a:pt x="678853" y="86105"/>
                  </a:lnTo>
                  <a:lnTo>
                    <a:pt x="640689" y="61467"/>
                  </a:lnTo>
                  <a:lnTo>
                    <a:pt x="597522" y="40386"/>
                  </a:lnTo>
                  <a:lnTo>
                    <a:pt x="549960" y="23240"/>
                  </a:lnTo>
                  <a:lnTo>
                    <a:pt x="498602" y="10667"/>
                  </a:lnTo>
                  <a:lnTo>
                    <a:pt x="444030" y="2666"/>
                  </a:lnTo>
                  <a:lnTo>
                    <a:pt x="38686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58546" y="2591561"/>
              <a:ext cx="774065" cy="501015"/>
            </a:xfrm>
            <a:custGeom>
              <a:avLst/>
              <a:gdLst/>
              <a:ahLst/>
              <a:cxnLst/>
              <a:rect l="l" t="t" r="r" b="b"/>
              <a:pathLst>
                <a:path w="774065" h="501014">
                  <a:moveTo>
                    <a:pt x="773684" y="250443"/>
                  </a:moveTo>
                  <a:lnTo>
                    <a:pt x="757428" y="178180"/>
                  </a:lnTo>
                  <a:lnTo>
                    <a:pt x="737743" y="144907"/>
                  </a:lnTo>
                  <a:lnTo>
                    <a:pt x="711415" y="114173"/>
                  </a:lnTo>
                  <a:lnTo>
                    <a:pt x="678853" y="86105"/>
                  </a:lnTo>
                  <a:lnTo>
                    <a:pt x="640689" y="61467"/>
                  </a:lnTo>
                  <a:lnTo>
                    <a:pt x="597522" y="40386"/>
                  </a:lnTo>
                  <a:lnTo>
                    <a:pt x="549960" y="23240"/>
                  </a:lnTo>
                  <a:lnTo>
                    <a:pt x="498602" y="10667"/>
                  </a:lnTo>
                  <a:lnTo>
                    <a:pt x="444030" y="2666"/>
                  </a:lnTo>
                  <a:lnTo>
                    <a:pt x="386867" y="0"/>
                  </a:lnTo>
                  <a:lnTo>
                    <a:pt x="329704" y="2666"/>
                  </a:lnTo>
                  <a:lnTo>
                    <a:pt x="275132" y="10667"/>
                  </a:lnTo>
                  <a:lnTo>
                    <a:pt x="223774" y="23240"/>
                  </a:lnTo>
                  <a:lnTo>
                    <a:pt x="176212" y="40386"/>
                  </a:lnTo>
                  <a:lnTo>
                    <a:pt x="133057" y="61467"/>
                  </a:lnTo>
                  <a:lnTo>
                    <a:pt x="94894" y="86105"/>
                  </a:lnTo>
                  <a:lnTo>
                    <a:pt x="62331" y="114173"/>
                  </a:lnTo>
                  <a:lnTo>
                    <a:pt x="35953" y="144907"/>
                  </a:lnTo>
                  <a:lnTo>
                    <a:pt x="16383" y="178180"/>
                  </a:lnTo>
                  <a:lnTo>
                    <a:pt x="0" y="250443"/>
                  </a:lnTo>
                  <a:lnTo>
                    <a:pt x="4191" y="287527"/>
                  </a:lnTo>
                  <a:lnTo>
                    <a:pt x="35953" y="356108"/>
                  </a:lnTo>
                  <a:lnTo>
                    <a:pt x="62331" y="386841"/>
                  </a:lnTo>
                  <a:lnTo>
                    <a:pt x="94894" y="414782"/>
                  </a:lnTo>
                  <a:lnTo>
                    <a:pt x="133057" y="439547"/>
                  </a:lnTo>
                  <a:lnTo>
                    <a:pt x="176212" y="460628"/>
                  </a:lnTo>
                  <a:lnTo>
                    <a:pt x="223774" y="477774"/>
                  </a:lnTo>
                  <a:lnTo>
                    <a:pt x="275132" y="490347"/>
                  </a:lnTo>
                  <a:lnTo>
                    <a:pt x="329704" y="498348"/>
                  </a:lnTo>
                  <a:lnTo>
                    <a:pt x="386867" y="501014"/>
                  </a:lnTo>
                  <a:lnTo>
                    <a:pt x="444030" y="498348"/>
                  </a:lnTo>
                  <a:lnTo>
                    <a:pt x="498602" y="490347"/>
                  </a:lnTo>
                  <a:lnTo>
                    <a:pt x="549960" y="477774"/>
                  </a:lnTo>
                  <a:lnTo>
                    <a:pt x="597522" y="460628"/>
                  </a:lnTo>
                  <a:lnTo>
                    <a:pt x="640689" y="439547"/>
                  </a:lnTo>
                  <a:lnTo>
                    <a:pt x="678853" y="414782"/>
                  </a:lnTo>
                  <a:lnTo>
                    <a:pt x="711415" y="386841"/>
                  </a:lnTo>
                  <a:lnTo>
                    <a:pt x="737743" y="356108"/>
                  </a:lnTo>
                  <a:lnTo>
                    <a:pt x="757428" y="322834"/>
                  </a:lnTo>
                  <a:lnTo>
                    <a:pt x="773684" y="250443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2342191" y="2698499"/>
            <a:ext cx="252729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25" dirty="0">
                <a:latin typeface="Cambria"/>
                <a:cs typeface="Cambria"/>
              </a:rPr>
              <a:t>q0</a:t>
            </a:r>
            <a:endParaRPr sz="1600">
              <a:latin typeface="Cambria"/>
              <a:cs typeface="Cambria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828549" y="2526799"/>
            <a:ext cx="6947535" cy="511809"/>
            <a:chOff x="1304544" y="2526792"/>
            <a:chExt cx="6947534" cy="511809"/>
          </a:xfrm>
        </p:grpSpPr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04544" y="2734056"/>
              <a:ext cx="1143000" cy="265175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1357884" y="2841456"/>
              <a:ext cx="852169" cy="0"/>
            </a:xfrm>
            <a:custGeom>
              <a:avLst/>
              <a:gdLst/>
              <a:ahLst/>
              <a:cxnLst/>
              <a:rect l="l" t="t" r="r" b="b"/>
              <a:pathLst>
                <a:path w="852169">
                  <a:moveTo>
                    <a:pt x="0" y="0"/>
                  </a:moveTo>
                  <a:lnTo>
                    <a:pt x="851565" y="0"/>
                  </a:lnTo>
                </a:path>
              </a:pathLst>
            </a:custGeom>
            <a:ln w="12528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18436" y="2790444"/>
              <a:ext cx="96138" cy="10198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941320" y="2709672"/>
              <a:ext cx="1136904" cy="268224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3173602" y="2817868"/>
              <a:ext cx="851535" cy="0"/>
            </a:xfrm>
            <a:custGeom>
              <a:avLst/>
              <a:gdLst/>
              <a:ahLst/>
              <a:cxnLst/>
              <a:rect l="l" t="t" r="r" b="b"/>
              <a:pathLst>
                <a:path w="851535">
                  <a:moveTo>
                    <a:pt x="0" y="0"/>
                  </a:moveTo>
                  <a:lnTo>
                    <a:pt x="851032" y="0"/>
                  </a:lnTo>
                </a:path>
              </a:pathLst>
            </a:custGeom>
            <a:ln w="1271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75432" y="2766060"/>
              <a:ext cx="96012" cy="103504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733544" y="2676144"/>
              <a:ext cx="1146048" cy="268224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4789932" y="2784340"/>
              <a:ext cx="850265" cy="0"/>
            </a:xfrm>
            <a:custGeom>
              <a:avLst/>
              <a:gdLst/>
              <a:ahLst/>
              <a:cxnLst/>
              <a:rect l="l" t="t" r="r" b="b"/>
              <a:pathLst>
                <a:path w="850264">
                  <a:moveTo>
                    <a:pt x="0" y="0"/>
                  </a:moveTo>
                  <a:lnTo>
                    <a:pt x="850234" y="0"/>
                  </a:lnTo>
                </a:path>
              </a:pathLst>
            </a:custGeom>
            <a:ln w="1271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649086" y="2732532"/>
              <a:ext cx="96012" cy="103504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461759" y="2670048"/>
              <a:ext cx="1146047" cy="268224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6518147" y="2779895"/>
              <a:ext cx="850265" cy="0"/>
            </a:xfrm>
            <a:custGeom>
              <a:avLst/>
              <a:gdLst/>
              <a:ahLst/>
              <a:cxnLst/>
              <a:rect l="l" t="t" r="r" b="b"/>
              <a:pathLst>
                <a:path w="850265">
                  <a:moveTo>
                    <a:pt x="0" y="0"/>
                  </a:moveTo>
                  <a:lnTo>
                    <a:pt x="850234" y="0"/>
                  </a:lnTo>
                </a:path>
              </a:pathLst>
            </a:custGeom>
            <a:ln w="1271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377303" y="2727960"/>
              <a:ext cx="96012" cy="103631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7473696" y="2531364"/>
              <a:ext cx="772160" cy="501015"/>
            </a:xfrm>
            <a:custGeom>
              <a:avLst/>
              <a:gdLst/>
              <a:ahLst/>
              <a:cxnLst/>
              <a:rect l="l" t="t" r="r" b="b"/>
              <a:pathLst>
                <a:path w="772159" h="501014">
                  <a:moveTo>
                    <a:pt x="385952" y="0"/>
                  </a:moveTo>
                  <a:lnTo>
                    <a:pt x="328929" y="2666"/>
                  </a:lnTo>
                  <a:lnTo>
                    <a:pt x="274574" y="10668"/>
                  </a:lnTo>
                  <a:lnTo>
                    <a:pt x="223265" y="23240"/>
                  </a:lnTo>
                  <a:lnTo>
                    <a:pt x="175768" y="40386"/>
                  </a:lnTo>
                  <a:lnTo>
                    <a:pt x="132714" y="61468"/>
                  </a:lnTo>
                  <a:lnTo>
                    <a:pt x="94742" y="86233"/>
                  </a:lnTo>
                  <a:lnTo>
                    <a:pt x="62229" y="114173"/>
                  </a:lnTo>
                  <a:lnTo>
                    <a:pt x="35813" y="144907"/>
                  </a:lnTo>
                  <a:lnTo>
                    <a:pt x="16382" y="178181"/>
                  </a:lnTo>
                  <a:lnTo>
                    <a:pt x="0" y="250571"/>
                  </a:lnTo>
                  <a:lnTo>
                    <a:pt x="4190" y="287527"/>
                  </a:lnTo>
                  <a:lnTo>
                    <a:pt x="35813" y="356108"/>
                  </a:lnTo>
                  <a:lnTo>
                    <a:pt x="62229" y="386969"/>
                  </a:lnTo>
                  <a:lnTo>
                    <a:pt x="94742" y="414909"/>
                  </a:lnTo>
                  <a:lnTo>
                    <a:pt x="132714" y="439547"/>
                  </a:lnTo>
                  <a:lnTo>
                    <a:pt x="175768" y="460628"/>
                  </a:lnTo>
                  <a:lnTo>
                    <a:pt x="223265" y="477774"/>
                  </a:lnTo>
                  <a:lnTo>
                    <a:pt x="274574" y="490474"/>
                  </a:lnTo>
                  <a:lnTo>
                    <a:pt x="328929" y="498348"/>
                  </a:lnTo>
                  <a:lnTo>
                    <a:pt x="385952" y="501014"/>
                  </a:lnTo>
                  <a:lnTo>
                    <a:pt x="443102" y="498348"/>
                  </a:lnTo>
                  <a:lnTo>
                    <a:pt x="497585" y="490474"/>
                  </a:lnTo>
                  <a:lnTo>
                    <a:pt x="548894" y="477774"/>
                  </a:lnTo>
                  <a:lnTo>
                    <a:pt x="596264" y="460628"/>
                  </a:lnTo>
                  <a:lnTo>
                    <a:pt x="639318" y="439547"/>
                  </a:lnTo>
                  <a:lnTo>
                    <a:pt x="677418" y="414909"/>
                  </a:lnTo>
                  <a:lnTo>
                    <a:pt x="709929" y="386969"/>
                  </a:lnTo>
                  <a:lnTo>
                    <a:pt x="736219" y="356108"/>
                  </a:lnTo>
                  <a:lnTo>
                    <a:pt x="755776" y="322961"/>
                  </a:lnTo>
                  <a:lnTo>
                    <a:pt x="772159" y="250571"/>
                  </a:lnTo>
                  <a:lnTo>
                    <a:pt x="767969" y="213487"/>
                  </a:lnTo>
                  <a:lnTo>
                    <a:pt x="736219" y="144907"/>
                  </a:lnTo>
                  <a:lnTo>
                    <a:pt x="709929" y="114173"/>
                  </a:lnTo>
                  <a:lnTo>
                    <a:pt x="677418" y="86233"/>
                  </a:lnTo>
                  <a:lnTo>
                    <a:pt x="639318" y="61468"/>
                  </a:lnTo>
                  <a:lnTo>
                    <a:pt x="596264" y="40386"/>
                  </a:lnTo>
                  <a:lnTo>
                    <a:pt x="548894" y="23240"/>
                  </a:lnTo>
                  <a:lnTo>
                    <a:pt x="497585" y="10668"/>
                  </a:lnTo>
                  <a:lnTo>
                    <a:pt x="443102" y="2666"/>
                  </a:lnTo>
                  <a:lnTo>
                    <a:pt x="3859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74458" y="2532126"/>
              <a:ext cx="772160" cy="501015"/>
            </a:xfrm>
            <a:custGeom>
              <a:avLst/>
              <a:gdLst/>
              <a:ahLst/>
              <a:cxnLst/>
              <a:rect l="l" t="t" r="r" b="b"/>
              <a:pathLst>
                <a:path w="772159" h="501014">
                  <a:moveTo>
                    <a:pt x="772160" y="250571"/>
                  </a:moveTo>
                  <a:lnTo>
                    <a:pt x="755776" y="178181"/>
                  </a:lnTo>
                  <a:lnTo>
                    <a:pt x="736219" y="144907"/>
                  </a:lnTo>
                  <a:lnTo>
                    <a:pt x="709930" y="114173"/>
                  </a:lnTo>
                  <a:lnTo>
                    <a:pt x="677418" y="86233"/>
                  </a:lnTo>
                  <a:lnTo>
                    <a:pt x="639318" y="61468"/>
                  </a:lnTo>
                  <a:lnTo>
                    <a:pt x="596265" y="40386"/>
                  </a:lnTo>
                  <a:lnTo>
                    <a:pt x="548894" y="23240"/>
                  </a:lnTo>
                  <a:lnTo>
                    <a:pt x="497586" y="10668"/>
                  </a:lnTo>
                  <a:lnTo>
                    <a:pt x="443102" y="2666"/>
                  </a:lnTo>
                  <a:lnTo>
                    <a:pt x="385952" y="0"/>
                  </a:lnTo>
                  <a:lnTo>
                    <a:pt x="328930" y="2666"/>
                  </a:lnTo>
                  <a:lnTo>
                    <a:pt x="274574" y="10668"/>
                  </a:lnTo>
                  <a:lnTo>
                    <a:pt x="223266" y="23240"/>
                  </a:lnTo>
                  <a:lnTo>
                    <a:pt x="175768" y="40386"/>
                  </a:lnTo>
                  <a:lnTo>
                    <a:pt x="132715" y="61468"/>
                  </a:lnTo>
                  <a:lnTo>
                    <a:pt x="94742" y="86233"/>
                  </a:lnTo>
                  <a:lnTo>
                    <a:pt x="62230" y="114173"/>
                  </a:lnTo>
                  <a:lnTo>
                    <a:pt x="35814" y="144907"/>
                  </a:lnTo>
                  <a:lnTo>
                    <a:pt x="16383" y="178181"/>
                  </a:lnTo>
                  <a:lnTo>
                    <a:pt x="0" y="250571"/>
                  </a:lnTo>
                  <a:lnTo>
                    <a:pt x="4191" y="287527"/>
                  </a:lnTo>
                  <a:lnTo>
                    <a:pt x="35814" y="356108"/>
                  </a:lnTo>
                  <a:lnTo>
                    <a:pt x="62230" y="386969"/>
                  </a:lnTo>
                  <a:lnTo>
                    <a:pt x="94742" y="414909"/>
                  </a:lnTo>
                  <a:lnTo>
                    <a:pt x="132715" y="439547"/>
                  </a:lnTo>
                  <a:lnTo>
                    <a:pt x="175768" y="460628"/>
                  </a:lnTo>
                  <a:lnTo>
                    <a:pt x="223266" y="477774"/>
                  </a:lnTo>
                  <a:lnTo>
                    <a:pt x="274574" y="490474"/>
                  </a:lnTo>
                  <a:lnTo>
                    <a:pt x="328930" y="498348"/>
                  </a:lnTo>
                  <a:lnTo>
                    <a:pt x="385952" y="501014"/>
                  </a:lnTo>
                  <a:lnTo>
                    <a:pt x="443102" y="498348"/>
                  </a:lnTo>
                  <a:lnTo>
                    <a:pt x="497586" y="490474"/>
                  </a:lnTo>
                  <a:lnTo>
                    <a:pt x="548894" y="477774"/>
                  </a:lnTo>
                  <a:lnTo>
                    <a:pt x="596265" y="460628"/>
                  </a:lnTo>
                  <a:lnTo>
                    <a:pt x="639318" y="439547"/>
                  </a:lnTo>
                  <a:lnTo>
                    <a:pt x="677418" y="414909"/>
                  </a:lnTo>
                  <a:lnTo>
                    <a:pt x="709930" y="386969"/>
                  </a:lnTo>
                  <a:lnTo>
                    <a:pt x="736219" y="356108"/>
                  </a:lnTo>
                  <a:lnTo>
                    <a:pt x="755776" y="322961"/>
                  </a:lnTo>
                  <a:lnTo>
                    <a:pt x="772160" y="250571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9260212" y="2638808"/>
            <a:ext cx="252729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25" dirty="0">
                <a:latin typeface="Cambria"/>
                <a:cs typeface="Cambria"/>
              </a:rPr>
              <a:t>q4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43" name="object 43"/>
          <p:cNvSpPr txBox="1">
            <a:spLocks noGrp="1"/>
          </p:cNvSpPr>
          <p:nvPr>
            <p:ph type="sldNum" sz="quarter" idx="7"/>
          </p:nvPr>
        </p:nvSpPr>
        <p:spPr>
          <a:xfrm>
            <a:off x="1297942" y="5446078"/>
            <a:ext cx="5981700" cy="1274489"/>
          </a:xfrm>
          <a:prstGeom prst="rect">
            <a:avLst/>
          </a:prstGeom>
        </p:spPr>
        <p:txBody>
          <a:bodyPr vert="horz" wrap="square" lIns="0" tIns="973789" rIns="0" bIns="0" rtlCol="0">
            <a:spAutoFit/>
          </a:bodyPr>
          <a:lstStyle/>
          <a:p>
            <a:pPr marL="3115867">
              <a:lnSpc>
                <a:spcPts val="1885"/>
              </a:lnSpc>
            </a:pPr>
            <a:fld id="{81D60167-4931-47E6-BA6A-407CBD079E47}" type="slidenum">
              <a:rPr spc="-25" dirty="0"/>
              <a:pPr marL="3115867">
                <a:lnSpc>
                  <a:spcPts val="1885"/>
                </a:lnSpc>
              </a:pPr>
              <a:t>111</a:t>
            </a:fld>
            <a:endParaRPr spc="-25" dirty="0"/>
          </a:p>
        </p:txBody>
      </p:sp>
      <p:sp>
        <p:nvSpPr>
          <p:cNvPr id="38" name="object 38"/>
          <p:cNvSpPr txBox="1"/>
          <p:nvPr/>
        </p:nvSpPr>
        <p:spPr>
          <a:xfrm>
            <a:off x="2096519" y="1967232"/>
            <a:ext cx="28511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25" dirty="0">
                <a:latin typeface="Symbol"/>
                <a:cs typeface="Symbol"/>
              </a:rPr>
              <a:t>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231391" y="3208784"/>
            <a:ext cx="285751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25" dirty="0">
                <a:latin typeface="Symbol"/>
                <a:cs typeface="Symbol"/>
              </a:rPr>
              <a:t>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215391" y="2437640"/>
            <a:ext cx="285751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25" dirty="0">
                <a:latin typeface="Symbol"/>
                <a:cs typeface="Symbol"/>
              </a:rPr>
              <a:t>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991743" y="1803658"/>
            <a:ext cx="285751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25" dirty="0">
                <a:latin typeface="Symbol"/>
                <a:cs typeface="Symbol"/>
              </a:rPr>
              <a:t>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929891" y="2447674"/>
            <a:ext cx="285751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25" dirty="0">
                <a:latin typeface="Symbol"/>
                <a:cs typeface="Symbol"/>
              </a:rPr>
              <a:t></a:t>
            </a:r>
            <a:endParaRPr sz="160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1319" y="97670"/>
            <a:ext cx="10517360" cy="500649"/>
          </a:xfrm>
          <a:prstGeom prst="rect">
            <a:avLst/>
          </a:prstGeom>
        </p:spPr>
        <p:txBody>
          <a:bodyPr vert="horz" wrap="square" lIns="0" tIns="130047" rIns="0" bIns="0" rtlCol="0">
            <a:spAutoFit/>
          </a:bodyPr>
          <a:lstStyle/>
          <a:p>
            <a:pPr marL="1564601">
              <a:spcBef>
                <a:spcPts val="100"/>
              </a:spcBef>
            </a:pPr>
            <a:r>
              <a:rPr spc="-11" dirty="0"/>
              <a:t>Moore</a:t>
            </a:r>
            <a:r>
              <a:rPr spc="-55" dirty="0"/>
              <a:t> </a:t>
            </a:r>
            <a:r>
              <a:rPr dirty="0"/>
              <a:t>/</a:t>
            </a:r>
            <a:r>
              <a:rPr spc="-11" dirty="0"/>
              <a:t> Mealy</a:t>
            </a:r>
            <a:r>
              <a:rPr spc="-65" dirty="0"/>
              <a:t> </a:t>
            </a:r>
            <a:r>
              <a:rPr dirty="0"/>
              <a:t>Machine</a:t>
            </a:r>
            <a:r>
              <a:rPr spc="-40" dirty="0"/>
              <a:t> </a:t>
            </a:r>
            <a:r>
              <a:rPr spc="-25" dirty="0"/>
              <a:t>Example-</a:t>
            </a:r>
            <a:r>
              <a:rPr spc="-51" dirty="0"/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83744" y="707266"/>
            <a:ext cx="816990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b="1" dirty="0">
                <a:latin typeface="Cambria"/>
                <a:cs typeface="Cambria"/>
              </a:rPr>
              <a:t>Ex</a:t>
            </a:r>
            <a:r>
              <a:rPr b="1" spc="211" dirty="0">
                <a:latin typeface="Cambria"/>
                <a:cs typeface="Cambria"/>
              </a:rPr>
              <a:t> </a:t>
            </a:r>
            <a:r>
              <a:rPr b="1" dirty="0">
                <a:latin typeface="Cambria"/>
                <a:cs typeface="Cambria"/>
              </a:rPr>
              <a:t>1:</a:t>
            </a:r>
            <a:r>
              <a:rPr b="1" spc="22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Construct</a:t>
            </a:r>
            <a:r>
              <a:rPr spc="19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Moore</a:t>
            </a:r>
            <a:r>
              <a:rPr spc="22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&amp;</a:t>
            </a:r>
            <a:r>
              <a:rPr spc="229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mealy</a:t>
            </a:r>
            <a:r>
              <a:rPr spc="229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machine</a:t>
            </a:r>
            <a:r>
              <a:rPr spc="22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for</a:t>
            </a:r>
            <a:r>
              <a:rPr spc="22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the</a:t>
            </a:r>
            <a:r>
              <a:rPr spc="23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input</a:t>
            </a:r>
            <a:r>
              <a:rPr spc="23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{0</a:t>
            </a:r>
            <a:r>
              <a:rPr spc="25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,1</a:t>
            </a:r>
            <a:r>
              <a:rPr spc="25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,2}</a:t>
            </a:r>
            <a:r>
              <a:rPr spc="24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print</a:t>
            </a:r>
            <a:r>
              <a:rPr spc="229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the</a:t>
            </a:r>
            <a:r>
              <a:rPr spc="235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residue </a:t>
            </a:r>
            <a:r>
              <a:rPr dirty="0">
                <a:latin typeface="Cambria"/>
                <a:cs typeface="Cambria"/>
              </a:rPr>
              <a:t>module</a:t>
            </a:r>
            <a:r>
              <a:rPr spc="-5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5</a:t>
            </a:r>
            <a:r>
              <a:rPr spc="-1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Of</a:t>
            </a:r>
            <a:r>
              <a:rPr spc="-1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the</a:t>
            </a:r>
            <a:r>
              <a:rPr spc="-3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input</a:t>
            </a:r>
            <a:r>
              <a:rPr spc="-45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treated</a:t>
            </a:r>
            <a:r>
              <a:rPr spc="-2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as</a:t>
            </a:r>
            <a:r>
              <a:rPr spc="-45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ternary</a:t>
            </a:r>
            <a:r>
              <a:rPr spc="-5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(Base</a:t>
            </a:r>
            <a:r>
              <a:rPr spc="-45" dirty="0">
                <a:latin typeface="Cambria"/>
                <a:cs typeface="Cambria"/>
              </a:rPr>
              <a:t> </a:t>
            </a:r>
            <a:r>
              <a:rPr spc="-25" dirty="0">
                <a:latin typeface="Cambria"/>
                <a:cs typeface="Cambria"/>
              </a:rPr>
              <a:t>3).</a:t>
            </a:r>
            <a:endParaRPr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96746" y="1284184"/>
            <a:ext cx="7816851" cy="5463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71"/>
              </a:lnSpc>
            </a:pPr>
            <a:r>
              <a:rPr dirty="0">
                <a:latin typeface="Cambria"/>
                <a:cs typeface="Cambria"/>
              </a:rPr>
              <a:t>nstruct</a:t>
            </a:r>
            <a:r>
              <a:rPr spc="-35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moore</a:t>
            </a:r>
            <a:r>
              <a:rPr spc="-6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&amp;</a:t>
            </a:r>
            <a:r>
              <a:rPr spc="-20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mealy</a:t>
            </a:r>
            <a:r>
              <a:rPr spc="-6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machine</a:t>
            </a:r>
            <a:r>
              <a:rPr spc="-6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for</a:t>
            </a:r>
            <a:r>
              <a:rPr spc="-4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the</a:t>
            </a:r>
            <a:r>
              <a:rPr spc="-5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input</a:t>
            </a:r>
            <a:r>
              <a:rPr spc="-3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{0</a:t>
            </a:r>
            <a:r>
              <a:rPr spc="-2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,1</a:t>
            </a:r>
            <a:r>
              <a:rPr spc="-2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,2}</a:t>
            </a:r>
            <a:r>
              <a:rPr spc="-1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print</a:t>
            </a:r>
            <a:r>
              <a:rPr spc="-2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the</a:t>
            </a:r>
            <a:r>
              <a:rPr spc="-6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residue</a:t>
            </a:r>
            <a:r>
              <a:rPr spc="-2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module</a:t>
            </a:r>
            <a:r>
              <a:rPr spc="-75" dirty="0">
                <a:latin typeface="Cambria"/>
                <a:cs typeface="Cambria"/>
              </a:rPr>
              <a:t> </a:t>
            </a:r>
            <a:r>
              <a:rPr spc="-51" dirty="0">
                <a:latin typeface="Cambria"/>
                <a:cs typeface="Cambria"/>
              </a:rPr>
              <a:t>5</a:t>
            </a:r>
            <a:endParaRPr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r>
              <a:rPr dirty="0">
                <a:latin typeface="Cambria"/>
                <a:cs typeface="Cambria"/>
              </a:rPr>
              <a:t>of</a:t>
            </a:r>
            <a:r>
              <a:rPr spc="-4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the</a:t>
            </a:r>
            <a:r>
              <a:rPr spc="-2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input</a:t>
            </a:r>
            <a:r>
              <a:rPr spc="-35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treated</a:t>
            </a:r>
            <a:r>
              <a:rPr spc="-2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as</a:t>
            </a:r>
            <a:r>
              <a:rPr spc="-20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ternary</a:t>
            </a:r>
            <a:r>
              <a:rPr spc="-6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(Base</a:t>
            </a:r>
            <a:r>
              <a:rPr spc="-15" dirty="0">
                <a:latin typeface="Cambria"/>
                <a:cs typeface="Cambria"/>
              </a:rPr>
              <a:t> </a:t>
            </a:r>
            <a:r>
              <a:rPr spc="-25" dirty="0">
                <a:latin typeface="Cambria"/>
                <a:cs typeface="Cambria"/>
              </a:rPr>
              <a:t>3).</a:t>
            </a:r>
            <a:endParaRPr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63013" y="4672335"/>
            <a:ext cx="4028440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spc="-11" dirty="0">
                <a:latin typeface="Cambria"/>
                <a:cs typeface="Cambria"/>
              </a:rPr>
              <a:t>Meaning</a:t>
            </a:r>
            <a:r>
              <a:rPr spc="-9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of</a:t>
            </a:r>
            <a:r>
              <a:rPr spc="-60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various</a:t>
            </a:r>
            <a:r>
              <a:rPr spc="-2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states</a:t>
            </a:r>
            <a:r>
              <a:rPr spc="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is</a:t>
            </a:r>
            <a:r>
              <a:rPr spc="-51" dirty="0">
                <a:latin typeface="Cambria"/>
                <a:cs typeface="Cambria"/>
              </a:rPr>
              <a:t> </a:t>
            </a:r>
            <a:r>
              <a:rPr spc="-20" dirty="0">
                <a:latin typeface="Cambria"/>
                <a:cs typeface="Cambria"/>
              </a:rPr>
              <a:t>given</a:t>
            </a:r>
            <a:r>
              <a:rPr spc="-71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bellow: </a:t>
            </a:r>
            <a:r>
              <a:rPr dirty="0">
                <a:latin typeface="Cambria"/>
                <a:cs typeface="Cambria"/>
              </a:rPr>
              <a:t>q0</a:t>
            </a:r>
            <a:r>
              <a:rPr spc="-5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is</a:t>
            </a:r>
            <a:r>
              <a:rPr spc="-20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Running</a:t>
            </a:r>
            <a:r>
              <a:rPr spc="-9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reminder</a:t>
            </a:r>
            <a:r>
              <a:rPr spc="-5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is</a:t>
            </a:r>
            <a:r>
              <a:rPr spc="-20" dirty="0">
                <a:latin typeface="Cambria"/>
                <a:cs typeface="Cambria"/>
              </a:rPr>
              <a:t> </a:t>
            </a:r>
            <a:r>
              <a:rPr spc="-25" dirty="0">
                <a:latin typeface="Cambria"/>
                <a:cs typeface="Cambria"/>
              </a:rPr>
              <a:t>0.</a:t>
            </a:r>
            <a:endParaRPr>
              <a:latin typeface="Cambria"/>
              <a:cs typeface="Cambria"/>
            </a:endParaRPr>
          </a:p>
          <a:p>
            <a:pPr marL="12700"/>
            <a:r>
              <a:rPr dirty="0">
                <a:latin typeface="Cambria"/>
                <a:cs typeface="Cambria"/>
              </a:rPr>
              <a:t>q1</a:t>
            </a:r>
            <a:r>
              <a:rPr spc="-4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is</a:t>
            </a:r>
            <a:r>
              <a:rPr spc="-5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Running</a:t>
            </a:r>
            <a:r>
              <a:rPr spc="-71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reminder</a:t>
            </a:r>
            <a:r>
              <a:rPr spc="-6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is</a:t>
            </a:r>
            <a:r>
              <a:rPr spc="-25" dirty="0">
                <a:latin typeface="Cambria"/>
                <a:cs typeface="Cambria"/>
              </a:rPr>
              <a:t> 1.</a:t>
            </a:r>
            <a:endParaRPr>
              <a:latin typeface="Cambria"/>
              <a:cs typeface="Cambria"/>
            </a:endParaRPr>
          </a:p>
          <a:p>
            <a:pPr marL="12700"/>
            <a:r>
              <a:rPr dirty="0">
                <a:latin typeface="Cambria"/>
                <a:cs typeface="Cambria"/>
              </a:rPr>
              <a:t>q2</a:t>
            </a:r>
            <a:r>
              <a:rPr spc="-3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is</a:t>
            </a:r>
            <a:r>
              <a:rPr spc="-11" dirty="0">
                <a:latin typeface="Cambria"/>
                <a:cs typeface="Cambria"/>
              </a:rPr>
              <a:t> Running</a:t>
            </a:r>
            <a:r>
              <a:rPr spc="-65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reminder</a:t>
            </a:r>
            <a:r>
              <a:rPr spc="-5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is</a:t>
            </a:r>
            <a:r>
              <a:rPr spc="-15" dirty="0">
                <a:latin typeface="Cambria"/>
                <a:cs typeface="Cambria"/>
              </a:rPr>
              <a:t> </a:t>
            </a:r>
            <a:r>
              <a:rPr spc="-25" dirty="0">
                <a:latin typeface="Cambria"/>
                <a:cs typeface="Cambria"/>
              </a:rPr>
              <a:t>2.</a:t>
            </a:r>
            <a:endParaRPr>
              <a:latin typeface="Cambria"/>
              <a:cs typeface="Cambria"/>
            </a:endParaRPr>
          </a:p>
          <a:p>
            <a:pPr marL="12700" marR="554341"/>
            <a:r>
              <a:rPr dirty="0">
                <a:latin typeface="Cambria"/>
                <a:cs typeface="Cambria"/>
              </a:rPr>
              <a:t>q3</a:t>
            </a:r>
            <a:r>
              <a:rPr spc="-2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is</a:t>
            </a:r>
            <a:r>
              <a:rPr spc="5" dirty="0">
                <a:latin typeface="Cambria"/>
                <a:cs typeface="Cambria"/>
              </a:rPr>
              <a:t> </a:t>
            </a:r>
            <a:r>
              <a:rPr spc="-20" dirty="0">
                <a:latin typeface="Cambria"/>
                <a:cs typeface="Cambria"/>
              </a:rPr>
              <a:t>Running</a:t>
            </a:r>
            <a:r>
              <a:rPr spc="-75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reminder</a:t>
            </a:r>
            <a:r>
              <a:rPr spc="-4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is</a:t>
            </a:r>
            <a:r>
              <a:rPr spc="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3 </a:t>
            </a:r>
            <a:r>
              <a:rPr spc="-11" dirty="0">
                <a:latin typeface="Cambria"/>
                <a:cs typeface="Cambria"/>
              </a:rPr>
              <a:t>=(10)3. </a:t>
            </a:r>
            <a:r>
              <a:rPr dirty="0">
                <a:latin typeface="Cambria"/>
                <a:cs typeface="Cambria"/>
              </a:rPr>
              <a:t>q4</a:t>
            </a:r>
            <a:r>
              <a:rPr spc="-5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is</a:t>
            </a:r>
            <a:r>
              <a:rPr spc="-31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Running</a:t>
            </a:r>
            <a:r>
              <a:rPr spc="-9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reminder</a:t>
            </a:r>
            <a:r>
              <a:rPr spc="-6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is</a:t>
            </a:r>
            <a:r>
              <a:rPr spc="-20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4=(11)3.</a:t>
            </a:r>
            <a:endParaRPr>
              <a:latin typeface="Cambria"/>
              <a:cs typeface="Cambri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02536" y="1327406"/>
            <a:ext cx="8418576" cy="3092196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6164074" y="5513325"/>
            <a:ext cx="408368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1" dirty="0">
                <a:latin typeface="Cambria"/>
                <a:cs typeface="Cambria"/>
              </a:rPr>
              <a:t>Mealy</a:t>
            </a:r>
            <a:r>
              <a:rPr spc="-7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Machine</a:t>
            </a:r>
            <a:r>
              <a:rPr spc="-7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is</a:t>
            </a:r>
            <a:r>
              <a:rPr spc="-4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shown</a:t>
            </a:r>
            <a:r>
              <a:rPr spc="-7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in</a:t>
            </a:r>
            <a:r>
              <a:rPr spc="-31" dirty="0">
                <a:latin typeface="Cambria"/>
                <a:cs typeface="Cambria"/>
              </a:rPr>
              <a:t> </a:t>
            </a:r>
            <a:r>
              <a:rPr spc="-25" dirty="0">
                <a:latin typeface="Cambria"/>
                <a:cs typeface="Cambria"/>
              </a:rPr>
              <a:t>above</a:t>
            </a:r>
            <a:r>
              <a:rPr spc="-75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diagram</a:t>
            </a:r>
            <a:endParaRPr>
              <a:latin typeface="Cambria"/>
              <a:cs typeface="Cambri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297942" y="5446078"/>
            <a:ext cx="5981700" cy="1274489"/>
          </a:xfrm>
          <a:prstGeom prst="rect">
            <a:avLst/>
          </a:prstGeom>
        </p:spPr>
        <p:txBody>
          <a:bodyPr vert="horz" wrap="square" lIns="0" tIns="973789" rIns="0" bIns="0" rtlCol="0">
            <a:spAutoFit/>
          </a:bodyPr>
          <a:lstStyle/>
          <a:p>
            <a:pPr marL="3115867">
              <a:lnSpc>
                <a:spcPts val="1885"/>
              </a:lnSpc>
            </a:pPr>
            <a:fld id="{81D60167-4931-47E6-BA6A-407CBD079E47}" type="slidenum">
              <a:rPr spc="-25" dirty="0"/>
              <a:pPr marL="3115867">
                <a:lnSpc>
                  <a:spcPts val="1885"/>
                </a:lnSpc>
              </a:pPr>
              <a:t>112</a:t>
            </a:fld>
            <a:endParaRPr spc="-25" dirty="0"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1319" y="97670"/>
            <a:ext cx="10517360" cy="500649"/>
          </a:xfrm>
          <a:prstGeom prst="rect">
            <a:avLst/>
          </a:prstGeom>
        </p:spPr>
        <p:txBody>
          <a:bodyPr vert="horz" wrap="square" lIns="0" tIns="130047" rIns="0" bIns="0" rtlCol="0">
            <a:spAutoFit/>
          </a:bodyPr>
          <a:lstStyle/>
          <a:p>
            <a:pPr marL="1635084">
              <a:spcBef>
                <a:spcPts val="100"/>
              </a:spcBef>
            </a:pPr>
            <a:r>
              <a:rPr dirty="0"/>
              <a:t>Moore</a:t>
            </a:r>
            <a:r>
              <a:rPr spc="-71" dirty="0"/>
              <a:t> </a:t>
            </a:r>
            <a:r>
              <a:rPr dirty="0"/>
              <a:t>/</a:t>
            </a:r>
            <a:r>
              <a:rPr spc="-45" dirty="0"/>
              <a:t> </a:t>
            </a:r>
            <a:r>
              <a:rPr spc="-11" dirty="0"/>
              <a:t>Mealy</a:t>
            </a:r>
            <a:r>
              <a:rPr spc="-95" dirty="0"/>
              <a:t> </a:t>
            </a:r>
            <a:r>
              <a:rPr dirty="0"/>
              <a:t>Machine</a:t>
            </a:r>
            <a:r>
              <a:rPr spc="-71" dirty="0"/>
              <a:t> </a:t>
            </a:r>
            <a:r>
              <a:rPr spc="-11" dirty="0"/>
              <a:t>Examples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83747" y="707265"/>
            <a:ext cx="157670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25" dirty="0">
                <a:latin typeface="Cambria"/>
                <a:cs typeface="Cambria"/>
              </a:rPr>
              <a:t>Moore</a:t>
            </a:r>
            <a:r>
              <a:rPr spc="-80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Machine:</a:t>
            </a:r>
            <a:endParaRPr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42976" y="5173473"/>
            <a:ext cx="413194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20" dirty="0">
                <a:latin typeface="Cambria"/>
                <a:cs typeface="Cambria"/>
              </a:rPr>
              <a:t>Moore</a:t>
            </a:r>
            <a:r>
              <a:rPr spc="-7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Machine</a:t>
            </a:r>
            <a:r>
              <a:rPr spc="-7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is shown</a:t>
            </a:r>
            <a:r>
              <a:rPr spc="-6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in</a:t>
            </a:r>
            <a:r>
              <a:rPr spc="-5" dirty="0">
                <a:latin typeface="Cambria"/>
                <a:cs typeface="Cambria"/>
              </a:rPr>
              <a:t> </a:t>
            </a:r>
            <a:r>
              <a:rPr spc="-31" dirty="0">
                <a:latin typeface="Cambria"/>
                <a:cs typeface="Cambria"/>
              </a:rPr>
              <a:t>above</a:t>
            </a:r>
            <a:r>
              <a:rPr spc="-75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diagram</a:t>
            </a:r>
            <a:endParaRPr>
              <a:latin typeface="Cambria"/>
              <a:cs typeface="Cambri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44623" y="1219203"/>
            <a:ext cx="8302752" cy="3272028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1297942" y="5446078"/>
            <a:ext cx="5981700" cy="1274489"/>
          </a:xfrm>
          <a:prstGeom prst="rect">
            <a:avLst/>
          </a:prstGeom>
        </p:spPr>
        <p:txBody>
          <a:bodyPr vert="horz" wrap="square" lIns="0" tIns="973789" rIns="0" bIns="0" rtlCol="0">
            <a:spAutoFit/>
          </a:bodyPr>
          <a:lstStyle/>
          <a:p>
            <a:pPr marL="3115867">
              <a:lnSpc>
                <a:spcPts val="1885"/>
              </a:lnSpc>
            </a:pPr>
            <a:fld id="{81D60167-4931-47E6-BA6A-407CBD079E47}" type="slidenum">
              <a:rPr spc="-25" dirty="0"/>
              <a:pPr marL="3115867">
                <a:lnSpc>
                  <a:spcPts val="1885"/>
                </a:lnSpc>
              </a:pPr>
              <a:t>113</a:t>
            </a:fld>
            <a:endParaRPr spc="-25" dirty="0"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1319" y="97670"/>
            <a:ext cx="10517360" cy="500649"/>
          </a:xfrm>
          <a:prstGeom prst="rect">
            <a:avLst/>
          </a:prstGeom>
        </p:spPr>
        <p:txBody>
          <a:bodyPr vert="horz" wrap="square" lIns="0" tIns="130047" rIns="0" bIns="0" rtlCol="0">
            <a:spAutoFit/>
          </a:bodyPr>
          <a:lstStyle/>
          <a:p>
            <a:pPr marL="1494117">
              <a:spcBef>
                <a:spcPts val="100"/>
              </a:spcBef>
            </a:pPr>
            <a:r>
              <a:rPr spc="-11" dirty="0"/>
              <a:t>Moore</a:t>
            </a:r>
            <a:r>
              <a:rPr spc="-55" dirty="0"/>
              <a:t> </a:t>
            </a:r>
            <a:r>
              <a:rPr dirty="0"/>
              <a:t>/</a:t>
            </a:r>
            <a:r>
              <a:rPr spc="-15" dirty="0"/>
              <a:t> </a:t>
            </a:r>
            <a:r>
              <a:rPr spc="-11" dirty="0"/>
              <a:t>Mealy</a:t>
            </a:r>
            <a:r>
              <a:rPr spc="-71" dirty="0"/>
              <a:t> </a:t>
            </a:r>
            <a:r>
              <a:rPr dirty="0"/>
              <a:t>Machine</a:t>
            </a:r>
            <a:r>
              <a:rPr spc="-40" dirty="0"/>
              <a:t> </a:t>
            </a:r>
            <a:r>
              <a:rPr spc="-20" dirty="0"/>
              <a:t>Examples-</a:t>
            </a:r>
            <a:r>
              <a:rPr spc="-51" dirty="0"/>
              <a:t>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61139" y="859663"/>
            <a:ext cx="816483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b="1" dirty="0">
                <a:latin typeface="Cambria"/>
                <a:cs typeface="Cambria"/>
              </a:rPr>
              <a:t>Ex</a:t>
            </a:r>
            <a:r>
              <a:rPr b="1" spc="235" dirty="0">
                <a:latin typeface="Cambria"/>
                <a:cs typeface="Cambria"/>
              </a:rPr>
              <a:t> </a:t>
            </a:r>
            <a:r>
              <a:rPr b="1" dirty="0">
                <a:latin typeface="Cambria"/>
                <a:cs typeface="Cambria"/>
              </a:rPr>
              <a:t>2:</a:t>
            </a:r>
            <a:r>
              <a:rPr b="1" spc="24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Construct</a:t>
            </a:r>
            <a:r>
              <a:rPr spc="21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mealy</a:t>
            </a:r>
            <a:r>
              <a:rPr spc="23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machine</a:t>
            </a:r>
            <a:r>
              <a:rPr spc="24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that</a:t>
            </a:r>
            <a:r>
              <a:rPr spc="23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gives</a:t>
            </a:r>
            <a:r>
              <a:rPr spc="229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output</a:t>
            </a:r>
            <a:r>
              <a:rPr spc="22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of</a:t>
            </a:r>
            <a:r>
              <a:rPr spc="26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1</a:t>
            </a:r>
            <a:r>
              <a:rPr spc="24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if</a:t>
            </a:r>
            <a:r>
              <a:rPr spc="26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the</a:t>
            </a:r>
            <a:r>
              <a:rPr spc="22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input</a:t>
            </a:r>
            <a:r>
              <a:rPr spc="229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string</a:t>
            </a:r>
            <a:r>
              <a:rPr spc="23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ends</a:t>
            </a:r>
            <a:r>
              <a:rPr spc="225" dirty="0">
                <a:latin typeface="Cambria"/>
                <a:cs typeface="Cambria"/>
              </a:rPr>
              <a:t> </a:t>
            </a:r>
            <a:r>
              <a:rPr spc="-25" dirty="0">
                <a:latin typeface="Cambria"/>
                <a:cs typeface="Cambria"/>
              </a:rPr>
              <a:t>in </a:t>
            </a:r>
            <a:r>
              <a:rPr spc="-11" dirty="0">
                <a:latin typeface="Cambria"/>
                <a:cs typeface="Cambria"/>
              </a:rPr>
              <a:t>“bab”.</a:t>
            </a:r>
            <a:endParaRPr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53571" y="3604646"/>
            <a:ext cx="4289425" cy="19518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mbria"/>
                <a:cs typeface="Cambria"/>
              </a:rPr>
              <a:t>Meaning</a:t>
            </a:r>
            <a:r>
              <a:rPr spc="-9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of</a:t>
            </a:r>
            <a:r>
              <a:rPr spc="-55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various</a:t>
            </a:r>
            <a:r>
              <a:rPr spc="-35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states.</a:t>
            </a:r>
            <a:endParaRPr>
              <a:latin typeface="Cambria"/>
              <a:cs typeface="Cambria"/>
            </a:endParaRPr>
          </a:p>
          <a:p>
            <a:pPr marL="299078" indent="-286378">
              <a:buFont typeface="Arial MT"/>
              <a:buChar char="•"/>
              <a:tabLst>
                <a:tab pos="299078" algn="l"/>
              </a:tabLst>
            </a:pPr>
            <a:r>
              <a:rPr dirty="0">
                <a:latin typeface="Cambria"/>
                <a:cs typeface="Cambria"/>
              </a:rPr>
              <a:t>q0</a:t>
            </a:r>
            <a:r>
              <a:rPr spc="-6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Starting</a:t>
            </a:r>
            <a:r>
              <a:rPr spc="-51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state.</a:t>
            </a:r>
            <a:endParaRPr>
              <a:latin typeface="Cambria"/>
              <a:cs typeface="Cambria"/>
            </a:endParaRPr>
          </a:p>
          <a:p>
            <a:pPr marL="299078" indent="-286378">
              <a:buFont typeface="Arial MT"/>
              <a:buChar char="•"/>
              <a:tabLst>
                <a:tab pos="299078" algn="l"/>
              </a:tabLst>
            </a:pPr>
            <a:r>
              <a:rPr dirty="0">
                <a:latin typeface="Cambria"/>
                <a:cs typeface="Cambria"/>
              </a:rPr>
              <a:t>q1</a:t>
            </a:r>
            <a:r>
              <a:rPr spc="-35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Make</a:t>
            </a:r>
            <a:r>
              <a:rPr spc="-3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the</a:t>
            </a:r>
            <a:r>
              <a:rPr spc="-15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preceding</a:t>
            </a:r>
            <a:r>
              <a:rPr spc="-85" dirty="0">
                <a:latin typeface="Cambria"/>
                <a:cs typeface="Cambria"/>
              </a:rPr>
              <a:t> </a:t>
            </a:r>
            <a:r>
              <a:rPr spc="-20" dirty="0">
                <a:latin typeface="Cambria"/>
                <a:cs typeface="Cambria"/>
              </a:rPr>
              <a:t>character </a:t>
            </a:r>
            <a:r>
              <a:rPr spc="-25" dirty="0">
                <a:latin typeface="Cambria"/>
                <a:cs typeface="Cambria"/>
              </a:rPr>
              <a:t>b.</a:t>
            </a:r>
            <a:endParaRPr>
              <a:latin typeface="Cambria"/>
              <a:cs typeface="Cambria"/>
            </a:endParaRPr>
          </a:p>
          <a:p>
            <a:pPr marL="299078" indent="-286378">
              <a:buFont typeface="Arial MT"/>
              <a:buChar char="•"/>
              <a:tabLst>
                <a:tab pos="299078" algn="l"/>
              </a:tabLst>
            </a:pPr>
            <a:r>
              <a:rPr dirty="0">
                <a:latin typeface="Cambria"/>
                <a:cs typeface="Cambria"/>
              </a:rPr>
              <a:t>q2</a:t>
            </a:r>
            <a:r>
              <a:rPr spc="-25" dirty="0">
                <a:latin typeface="Cambria"/>
                <a:cs typeface="Cambria"/>
              </a:rPr>
              <a:t> </a:t>
            </a:r>
            <a:r>
              <a:rPr spc="-20" dirty="0">
                <a:latin typeface="Cambria"/>
                <a:cs typeface="Cambria"/>
              </a:rPr>
              <a:t>generate</a:t>
            </a:r>
            <a:r>
              <a:rPr spc="-4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the</a:t>
            </a:r>
            <a:r>
              <a:rPr spc="-11" dirty="0">
                <a:latin typeface="Cambria"/>
                <a:cs typeface="Cambria"/>
              </a:rPr>
              <a:t> preceding</a:t>
            </a:r>
            <a:r>
              <a:rPr spc="-80" dirty="0">
                <a:latin typeface="Cambria"/>
                <a:cs typeface="Cambria"/>
              </a:rPr>
              <a:t> </a:t>
            </a:r>
            <a:r>
              <a:rPr spc="-20" dirty="0">
                <a:latin typeface="Cambria"/>
                <a:cs typeface="Cambria"/>
              </a:rPr>
              <a:t>character</a:t>
            </a:r>
            <a:r>
              <a:rPr spc="-40" dirty="0">
                <a:latin typeface="Cambria"/>
                <a:cs typeface="Cambria"/>
              </a:rPr>
              <a:t> </a:t>
            </a:r>
            <a:r>
              <a:rPr spc="-25" dirty="0">
                <a:latin typeface="Cambria"/>
                <a:cs typeface="Cambria"/>
              </a:rPr>
              <a:t>ba</a:t>
            </a:r>
            <a:endParaRPr>
              <a:latin typeface="Cambria"/>
              <a:cs typeface="Cambria"/>
            </a:endParaRPr>
          </a:p>
          <a:p>
            <a:pPr marL="299078" marR="5080" indent="-287013" algn="just">
              <a:buFont typeface="Arial MT"/>
              <a:buChar char="•"/>
              <a:tabLst>
                <a:tab pos="299078" algn="l"/>
              </a:tabLst>
            </a:pPr>
            <a:r>
              <a:rPr dirty="0">
                <a:latin typeface="Cambria"/>
                <a:cs typeface="Cambria"/>
              </a:rPr>
              <a:t>q2</a:t>
            </a:r>
            <a:r>
              <a:rPr spc="195" dirty="0">
                <a:latin typeface="Cambria"/>
                <a:cs typeface="Cambria"/>
              </a:rPr>
              <a:t>  </a:t>
            </a:r>
            <a:r>
              <a:rPr dirty="0">
                <a:latin typeface="Cambria"/>
                <a:cs typeface="Cambria"/>
              </a:rPr>
              <a:t>to</a:t>
            </a:r>
            <a:r>
              <a:rPr spc="195" dirty="0">
                <a:latin typeface="Cambria"/>
                <a:cs typeface="Cambria"/>
              </a:rPr>
              <a:t>  </a:t>
            </a:r>
            <a:r>
              <a:rPr dirty="0">
                <a:latin typeface="Cambria"/>
                <a:cs typeface="Cambria"/>
              </a:rPr>
              <a:t>q1transition</a:t>
            </a:r>
            <a:r>
              <a:rPr spc="204" dirty="0">
                <a:latin typeface="Cambria"/>
                <a:cs typeface="Cambria"/>
              </a:rPr>
              <a:t>  </a:t>
            </a:r>
            <a:r>
              <a:rPr dirty="0">
                <a:latin typeface="Cambria"/>
                <a:cs typeface="Cambria"/>
              </a:rPr>
              <a:t>will</a:t>
            </a:r>
            <a:r>
              <a:rPr spc="200" dirty="0">
                <a:latin typeface="Cambria"/>
                <a:cs typeface="Cambria"/>
              </a:rPr>
              <a:t>  </a:t>
            </a:r>
            <a:r>
              <a:rPr dirty="0">
                <a:latin typeface="Cambria"/>
                <a:cs typeface="Cambria"/>
              </a:rPr>
              <a:t>generate</a:t>
            </a:r>
            <a:r>
              <a:rPr spc="195" dirty="0">
                <a:latin typeface="Cambria"/>
                <a:cs typeface="Cambria"/>
              </a:rPr>
              <a:t>  </a:t>
            </a:r>
            <a:r>
              <a:rPr spc="-25" dirty="0">
                <a:latin typeface="Cambria"/>
                <a:cs typeface="Cambria"/>
              </a:rPr>
              <a:t>the </a:t>
            </a:r>
            <a:r>
              <a:rPr dirty="0">
                <a:latin typeface="Cambria"/>
                <a:cs typeface="Cambria"/>
              </a:rPr>
              <a:t>preceding</a:t>
            </a:r>
            <a:r>
              <a:rPr spc="30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character</a:t>
            </a:r>
            <a:r>
              <a:rPr spc="30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bab</a:t>
            </a:r>
            <a:r>
              <a:rPr spc="31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so</a:t>
            </a:r>
            <a:r>
              <a:rPr spc="31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output</a:t>
            </a:r>
            <a:r>
              <a:rPr spc="320" dirty="0">
                <a:latin typeface="Cambria"/>
                <a:cs typeface="Cambria"/>
              </a:rPr>
              <a:t> </a:t>
            </a:r>
            <a:r>
              <a:rPr spc="-20" dirty="0">
                <a:latin typeface="Cambria"/>
                <a:cs typeface="Cambria"/>
              </a:rPr>
              <a:t>will </a:t>
            </a:r>
            <a:r>
              <a:rPr dirty="0">
                <a:latin typeface="Cambria"/>
                <a:cs typeface="Cambria"/>
              </a:rPr>
              <a:t>be</a:t>
            </a:r>
            <a:r>
              <a:rPr spc="-25" dirty="0">
                <a:latin typeface="Cambria"/>
                <a:cs typeface="Cambria"/>
              </a:rPr>
              <a:t> 1.</a:t>
            </a:r>
            <a:endParaRPr>
              <a:latin typeface="Cambria"/>
              <a:cs typeface="Cambri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669795" y="1818132"/>
            <a:ext cx="4277995" cy="1452880"/>
            <a:chOff x="2145792" y="1818132"/>
            <a:chExt cx="4277995" cy="145288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46576" y="1818132"/>
              <a:ext cx="539496" cy="53492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88764" y="1839468"/>
              <a:ext cx="1514856" cy="43586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31592" y="2692908"/>
              <a:ext cx="2985516" cy="57759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644895" y="2191512"/>
              <a:ext cx="772795" cy="502920"/>
            </a:xfrm>
            <a:custGeom>
              <a:avLst/>
              <a:gdLst/>
              <a:ahLst/>
              <a:cxnLst/>
              <a:rect l="l" t="t" r="r" b="b"/>
              <a:pathLst>
                <a:path w="772795" h="502919">
                  <a:moveTo>
                    <a:pt x="386079" y="0"/>
                  </a:moveTo>
                  <a:lnTo>
                    <a:pt x="329056" y="2666"/>
                  </a:lnTo>
                  <a:lnTo>
                    <a:pt x="274700" y="10667"/>
                  </a:lnTo>
                  <a:lnTo>
                    <a:pt x="223392" y="23367"/>
                  </a:lnTo>
                  <a:lnTo>
                    <a:pt x="175894" y="40512"/>
                  </a:lnTo>
                  <a:lnTo>
                    <a:pt x="132841" y="61595"/>
                  </a:lnTo>
                  <a:lnTo>
                    <a:pt x="94741" y="86360"/>
                  </a:lnTo>
                  <a:lnTo>
                    <a:pt x="62229" y="114426"/>
                  </a:lnTo>
                  <a:lnTo>
                    <a:pt x="35940" y="145287"/>
                  </a:lnTo>
                  <a:lnTo>
                    <a:pt x="16382" y="178688"/>
                  </a:lnTo>
                  <a:lnTo>
                    <a:pt x="0" y="251205"/>
                  </a:lnTo>
                  <a:lnTo>
                    <a:pt x="4190" y="288289"/>
                  </a:lnTo>
                  <a:lnTo>
                    <a:pt x="35940" y="357124"/>
                  </a:lnTo>
                  <a:lnTo>
                    <a:pt x="62229" y="387985"/>
                  </a:lnTo>
                  <a:lnTo>
                    <a:pt x="94741" y="416051"/>
                  </a:lnTo>
                  <a:lnTo>
                    <a:pt x="132841" y="440816"/>
                  </a:lnTo>
                  <a:lnTo>
                    <a:pt x="175894" y="462025"/>
                  </a:lnTo>
                  <a:lnTo>
                    <a:pt x="223392" y="479171"/>
                  </a:lnTo>
                  <a:lnTo>
                    <a:pt x="274700" y="491871"/>
                  </a:lnTo>
                  <a:lnTo>
                    <a:pt x="329056" y="499872"/>
                  </a:lnTo>
                  <a:lnTo>
                    <a:pt x="386079" y="502538"/>
                  </a:lnTo>
                  <a:lnTo>
                    <a:pt x="443229" y="499872"/>
                  </a:lnTo>
                  <a:lnTo>
                    <a:pt x="497586" y="491871"/>
                  </a:lnTo>
                  <a:lnTo>
                    <a:pt x="548893" y="479171"/>
                  </a:lnTo>
                  <a:lnTo>
                    <a:pt x="596391" y="462025"/>
                  </a:lnTo>
                  <a:lnTo>
                    <a:pt x="639444" y="440816"/>
                  </a:lnTo>
                  <a:lnTo>
                    <a:pt x="677544" y="416051"/>
                  </a:lnTo>
                  <a:lnTo>
                    <a:pt x="710056" y="387985"/>
                  </a:lnTo>
                  <a:lnTo>
                    <a:pt x="736345" y="357124"/>
                  </a:lnTo>
                  <a:lnTo>
                    <a:pt x="755903" y="323723"/>
                  </a:lnTo>
                  <a:lnTo>
                    <a:pt x="772287" y="251205"/>
                  </a:lnTo>
                  <a:lnTo>
                    <a:pt x="768095" y="214122"/>
                  </a:lnTo>
                  <a:lnTo>
                    <a:pt x="736345" y="145287"/>
                  </a:lnTo>
                  <a:lnTo>
                    <a:pt x="710056" y="114426"/>
                  </a:lnTo>
                  <a:lnTo>
                    <a:pt x="677544" y="86360"/>
                  </a:lnTo>
                  <a:lnTo>
                    <a:pt x="639444" y="61595"/>
                  </a:lnTo>
                  <a:lnTo>
                    <a:pt x="596391" y="40512"/>
                  </a:lnTo>
                  <a:lnTo>
                    <a:pt x="548893" y="23367"/>
                  </a:lnTo>
                  <a:lnTo>
                    <a:pt x="497586" y="10667"/>
                  </a:lnTo>
                  <a:lnTo>
                    <a:pt x="443229" y="2666"/>
                  </a:lnTo>
                  <a:lnTo>
                    <a:pt x="38607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645657" y="2192274"/>
              <a:ext cx="772795" cy="502920"/>
            </a:xfrm>
            <a:custGeom>
              <a:avLst/>
              <a:gdLst/>
              <a:ahLst/>
              <a:cxnLst/>
              <a:rect l="l" t="t" r="r" b="b"/>
              <a:pathLst>
                <a:path w="772795" h="502919">
                  <a:moveTo>
                    <a:pt x="772287" y="251205"/>
                  </a:moveTo>
                  <a:lnTo>
                    <a:pt x="755903" y="178688"/>
                  </a:lnTo>
                  <a:lnTo>
                    <a:pt x="736345" y="145287"/>
                  </a:lnTo>
                  <a:lnTo>
                    <a:pt x="710056" y="114426"/>
                  </a:lnTo>
                  <a:lnTo>
                    <a:pt x="677544" y="86360"/>
                  </a:lnTo>
                  <a:lnTo>
                    <a:pt x="639444" y="61595"/>
                  </a:lnTo>
                  <a:lnTo>
                    <a:pt x="596391" y="40512"/>
                  </a:lnTo>
                  <a:lnTo>
                    <a:pt x="548893" y="23367"/>
                  </a:lnTo>
                  <a:lnTo>
                    <a:pt x="497586" y="10667"/>
                  </a:lnTo>
                  <a:lnTo>
                    <a:pt x="443229" y="2666"/>
                  </a:lnTo>
                  <a:lnTo>
                    <a:pt x="386079" y="0"/>
                  </a:lnTo>
                  <a:lnTo>
                    <a:pt x="329056" y="2666"/>
                  </a:lnTo>
                  <a:lnTo>
                    <a:pt x="274700" y="10667"/>
                  </a:lnTo>
                  <a:lnTo>
                    <a:pt x="223392" y="23367"/>
                  </a:lnTo>
                  <a:lnTo>
                    <a:pt x="175894" y="40512"/>
                  </a:lnTo>
                  <a:lnTo>
                    <a:pt x="132841" y="61595"/>
                  </a:lnTo>
                  <a:lnTo>
                    <a:pt x="94741" y="86360"/>
                  </a:lnTo>
                  <a:lnTo>
                    <a:pt x="62229" y="114426"/>
                  </a:lnTo>
                  <a:lnTo>
                    <a:pt x="35940" y="145287"/>
                  </a:lnTo>
                  <a:lnTo>
                    <a:pt x="16382" y="178688"/>
                  </a:lnTo>
                  <a:lnTo>
                    <a:pt x="0" y="251205"/>
                  </a:lnTo>
                  <a:lnTo>
                    <a:pt x="4190" y="288289"/>
                  </a:lnTo>
                  <a:lnTo>
                    <a:pt x="35940" y="357124"/>
                  </a:lnTo>
                  <a:lnTo>
                    <a:pt x="62229" y="387985"/>
                  </a:lnTo>
                  <a:lnTo>
                    <a:pt x="94741" y="416051"/>
                  </a:lnTo>
                  <a:lnTo>
                    <a:pt x="132841" y="440816"/>
                  </a:lnTo>
                  <a:lnTo>
                    <a:pt x="175894" y="462025"/>
                  </a:lnTo>
                  <a:lnTo>
                    <a:pt x="223392" y="479171"/>
                  </a:lnTo>
                  <a:lnTo>
                    <a:pt x="274700" y="491871"/>
                  </a:lnTo>
                  <a:lnTo>
                    <a:pt x="329056" y="499872"/>
                  </a:lnTo>
                  <a:lnTo>
                    <a:pt x="386079" y="502538"/>
                  </a:lnTo>
                  <a:lnTo>
                    <a:pt x="443229" y="499872"/>
                  </a:lnTo>
                  <a:lnTo>
                    <a:pt x="497586" y="491871"/>
                  </a:lnTo>
                  <a:lnTo>
                    <a:pt x="548893" y="479171"/>
                  </a:lnTo>
                  <a:lnTo>
                    <a:pt x="596391" y="462025"/>
                  </a:lnTo>
                  <a:lnTo>
                    <a:pt x="639444" y="440816"/>
                  </a:lnTo>
                  <a:lnTo>
                    <a:pt x="677544" y="416051"/>
                  </a:lnTo>
                  <a:lnTo>
                    <a:pt x="710056" y="387985"/>
                  </a:lnTo>
                  <a:lnTo>
                    <a:pt x="736345" y="357124"/>
                  </a:lnTo>
                  <a:lnTo>
                    <a:pt x="755903" y="323723"/>
                  </a:lnTo>
                  <a:lnTo>
                    <a:pt x="772287" y="251205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45792" y="1848612"/>
              <a:ext cx="536448" cy="496824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7431153" y="2299846"/>
            <a:ext cx="24955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25" dirty="0">
                <a:latin typeface="Cambria"/>
                <a:cs typeface="Cambria"/>
              </a:rPr>
              <a:t>q2</a:t>
            </a:r>
            <a:endParaRPr sz="1600">
              <a:latin typeface="Cambria"/>
              <a:cs typeface="Cambri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432999" y="2211267"/>
            <a:ext cx="784860" cy="511809"/>
            <a:chOff x="3908996" y="2211260"/>
            <a:chExt cx="784860" cy="511809"/>
          </a:xfrm>
        </p:grpSpPr>
        <p:sp>
          <p:nvSpPr>
            <p:cNvPr id="14" name="object 14"/>
            <p:cNvSpPr/>
            <p:nvPr/>
          </p:nvSpPr>
          <p:spPr>
            <a:xfrm>
              <a:off x="3913632" y="2215896"/>
              <a:ext cx="774065" cy="501015"/>
            </a:xfrm>
            <a:custGeom>
              <a:avLst/>
              <a:gdLst/>
              <a:ahLst/>
              <a:cxnLst/>
              <a:rect l="l" t="t" r="r" b="b"/>
              <a:pathLst>
                <a:path w="774064" h="501014">
                  <a:moveTo>
                    <a:pt x="386714" y="0"/>
                  </a:moveTo>
                  <a:lnTo>
                    <a:pt x="329564" y="2666"/>
                  </a:lnTo>
                  <a:lnTo>
                    <a:pt x="275081" y="10540"/>
                  </a:lnTo>
                  <a:lnTo>
                    <a:pt x="223773" y="23240"/>
                  </a:lnTo>
                  <a:lnTo>
                    <a:pt x="176148" y="40386"/>
                  </a:lnTo>
                  <a:lnTo>
                    <a:pt x="132968" y="61467"/>
                  </a:lnTo>
                  <a:lnTo>
                    <a:pt x="94868" y="86105"/>
                  </a:lnTo>
                  <a:lnTo>
                    <a:pt x="62356" y="114045"/>
                  </a:lnTo>
                  <a:lnTo>
                    <a:pt x="35940" y="144906"/>
                  </a:lnTo>
                  <a:lnTo>
                    <a:pt x="16382" y="178053"/>
                  </a:lnTo>
                  <a:lnTo>
                    <a:pt x="0" y="250443"/>
                  </a:lnTo>
                  <a:lnTo>
                    <a:pt x="4190" y="287400"/>
                  </a:lnTo>
                  <a:lnTo>
                    <a:pt x="35940" y="355980"/>
                  </a:lnTo>
                  <a:lnTo>
                    <a:pt x="62356" y="386841"/>
                  </a:lnTo>
                  <a:lnTo>
                    <a:pt x="94868" y="414781"/>
                  </a:lnTo>
                  <a:lnTo>
                    <a:pt x="132968" y="439419"/>
                  </a:lnTo>
                  <a:lnTo>
                    <a:pt x="176148" y="460501"/>
                  </a:lnTo>
                  <a:lnTo>
                    <a:pt x="223773" y="477646"/>
                  </a:lnTo>
                  <a:lnTo>
                    <a:pt x="275081" y="490346"/>
                  </a:lnTo>
                  <a:lnTo>
                    <a:pt x="329564" y="498220"/>
                  </a:lnTo>
                  <a:lnTo>
                    <a:pt x="386714" y="500888"/>
                  </a:lnTo>
                  <a:lnTo>
                    <a:pt x="443991" y="498220"/>
                  </a:lnTo>
                  <a:lnTo>
                    <a:pt x="498601" y="490346"/>
                  </a:lnTo>
                  <a:lnTo>
                    <a:pt x="549909" y="477646"/>
                  </a:lnTo>
                  <a:lnTo>
                    <a:pt x="597534" y="460501"/>
                  </a:lnTo>
                  <a:lnTo>
                    <a:pt x="640588" y="439419"/>
                  </a:lnTo>
                  <a:lnTo>
                    <a:pt x="678814" y="414781"/>
                  </a:lnTo>
                  <a:lnTo>
                    <a:pt x="711326" y="386841"/>
                  </a:lnTo>
                  <a:lnTo>
                    <a:pt x="737742" y="355980"/>
                  </a:lnTo>
                  <a:lnTo>
                    <a:pt x="757301" y="322833"/>
                  </a:lnTo>
                  <a:lnTo>
                    <a:pt x="773683" y="250443"/>
                  </a:lnTo>
                  <a:lnTo>
                    <a:pt x="769492" y="213487"/>
                  </a:lnTo>
                  <a:lnTo>
                    <a:pt x="737742" y="144906"/>
                  </a:lnTo>
                  <a:lnTo>
                    <a:pt x="711326" y="114045"/>
                  </a:lnTo>
                  <a:lnTo>
                    <a:pt x="678814" y="86105"/>
                  </a:lnTo>
                  <a:lnTo>
                    <a:pt x="640588" y="61467"/>
                  </a:lnTo>
                  <a:lnTo>
                    <a:pt x="597534" y="40386"/>
                  </a:lnTo>
                  <a:lnTo>
                    <a:pt x="549909" y="23240"/>
                  </a:lnTo>
                  <a:lnTo>
                    <a:pt x="498601" y="10540"/>
                  </a:lnTo>
                  <a:lnTo>
                    <a:pt x="443991" y="2666"/>
                  </a:lnTo>
                  <a:lnTo>
                    <a:pt x="38671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914394" y="2216658"/>
              <a:ext cx="774065" cy="501015"/>
            </a:xfrm>
            <a:custGeom>
              <a:avLst/>
              <a:gdLst/>
              <a:ahLst/>
              <a:cxnLst/>
              <a:rect l="l" t="t" r="r" b="b"/>
              <a:pathLst>
                <a:path w="774064" h="501014">
                  <a:moveTo>
                    <a:pt x="773683" y="250443"/>
                  </a:moveTo>
                  <a:lnTo>
                    <a:pt x="757301" y="178053"/>
                  </a:lnTo>
                  <a:lnTo>
                    <a:pt x="737742" y="144906"/>
                  </a:lnTo>
                  <a:lnTo>
                    <a:pt x="711326" y="114045"/>
                  </a:lnTo>
                  <a:lnTo>
                    <a:pt x="678814" y="86105"/>
                  </a:lnTo>
                  <a:lnTo>
                    <a:pt x="640588" y="61467"/>
                  </a:lnTo>
                  <a:lnTo>
                    <a:pt x="597534" y="40386"/>
                  </a:lnTo>
                  <a:lnTo>
                    <a:pt x="549909" y="23240"/>
                  </a:lnTo>
                  <a:lnTo>
                    <a:pt x="498601" y="10540"/>
                  </a:lnTo>
                  <a:lnTo>
                    <a:pt x="443991" y="2666"/>
                  </a:lnTo>
                  <a:lnTo>
                    <a:pt x="386714" y="0"/>
                  </a:lnTo>
                  <a:lnTo>
                    <a:pt x="329564" y="2666"/>
                  </a:lnTo>
                  <a:lnTo>
                    <a:pt x="275081" y="10540"/>
                  </a:lnTo>
                  <a:lnTo>
                    <a:pt x="223773" y="23240"/>
                  </a:lnTo>
                  <a:lnTo>
                    <a:pt x="176148" y="40386"/>
                  </a:lnTo>
                  <a:lnTo>
                    <a:pt x="132968" y="61467"/>
                  </a:lnTo>
                  <a:lnTo>
                    <a:pt x="94868" y="86105"/>
                  </a:lnTo>
                  <a:lnTo>
                    <a:pt x="62356" y="114045"/>
                  </a:lnTo>
                  <a:lnTo>
                    <a:pt x="35940" y="144906"/>
                  </a:lnTo>
                  <a:lnTo>
                    <a:pt x="16382" y="178053"/>
                  </a:lnTo>
                  <a:lnTo>
                    <a:pt x="0" y="250443"/>
                  </a:lnTo>
                  <a:lnTo>
                    <a:pt x="4190" y="287400"/>
                  </a:lnTo>
                  <a:lnTo>
                    <a:pt x="35940" y="355980"/>
                  </a:lnTo>
                  <a:lnTo>
                    <a:pt x="62356" y="386841"/>
                  </a:lnTo>
                  <a:lnTo>
                    <a:pt x="94868" y="414781"/>
                  </a:lnTo>
                  <a:lnTo>
                    <a:pt x="132968" y="439419"/>
                  </a:lnTo>
                  <a:lnTo>
                    <a:pt x="176148" y="460501"/>
                  </a:lnTo>
                  <a:lnTo>
                    <a:pt x="223773" y="477646"/>
                  </a:lnTo>
                  <a:lnTo>
                    <a:pt x="275081" y="490346"/>
                  </a:lnTo>
                  <a:lnTo>
                    <a:pt x="329564" y="498220"/>
                  </a:lnTo>
                  <a:lnTo>
                    <a:pt x="386714" y="500888"/>
                  </a:lnTo>
                  <a:lnTo>
                    <a:pt x="443991" y="498220"/>
                  </a:lnTo>
                  <a:lnTo>
                    <a:pt x="498601" y="490346"/>
                  </a:lnTo>
                  <a:lnTo>
                    <a:pt x="549909" y="477646"/>
                  </a:lnTo>
                  <a:lnTo>
                    <a:pt x="597534" y="460501"/>
                  </a:lnTo>
                  <a:lnTo>
                    <a:pt x="640588" y="439419"/>
                  </a:lnTo>
                  <a:lnTo>
                    <a:pt x="678814" y="414781"/>
                  </a:lnTo>
                  <a:lnTo>
                    <a:pt x="711326" y="386841"/>
                  </a:lnTo>
                  <a:lnTo>
                    <a:pt x="737742" y="355980"/>
                  </a:lnTo>
                  <a:lnTo>
                    <a:pt x="757301" y="322833"/>
                  </a:lnTo>
                  <a:lnTo>
                    <a:pt x="773683" y="250443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5699512" y="2323848"/>
            <a:ext cx="252729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25" dirty="0">
                <a:latin typeface="Cambria"/>
                <a:cs typeface="Cambria"/>
              </a:rPr>
              <a:t>q1</a:t>
            </a:r>
            <a:endParaRPr sz="1600">
              <a:latin typeface="Cambria"/>
              <a:cs typeface="Cambri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706309" y="2211267"/>
            <a:ext cx="783591" cy="511809"/>
            <a:chOff x="2182304" y="2211260"/>
            <a:chExt cx="783590" cy="511809"/>
          </a:xfrm>
        </p:grpSpPr>
        <p:sp>
          <p:nvSpPr>
            <p:cNvPr id="18" name="object 18"/>
            <p:cNvSpPr/>
            <p:nvPr/>
          </p:nvSpPr>
          <p:spPr>
            <a:xfrm>
              <a:off x="2186940" y="2215896"/>
              <a:ext cx="772795" cy="501015"/>
            </a:xfrm>
            <a:custGeom>
              <a:avLst/>
              <a:gdLst/>
              <a:ahLst/>
              <a:cxnLst/>
              <a:rect l="l" t="t" r="r" b="b"/>
              <a:pathLst>
                <a:path w="772794" h="501014">
                  <a:moveTo>
                    <a:pt x="386080" y="0"/>
                  </a:moveTo>
                  <a:lnTo>
                    <a:pt x="329057" y="2666"/>
                  </a:lnTo>
                  <a:lnTo>
                    <a:pt x="274701" y="10540"/>
                  </a:lnTo>
                  <a:lnTo>
                    <a:pt x="223393" y="23240"/>
                  </a:lnTo>
                  <a:lnTo>
                    <a:pt x="175895" y="40386"/>
                  </a:lnTo>
                  <a:lnTo>
                    <a:pt x="132842" y="61467"/>
                  </a:lnTo>
                  <a:lnTo>
                    <a:pt x="94742" y="86105"/>
                  </a:lnTo>
                  <a:lnTo>
                    <a:pt x="62230" y="114045"/>
                  </a:lnTo>
                  <a:lnTo>
                    <a:pt x="35941" y="144906"/>
                  </a:lnTo>
                  <a:lnTo>
                    <a:pt x="16383" y="178053"/>
                  </a:lnTo>
                  <a:lnTo>
                    <a:pt x="0" y="250443"/>
                  </a:lnTo>
                  <a:lnTo>
                    <a:pt x="4191" y="287400"/>
                  </a:lnTo>
                  <a:lnTo>
                    <a:pt x="35941" y="355980"/>
                  </a:lnTo>
                  <a:lnTo>
                    <a:pt x="62230" y="386841"/>
                  </a:lnTo>
                  <a:lnTo>
                    <a:pt x="94742" y="414781"/>
                  </a:lnTo>
                  <a:lnTo>
                    <a:pt x="132842" y="439419"/>
                  </a:lnTo>
                  <a:lnTo>
                    <a:pt x="175895" y="460501"/>
                  </a:lnTo>
                  <a:lnTo>
                    <a:pt x="223393" y="477646"/>
                  </a:lnTo>
                  <a:lnTo>
                    <a:pt x="274701" y="490346"/>
                  </a:lnTo>
                  <a:lnTo>
                    <a:pt x="329057" y="498220"/>
                  </a:lnTo>
                  <a:lnTo>
                    <a:pt x="386080" y="500888"/>
                  </a:lnTo>
                  <a:lnTo>
                    <a:pt x="443230" y="498220"/>
                  </a:lnTo>
                  <a:lnTo>
                    <a:pt x="497586" y="490346"/>
                  </a:lnTo>
                  <a:lnTo>
                    <a:pt x="548894" y="477646"/>
                  </a:lnTo>
                  <a:lnTo>
                    <a:pt x="596392" y="460501"/>
                  </a:lnTo>
                  <a:lnTo>
                    <a:pt x="639445" y="439419"/>
                  </a:lnTo>
                  <a:lnTo>
                    <a:pt x="677545" y="414781"/>
                  </a:lnTo>
                  <a:lnTo>
                    <a:pt x="710057" y="386841"/>
                  </a:lnTo>
                  <a:lnTo>
                    <a:pt x="736346" y="355980"/>
                  </a:lnTo>
                  <a:lnTo>
                    <a:pt x="755904" y="322833"/>
                  </a:lnTo>
                  <a:lnTo>
                    <a:pt x="772287" y="250443"/>
                  </a:lnTo>
                  <a:lnTo>
                    <a:pt x="768096" y="213487"/>
                  </a:lnTo>
                  <a:lnTo>
                    <a:pt x="736346" y="144906"/>
                  </a:lnTo>
                  <a:lnTo>
                    <a:pt x="710057" y="114045"/>
                  </a:lnTo>
                  <a:lnTo>
                    <a:pt x="677545" y="86105"/>
                  </a:lnTo>
                  <a:lnTo>
                    <a:pt x="639445" y="61467"/>
                  </a:lnTo>
                  <a:lnTo>
                    <a:pt x="596392" y="40386"/>
                  </a:lnTo>
                  <a:lnTo>
                    <a:pt x="548894" y="23240"/>
                  </a:lnTo>
                  <a:lnTo>
                    <a:pt x="497586" y="10540"/>
                  </a:lnTo>
                  <a:lnTo>
                    <a:pt x="443230" y="2666"/>
                  </a:lnTo>
                  <a:lnTo>
                    <a:pt x="3860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187702" y="2216658"/>
              <a:ext cx="772795" cy="501015"/>
            </a:xfrm>
            <a:custGeom>
              <a:avLst/>
              <a:gdLst/>
              <a:ahLst/>
              <a:cxnLst/>
              <a:rect l="l" t="t" r="r" b="b"/>
              <a:pathLst>
                <a:path w="772794" h="501014">
                  <a:moveTo>
                    <a:pt x="772287" y="250443"/>
                  </a:moveTo>
                  <a:lnTo>
                    <a:pt x="755904" y="178053"/>
                  </a:lnTo>
                  <a:lnTo>
                    <a:pt x="736346" y="144906"/>
                  </a:lnTo>
                  <a:lnTo>
                    <a:pt x="710057" y="114045"/>
                  </a:lnTo>
                  <a:lnTo>
                    <a:pt x="677545" y="86105"/>
                  </a:lnTo>
                  <a:lnTo>
                    <a:pt x="639445" y="61467"/>
                  </a:lnTo>
                  <a:lnTo>
                    <a:pt x="596392" y="40386"/>
                  </a:lnTo>
                  <a:lnTo>
                    <a:pt x="548894" y="23240"/>
                  </a:lnTo>
                  <a:lnTo>
                    <a:pt x="497586" y="10540"/>
                  </a:lnTo>
                  <a:lnTo>
                    <a:pt x="443230" y="2666"/>
                  </a:lnTo>
                  <a:lnTo>
                    <a:pt x="386080" y="0"/>
                  </a:lnTo>
                  <a:lnTo>
                    <a:pt x="329056" y="2666"/>
                  </a:lnTo>
                  <a:lnTo>
                    <a:pt x="274700" y="10540"/>
                  </a:lnTo>
                  <a:lnTo>
                    <a:pt x="223393" y="23240"/>
                  </a:lnTo>
                  <a:lnTo>
                    <a:pt x="175895" y="40386"/>
                  </a:lnTo>
                  <a:lnTo>
                    <a:pt x="132842" y="61467"/>
                  </a:lnTo>
                  <a:lnTo>
                    <a:pt x="94742" y="86105"/>
                  </a:lnTo>
                  <a:lnTo>
                    <a:pt x="62230" y="114045"/>
                  </a:lnTo>
                  <a:lnTo>
                    <a:pt x="35941" y="144906"/>
                  </a:lnTo>
                  <a:lnTo>
                    <a:pt x="16383" y="178053"/>
                  </a:lnTo>
                  <a:lnTo>
                    <a:pt x="0" y="250443"/>
                  </a:lnTo>
                  <a:lnTo>
                    <a:pt x="4191" y="287400"/>
                  </a:lnTo>
                  <a:lnTo>
                    <a:pt x="35941" y="355980"/>
                  </a:lnTo>
                  <a:lnTo>
                    <a:pt x="62230" y="386841"/>
                  </a:lnTo>
                  <a:lnTo>
                    <a:pt x="94742" y="414781"/>
                  </a:lnTo>
                  <a:lnTo>
                    <a:pt x="132842" y="439419"/>
                  </a:lnTo>
                  <a:lnTo>
                    <a:pt x="175895" y="460501"/>
                  </a:lnTo>
                  <a:lnTo>
                    <a:pt x="223393" y="477646"/>
                  </a:lnTo>
                  <a:lnTo>
                    <a:pt x="274700" y="490346"/>
                  </a:lnTo>
                  <a:lnTo>
                    <a:pt x="329056" y="498220"/>
                  </a:lnTo>
                  <a:lnTo>
                    <a:pt x="386080" y="500888"/>
                  </a:lnTo>
                  <a:lnTo>
                    <a:pt x="443230" y="498220"/>
                  </a:lnTo>
                  <a:lnTo>
                    <a:pt x="497586" y="490346"/>
                  </a:lnTo>
                  <a:lnTo>
                    <a:pt x="548894" y="477646"/>
                  </a:lnTo>
                  <a:lnTo>
                    <a:pt x="596392" y="460501"/>
                  </a:lnTo>
                  <a:lnTo>
                    <a:pt x="639445" y="439419"/>
                  </a:lnTo>
                  <a:lnTo>
                    <a:pt x="677545" y="414781"/>
                  </a:lnTo>
                  <a:lnTo>
                    <a:pt x="710057" y="386841"/>
                  </a:lnTo>
                  <a:lnTo>
                    <a:pt x="736346" y="355980"/>
                  </a:lnTo>
                  <a:lnTo>
                    <a:pt x="755904" y="322833"/>
                  </a:lnTo>
                  <a:lnTo>
                    <a:pt x="772287" y="250443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3971038" y="2323848"/>
            <a:ext cx="25336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25" dirty="0">
                <a:latin typeface="Cambria"/>
                <a:cs typeface="Cambria"/>
              </a:rPr>
              <a:t>q0</a:t>
            </a:r>
            <a:endParaRPr sz="1600">
              <a:latin typeface="Cambria"/>
              <a:cs typeface="Cambria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4456179" y="2359151"/>
            <a:ext cx="2862580" cy="274320"/>
            <a:chOff x="2932176" y="2359151"/>
            <a:chExt cx="2862580" cy="274320"/>
          </a:xfrm>
        </p:grpSpPr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32176" y="2359151"/>
              <a:ext cx="1143000" cy="265175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2987040" y="2465824"/>
              <a:ext cx="850265" cy="0"/>
            </a:xfrm>
            <a:custGeom>
              <a:avLst/>
              <a:gdLst/>
              <a:ahLst/>
              <a:cxnLst/>
              <a:rect l="l" t="t" r="r" b="b"/>
              <a:pathLst>
                <a:path w="850264">
                  <a:moveTo>
                    <a:pt x="0" y="0"/>
                  </a:moveTo>
                  <a:lnTo>
                    <a:pt x="850234" y="0"/>
                  </a:lnTo>
                </a:path>
              </a:pathLst>
            </a:custGeom>
            <a:ln w="1271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846195" y="2414015"/>
              <a:ext cx="96012" cy="103505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648200" y="2368295"/>
              <a:ext cx="1146048" cy="265175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4703064" y="2475095"/>
              <a:ext cx="852169" cy="0"/>
            </a:xfrm>
            <a:custGeom>
              <a:avLst/>
              <a:gdLst/>
              <a:ahLst/>
              <a:cxnLst/>
              <a:rect l="l" t="t" r="r" b="b"/>
              <a:pathLst>
                <a:path w="852170">
                  <a:moveTo>
                    <a:pt x="0" y="0"/>
                  </a:moveTo>
                  <a:lnTo>
                    <a:pt x="851565" y="0"/>
                  </a:lnTo>
                </a:path>
              </a:pathLst>
            </a:custGeom>
            <a:ln w="1271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563489" y="2423159"/>
              <a:ext cx="96265" cy="103631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3725679" y="1589611"/>
            <a:ext cx="28257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25" dirty="0">
                <a:latin typeface="Cambria"/>
                <a:cs typeface="Cambria"/>
              </a:rPr>
              <a:t>a</a:t>
            </a:r>
            <a:r>
              <a:rPr sz="1600" spc="-25" dirty="0">
                <a:latin typeface="Symbol"/>
                <a:cs typeface="Symbol"/>
              </a:rPr>
              <a:t>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860548" y="2831722"/>
            <a:ext cx="28257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25" dirty="0">
                <a:latin typeface="Cambria"/>
                <a:cs typeface="Cambria"/>
              </a:rPr>
              <a:t>a</a:t>
            </a:r>
            <a:r>
              <a:rPr sz="1600" spc="-25" dirty="0">
                <a:latin typeface="Symbol"/>
                <a:cs typeface="Symbol"/>
              </a:rPr>
              <a:t>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844545" y="2060832"/>
            <a:ext cx="34798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25" dirty="0">
                <a:latin typeface="Cambria"/>
                <a:cs typeface="Cambria"/>
              </a:rPr>
              <a:t>b/0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559045" y="2071500"/>
            <a:ext cx="28384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25" dirty="0">
                <a:latin typeface="Cambria"/>
                <a:cs typeface="Cambria"/>
              </a:rPr>
              <a:t>a</a:t>
            </a:r>
            <a:r>
              <a:rPr sz="1600" spc="-25" dirty="0">
                <a:latin typeface="Symbol"/>
                <a:cs typeface="Symbol"/>
              </a:rPr>
              <a:t>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360159" y="1587453"/>
            <a:ext cx="39116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25" dirty="0">
                <a:latin typeface="Cambria"/>
                <a:cs typeface="Cambria"/>
              </a:rPr>
              <a:t>b/1</a:t>
            </a:r>
            <a:endParaRPr>
              <a:latin typeface="Cambria"/>
              <a:cs typeface="Cambri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648962" y="1536271"/>
            <a:ext cx="34798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25" dirty="0">
                <a:latin typeface="Cambria"/>
                <a:cs typeface="Cambria"/>
              </a:rPr>
              <a:t>b/0</a:t>
            </a:r>
            <a:endParaRPr sz="1600">
              <a:latin typeface="Cambria"/>
              <a:cs typeface="Cambria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3313179" y="2368300"/>
            <a:ext cx="530860" cy="265431"/>
            <a:chOff x="1789176" y="2368295"/>
            <a:chExt cx="530860" cy="265430"/>
          </a:xfrm>
        </p:grpSpPr>
        <p:pic>
          <p:nvPicPr>
            <p:cNvPr id="35" name="object 3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89176" y="2368295"/>
              <a:ext cx="530351" cy="265175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844040" y="2475095"/>
              <a:ext cx="241300" cy="0"/>
            </a:xfrm>
            <a:custGeom>
              <a:avLst/>
              <a:gdLst/>
              <a:ahLst/>
              <a:cxnLst/>
              <a:rect l="l" t="t" r="r" b="b"/>
              <a:pathLst>
                <a:path w="241300">
                  <a:moveTo>
                    <a:pt x="0" y="0"/>
                  </a:moveTo>
                  <a:lnTo>
                    <a:pt x="241300" y="0"/>
                  </a:lnTo>
                </a:path>
              </a:pathLst>
            </a:custGeom>
            <a:ln w="1271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090801" y="2423159"/>
              <a:ext cx="96138" cy="103631"/>
            </a:xfrm>
            <a:prstGeom prst="rect">
              <a:avLst/>
            </a:prstGeom>
          </p:spPr>
        </p:pic>
      </p:grpSp>
      <p:graphicFrame>
        <p:nvGraphicFramePr>
          <p:cNvPr id="38" name="object 38"/>
          <p:cNvGraphicFramePr>
            <a:graphicFrameLocks noGrp="1"/>
          </p:cNvGraphicFramePr>
          <p:nvPr/>
        </p:nvGraphicFramePr>
        <p:xfrm>
          <a:off x="6643759" y="3492502"/>
          <a:ext cx="3747135" cy="14820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52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99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-10" dirty="0">
                          <a:latin typeface="Cambria"/>
                          <a:cs typeface="Cambria"/>
                        </a:rPr>
                        <a:t>Input</a:t>
                      </a:r>
                      <a:r>
                        <a:rPr sz="1600" spc="-7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-10" dirty="0">
                          <a:latin typeface="Cambria"/>
                          <a:cs typeface="Cambria"/>
                        </a:rPr>
                        <a:t>Symbols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900" spc="-50" dirty="0">
                          <a:latin typeface="Cambria"/>
                          <a:cs typeface="Cambria"/>
                        </a:rPr>
                        <a:t>a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900" spc="-50" dirty="0">
                          <a:latin typeface="Cambria"/>
                          <a:cs typeface="Cambria"/>
                        </a:rPr>
                        <a:t>b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q0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900" spc="-20" dirty="0">
                          <a:latin typeface="Cambria"/>
                          <a:cs typeface="Cambria"/>
                        </a:rPr>
                        <a:t>q0/0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900" spc="-20" dirty="0">
                          <a:latin typeface="Cambria"/>
                          <a:cs typeface="Cambria"/>
                        </a:rPr>
                        <a:t>q1/0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q1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900" spc="-20" dirty="0">
                          <a:latin typeface="Cambria"/>
                          <a:cs typeface="Cambria"/>
                        </a:rPr>
                        <a:t>q2/0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900" spc="-20" dirty="0">
                          <a:latin typeface="Cambria"/>
                          <a:cs typeface="Cambria"/>
                        </a:rPr>
                        <a:t>q1/0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q2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900" spc="-20" dirty="0">
                          <a:latin typeface="Cambria"/>
                          <a:cs typeface="Cambria"/>
                        </a:rPr>
                        <a:t>q0/0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900" spc="-20" dirty="0">
                          <a:latin typeface="Cambria"/>
                          <a:cs typeface="Cambria"/>
                        </a:rPr>
                        <a:t>q1/1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xfrm>
            <a:off x="1297942" y="5446078"/>
            <a:ext cx="5981700" cy="1274489"/>
          </a:xfrm>
          <a:prstGeom prst="rect">
            <a:avLst/>
          </a:prstGeom>
        </p:spPr>
        <p:txBody>
          <a:bodyPr vert="horz" wrap="square" lIns="0" tIns="973789" rIns="0" bIns="0" rtlCol="0">
            <a:spAutoFit/>
          </a:bodyPr>
          <a:lstStyle/>
          <a:p>
            <a:pPr marL="3115867">
              <a:lnSpc>
                <a:spcPts val="1885"/>
              </a:lnSpc>
            </a:pPr>
            <a:fld id="{81D60167-4931-47E6-BA6A-407CBD079E47}" type="slidenum">
              <a:rPr spc="-25" dirty="0"/>
              <a:pPr marL="3115867">
                <a:lnSpc>
                  <a:spcPts val="1885"/>
                </a:lnSpc>
              </a:pPr>
              <a:t>114</a:t>
            </a:fld>
            <a:endParaRPr spc="-25" dirty="0"/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408932" y="1303019"/>
            <a:ext cx="3185160" cy="1097280"/>
            <a:chOff x="2884932" y="1303019"/>
            <a:chExt cx="3185160" cy="10972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84932" y="1303019"/>
              <a:ext cx="3185160" cy="109727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77996" y="1818131"/>
              <a:ext cx="615696" cy="541020"/>
            </a:xfrm>
            <a:prstGeom prst="rect">
              <a:avLst/>
            </a:prstGeom>
          </p:spPr>
        </p:pic>
      </p:grpSp>
      <p:grpSp>
        <p:nvGrpSpPr>
          <p:cNvPr id="5" name="object 5"/>
          <p:cNvGrpSpPr/>
          <p:nvPr/>
        </p:nvGrpSpPr>
        <p:grpSpPr>
          <a:xfrm>
            <a:off x="3313176" y="1848618"/>
            <a:ext cx="4770120" cy="2425065"/>
            <a:chOff x="1789176" y="1848611"/>
            <a:chExt cx="4770120" cy="2425065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10327" y="2756915"/>
              <a:ext cx="1484376" cy="149809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644896" y="2191511"/>
              <a:ext cx="908685" cy="615950"/>
            </a:xfrm>
            <a:custGeom>
              <a:avLst/>
              <a:gdLst/>
              <a:ahLst/>
              <a:cxnLst/>
              <a:rect l="l" t="t" r="r" b="b"/>
              <a:pathLst>
                <a:path w="908684" h="615950">
                  <a:moveTo>
                    <a:pt x="454151" y="0"/>
                  </a:moveTo>
                  <a:lnTo>
                    <a:pt x="397128" y="2412"/>
                  </a:lnTo>
                  <a:lnTo>
                    <a:pt x="342264" y="9398"/>
                  </a:lnTo>
                  <a:lnTo>
                    <a:pt x="289940" y="20700"/>
                  </a:lnTo>
                  <a:lnTo>
                    <a:pt x="240664" y="36067"/>
                  </a:lnTo>
                  <a:lnTo>
                    <a:pt x="194690" y="55117"/>
                  </a:lnTo>
                  <a:lnTo>
                    <a:pt x="152526" y="77724"/>
                  </a:lnTo>
                  <a:lnTo>
                    <a:pt x="114553" y="103377"/>
                  </a:lnTo>
                  <a:lnTo>
                    <a:pt x="81406" y="131952"/>
                  </a:lnTo>
                  <a:lnTo>
                    <a:pt x="53212" y="163067"/>
                  </a:lnTo>
                  <a:lnTo>
                    <a:pt x="30606" y="196596"/>
                  </a:lnTo>
                  <a:lnTo>
                    <a:pt x="13842" y="232028"/>
                  </a:lnTo>
                  <a:lnTo>
                    <a:pt x="3555" y="269239"/>
                  </a:lnTo>
                  <a:lnTo>
                    <a:pt x="0" y="307848"/>
                  </a:lnTo>
                  <a:lnTo>
                    <a:pt x="3555" y="346455"/>
                  </a:lnTo>
                  <a:lnTo>
                    <a:pt x="13842" y="383666"/>
                  </a:lnTo>
                  <a:lnTo>
                    <a:pt x="30606" y="419100"/>
                  </a:lnTo>
                  <a:lnTo>
                    <a:pt x="53212" y="452500"/>
                  </a:lnTo>
                  <a:lnTo>
                    <a:pt x="81406" y="483742"/>
                  </a:lnTo>
                  <a:lnTo>
                    <a:pt x="114553" y="512317"/>
                  </a:lnTo>
                  <a:lnTo>
                    <a:pt x="152526" y="537972"/>
                  </a:lnTo>
                  <a:lnTo>
                    <a:pt x="194690" y="560577"/>
                  </a:lnTo>
                  <a:lnTo>
                    <a:pt x="240664" y="579627"/>
                  </a:lnTo>
                  <a:lnTo>
                    <a:pt x="289940" y="594995"/>
                  </a:lnTo>
                  <a:lnTo>
                    <a:pt x="342264" y="606298"/>
                  </a:lnTo>
                  <a:lnTo>
                    <a:pt x="397128" y="613283"/>
                  </a:lnTo>
                  <a:lnTo>
                    <a:pt x="454151" y="615696"/>
                  </a:lnTo>
                  <a:lnTo>
                    <a:pt x="511048" y="613283"/>
                  </a:lnTo>
                  <a:lnTo>
                    <a:pt x="565912" y="606298"/>
                  </a:lnTo>
                  <a:lnTo>
                    <a:pt x="618236" y="594995"/>
                  </a:lnTo>
                  <a:lnTo>
                    <a:pt x="667638" y="579627"/>
                  </a:lnTo>
                  <a:lnTo>
                    <a:pt x="713613" y="560577"/>
                  </a:lnTo>
                  <a:lnTo>
                    <a:pt x="755650" y="537972"/>
                  </a:lnTo>
                  <a:lnTo>
                    <a:pt x="793623" y="512317"/>
                  </a:lnTo>
                  <a:lnTo>
                    <a:pt x="826896" y="483742"/>
                  </a:lnTo>
                  <a:lnTo>
                    <a:pt x="854963" y="452500"/>
                  </a:lnTo>
                  <a:lnTo>
                    <a:pt x="877570" y="419100"/>
                  </a:lnTo>
                  <a:lnTo>
                    <a:pt x="894333" y="383666"/>
                  </a:lnTo>
                  <a:lnTo>
                    <a:pt x="904621" y="346455"/>
                  </a:lnTo>
                  <a:lnTo>
                    <a:pt x="908176" y="307848"/>
                  </a:lnTo>
                  <a:lnTo>
                    <a:pt x="904621" y="269239"/>
                  </a:lnTo>
                  <a:lnTo>
                    <a:pt x="894333" y="232028"/>
                  </a:lnTo>
                  <a:lnTo>
                    <a:pt x="877570" y="196596"/>
                  </a:lnTo>
                  <a:lnTo>
                    <a:pt x="854963" y="163067"/>
                  </a:lnTo>
                  <a:lnTo>
                    <a:pt x="826896" y="131952"/>
                  </a:lnTo>
                  <a:lnTo>
                    <a:pt x="793623" y="103377"/>
                  </a:lnTo>
                  <a:lnTo>
                    <a:pt x="755650" y="77724"/>
                  </a:lnTo>
                  <a:lnTo>
                    <a:pt x="713613" y="55117"/>
                  </a:lnTo>
                  <a:lnTo>
                    <a:pt x="667638" y="36067"/>
                  </a:lnTo>
                  <a:lnTo>
                    <a:pt x="618236" y="20700"/>
                  </a:lnTo>
                  <a:lnTo>
                    <a:pt x="565912" y="9398"/>
                  </a:lnTo>
                  <a:lnTo>
                    <a:pt x="511048" y="2412"/>
                  </a:lnTo>
                  <a:lnTo>
                    <a:pt x="4541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645658" y="2192273"/>
              <a:ext cx="908685" cy="615950"/>
            </a:xfrm>
            <a:custGeom>
              <a:avLst/>
              <a:gdLst/>
              <a:ahLst/>
              <a:cxnLst/>
              <a:rect l="l" t="t" r="r" b="b"/>
              <a:pathLst>
                <a:path w="908684" h="615950">
                  <a:moveTo>
                    <a:pt x="908176" y="307848"/>
                  </a:moveTo>
                  <a:lnTo>
                    <a:pt x="904620" y="269239"/>
                  </a:lnTo>
                  <a:lnTo>
                    <a:pt x="894334" y="232028"/>
                  </a:lnTo>
                  <a:lnTo>
                    <a:pt x="877569" y="196596"/>
                  </a:lnTo>
                  <a:lnTo>
                    <a:pt x="854963" y="163067"/>
                  </a:lnTo>
                  <a:lnTo>
                    <a:pt x="826896" y="131952"/>
                  </a:lnTo>
                  <a:lnTo>
                    <a:pt x="793622" y="103377"/>
                  </a:lnTo>
                  <a:lnTo>
                    <a:pt x="755650" y="77724"/>
                  </a:lnTo>
                  <a:lnTo>
                    <a:pt x="713613" y="55117"/>
                  </a:lnTo>
                  <a:lnTo>
                    <a:pt x="667638" y="36067"/>
                  </a:lnTo>
                  <a:lnTo>
                    <a:pt x="618236" y="20700"/>
                  </a:lnTo>
                  <a:lnTo>
                    <a:pt x="565912" y="9398"/>
                  </a:lnTo>
                  <a:lnTo>
                    <a:pt x="511047" y="2412"/>
                  </a:lnTo>
                  <a:lnTo>
                    <a:pt x="454151" y="0"/>
                  </a:lnTo>
                  <a:lnTo>
                    <a:pt x="397128" y="2412"/>
                  </a:lnTo>
                  <a:lnTo>
                    <a:pt x="342264" y="9398"/>
                  </a:lnTo>
                  <a:lnTo>
                    <a:pt x="289940" y="20700"/>
                  </a:lnTo>
                  <a:lnTo>
                    <a:pt x="240664" y="36067"/>
                  </a:lnTo>
                  <a:lnTo>
                    <a:pt x="194690" y="55117"/>
                  </a:lnTo>
                  <a:lnTo>
                    <a:pt x="152526" y="77724"/>
                  </a:lnTo>
                  <a:lnTo>
                    <a:pt x="114553" y="103377"/>
                  </a:lnTo>
                  <a:lnTo>
                    <a:pt x="81406" y="131952"/>
                  </a:lnTo>
                  <a:lnTo>
                    <a:pt x="53212" y="163067"/>
                  </a:lnTo>
                  <a:lnTo>
                    <a:pt x="30606" y="196596"/>
                  </a:lnTo>
                  <a:lnTo>
                    <a:pt x="13842" y="232028"/>
                  </a:lnTo>
                  <a:lnTo>
                    <a:pt x="3555" y="269239"/>
                  </a:lnTo>
                  <a:lnTo>
                    <a:pt x="0" y="307848"/>
                  </a:lnTo>
                  <a:lnTo>
                    <a:pt x="3555" y="346455"/>
                  </a:lnTo>
                  <a:lnTo>
                    <a:pt x="13842" y="383666"/>
                  </a:lnTo>
                  <a:lnTo>
                    <a:pt x="30606" y="419100"/>
                  </a:lnTo>
                  <a:lnTo>
                    <a:pt x="53212" y="452500"/>
                  </a:lnTo>
                  <a:lnTo>
                    <a:pt x="81406" y="483742"/>
                  </a:lnTo>
                  <a:lnTo>
                    <a:pt x="114553" y="512317"/>
                  </a:lnTo>
                  <a:lnTo>
                    <a:pt x="152526" y="537972"/>
                  </a:lnTo>
                  <a:lnTo>
                    <a:pt x="194690" y="560577"/>
                  </a:lnTo>
                  <a:lnTo>
                    <a:pt x="240664" y="579627"/>
                  </a:lnTo>
                  <a:lnTo>
                    <a:pt x="289940" y="594995"/>
                  </a:lnTo>
                  <a:lnTo>
                    <a:pt x="342264" y="606298"/>
                  </a:lnTo>
                  <a:lnTo>
                    <a:pt x="397128" y="613283"/>
                  </a:lnTo>
                  <a:lnTo>
                    <a:pt x="454151" y="615696"/>
                  </a:lnTo>
                  <a:lnTo>
                    <a:pt x="511047" y="613283"/>
                  </a:lnTo>
                  <a:lnTo>
                    <a:pt x="565912" y="606298"/>
                  </a:lnTo>
                  <a:lnTo>
                    <a:pt x="618236" y="594995"/>
                  </a:lnTo>
                  <a:lnTo>
                    <a:pt x="667638" y="579627"/>
                  </a:lnTo>
                  <a:lnTo>
                    <a:pt x="713613" y="560577"/>
                  </a:lnTo>
                  <a:lnTo>
                    <a:pt x="755650" y="537972"/>
                  </a:lnTo>
                  <a:lnTo>
                    <a:pt x="793622" y="512317"/>
                  </a:lnTo>
                  <a:lnTo>
                    <a:pt x="826896" y="483742"/>
                  </a:lnTo>
                  <a:lnTo>
                    <a:pt x="854963" y="452500"/>
                  </a:lnTo>
                  <a:lnTo>
                    <a:pt x="877569" y="419100"/>
                  </a:lnTo>
                  <a:lnTo>
                    <a:pt x="894334" y="383666"/>
                  </a:lnTo>
                  <a:lnTo>
                    <a:pt x="904620" y="346455"/>
                  </a:lnTo>
                  <a:lnTo>
                    <a:pt x="908176" y="307848"/>
                  </a:lnTo>
                  <a:close/>
                </a:path>
              </a:pathLst>
            </a:custGeom>
            <a:ln w="10667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45792" y="1848611"/>
              <a:ext cx="536448" cy="49682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913632" y="2133599"/>
              <a:ext cx="887094" cy="679450"/>
            </a:xfrm>
            <a:custGeom>
              <a:avLst/>
              <a:gdLst/>
              <a:ahLst/>
              <a:cxnLst/>
              <a:rect l="l" t="t" r="r" b="b"/>
              <a:pathLst>
                <a:path w="887095" h="679450">
                  <a:moveTo>
                    <a:pt x="443356" y="0"/>
                  </a:moveTo>
                  <a:lnTo>
                    <a:pt x="387730" y="2666"/>
                  </a:lnTo>
                  <a:lnTo>
                    <a:pt x="334137" y="10413"/>
                  </a:lnTo>
                  <a:lnTo>
                    <a:pt x="283082" y="22860"/>
                  </a:lnTo>
                  <a:lnTo>
                    <a:pt x="234950" y="39750"/>
                  </a:lnTo>
                  <a:lnTo>
                    <a:pt x="189991" y="60833"/>
                  </a:lnTo>
                  <a:lnTo>
                    <a:pt x="148843" y="85725"/>
                  </a:lnTo>
                  <a:lnTo>
                    <a:pt x="111887" y="114046"/>
                  </a:lnTo>
                  <a:lnTo>
                    <a:pt x="79375" y="145541"/>
                  </a:lnTo>
                  <a:lnTo>
                    <a:pt x="51942" y="179959"/>
                  </a:lnTo>
                  <a:lnTo>
                    <a:pt x="29844" y="216915"/>
                  </a:lnTo>
                  <a:lnTo>
                    <a:pt x="13588" y="256032"/>
                  </a:lnTo>
                  <a:lnTo>
                    <a:pt x="3428" y="297052"/>
                  </a:lnTo>
                  <a:lnTo>
                    <a:pt x="0" y="339598"/>
                  </a:lnTo>
                  <a:lnTo>
                    <a:pt x="3428" y="382270"/>
                  </a:lnTo>
                  <a:lnTo>
                    <a:pt x="13588" y="423290"/>
                  </a:lnTo>
                  <a:lnTo>
                    <a:pt x="29844" y="462407"/>
                  </a:lnTo>
                  <a:lnTo>
                    <a:pt x="51942" y="499363"/>
                  </a:lnTo>
                  <a:lnTo>
                    <a:pt x="79375" y="533780"/>
                  </a:lnTo>
                  <a:lnTo>
                    <a:pt x="111887" y="565276"/>
                  </a:lnTo>
                  <a:lnTo>
                    <a:pt x="148843" y="593598"/>
                  </a:lnTo>
                  <a:lnTo>
                    <a:pt x="189991" y="618489"/>
                  </a:lnTo>
                  <a:lnTo>
                    <a:pt x="234950" y="639572"/>
                  </a:lnTo>
                  <a:lnTo>
                    <a:pt x="283082" y="656463"/>
                  </a:lnTo>
                  <a:lnTo>
                    <a:pt x="334137" y="668909"/>
                  </a:lnTo>
                  <a:lnTo>
                    <a:pt x="387730" y="676655"/>
                  </a:lnTo>
                  <a:lnTo>
                    <a:pt x="443356" y="679323"/>
                  </a:lnTo>
                  <a:lnTo>
                    <a:pt x="498982" y="676655"/>
                  </a:lnTo>
                  <a:lnTo>
                    <a:pt x="552576" y="668909"/>
                  </a:lnTo>
                  <a:lnTo>
                    <a:pt x="603630" y="656463"/>
                  </a:lnTo>
                  <a:lnTo>
                    <a:pt x="651763" y="639572"/>
                  </a:lnTo>
                  <a:lnTo>
                    <a:pt x="696721" y="618489"/>
                  </a:lnTo>
                  <a:lnTo>
                    <a:pt x="737869" y="593598"/>
                  </a:lnTo>
                  <a:lnTo>
                    <a:pt x="774826" y="565276"/>
                  </a:lnTo>
                  <a:lnTo>
                    <a:pt x="807338" y="533780"/>
                  </a:lnTo>
                  <a:lnTo>
                    <a:pt x="834770" y="499363"/>
                  </a:lnTo>
                  <a:lnTo>
                    <a:pt x="856868" y="462407"/>
                  </a:lnTo>
                  <a:lnTo>
                    <a:pt x="873125" y="423290"/>
                  </a:lnTo>
                  <a:lnTo>
                    <a:pt x="883284" y="382270"/>
                  </a:lnTo>
                  <a:lnTo>
                    <a:pt x="886713" y="339598"/>
                  </a:lnTo>
                  <a:lnTo>
                    <a:pt x="883284" y="297052"/>
                  </a:lnTo>
                  <a:lnTo>
                    <a:pt x="873125" y="256032"/>
                  </a:lnTo>
                  <a:lnTo>
                    <a:pt x="856868" y="216915"/>
                  </a:lnTo>
                  <a:lnTo>
                    <a:pt x="834770" y="179959"/>
                  </a:lnTo>
                  <a:lnTo>
                    <a:pt x="807338" y="145541"/>
                  </a:lnTo>
                  <a:lnTo>
                    <a:pt x="774826" y="114046"/>
                  </a:lnTo>
                  <a:lnTo>
                    <a:pt x="737869" y="85725"/>
                  </a:lnTo>
                  <a:lnTo>
                    <a:pt x="696721" y="60833"/>
                  </a:lnTo>
                  <a:lnTo>
                    <a:pt x="651763" y="39750"/>
                  </a:lnTo>
                  <a:lnTo>
                    <a:pt x="603630" y="22860"/>
                  </a:lnTo>
                  <a:lnTo>
                    <a:pt x="552576" y="10413"/>
                  </a:lnTo>
                  <a:lnTo>
                    <a:pt x="498982" y="2666"/>
                  </a:lnTo>
                  <a:lnTo>
                    <a:pt x="44335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914394" y="2134361"/>
              <a:ext cx="887094" cy="679450"/>
            </a:xfrm>
            <a:custGeom>
              <a:avLst/>
              <a:gdLst/>
              <a:ahLst/>
              <a:cxnLst/>
              <a:rect l="l" t="t" r="r" b="b"/>
              <a:pathLst>
                <a:path w="887095" h="679450">
                  <a:moveTo>
                    <a:pt x="886713" y="339598"/>
                  </a:moveTo>
                  <a:lnTo>
                    <a:pt x="883284" y="297052"/>
                  </a:lnTo>
                  <a:lnTo>
                    <a:pt x="873125" y="256032"/>
                  </a:lnTo>
                  <a:lnTo>
                    <a:pt x="856868" y="216915"/>
                  </a:lnTo>
                  <a:lnTo>
                    <a:pt x="834770" y="179959"/>
                  </a:lnTo>
                  <a:lnTo>
                    <a:pt x="807338" y="145541"/>
                  </a:lnTo>
                  <a:lnTo>
                    <a:pt x="774826" y="114046"/>
                  </a:lnTo>
                  <a:lnTo>
                    <a:pt x="737869" y="85725"/>
                  </a:lnTo>
                  <a:lnTo>
                    <a:pt x="696721" y="60833"/>
                  </a:lnTo>
                  <a:lnTo>
                    <a:pt x="651763" y="39750"/>
                  </a:lnTo>
                  <a:lnTo>
                    <a:pt x="603630" y="22860"/>
                  </a:lnTo>
                  <a:lnTo>
                    <a:pt x="552576" y="10413"/>
                  </a:lnTo>
                  <a:lnTo>
                    <a:pt x="498982" y="2666"/>
                  </a:lnTo>
                  <a:lnTo>
                    <a:pt x="443356" y="0"/>
                  </a:lnTo>
                  <a:lnTo>
                    <a:pt x="387730" y="2666"/>
                  </a:lnTo>
                  <a:lnTo>
                    <a:pt x="334136" y="10413"/>
                  </a:lnTo>
                  <a:lnTo>
                    <a:pt x="283082" y="22860"/>
                  </a:lnTo>
                  <a:lnTo>
                    <a:pt x="234950" y="39750"/>
                  </a:lnTo>
                  <a:lnTo>
                    <a:pt x="189991" y="60833"/>
                  </a:lnTo>
                  <a:lnTo>
                    <a:pt x="148843" y="85725"/>
                  </a:lnTo>
                  <a:lnTo>
                    <a:pt x="111886" y="114046"/>
                  </a:lnTo>
                  <a:lnTo>
                    <a:pt x="79375" y="145541"/>
                  </a:lnTo>
                  <a:lnTo>
                    <a:pt x="51942" y="179959"/>
                  </a:lnTo>
                  <a:lnTo>
                    <a:pt x="29844" y="216915"/>
                  </a:lnTo>
                  <a:lnTo>
                    <a:pt x="13588" y="256032"/>
                  </a:lnTo>
                  <a:lnTo>
                    <a:pt x="3428" y="297052"/>
                  </a:lnTo>
                  <a:lnTo>
                    <a:pt x="0" y="339598"/>
                  </a:lnTo>
                  <a:lnTo>
                    <a:pt x="3428" y="382270"/>
                  </a:lnTo>
                  <a:lnTo>
                    <a:pt x="13588" y="423290"/>
                  </a:lnTo>
                  <a:lnTo>
                    <a:pt x="29844" y="462407"/>
                  </a:lnTo>
                  <a:lnTo>
                    <a:pt x="51942" y="499363"/>
                  </a:lnTo>
                  <a:lnTo>
                    <a:pt x="79375" y="533780"/>
                  </a:lnTo>
                  <a:lnTo>
                    <a:pt x="111886" y="565276"/>
                  </a:lnTo>
                  <a:lnTo>
                    <a:pt x="148843" y="593598"/>
                  </a:lnTo>
                  <a:lnTo>
                    <a:pt x="189991" y="618489"/>
                  </a:lnTo>
                  <a:lnTo>
                    <a:pt x="234950" y="639572"/>
                  </a:lnTo>
                  <a:lnTo>
                    <a:pt x="283082" y="656463"/>
                  </a:lnTo>
                  <a:lnTo>
                    <a:pt x="334136" y="668909"/>
                  </a:lnTo>
                  <a:lnTo>
                    <a:pt x="387730" y="676655"/>
                  </a:lnTo>
                  <a:lnTo>
                    <a:pt x="443356" y="679323"/>
                  </a:lnTo>
                  <a:lnTo>
                    <a:pt x="498982" y="676655"/>
                  </a:lnTo>
                  <a:lnTo>
                    <a:pt x="552576" y="668909"/>
                  </a:lnTo>
                  <a:lnTo>
                    <a:pt x="603630" y="656463"/>
                  </a:lnTo>
                  <a:lnTo>
                    <a:pt x="651763" y="639572"/>
                  </a:lnTo>
                  <a:lnTo>
                    <a:pt x="696721" y="618489"/>
                  </a:lnTo>
                  <a:lnTo>
                    <a:pt x="737869" y="593598"/>
                  </a:lnTo>
                  <a:lnTo>
                    <a:pt x="774826" y="565276"/>
                  </a:lnTo>
                  <a:lnTo>
                    <a:pt x="807338" y="533780"/>
                  </a:lnTo>
                  <a:lnTo>
                    <a:pt x="834770" y="499363"/>
                  </a:lnTo>
                  <a:lnTo>
                    <a:pt x="856868" y="462407"/>
                  </a:lnTo>
                  <a:lnTo>
                    <a:pt x="873125" y="423290"/>
                  </a:lnTo>
                  <a:lnTo>
                    <a:pt x="883284" y="382270"/>
                  </a:lnTo>
                  <a:lnTo>
                    <a:pt x="886713" y="339598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186940" y="2215895"/>
              <a:ext cx="800100" cy="591185"/>
            </a:xfrm>
            <a:custGeom>
              <a:avLst/>
              <a:gdLst/>
              <a:ahLst/>
              <a:cxnLst/>
              <a:rect l="l" t="t" r="r" b="b"/>
              <a:pathLst>
                <a:path w="800100" h="591185">
                  <a:moveTo>
                    <a:pt x="399923" y="0"/>
                  </a:moveTo>
                  <a:lnTo>
                    <a:pt x="345694" y="2666"/>
                  </a:lnTo>
                  <a:lnTo>
                    <a:pt x="293624" y="10540"/>
                  </a:lnTo>
                  <a:lnTo>
                    <a:pt x="244221" y="23240"/>
                  </a:lnTo>
                  <a:lnTo>
                    <a:pt x="198120" y="40386"/>
                  </a:lnTo>
                  <a:lnTo>
                    <a:pt x="155575" y="61594"/>
                  </a:lnTo>
                  <a:lnTo>
                    <a:pt x="117093" y="86487"/>
                  </a:lnTo>
                  <a:lnTo>
                    <a:pt x="83312" y="114934"/>
                  </a:lnTo>
                  <a:lnTo>
                    <a:pt x="54610" y="146303"/>
                  </a:lnTo>
                  <a:lnTo>
                    <a:pt x="31368" y="180466"/>
                  </a:lnTo>
                  <a:lnTo>
                    <a:pt x="14224" y="216915"/>
                  </a:lnTo>
                  <a:lnTo>
                    <a:pt x="3683" y="255396"/>
                  </a:lnTo>
                  <a:lnTo>
                    <a:pt x="0" y="295401"/>
                  </a:lnTo>
                  <a:lnTo>
                    <a:pt x="3683" y="335533"/>
                  </a:lnTo>
                  <a:lnTo>
                    <a:pt x="14224" y="374014"/>
                  </a:lnTo>
                  <a:lnTo>
                    <a:pt x="31368" y="410463"/>
                  </a:lnTo>
                  <a:lnTo>
                    <a:pt x="54610" y="444626"/>
                  </a:lnTo>
                  <a:lnTo>
                    <a:pt x="83312" y="476123"/>
                  </a:lnTo>
                  <a:lnTo>
                    <a:pt x="117093" y="504443"/>
                  </a:lnTo>
                  <a:lnTo>
                    <a:pt x="155575" y="529463"/>
                  </a:lnTo>
                  <a:lnTo>
                    <a:pt x="198120" y="550671"/>
                  </a:lnTo>
                  <a:lnTo>
                    <a:pt x="244221" y="567816"/>
                  </a:lnTo>
                  <a:lnTo>
                    <a:pt x="293624" y="580516"/>
                  </a:lnTo>
                  <a:lnTo>
                    <a:pt x="345694" y="588390"/>
                  </a:lnTo>
                  <a:lnTo>
                    <a:pt x="399923" y="591057"/>
                  </a:lnTo>
                  <a:lnTo>
                    <a:pt x="454152" y="588390"/>
                  </a:lnTo>
                  <a:lnTo>
                    <a:pt x="506222" y="580516"/>
                  </a:lnTo>
                  <a:lnTo>
                    <a:pt x="555625" y="567816"/>
                  </a:lnTo>
                  <a:lnTo>
                    <a:pt x="601726" y="550671"/>
                  </a:lnTo>
                  <a:lnTo>
                    <a:pt x="644271" y="529463"/>
                  </a:lnTo>
                  <a:lnTo>
                    <a:pt x="682752" y="504443"/>
                  </a:lnTo>
                  <a:lnTo>
                    <a:pt x="716534" y="476123"/>
                  </a:lnTo>
                  <a:lnTo>
                    <a:pt x="745236" y="444626"/>
                  </a:lnTo>
                  <a:lnTo>
                    <a:pt x="768477" y="410463"/>
                  </a:lnTo>
                  <a:lnTo>
                    <a:pt x="785622" y="374014"/>
                  </a:lnTo>
                  <a:lnTo>
                    <a:pt x="796163" y="335533"/>
                  </a:lnTo>
                  <a:lnTo>
                    <a:pt x="799846" y="295401"/>
                  </a:lnTo>
                  <a:lnTo>
                    <a:pt x="796163" y="255396"/>
                  </a:lnTo>
                  <a:lnTo>
                    <a:pt x="785622" y="216915"/>
                  </a:lnTo>
                  <a:lnTo>
                    <a:pt x="768477" y="180466"/>
                  </a:lnTo>
                  <a:lnTo>
                    <a:pt x="745236" y="146303"/>
                  </a:lnTo>
                  <a:lnTo>
                    <a:pt x="716534" y="114934"/>
                  </a:lnTo>
                  <a:lnTo>
                    <a:pt x="682752" y="86487"/>
                  </a:lnTo>
                  <a:lnTo>
                    <a:pt x="644271" y="61594"/>
                  </a:lnTo>
                  <a:lnTo>
                    <a:pt x="601726" y="40386"/>
                  </a:lnTo>
                  <a:lnTo>
                    <a:pt x="555625" y="23240"/>
                  </a:lnTo>
                  <a:lnTo>
                    <a:pt x="506222" y="10540"/>
                  </a:lnTo>
                  <a:lnTo>
                    <a:pt x="454152" y="2666"/>
                  </a:lnTo>
                  <a:lnTo>
                    <a:pt x="39992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187702" y="2216657"/>
              <a:ext cx="800100" cy="591185"/>
            </a:xfrm>
            <a:custGeom>
              <a:avLst/>
              <a:gdLst/>
              <a:ahLst/>
              <a:cxnLst/>
              <a:rect l="l" t="t" r="r" b="b"/>
              <a:pathLst>
                <a:path w="800100" h="591185">
                  <a:moveTo>
                    <a:pt x="799846" y="295401"/>
                  </a:moveTo>
                  <a:lnTo>
                    <a:pt x="796163" y="255396"/>
                  </a:lnTo>
                  <a:lnTo>
                    <a:pt x="785622" y="216915"/>
                  </a:lnTo>
                  <a:lnTo>
                    <a:pt x="768477" y="180466"/>
                  </a:lnTo>
                  <a:lnTo>
                    <a:pt x="745236" y="146303"/>
                  </a:lnTo>
                  <a:lnTo>
                    <a:pt x="716534" y="114934"/>
                  </a:lnTo>
                  <a:lnTo>
                    <a:pt x="682752" y="86487"/>
                  </a:lnTo>
                  <a:lnTo>
                    <a:pt x="644271" y="61594"/>
                  </a:lnTo>
                  <a:lnTo>
                    <a:pt x="601726" y="40386"/>
                  </a:lnTo>
                  <a:lnTo>
                    <a:pt x="555625" y="23240"/>
                  </a:lnTo>
                  <a:lnTo>
                    <a:pt x="506222" y="10540"/>
                  </a:lnTo>
                  <a:lnTo>
                    <a:pt x="454152" y="2666"/>
                  </a:lnTo>
                  <a:lnTo>
                    <a:pt x="399923" y="0"/>
                  </a:lnTo>
                  <a:lnTo>
                    <a:pt x="345694" y="2666"/>
                  </a:lnTo>
                  <a:lnTo>
                    <a:pt x="293624" y="10540"/>
                  </a:lnTo>
                  <a:lnTo>
                    <a:pt x="244221" y="23240"/>
                  </a:lnTo>
                  <a:lnTo>
                    <a:pt x="198120" y="40386"/>
                  </a:lnTo>
                  <a:lnTo>
                    <a:pt x="155575" y="61594"/>
                  </a:lnTo>
                  <a:lnTo>
                    <a:pt x="117093" y="86487"/>
                  </a:lnTo>
                  <a:lnTo>
                    <a:pt x="83312" y="114934"/>
                  </a:lnTo>
                  <a:lnTo>
                    <a:pt x="54610" y="146303"/>
                  </a:lnTo>
                  <a:lnTo>
                    <a:pt x="31368" y="180466"/>
                  </a:lnTo>
                  <a:lnTo>
                    <a:pt x="14224" y="216915"/>
                  </a:lnTo>
                  <a:lnTo>
                    <a:pt x="3683" y="255396"/>
                  </a:lnTo>
                  <a:lnTo>
                    <a:pt x="0" y="295401"/>
                  </a:lnTo>
                  <a:lnTo>
                    <a:pt x="3683" y="335533"/>
                  </a:lnTo>
                  <a:lnTo>
                    <a:pt x="14224" y="374014"/>
                  </a:lnTo>
                  <a:lnTo>
                    <a:pt x="31368" y="410463"/>
                  </a:lnTo>
                  <a:lnTo>
                    <a:pt x="54610" y="444626"/>
                  </a:lnTo>
                  <a:lnTo>
                    <a:pt x="83312" y="476122"/>
                  </a:lnTo>
                  <a:lnTo>
                    <a:pt x="117093" y="504443"/>
                  </a:lnTo>
                  <a:lnTo>
                    <a:pt x="155575" y="529463"/>
                  </a:lnTo>
                  <a:lnTo>
                    <a:pt x="198120" y="550671"/>
                  </a:lnTo>
                  <a:lnTo>
                    <a:pt x="244221" y="567816"/>
                  </a:lnTo>
                  <a:lnTo>
                    <a:pt x="293624" y="580516"/>
                  </a:lnTo>
                  <a:lnTo>
                    <a:pt x="345694" y="588390"/>
                  </a:lnTo>
                  <a:lnTo>
                    <a:pt x="399923" y="591057"/>
                  </a:lnTo>
                  <a:lnTo>
                    <a:pt x="454152" y="588390"/>
                  </a:lnTo>
                  <a:lnTo>
                    <a:pt x="506222" y="580516"/>
                  </a:lnTo>
                  <a:lnTo>
                    <a:pt x="555625" y="567816"/>
                  </a:lnTo>
                  <a:lnTo>
                    <a:pt x="601726" y="550671"/>
                  </a:lnTo>
                  <a:lnTo>
                    <a:pt x="644271" y="529463"/>
                  </a:lnTo>
                  <a:lnTo>
                    <a:pt x="682752" y="504443"/>
                  </a:lnTo>
                  <a:lnTo>
                    <a:pt x="716534" y="476122"/>
                  </a:lnTo>
                  <a:lnTo>
                    <a:pt x="745236" y="444626"/>
                  </a:lnTo>
                  <a:lnTo>
                    <a:pt x="768477" y="410463"/>
                  </a:lnTo>
                  <a:lnTo>
                    <a:pt x="785622" y="374014"/>
                  </a:lnTo>
                  <a:lnTo>
                    <a:pt x="796163" y="335533"/>
                  </a:lnTo>
                  <a:lnTo>
                    <a:pt x="799846" y="295401"/>
                  </a:lnTo>
                  <a:close/>
                </a:path>
              </a:pathLst>
            </a:custGeom>
            <a:ln w="10667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32176" y="2359151"/>
              <a:ext cx="1143000" cy="265175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2987040" y="2465824"/>
              <a:ext cx="850265" cy="0"/>
            </a:xfrm>
            <a:custGeom>
              <a:avLst/>
              <a:gdLst/>
              <a:ahLst/>
              <a:cxnLst/>
              <a:rect l="l" t="t" r="r" b="b"/>
              <a:pathLst>
                <a:path w="850264">
                  <a:moveTo>
                    <a:pt x="0" y="0"/>
                  </a:moveTo>
                  <a:lnTo>
                    <a:pt x="850234" y="0"/>
                  </a:lnTo>
                </a:path>
              </a:pathLst>
            </a:custGeom>
            <a:ln w="1271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846195" y="2414015"/>
              <a:ext cx="96012" cy="10350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745736" y="2368295"/>
              <a:ext cx="1048512" cy="265175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4800600" y="2436240"/>
              <a:ext cx="749300" cy="41275"/>
            </a:xfrm>
            <a:custGeom>
              <a:avLst/>
              <a:gdLst/>
              <a:ahLst/>
              <a:cxnLst/>
              <a:rect l="l" t="t" r="r" b="b"/>
              <a:pathLst>
                <a:path w="749300" h="41275">
                  <a:moveTo>
                    <a:pt x="38608" y="1524"/>
                  </a:moveTo>
                  <a:lnTo>
                    <a:pt x="508" y="0"/>
                  </a:lnTo>
                  <a:lnTo>
                    <a:pt x="0" y="12700"/>
                  </a:lnTo>
                  <a:lnTo>
                    <a:pt x="38100" y="14224"/>
                  </a:lnTo>
                  <a:lnTo>
                    <a:pt x="38608" y="1524"/>
                  </a:lnTo>
                  <a:close/>
                </a:path>
                <a:path w="749300" h="41275">
                  <a:moveTo>
                    <a:pt x="89281" y="3429"/>
                  </a:moveTo>
                  <a:lnTo>
                    <a:pt x="51308" y="2032"/>
                  </a:lnTo>
                  <a:lnTo>
                    <a:pt x="50800" y="14605"/>
                  </a:lnTo>
                  <a:lnTo>
                    <a:pt x="88900" y="16129"/>
                  </a:lnTo>
                  <a:lnTo>
                    <a:pt x="89281" y="3429"/>
                  </a:lnTo>
                  <a:close/>
                </a:path>
                <a:path w="749300" h="41275">
                  <a:moveTo>
                    <a:pt x="140081" y="5334"/>
                  </a:moveTo>
                  <a:lnTo>
                    <a:pt x="101981" y="3937"/>
                  </a:lnTo>
                  <a:lnTo>
                    <a:pt x="101600" y="16637"/>
                  </a:lnTo>
                  <a:lnTo>
                    <a:pt x="139573" y="18034"/>
                  </a:lnTo>
                  <a:lnTo>
                    <a:pt x="140081" y="5334"/>
                  </a:lnTo>
                  <a:close/>
                </a:path>
                <a:path w="749300" h="41275">
                  <a:moveTo>
                    <a:pt x="190881" y="7239"/>
                  </a:moveTo>
                  <a:lnTo>
                    <a:pt x="152781" y="5842"/>
                  </a:lnTo>
                  <a:lnTo>
                    <a:pt x="152273" y="18542"/>
                  </a:lnTo>
                  <a:lnTo>
                    <a:pt x="190373" y="19939"/>
                  </a:lnTo>
                  <a:lnTo>
                    <a:pt x="190881" y="7239"/>
                  </a:lnTo>
                  <a:close/>
                </a:path>
                <a:path w="749300" h="41275">
                  <a:moveTo>
                    <a:pt x="241554" y="9144"/>
                  </a:moveTo>
                  <a:lnTo>
                    <a:pt x="203581" y="7747"/>
                  </a:lnTo>
                  <a:lnTo>
                    <a:pt x="203073" y="20447"/>
                  </a:lnTo>
                  <a:lnTo>
                    <a:pt x="241046" y="21844"/>
                  </a:lnTo>
                  <a:lnTo>
                    <a:pt x="241554" y="9144"/>
                  </a:lnTo>
                  <a:close/>
                </a:path>
                <a:path w="749300" h="41275">
                  <a:moveTo>
                    <a:pt x="292227" y="11049"/>
                  </a:moveTo>
                  <a:lnTo>
                    <a:pt x="254127" y="9652"/>
                  </a:lnTo>
                  <a:lnTo>
                    <a:pt x="253746" y="22352"/>
                  </a:lnTo>
                  <a:lnTo>
                    <a:pt x="291719" y="23749"/>
                  </a:lnTo>
                  <a:lnTo>
                    <a:pt x="292227" y="11049"/>
                  </a:lnTo>
                  <a:close/>
                </a:path>
                <a:path w="749300" h="41275">
                  <a:moveTo>
                    <a:pt x="343027" y="13081"/>
                  </a:moveTo>
                  <a:lnTo>
                    <a:pt x="304927" y="11557"/>
                  </a:lnTo>
                  <a:lnTo>
                    <a:pt x="304419" y="24257"/>
                  </a:lnTo>
                  <a:lnTo>
                    <a:pt x="342519" y="25781"/>
                  </a:lnTo>
                  <a:lnTo>
                    <a:pt x="343027" y="13081"/>
                  </a:lnTo>
                  <a:close/>
                </a:path>
                <a:path w="749300" h="41275">
                  <a:moveTo>
                    <a:pt x="393827" y="14986"/>
                  </a:moveTo>
                  <a:lnTo>
                    <a:pt x="355727" y="13462"/>
                  </a:lnTo>
                  <a:lnTo>
                    <a:pt x="355219" y="26162"/>
                  </a:lnTo>
                  <a:lnTo>
                    <a:pt x="393319" y="27686"/>
                  </a:lnTo>
                  <a:lnTo>
                    <a:pt x="393827" y="14986"/>
                  </a:lnTo>
                  <a:close/>
                </a:path>
                <a:path w="749300" h="41275">
                  <a:moveTo>
                    <a:pt x="444500" y="16891"/>
                  </a:moveTo>
                  <a:lnTo>
                    <a:pt x="406527" y="15494"/>
                  </a:lnTo>
                  <a:lnTo>
                    <a:pt x="406019" y="28067"/>
                  </a:lnTo>
                  <a:lnTo>
                    <a:pt x="444119" y="29591"/>
                  </a:lnTo>
                  <a:lnTo>
                    <a:pt x="444500" y="16891"/>
                  </a:lnTo>
                  <a:close/>
                </a:path>
                <a:path w="749300" h="41275">
                  <a:moveTo>
                    <a:pt x="495300" y="18796"/>
                  </a:moveTo>
                  <a:lnTo>
                    <a:pt x="457200" y="17399"/>
                  </a:lnTo>
                  <a:lnTo>
                    <a:pt x="456692" y="30099"/>
                  </a:lnTo>
                  <a:lnTo>
                    <a:pt x="494792" y="31496"/>
                  </a:lnTo>
                  <a:lnTo>
                    <a:pt x="495300" y="18796"/>
                  </a:lnTo>
                  <a:close/>
                </a:path>
                <a:path w="749300" h="41275">
                  <a:moveTo>
                    <a:pt x="546100" y="20701"/>
                  </a:moveTo>
                  <a:lnTo>
                    <a:pt x="508000" y="19304"/>
                  </a:lnTo>
                  <a:lnTo>
                    <a:pt x="507492" y="32004"/>
                  </a:lnTo>
                  <a:lnTo>
                    <a:pt x="545592" y="33401"/>
                  </a:lnTo>
                  <a:lnTo>
                    <a:pt x="546100" y="20701"/>
                  </a:lnTo>
                  <a:close/>
                </a:path>
                <a:path w="749300" h="41275">
                  <a:moveTo>
                    <a:pt x="596773" y="22606"/>
                  </a:moveTo>
                  <a:lnTo>
                    <a:pt x="558800" y="21209"/>
                  </a:lnTo>
                  <a:lnTo>
                    <a:pt x="558292" y="33909"/>
                  </a:lnTo>
                  <a:lnTo>
                    <a:pt x="596392" y="35306"/>
                  </a:lnTo>
                  <a:lnTo>
                    <a:pt x="596773" y="22606"/>
                  </a:lnTo>
                  <a:close/>
                </a:path>
                <a:path w="749300" h="41275">
                  <a:moveTo>
                    <a:pt x="647446" y="24511"/>
                  </a:moveTo>
                  <a:lnTo>
                    <a:pt x="609473" y="23114"/>
                  </a:lnTo>
                  <a:lnTo>
                    <a:pt x="609092" y="35814"/>
                  </a:lnTo>
                  <a:lnTo>
                    <a:pt x="646938" y="37338"/>
                  </a:lnTo>
                  <a:lnTo>
                    <a:pt x="647446" y="24511"/>
                  </a:lnTo>
                  <a:close/>
                </a:path>
                <a:path w="749300" h="41275">
                  <a:moveTo>
                    <a:pt x="698246" y="26543"/>
                  </a:moveTo>
                  <a:lnTo>
                    <a:pt x="660146" y="25019"/>
                  </a:lnTo>
                  <a:lnTo>
                    <a:pt x="659638" y="37846"/>
                  </a:lnTo>
                  <a:lnTo>
                    <a:pt x="697738" y="39370"/>
                  </a:lnTo>
                  <a:lnTo>
                    <a:pt x="698246" y="26543"/>
                  </a:lnTo>
                  <a:close/>
                </a:path>
                <a:path w="749300" h="41275">
                  <a:moveTo>
                    <a:pt x="749046" y="28448"/>
                  </a:moveTo>
                  <a:lnTo>
                    <a:pt x="710946" y="26924"/>
                  </a:lnTo>
                  <a:lnTo>
                    <a:pt x="710438" y="39751"/>
                  </a:lnTo>
                  <a:lnTo>
                    <a:pt x="748538" y="41275"/>
                  </a:lnTo>
                  <a:lnTo>
                    <a:pt x="749046" y="284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561838" y="2420111"/>
              <a:ext cx="97789" cy="103504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89176" y="2368295"/>
              <a:ext cx="530351" cy="26517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844040" y="2423159"/>
              <a:ext cx="342900" cy="103631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4045458" y="3658361"/>
              <a:ext cx="835025" cy="609600"/>
            </a:xfrm>
            <a:custGeom>
              <a:avLst/>
              <a:gdLst/>
              <a:ahLst/>
              <a:cxnLst/>
              <a:rect l="l" t="t" r="r" b="b"/>
              <a:pathLst>
                <a:path w="835025" h="609600">
                  <a:moveTo>
                    <a:pt x="834770" y="304800"/>
                  </a:moveTo>
                  <a:lnTo>
                    <a:pt x="830961" y="263398"/>
                  </a:lnTo>
                  <a:lnTo>
                    <a:pt x="819912" y="223774"/>
                  </a:lnTo>
                  <a:lnTo>
                    <a:pt x="802004" y="186181"/>
                  </a:lnTo>
                  <a:lnTo>
                    <a:pt x="777747" y="151002"/>
                  </a:lnTo>
                  <a:lnTo>
                    <a:pt x="747776" y="118618"/>
                  </a:lnTo>
                  <a:lnTo>
                    <a:pt x="712469" y="89281"/>
                  </a:lnTo>
                  <a:lnTo>
                    <a:pt x="672464" y="63500"/>
                  </a:lnTo>
                  <a:lnTo>
                    <a:pt x="628014" y="41656"/>
                  </a:lnTo>
                  <a:lnTo>
                    <a:pt x="579881" y="24002"/>
                  </a:lnTo>
                  <a:lnTo>
                    <a:pt x="528319" y="10921"/>
                  </a:lnTo>
                  <a:lnTo>
                    <a:pt x="474090" y="2793"/>
                  </a:lnTo>
                  <a:lnTo>
                    <a:pt x="417449" y="0"/>
                  </a:lnTo>
                  <a:lnTo>
                    <a:pt x="360806" y="2793"/>
                  </a:lnTo>
                  <a:lnTo>
                    <a:pt x="306450" y="10921"/>
                  </a:lnTo>
                  <a:lnTo>
                    <a:pt x="254888" y="24002"/>
                  </a:lnTo>
                  <a:lnTo>
                    <a:pt x="206755" y="41656"/>
                  </a:lnTo>
                  <a:lnTo>
                    <a:pt x="162305" y="63500"/>
                  </a:lnTo>
                  <a:lnTo>
                    <a:pt x="122300" y="89281"/>
                  </a:lnTo>
                  <a:lnTo>
                    <a:pt x="86994" y="118618"/>
                  </a:lnTo>
                  <a:lnTo>
                    <a:pt x="57022" y="151002"/>
                  </a:lnTo>
                  <a:lnTo>
                    <a:pt x="32765" y="186181"/>
                  </a:lnTo>
                  <a:lnTo>
                    <a:pt x="14858" y="223774"/>
                  </a:lnTo>
                  <a:lnTo>
                    <a:pt x="3809" y="263398"/>
                  </a:lnTo>
                  <a:lnTo>
                    <a:pt x="0" y="304800"/>
                  </a:lnTo>
                  <a:lnTo>
                    <a:pt x="3809" y="346201"/>
                  </a:lnTo>
                  <a:lnTo>
                    <a:pt x="14858" y="385825"/>
                  </a:lnTo>
                  <a:lnTo>
                    <a:pt x="32765" y="423418"/>
                  </a:lnTo>
                  <a:lnTo>
                    <a:pt x="57022" y="458596"/>
                  </a:lnTo>
                  <a:lnTo>
                    <a:pt x="86994" y="490981"/>
                  </a:lnTo>
                  <a:lnTo>
                    <a:pt x="122300" y="520319"/>
                  </a:lnTo>
                  <a:lnTo>
                    <a:pt x="162305" y="546100"/>
                  </a:lnTo>
                  <a:lnTo>
                    <a:pt x="206755" y="567944"/>
                  </a:lnTo>
                  <a:lnTo>
                    <a:pt x="254888" y="585596"/>
                  </a:lnTo>
                  <a:lnTo>
                    <a:pt x="306450" y="598677"/>
                  </a:lnTo>
                  <a:lnTo>
                    <a:pt x="360806" y="606806"/>
                  </a:lnTo>
                  <a:lnTo>
                    <a:pt x="417449" y="609600"/>
                  </a:lnTo>
                  <a:lnTo>
                    <a:pt x="474090" y="606806"/>
                  </a:lnTo>
                  <a:lnTo>
                    <a:pt x="528319" y="598677"/>
                  </a:lnTo>
                  <a:lnTo>
                    <a:pt x="579881" y="585596"/>
                  </a:lnTo>
                  <a:lnTo>
                    <a:pt x="628014" y="567944"/>
                  </a:lnTo>
                  <a:lnTo>
                    <a:pt x="672464" y="546100"/>
                  </a:lnTo>
                  <a:lnTo>
                    <a:pt x="712469" y="520319"/>
                  </a:lnTo>
                  <a:lnTo>
                    <a:pt x="747776" y="490981"/>
                  </a:lnTo>
                  <a:lnTo>
                    <a:pt x="777747" y="458596"/>
                  </a:lnTo>
                  <a:lnTo>
                    <a:pt x="802004" y="423418"/>
                  </a:lnTo>
                  <a:lnTo>
                    <a:pt x="819912" y="385825"/>
                  </a:lnTo>
                  <a:lnTo>
                    <a:pt x="830961" y="346201"/>
                  </a:lnTo>
                  <a:lnTo>
                    <a:pt x="834770" y="304800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169664" y="2691383"/>
              <a:ext cx="353567" cy="1048512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4268724" y="2798063"/>
              <a:ext cx="200025" cy="861060"/>
            </a:xfrm>
            <a:custGeom>
              <a:avLst/>
              <a:gdLst/>
              <a:ahLst/>
              <a:cxnLst/>
              <a:rect l="l" t="t" r="r" b="b"/>
              <a:pathLst>
                <a:path w="200025" h="861060">
                  <a:moveTo>
                    <a:pt x="61468" y="108966"/>
                  </a:moveTo>
                  <a:lnTo>
                    <a:pt x="54483" y="71501"/>
                  </a:lnTo>
                  <a:lnTo>
                    <a:pt x="41910" y="73787"/>
                  </a:lnTo>
                  <a:lnTo>
                    <a:pt x="48768" y="111252"/>
                  </a:lnTo>
                  <a:lnTo>
                    <a:pt x="61468" y="108966"/>
                  </a:lnTo>
                  <a:close/>
                </a:path>
                <a:path w="200025" h="861060">
                  <a:moveTo>
                    <a:pt x="70612" y="159004"/>
                  </a:moveTo>
                  <a:lnTo>
                    <a:pt x="63754" y="121539"/>
                  </a:lnTo>
                  <a:lnTo>
                    <a:pt x="51181" y="123825"/>
                  </a:lnTo>
                  <a:lnTo>
                    <a:pt x="58166" y="161290"/>
                  </a:lnTo>
                  <a:lnTo>
                    <a:pt x="70612" y="159004"/>
                  </a:lnTo>
                  <a:close/>
                </a:path>
                <a:path w="200025" h="861060">
                  <a:moveTo>
                    <a:pt x="79756" y="208915"/>
                  </a:moveTo>
                  <a:lnTo>
                    <a:pt x="72898" y="171450"/>
                  </a:lnTo>
                  <a:lnTo>
                    <a:pt x="60452" y="173736"/>
                  </a:lnTo>
                  <a:lnTo>
                    <a:pt x="67310" y="211201"/>
                  </a:lnTo>
                  <a:lnTo>
                    <a:pt x="79756" y="208915"/>
                  </a:lnTo>
                  <a:close/>
                </a:path>
                <a:path w="200025" h="861060">
                  <a:moveTo>
                    <a:pt x="89027" y="258826"/>
                  </a:moveTo>
                  <a:lnTo>
                    <a:pt x="82169" y="221361"/>
                  </a:lnTo>
                  <a:lnTo>
                    <a:pt x="69596" y="223647"/>
                  </a:lnTo>
                  <a:lnTo>
                    <a:pt x="76581" y="261239"/>
                  </a:lnTo>
                  <a:lnTo>
                    <a:pt x="89027" y="258826"/>
                  </a:lnTo>
                  <a:close/>
                </a:path>
                <a:path w="200025" h="861060">
                  <a:moveTo>
                    <a:pt x="98171" y="308864"/>
                  </a:moveTo>
                  <a:lnTo>
                    <a:pt x="91313" y="271399"/>
                  </a:lnTo>
                  <a:lnTo>
                    <a:pt x="78867" y="273685"/>
                  </a:lnTo>
                  <a:lnTo>
                    <a:pt x="85725" y="311150"/>
                  </a:lnTo>
                  <a:lnTo>
                    <a:pt x="98171" y="308864"/>
                  </a:lnTo>
                  <a:close/>
                </a:path>
                <a:path w="200025" h="861060">
                  <a:moveTo>
                    <a:pt x="101727" y="77851"/>
                  </a:moveTo>
                  <a:lnTo>
                    <a:pt x="53340" y="21590"/>
                  </a:lnTo>
                  <a:lnTo>
                    <a:pt x="47371" y="14605"/>
                  </a:lnTo>
                  <a:lnTo>
                    <a:pt x="34798" y="0"/>
                  </a:lnTo>
                  <a:lnTo>
                    <a:pt x="0" y="96520"/>
                  </a:lnTo>
                  <a:lnTo>
                    <a:pt x="1651" y="100203"/>
                  </a:lnTo>
                  <a:lnTo>
                    <a:pt x="8255" y="102616"/>
                  </a:lnTo>
                  <a:lnTo>
                    <a:pt x="11938" y="100838"/>
                  </a:lnTo>
                  <a:lnTo>
                    <a:pt x="35052" y="36830"/>
                  </a:lnTo>
                  <a:lnTo>
                    <a:pt x="39624" y="61341"/>
                  </a:lnTo>
                  <a:lnTo>
                    <a:pt x="52197" y="59055"/>
                  </a:lnTo>
                  <a:lnTo>
                    <a:pt x="47625" y="34290"/>
                  </a:lnTo>
                  <a:lnTo>
                    <a:pt x="92202" y="86106"/>
                  </a:lnTo>
                  <a:lnTo>
                    <a:pt x="96139" y="86360"/>
                  </a:lnTo>
                  <a:lnTo>
                    <a:pt x="101473" y="81788"/>
                  </a:lnTo>
                  <a:lnTo>
                    <a:pt x="101727" y="77851"/>
                  </a:lnTo>
                  <a:close/>
                </a:path>
                <a:path w="200025" h="861060">
                  <a:moveTo>
                    <a:pt x="107442" y="358775"/>
                  </a:moveTo>
                  <a:lnTo>
                    <a:pt x="100584" y="321310"/>
                  </a:lnTo>
                  <a:lnTo>
                    <a:pt x="88011" y="323596"/>
                  </a:lnTo>
                  <a:lnTo>
                    <a:pt x="94996" y="361061"/>
                  </a:lnTo>
                  <a:lnTo>
                    <a:pt x="107442" y="358775"/>
                  </a:lnTo>
                  <a:close/>
                </a:path>
                <a:path w="200025" h="861060">
                  <a:moveTo>
                    <a:pt x="116586" y="408813"/>
                  </a:moveTo>
                  <a:lnTo>
                    <a:pt x="109728" y="371221"/>
                  </a:lnTo>
                  <a:lnTo>
                    <a:pt x="97282" y="373634"/>
                  </a:lnTo>
                  <a:lnTo>
                    <a:pt x="104140" y="411099"/>
                  </a:lnTo>
                  <a:lnTo>
                    <a:pt x="116586" y="408813"/>
                  </a:lnTo>
                  <a:close/>
                </a:path>
                <a:path w="200025" h="861060">
                  <a:moveTo>
                    <a:pt x="125857" y="458724"/>
                  </a:moveTo>
                  <a:lnTo>
                    <a:pt x="118999" y="421259"/>
                  </a:lnTo>
                  <a:lnTo>
                    <a:pt x="106426" y="423545"/>
                  </a:lnTo>
                  <a:lnTo>
                    <a:pt x="113411" y="461010"/>
                  </a:lnTo>
                  <a:lnTo>
                    <a:pt x="125857" y="458724"/>
                  </a:lnTo>
                  <a:close/>
                </a:path>
                <a:path w="200025" h="861060">
                  <a:moveTo>
                    <a:pt x="135001" y="508635"/>
                  </a:moveTo>
                  <a:lnTo>
                    <a:pt x="128143" y="471170"/>
                  </a:lnTo>
                  <a:lnTo>
                    <a:pt x="115697" y="473456"/>
                  </a:lnTo>
                  <a:lnTo>
                    <a:pt x="122555" y="510921"/>
                  </a:lnTo>
                  <a:lnTo>
                    <a:pt x="135001" y="508635"/>
                  </a:lnTo>
                  <a:close/>
                </a:path>
                <a:path w="200025" h="861060">
                  <a:moveTo>
                    <a:pt x="144272" y="558673"/>
                  </a:moveTo>
                  <a:lnTo>
                    <a:pt x="137287" y="521208"/>
                  </a:lnTo>
                  <a:lnTo>
                    <a:pt x="124841" y="523494"/>
                  </a:lnTo>
                  <a:lnTo>
                    <a:pt x="131699" y="560959"/>
                  </a:lnTo>
                  <a:lnTo>
                    <a:pt x="144272" y="558673"/>
                  </a:lnTo>
                  <a:close/>
                </a:path>
                <a:path w="200025" h="861060">
                  <a:moveTo>
                    <a:pt x="153543" y="608584"/>
                  </a:moveTo>
                  <a:lnTo>
                    <a:pt x="146558" y="571119"/>
                  </a:lnTo>
                  <a:lnTo>
                    <a:pt x="134112" y="573405"/>
                  </a:lnTo>
                  <a:lnTo>
                    <a:pt x="140970" y="610870"/>
                  </a:lnTo>
                  <a:lnTo>
                    <a:pt x="153543" y="608584"/>
                  </a:lnTo>
                  <a:close/>
                </a:path>
                <a:path w="200025" h="861060">
                  <a:moveTo>
                    <a:pt x="162814" y="658495"/>
                  </a:moveTo>
                  <a:lnTo>
                    <a:pt x="155829" y="621030"/>
                  </a:lnTo>
                  <a:lnTo>
                    <a:pt x="143256" y="623443"/>
                  </a:lnTo>
                  <a:lnTo>
                    <a:pt x="150241" y="660908"/>
                  </a:lnTo>
                  <a:lnTo>
                    <a:pt x="162814" y="658495"/>
                  </a:lnTo>
                  <a:close/>
                </a:path>
                <a:path w="200025" h="861060">
                  <a:moveTo>
                    <a:pt x="171958" y="708533"/>
                  </a:moveTo>
                  <a:lnTo>
                    <a:pt x="165100" y="671068"/>
                  </a:lnTo>
                  <a:lnTo>
                    <a:pt x="152654" y="673354"/>
                  </a:lnTo>
                  <a:lnTo>
                    <a:pt x="159512" y="710819"/>
                  </a:lnTo>
                  <a:lnTo>
                    <a:pt x="171958" y="708533"/>
                  </a:lnTo>
                  <a:close/>
                </a:path>
                <a:path w="200025" h="861060">
                  <a:moveTo>
                    <a:pt x="181229" y="758456"/>
                  </a:moveTo>
                  <a:lnTo>
                    <a:pt x="174244" y="720979"/>
                  </a:lnTo>
                  <a:lnTo>
                    <a:pt x="161798" y="723265"/>
                  </a:lnTo>
                  <a:lnTo>
                    <a:pt x="168656" y="760742"/>
                  </a:lnTo>
                  <a:lnTo>
                    <a:pt x="181229" y="758456"/>
                  </a:lnTo>
                  <a:close/>
                </a:path>
                <a:path w="200025" h="861060">
                  <a:moveTo>
                    <a:pt x="190373" y="808494"/>
                  </a:moveTo>
                  <a:lnTo>
                    <a:pt x="183515" y="771017"/>
                  </a:lnTo>
                  <a:lnTo>
                    <a:pt x="171069" y="773303"/>
                  </a:lnTo>
                  <a:lnTo>
                    <a:pt x="177927" y="810768"/>
                  </a:lnTo>
                  <a:lnTo>
                    <a:pt x="190373" y="808494"/>
                  </a:lnTo>
                  <a:close/>
                </a:path>
                <a:path w="200025" h="861060">
                  <a:moveTo>
                    <a:pt x="199644" y="858393"/>
                  </a:moveTo>
                  <a:lnTo>
                    <a:pt x="192659" y="820928"/>
                  </a:lnTo>
                  <a:lnTo>
                    <a:pt x="180213" y="823214"/>
                  </a:lnTo>
                  <a:lnTo>
                    <a:pt x="187071" y="860679"/>
                  </a:lnTo>
                  <a:lnTo>
                    <a:pt x="199644" y="85839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590288" y="2505455"/>
              <a:ext cx="1237488" cy="1258824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4643628" y="2612135"/>
              <a:ext cx="1051560" cy="1071245"/>
            </a:xfrm>
            <a:custGeom>
              <a:avLst/>
              <a:gdLst/>
              <a:ahLst/>
              <a:cxnLst/>
              <a:rect l="l" t="t" r="r" b="b"/>
              <a:pathLst>
                <a:path w="1051560" h="1071245">
                  <a:moveTo>
                    <a:pt x="35687" y="1043559"/>
                  </a:moveTo>
                  <a:lnTo>
                    <a:pt x="26670" y="1034669"/>
                  </a:lnTo>
                  <a:lnTo>
                    <a:pt x="0" y="1061974"/>
                  </a:lnTo>
                  <a:lnTo>
                    <a:pt x="9017" y="1070864"/>
                  </a:lnTo>
                  <a:lnTo>
                    <a:pt x="35687" y="1043559"/>
                  </a:lnTo>
                  <a:close/>
                </a:path>
                <a:path w="1051560" h="1071245">
                  <a:moveTo>
                    <a:pt x="71374" y="1007364"/>
                  </a:moveTo>
                  <a:lnTo>
                    <a:pt x="62357" y="998474"/>
                  </a:lnTo>
                  <a:lnTo>
                    <a:pt x="35560" y="1025652"/>
                  </a:lnTo>
                  <a:lnTo>
                    <a:pt x="44577" y="1034542"/>
                  </a:lnTo>
                  <a:lnTo>
                    <a:pt x="71374" y="1007364"/>
                  </a:lnTo>
                  <a:close/>
                </a:path>
                <a:path w="1051560" h="1071245">
                  <a:moveTo>
                    <a:pt x="106934" y="971042"/>
                  </a:moveTo>
                  <a:lnTo>
                    <a:pt x="97917" y="962152"/>
                  </a:lnTo>
                  <a:lnTo>
                    <a:pt x="71247" y="989330"/>
                  </a:lnTo>
                  <a:lnTo>
                    <a:pt x="80264" y="998220"/>
                  </a:lnTo>
                  <a:lnTo>
                    <a:pt x="106934" y="971042"/>
                  </a:lnTo>
                  <a:close/>
                </a:path>
                <a:path w="1051560" h="1071245">
                  <a:moveTo>
                    <a:pt x="142494" y="934859"/>
                  </a:moveTo>
                  <a:lnTo>
                    <a:pt x="133477" y="925957"/>
                  </a:lnTo>
                  <a:lnTo>
                    <a:pt x="106807" y="953147"/>
                  </a:lnTo>
                  <a:lnTo>
                    <a:pt x="115824" y="962025"/>
                  </a:lnTo>
                  <a:lnTo>
                    <a:pt x="142494" y="934859"/>
                  </a:lnTo>
                  <a:close/>
                </a:path>
                <a:path w="1051560" h="1071245">
                  <a:moveTo>
                    <a:pt x="178181" y="898652"/>
                  </a:moveTo>
                  <a:lnTo>
                    <a:pt x="169164" y="889762"/>
                  </a:lnTo>
                  <a:lnTo>
                    <a:pt x="142367" y="916940"/>
                  </a:lnTo>
                  <a:lnTo>
                    <a:pt x="151384" y="925830"/>
                  </a:lnTo>
                  <a:lnTo>
                    <a:pt x="178181" y="898652"/>
                  </a:lnTo>
                  <a:close/>
                </a:path>
                <a:path w="1051560" h="1071245">
                  <a:moveTo>
                    <a:pt x="213741" y="862330"/>
                  </a:moveTo>
                  <a:lnTo>
                    <a:pt x="204724" y="853440"/>
                  </a:lnTo>
                  <a:lnTo>
                    <a:pt x="178054" y="880618"/>
                  </a:lnTo>
                  <a:lnTo>
                    <a:pt x="187071" y="889508"/>
                  </a:lnTo>
                  <a:lnTo>
                    <a:pt x="213741" y="862330"/>
                  </a:lnTo>
                  <a:close/>
                </a:path>
                <a:path w="1051560" h="1071245">
                  <a:moveTo>
                    <a:pt x="249301" y="826008"/>
                  </a:moveTo>
                  <a:lnTo>
                    <a:pt x="240284" y="817118"/>
                  </a:lnTo>
                  <a:lnTo>
                    <a:pt x="213614" y="844296"/>
                  </a:lnTo>
                  <a:lnTo>
                    <a:pt x="222631" y="853186"/>
                  </a:lnTo>
                  <a:lnTo>
                    <a:pt x="249301" y="826008"/>
                  </a:lnTo>
                  <a:close/>
                </a:path>
                <a:path w="1051560" h="1071245">
                  <a:moveTo>
                    <a:pt x="284988" y="789813"/>
                  </a:moveTo>
                  <a:lnTo>
                    <a:pt x="275971" y="780923"/>
                  </a:lnTo>
                  <a:lnTo>
                    <a:pt x="249174" y="808101"/>
                  </a:lnTo>
                  <a:lnTo>
                    <a:pt x="258191" y="816991"/>
                  </a:lnTo>
                  <a:lnTo>
                    <a:pt x="284988" y="789813"/>
                  </a:lnTo>
                  <a:close/>
                </a:path>
                <a:path w="1051560" h="1071245">
                  <a:moveTo>
                    <a:pt x="320548" y="753491"/>
                  </a:moveTo>
                  <a:lnTo>
                    <a:pt x="311531" y="744601"/>
                  </a:lnTo>
                  <a:lnTo>
                    <a:pt x="284861" y="771779"/>
                  </a:lnTo>
                  <a:lnTo>
                    <a:pt x="293878" y="780669"/>
                  </a:lnTo>
                  <a:lnTo>
                    <a:pt x="320548" y="753491"/>
                  </a:lnTo>
                  <a:close/>
                </a:path>
                <a:path w="1051560" h="1071245">
                  <a:moveTo>
                    <a:pt x="356108" y="717169"/>
                  </a:moveTo>
                  <a:lnTo>
                    <a:pt x="347091" y="708279"/>
                  </a:lnTo>
                  <a:lnTo>
                    <a:pt x="320421" y="735457"/>
                  </a:lnTo>
                  <a:lnTo>
                    <a:pt x="329438" y="744347"/>
                  </a:lnTo>
                  <a:lnTo>
                    <a:pt x="356108" y="717169"/>
                  </a:lnTo>
                  <a:close/>
                </a:path>
                <a:path w="1051560" h="1071245">
                  <a:moveTo>
                    <a:pt x="391795" y="680847"/>
                  </a:moveTo>
                  <a:lnTo>
                    <a:pt x="382651" y="671957"/>
                  </a:lnTo>
                  <a:lnTo>
                    <a:pt x="355981" y="699262"/>
                  </a:lnTo>
                  <a:lnTo>
                    <a:pt x="364998" y="708152"/>
                  </a:lnTo>
                  <a:lnTo>
                    <a:pt x="391795" y="680847"/>
                  </a:lnTo>
                  <a:close/>
                </a:path>
                <a:path w="1051560" h="1071245">
                  <a:moveTo>
                    <a:pt x="427355" y="644779"/>
                  </a:moveTo>
                  <a:lnTo>
                    <a:pt x="418211" y="635889"/>
                  </a:lnTo>
                  <a:lnTo>
                    <a:pt x="391541" y="663067"/>
                  </a:lnTo>
                  <a:lnTo>
                    <a:pt x="400685" y="671830"/>
                  </a:lnTo>
                  <a:lnTo>
                    <a:pt x="427355" y="644779"/>
                  </a:lnTo>
                  <a:close/>
                </a:path>
                <a:path w="1051560" h="1071245">
                  <a:moveTo>
                    <a:pt x="462915" y="608457"/>
                  </a:moveTo>
                  <a:lnTo>
                    <a:pt x="453771" y="599567"/>
                  </a:lnTo>
                  <a:lnTo>
                    <a:pt x="427101" y="626745"/>
                  </a:lnTo>
                  <a:lnTo>
                    <a:pt x="436245" y="635635"/>
                  </a:lnTo>
                  <a:lnTo>
                    <a:pt x="462915" y="608457"/>
                  </a:lnTo>
                  <a:close/>
                </a:path>
                <a:path w="1051560" h="1071245">
                  <a:moveTo>
                    <a:pt x="498602" y="572135"/>
                  </a:moveTo>
                  <a:lnTo>
                    <a:pt x="489458" y="563245"/>
                  </a:lnTo>
                  <a:lnTo>
                    <a:pt x="462661" y="590550"/>
                  </a:lnTo>
                  <a:lnTo>
                    <a:pt x="471805" y="599440"/>
                  </a:lnTo>
                  <a:lnTo>
                    <a:pt x="498602" y="572135"/>
                  </a:lnTo>
                  <a:close/>
                </a:path>
                <a:path w="1051560" h="1071245">
                  <a:moveTo>
                    <a:pt x="534162" y="535940"/>
                  </a:moveTo>
                  <a:lnTo>
                    <a:pt x="525018" y="527050"/>
                  </a:lnTo>
                  <a:lnTo>
                    <a:pt x="498348" y="554228"/>
                  </a:lnTo>
                  <a:lnTo>
                    <a:pt x="507492" y="563118"/>
                  </a:lnTo>
                  <a:lnTo>
                    <a:pt x="534162" y="535940"/>
                  </a:lnTo>
                  <a:close/>
                </a:path>
                <a:path w="1051560" h="1071245">
                  <a:moveTo>
                    <a:pt x="569722" y="499618"/>
                  </a:moveTo>
                  <a:lnTo>
                    <a:pt x="560578" y="490728"/>
                  </a:lnTo>
                  <a:lnTo>
                    <a:pt x="533908" y="517906"/>
                  </a:lnTo>
                  <a:lnTo>
                    <a:pt x="543052" y="526796"/>
                  </a:lnTo>
                  <a:lnTo>
                    <a:pt x="569722" y="499618"/>
                  </a:lnTo>
                  <a:close/>
                </a:path>
                <a:path w="1051560" h="1071245">
                  <a:moveTo>
                    <a:pt x="605409" y="463296"/>
                  </a:moveTo>
                  <a:lnTo>
                    <a:pt x="596265" y="454406"/>
                  </a:lnTo>
                  <a:lnTo>
                    <a:pt x="569468" y="481711"/>
                  </a:lnTo>
                  <a:lnTo>
                    <a:pt x="578612" y="490601"/>
                  </a:lnTo>
                  <a:lnTo>
                    <a:pt x="605409" y="463296"/>
                  </a:lnTo>
                  <a:close/>
                </a:path>
                <a:path w="1051560" h="1071245">
                  <a:moveTo>
                    <a:pt x="640969" y="427101"/>
                  </a:moveTo>
                  <a:lnTo>
                    <a:pt x="631825" y="418211"/>
                  </a:lnTo>
                  <a:lnTo>
                    <a:pt x="605155" y="445389"/>
                  </a:lnTo>
                  <a:lnTo>
                    <a:pt x="614299" y="454279"/>
                  </a:lnTo>
                  <a:lnTo>
                    <a:pt x="640969" y="427101"/>
                  </a:lnTo>
                  <a:close/>
                </a:path>
                <a:path w="1051560" h="1071245">
                  <a:moveTo>
                    <a:pt x="676529" y="390906"/>
                  </a:moveTo>
                  <a:lnTo>
                    <a:pt x="667385" y="382016"/>
                  </a:lnTo>
                  <a:lnTo>
                    <a:pt x="640715" y="409067"/>
                  </a:lnTo>
                  <a:lnTo>
                    <a:pt x="649859" y="417957"/>
                  </a:lnTo>
                  <a:lnTo>
                    <a:pt x="676529" y="390906"/>
                  </a:lnTo>
                  <a:close/>
                </a:path>
                <a:path w="1051560" h="1071245">
                  <a:moveTo>
                    <a:pt x="712216" y="354584"/>
                  </a:moveTo>
                  <a:lnTo>
                    <a:pt x="703072" y="345694"/>
                  </a:lnTo>
                  <a:lnTo>
                    <a:pt x="676275" y="372999"/>
                  </a:lnTo>
                  <a:lnTo>
                    <a:pt x="685546" y="381889"/>
                  </a:lnTo>
                  <a:lnTo>
                    <a:pt x="712216" y="354584"/>
                  </a:lnTo>
                  <a:close/>
                </a:path>
                <a:path w="1051560" h="1071245">
                  <a:moveTo>
                    <a:pt x="747776" y="318389"/>
                  </a:moveTo>
                  <a:lnTo>
                    <a:pt x="738632" y="309499"/>
                  </a:lnTo>
                  <a:lnTo>
                    <a:pt x="711962" y="336677"/>
                  </a:lnTo>
                  <a:lnTo>
                    <a:pt x="721106" y="345567"/>
                  </a:lnTo>
                  <a:lnTo>
                    <a:pt x="747776" y="318389"/>
                  </a:lnTo>
                  <a:close/>
                </a:path>
                <a:path w="1051560" h="1071245">
                  <a:moveTo>
                    <a:pt x="783336" y="282067"/>
                  </a:moveTo>
                  <a:lnTo>
                    <a:pt x="774192" y="273177"/>
                  </a:lnTo>
                  <a:lnTo>
                    <a:pt x="747522" y="300355"/>
                  </a:lnTo>
                  <a:lnTo>
                    <a:pt x="756666" y="309245"/>
                  </a:lnTo>
                  <a:lnTo>
                    <a:pt x="783336" y="282067"/>
                  </a:lnTo>
                  <a:close/>
                </a:path>
                <a:path w="1051560" h="1071245">
                  <a:moveTo>
                    <a:pt x="819023" y="245745"/>
                  </a:moveTo>
                  <a:lnTo>
                    <a:pt x="809879" y="236855"/>
                  </a:lnTo>
                  <a:lnTo>
                    <a:pt x="783082" y="264160"/>
                  </a:lnTo>
                  <a:lnTo>
                    <a:pt x="792353" y="272923"/>
                  </a:lnTo>
                  <a:lnTo>
                    <a:pt x="819023" y="245745"/>
                  </a:lnTo>
                  <a:close/>
                </a:path>
                <a:path w="1051560" h="1071245">
                  <a:moveTo>
                    <a:pt x="854583" y="209550"/>
                  </a:moveTo>
                  <a:lnTo>
                    <a:pt x="845439" y="200660"/>
                  </a:lnTo>
                  <a:lnTo>
                    <a:pt x="818769" y="227838"/>
                  </a:lnTo>
                  <a:lnTo>
                    <a:pt x="827913" y="236728"/>
                  </a:lnTo>
                  <a:lnTo>
                    <a:pt x="854583" y="209550"/>
                  </a:lnTo>
                  <a:close/>
                </a:path>
                <a:path w="1051560" h="1071245">
                  <a:moveTo>
                    <a:pt x="890016" y="173228"/>
                  </a:moveTo>
                  <a:lnTo>
                    <a:pt x="880999" y="164338"/>
                  </a:lnTo>
                  <a:lnTo>
                    <a:pt x="854329" y="191516"/>
                  </a:lnTo>
                  <a:lnTo>
                    <a:pt x="863473" y="200406"/>
                  </a:lnTo>
                  <a:lnTo>
                    <a:pt x="890016" y="173228"/>
                  </a:lnTo>
                  <a:close/>
                </a:path>
                <a:path w="1051560" h="1071245">
                  <a:moveTo>
                    <a:pt x="925703" y="136906"/>
                  </a:moveTo>
                  <a:lnTo>
                    <a:pt x="916686" y="128143"/>
                  </a:lnTo>
                  <a:lnTo>
                    <a:pt x="889889" y="155194"/>
                  </a:lnTo>
                  <a:lnTo>
                    <a:pt x="899033" y="164084"/>
                  </a:lnTo>
                  <a:lnTo>
                    <a:pt x="925703" y="136906"/>
                  </a:lnTo>
                  <a:close/>
                </a:path>
                <a:path w="1051560" h="1071245">
                  <a:moveTo>
                    <a:pt x="961263" y="100711"/>
                  </a:moveTo>
                  <a:lnTo>
                    <a:pt x="952246" y="91821"/>
                  </a:lnTo>
                  <a:lnTo>
                    <a:pt x="925576" y="119126"/>
                  </a:lnTo>
                  <a:lnTo>
                    <a:pt x="934593" y="128016"/>
                  </a:lnTo>
                  <a:lnTo>
                    <a:pt x="961263" y="100711"/>
                  </a:lnTo>
                  <a:close/>
                </a:path>
                <a:path w="1051560" h="1071245">
                  <a:moveTo>
                    <a:pt x="996823" y="64516"/>
                  </a:moveTo>
                  <a:lnTo>
                    <a:pt x="987806" y="55626"/>
                  </a:lnTo>
                  <a:lnTo>
                    <a:pt x="961136" y="82804"/>
                  </a:lnTo>
                  <a:lnTo>
                    <a:pt x="970153" y="91694"/>
                  </a:lnTo>
                  <a:lnTo>
                    <a:pt x="996823" y="64516"/>
                  </a:lnTo>
                  <a:close/>
                </a:path>
                <a:path w="1051560" h="1071245">
                  <a:moveTo>
                    <a:pt x="1051306" y="0"/>
                  </a:moveTo>
                  <a:lnTo>
                    <a:pt x="1046988" y="1193"/>
                  </a:lnTo>
                  <a:lnTo>
                    <a:pt x="1046988" y="13462"/>
                  </a:lnTo>
                  <a:lnTo>
                    <a:pt x="1040892" y="7493"/>
                  </a:lnTo>
                  <a:lnTo>
                    <a:pt x="1037971" y="4572"/>
                  </a:lnTo>
                  <a:lnTo>
                    <a:pt x="1046988" y="13462"/>
                  </a:lnTo>
                  <a:lnTo>
                    <a:pt x="1046988" y="1193"/>
                  </a:lnTo>
                  <a:lnTo>
                    <a:pt x="1033653" y="4838"/>
                  </a:lnTo>
                  <a:lnTo>
                    <a:pt x="1033653" y="18034"/>
                  </a:lnTo>
                  <a:lnTo>
                    <a:pt x="1031494" y="26289"/>
                  </a:lnTo>
                  <a:lnTo>
                    <a:pt x="1031494" y="27178"/>
                  </a:lnTo>
                  <a:lnTo>
                    <a:pt x="1031367" y="27051"/>
                  </a:lnTo>
                  <a:lnTo>
                    <a:pt x="1024636" y="20447"/>
                  </a:lnTo>
                  <a:lnTo>
                    <a:pt x="1029208" y="19304"/>
                  </a:lnTo>
                  <a:lnTo>
                    <a:pt x="1033653" y="18034"/>
                  </a:lnTo>
                  <a:lnTo>
                    <a:pt x="1033653" y="4838"/>
                  </a:lnTo>
                  <a:lnTo>
                    <a:pt x="952119" y="27178"/>
                  </a:lnTo>
                  <a:lnTo>
                    <a:pt x="950214" y="30607"/>
                  </a:lnTo>
                  <a:lnTo>
                    <a:pt x="951992" y="37465"/>
                  </a:lnTo>
                  <a:lnTo>
                    <a:pt x="955548" y="39370"/>
                  </a:lnTo>
                  <a:lnTo>
                    <a:pt x="1021334" y="21463"/>
                  </a:lnTo>
                  <a:lnTo>
                    <a:pt x="996696" y="46482"/>
                  </a:lnTo>
                  <a:lnTo>
                    <a:pt x="1005840" y="55372"/>
                  </a:lnTo>
                  <a:lnTo>
                    <a:pt x="1030605" y="30099"/>
                  </a:lnTo>
                  <a:lnTo>
                    <a:pt x="1013841" y="96393"/>
                  </a:lnTo>
                  <a:lnTo>
                    <a:pt x="1015873" y="99949"/>
                  </a:lnTo>
                  <a:lnTo>
                    <a:pt x="1022731" y="101600"/>
                  </a:lnTo>
                  <a:lnTo>
                    <a:pt x="1026160" y="99568"/>
                  </a:lnTo>
                  <a:lnTo>
                    <a:pt x="1046480" y="19177"/>
                  </a:lnTo>
                  <a:lnTo>
                    <a:pt x="1050163" y="4572"/>
                  </a:lnTo>
                  <a:lnTo>
                    <a:pt x="105130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7" name="object 27"/>
          <p:cNvGraphicFramePr>
            <a:graphicFrameLocks noGrp="1"/>
          </p:cNvGraphicFramePr>
          <p:nvPr/>
        </p:nvGraphicFramePr>
        <p:xfrm>
          <a:off x="1670055" y="153923"/>
          <a:ext cx="8921751" cy="65449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13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4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82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01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206788">
                <a:tc gridSpan="5">
                  <a:txBody>
                    <a:bodyPr/>
                    <a:lstStyle/>
                    <a:p>
                      <a:pPr marL="1969770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2400" b="1" spc="-10" dirty="0">
                          <a:solidFill>
                            <a:srgbClr val="C00000"/>
                          </a:solidFill>
                          <a:latin typeface="Cambria"/>
                          <a:cs typeface="Cambria"/>
                        </a:rPr>
                        <a:t>Moore</a:t>
                      </a:r>
                      <a:r>
                        <a:rPr sz="2400" b="1" spc="-55" dirty="0">
                          <a:solidFill>
                            <a:srgbClr val="C0000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b="1" dirty="0">
                          <a:solidFill>
                            <a:srgbClr val="C00000"/>
                          </a:solidFill>
                          <a:latin typeface="Cambria"/>
                          <a:cs typeface="Cambria"/>
                        </a:rPr>
                        <a:t>/</a:t>
                      </a:r>
                      <a:r>
                        <a:rPr sz="2400" b="1" spc="-15" dirty="0">
                          <a:solidFill>
                            <a:srgbClr val="C0000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b="1" spc="-10" dirty="0">
                          <a:solidFill>
                            <a:srgbClr val="C00000"/>
                          </a:solidFill>
                          <a:latin typeface="Cambria"/>
                          <a:cs typeface="Cambria"/>
                        </a:rPr>
                        <a:t>Mealy</a:t>
                      </a:r>
                      <a:r>
                        <a:rPr sz="2400" b="1" spc="-70" dirty="0">
                          <a:solidFill>
                            <a:srgbClr val="C0000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b="1" dirty="0">
                          <a:solidFill>
                            <a:srgbClr val="C00000"/>
                          </a:solidFill>
                          <a:latin typeface="Cambria"/>
                          <a:cs typeface="Cambria"/>
                        </a:rPr>
                        <a:t>Machine</a:t>
                      </a:r>
                      <a:r>
                        <a:rPr sz="2400" b="1" spc="-40" dirty="0">
                          <a:solidFill>
                            <a:srgbClr val="C0000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b="1" spc="-20" dirty="0">
                          <a:solidFill>
                            <a:srgbClr val="C00000"/>
                          </a:solidFill>
                          <a:latin typeface="Cambria"/>
                          <a:cs typeface="Cambria"/>
                        </a:rPr>
                        <a:t>Examples-</a:t>
                      </a:r>
                      <a:r>
                        <a:rPr sz="2400" b="1" spc="-50" dirty="0">
                          <a:solidFill>
                            <a:srgbClr val="C00000"/>
                          </a:solidFill>
                          <a:latin typeface="Cambria"/>
                          <a:cs typeface="Cambria"/>
                        </a:rPr>
                        <a:t>3</a:t>
                      </a:r>
                      <a:endParaRPr sz="2400">
                        <a:latin typeface="Cambria"/>
                        <a:cs typeface="Cambria"/>
                      </a:endParaRPr>
                    </a:p>
                    <a:p>
                      <a:pPr marL="497205" marR="191135">
                        <a:lnSpc>
                          <a:spcPts val="2100"/>
                        </a:lnSpc>
                        <a:spcBef>
                          <a:spcPts val="2315"/>
                        </a:spcBef>
                      </a:pPr>
                      <a:r>
                        <a:rPr sz="1900" b="1" dirty="0">
                          <a:latin typeface="Cambria"/>
                          <a:cs typeface="Cambria"/>
                        </a:rPr>
                        <a:t>Ex</a:t>
                      </a:r>
                      <a:r>
                        <a:rPr sz="1900" b="1" spc="16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b="1" dirty="0">
                          <a:latin typeface="Cambria"/>
                          <a:cs typeface="Cambria"/>
                        </a:rPr>
                        <a:t>3:</a:t>
                      </a:r>
                      <a:r>
                        <a:rPr sz="1900" b="1" spc="17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dirty="0">
                          <a:latin typeface="Cambria"/>
                          <a:cs typeface="Cambria"/>
                        </a:rPr>
                        <a:t>Construct</a:t>
                      </a:r>
                      <a:r>
                        <a:rPr sz="1900" spc="13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dirty="0">
                          <a:latin typeface="Cambria"/>
                          <a:cs typeface="Cambria"/>
                        </a:rPr>
                        <a:t>Moore</a:t>
                      </a:r>
                      <a:r>
                        <a:rPr sz="1900" spc="15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dirty="0">
                          <a:latin typeface="Cambria"/>
                          <a:cs typeface="Cambria"/>
                        </a:rPr>
                        <a:t>machine</a:t>
                      </a:r>
                      <a:r>
                        <a:rPr sz="1900" spc="16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dirty="0">
                          <a:latin typeface="Cambria"/>
                          <a:cs typeface="Cambria"/>
                        </a:rPr>
                        <a:t>that</a:t>
                      </a:r>
                      <a:r>
                        <a:rPr sz="1900" spc="16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dirty="0">
                          <a:latin typeface="Cambria"/>
                          <a:cs typeface="Cambria"/>
                        </a:rPr>
                        <a:t>gives</a:t>
                      </a:r>
                      <a:r>
                        <a:rPr sz="1900" spc="15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dirty="0">
                          <a:latin typeface="Cambria"/>
                          <a:cs typeface="Cambria"/>
                        </a:rPr>
                        <a:t>output</a:t>
                      </a:r>
                      <a:r>
                        <a:rPr sz="1900" spc="15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dirty="0">
                          <a:latin typeface="Cambria"/>
                          <a:cs typeface="Cambria"/>
                        </a:rPr>
                        <a:t>of</a:t>
                      </a:r>
                      <a:r>
                        <a:rPr sz="1900" spc="19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dirty="0">
                          <a:latin typeface="Cambria"/>
                          <a:cs typeface="Cambria"/>
                        </a:rPr>
                        <a:t>1</a:t>
                      </a:r>
                      <a:r>
                        <a:rPr sz="1900" spc="18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dirty="0">
                          <a:latin typeface="Cambria"/>
                          <a:cs typeface="Cambria"/>
                        </a:rPr>
                        <a:t>if</a:t>
                      </a:r>
                      <a:r>
                        <a:rPr sz="1900" spc="15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dirty="0">
                          <a:latin typeface="Cambria"/>
                          <a:cs typeface="Cambria"/>
                        </a:rPr>
                        <a:t>the</a:t>
                      </a:r>
                      <a:r>
                        <a:rPr sz="1900" spc="16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dirty="0">
                          <a:latin typeface="Cambria"/>
                          <a:cs typeface="Cambria"/>
                        </a:rPr>
                        <a:t>input</a:t>
                      </a:r>
                      <a:r>
                        <a:rPr sz="1900" spc="17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dirty="0">
                          <a:latin typeface="Cambria"/>
                          <a:cs typeface="Cambria"/>
                        </a:rPr>
                        <a:t>strings</a:t>
                      </a:r>
                      <a:r>
                        <a:rPr sz="1900" spc="16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dirty="0">
                          <a:latin typeface="Cambria"/>
                          <a:cs typeface="Cambria"/>
                        </a:rPr>
                        <a:t>ends</a:t>
                      </a:r>
                      <a:r>
                        <a:rPr sz="1900" spc="13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spc="-25" dirty="0">
                          <a:latin typeface="Cambria"/>
                          <a:cs typeface="Cambria"/>
                        </a:rPr>
                        <a:t>in </a:t>
                      </a:r>
                      <a:r>
                        <a:rPr sz="1900" spc="-10" dirty="0">
                          <a:latin typeface="Cambria"/>
                          <a:cs typeface="Cambria"/>
                        </a:rPr>
                        <a:t>“bab”.</a:t>
                      </a:r>
                      <a:endParaRPr sz="1900">
                        <a:latin typeface="Cambria"/>
                        <a:cs typeface="Cambria"/>
                      </a:endParaRPr>
                    </a:p>
                    <a:p>
                      <a:pPr marL="4912995">
                        <a:lnSpc>
                          <a:spcPts val="1735"/>
                        </a:lnSpc>
                      </a:pPr>
                      <a:r>
                        <a:rPr sz="1900" spc="-50" dirty="0">
                          <a:latin typeface="Cambria"/>
                          <a:cs typeface="Cambria"/>
                        </a:rPr>
                        <a:t>a</a:t>
                      </a:r>
                      <a:endParaRPr sz="1900">
                        <a:latin typeface="Cambria"/>
                        <a:cs typeface="Cambria"/>
                      </a:endParaRPr>
                    </a:p>
                    <a:p>
                      <a:pPr marL="2061845">
                        <a:lnSpc>
                          <a:spcPts val="1614"/>
                        </a:lnSpc>
                        <a:tabLst>
                          <a:tab pos="4166235" algn="l"/>
                        </a:tabLst>
                      </a:pPr>
                      <a:r>
                        <a:rPr sz="1600" spc="-50" dirty="0">
                          <a:latin typeface="Cambria"/>
                          <a:cs typeface="Cambria"/>
                        </a:rPr>
                        <a:t>a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	</a:t>
                      </a:r>
                      <a:r>
                        <a:rPr sz="2400" spc="-75" baseline="-22569" dirty="0">
                          <a:latin typeface="Cambria"/>
                          <a:cs typeface="Cambria"/>
                        </a:rPr>
                        <a:t>b</a:t>
                      </a:r>
                      <a:endParaRPr sz="2400" baseline="-22569">
                        <a:latin typeface="Cambria"/>
                        <a:cs typeface="Cambri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3180715">
                        <a:lnSpc>
                          <a:spcPct val="100000"/>
                        </a:lnSpc>
                        <a:tabLst>
                          <a:tab pos="4895215" algn="l"/>
                        </a:tabLst>
                      </a:pPr>
                      <a:r>
                        <a:rPr sz="2400" spc="-75" baseline="3472" dirty="0">
                          <a:latin typeface="Cambria"/>
                          <a:cs typeface="Cambria"/>
                        </a:rPr>
                        <a:t>b</a:t>
                      </a:r>
                      <a:r>
                        <a:rPr sz="2400" baseline="3472" dirty="0">
                          <a:latin typeface="Cambria"/>
                          <a:cs typeface="Cambria"/>
                        </a:rPr>
                        <a:t>	</a:t>
                      </a:r>
                      <a:r>
                        <a:rPr sz="1600" spc="-50" dirty="0">
                          <a:latin typeface="Cambria"/>
                          <a:cs typeface="Cambria"/>
                        </a:rPr>
                        <a:t>a</a:t>
                      </a:r>
                      <a:endParaRPr sz="1600">
                        <a:latin typeface="Cambria"/>
                        <a:cs typeface="Cambria"/>
                      </a:endParaRPr>
                    </a:p>
                    <a:p>
                      <a:pPr marL="2377440" marR="2660650" indent="-107314">
                        <a:lnSpc>
                          <a:spcPct val="65400"/>
                        </a:lnSpc>
                        <a:spcBef>
                          <a:spcPts val="790"/>
                        </a:spcBef>
                        <a:tabLst>
                          <a:tab pos="3984625" algn="l"/>
                          <a:tab pos="5728335" algn="l"/>
                        </a:tabLst>
                      </a:pPr>
                      <a:r>
                        <a:rPr sz="2400" spc="-37" baseline="22569" dirty="0">
                          <a:latin typeface="Cambria"/>
                          <a:cs typeface="Cambria"/>
                        </a:rPr>
                        <a:t>q0/</a:t>
                      </a:r>
                      <a:r>
                        <a:rPr sz="2400" baseline="22569" dirty="0">
                          <a:latin typeface="Cambria"/>
                          <a:cs typeface="Cambria"/>
                        </a:rPr>
                        <a:t>	</a:t>
                      </a:r>
                      <a:r>
                        <a:rPr sz="1600" spc="-20" dirty="0">
                          <a:latin typeface="Cambria"/>
                          <a:cs typeface="Cambria"/>
                        </a:rPr>
                        <a:t>q1/0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	</a:t>
                      </a:r>
                      <a:r>
                        <a:rPr sz="2400" spc="-30" baseline="-6944" dirty="0">
                          <a:latin typeface="Cambria"/>
                          <a:cs typeface="Cambria"/>
                        </a:rPr>
                        <a:t>q2/0 </a:t>
                      </a:r>
                      <a:r>
                        <a:rPr sz="1600" spc="-50" dirty="0">
                          <a:latin typeface="Cambria"/>
                          <a:cs typeface="Cambria"/>
                        </a:rPr>
                        <a:t>0</a:t>
                      </a:r>
                      <a:endParaRPr sz="1600">
                        <a:latin typeface="Cambria"/>
                        <a:cs typeface="Cambria"/>
                      </a:endParaRPr>
                    </a:p>
                    <a:p>
                      <a:pPr marL="760730" algn="ctr">
                        <a:lnSpc>
                          <a:spcPct val="100000"/>
                        </a:lnSpc>
                        <a:spcBef>
                          <a:spcPts val="1240"/>
                        </a:spcBef>
                      </a:pPr>
                      <a:r>
                        <a:rPr sz="1600" spc="-50" dirty="0">
                          <a:latin typeface="Cambria"/>
                          <a:cs typeface="Cambria"/>
                        </a:rPr>
                        <a:t>a</a:t>
                      </a:r>
                      <a:endParaRPr sz="1600">
                        <a:latin typeface="Cambria"/>
                        <a:cs typeface="Cambria"/>
                      </a:endParaRPr>
                    </a:p>
                    <a:p>
                      <a:pPr marR="81978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600" spc="-50" dirty="0">
                          <a:latin typeface="Cambria"/>
                          <a:cs typeface="Cambria"/>
                        </a:rPr>
                        <a:t>b</a:t>
                      </a:r>
                      <a:endParaRPr sz="1600">
                        <a:latin typeface="Cambria"/>
                        <a:cs typeface="Cambria"/>
                      </a:endParaRPr>
                    </a:p>
                    <a:p>
                      <a:pPr marL="1619885" algn="ctr">
                        <a:lnSpc>
                          <a:spcPts val="1760"/>
                        </a:lnSpc>
                        <a:spcBef>
                          <a:spcPts val="580"/>
                        </a:spcBef>
                      </a:pPr>
                      <a:r>
                        <a:rPr sz="1600" spc="-50" dirty="0">
                          <a:latin typeface="Cambria"/>
                          <a:cs typeface="Cambria"/>
                        </a:rPr>
                        <a:t>b</a:t>
                      </a:r>
                      <a:endParaRPr sz="1600">
                        <a:latin typeface="Cambria"/>
                        <a:cs typeface="Cambria"/>
                      </a:endParaRPr>
                    </a:p>
                    <a:p>
                      <a:pPr marR="204470" algn="ctr">
                        <a:lnSpc>
                          <a:spcPts val="1760"/>
                        </a:lnSpc>
                      </a:pPr>
                      <a:r>
                        <a:rPr sz="1600" spc="-25" dirty="0">
                          <a:latin typeface="Cambria"/>
                          <a:cs typeface="Cambria"/>
                        </a:rPr>
                        <a:t>q3/</a:t>
                      </a:r>
                      <a:endParaRPr sz="1600">
                        <a:latin typeface="Cambria"/>
                        <a:cs typeface="Cambria"/>
                      </a:endParaRPr>
                    </a:p>
                    <a:p>
                      <a:pPr marR="202565" algn="ctr">
                        <a:lnSpc>
                          <a:spcPct val="100000"/>
                        </a:lnSpc>
                      </a:pPr>
                      <a:r>
                        <a:rPr sz="1600" spc="-50" dirty="0">
                          <a:latin typeface="Cambria"/>
                          <a:cs typeface="Cambria"/>
                        </a:rPr>
                        <a:t>1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69215" marB="0">
                    <a:lnL w="9525">
                      <a:solidFill>
                        <a:srgbClr val="799699"/>
                      </a:solidFill>
                      <a:prstDash val="solid"/>
                    </a:lnL>
                    <a:lnR w="9525">
                      <a:solidFill>
                        <a:srgbClr val="799699"/>
                      </a:solidFill>
                      <a:prstDash val="solid"/>
                    </a:lnR>
                    <a:lnT w="9525">
                      <a:solidFill>
                        <a:srgbClr val="799699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9620">
                <a:tc rowSpan="5">
                  <a:txBody>
                    <a:bodyPr/>
                    <a:lstStyle/>
                    <a:p>
                      <a:pPr marL="182245">
                        <a:lnSpc>
                          <a:spcPct val="100000"/>
                        </a:lnSpc>
                        <a:spcBef>
                          <a:spcPts val="1540"/>
                        </a:spcBef>
                      </a:pPr>
                      <a:r>
                        <a:rPr sz="1900" dirty="0">
                          <a:latin typeface="Cambria"/>
                          <a:cs typeface="Cambria"/>
                        </a:rPr>
                        <a:t>Meaning</a:t>
                      </a:r>
                      <a:r>
                        <a:rPr sz="1900" spc="-8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dirty="0">
                          <a:latin typeface="Cambria"/>
                          <a:cs typeface="Cambria"/>
                        </a:rPr>
                        <a:t>of</a:t>
                      </a:r>
                      <a:r>
                        <a:rPr sz="1900" spc="-7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spc="-10" dirty="0">
                          <a:latin typeface="Cambria"/>
                          <a:cs typeface="Cambria"/>
                        </a:rPr>
                        <a:t>various</a:t>
                      </a:r>
                      <a:r>
                        <a:rPr sz="1900" spc="-3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spc="-10" dirty="0">
                          <a:latin typeface="Cambria"/>
                          <a:cs typeface="Cambria"/>
                        </a:rPr>
                        <a:t>states.</a:t>
                      </a:r>
                      <a:endParaRPr sz="1900">
                        <a:latin typeface="Cambria"/>
                        <a:cs typeface="Cambria"/>
                      </a:endParaRPr>
                    </a:p>
                    <a:p>
                      <a:pPr marL="469265" indent="-287020">
                        <a:lnSpc>
                          <a:spcPct val="100000"/>
                        </a:lnSpc>
                        <a:buFont typeface="Arial MT"/>
                        <a:buChar char="•"/>
                        <a:tabLst>
                          <a:tab pos="469265" algn="l"/>
                        </a:tabLst>
                      </a:pPr>
                      <a:r>
                        <a:rPr sz="1900" dirty="0">
                          <a:latin typeface="Cambria"/>
                          <a:cs typeface="Cambria"/>
                        </a:rPr>
                        <a:t>q0</a:t>
                      </a:r>
                      <a:r>
                        <a:rPr sz="1900" spc="-5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dirty="0">
                          <a:latin typeface="Cambria"/>
                          <a:cs typeface="Cambria"/>
                        </a:rPr>
                        <a:t>Starting</a:t>
                      </a:r>
                      <a:r>
                        <a:rPr sz="1900" spc="-7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spc="-10" dirty="0">
                          <a:latin typeface="Cambria"/>
                          <a:cs typeface="Cambria"/>
                        </a:rPr>
                        <a:t>state.</a:t>
                      </a:r>
                      <a:endParaRPr sz="1900">
                        <a:latin typeface="Cambria"/>
                        <a:cs typeface="Cambria"/>
                      </a:endParaRPr>
                    </a:p>
                    <a:p>
                      <a:pPr marL="469265" indent="-287020">
                        <a:lnSpc>
                          <a:spcPct val="100000"/>
                        </a:lnSpc>
                        <a:buFont typeface="Arial MT"/>
                        <a:buChar char="•"/>
                        <a:tabLst>
                          <a:tab pos="469265" algn="l"/>
                        </a:tabLst>
                      </a:pPr>
                      <a:r>
                        <a:rPr sz="1900" dirty="0">
                          <a:latin typeface="Cambria"/>
                          <a:cs typeface="Cambria"/>
                        </a:rPr>
                        <a:t>q1</a:t>
                      </a:r>
                      <a:r>
                        <a:rPr sz="1900" spc="-5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dirty="0">
                          <a:latin typeface="Cambria"/>
                          <a:cs typeface="Cambria"/>
                        </a:rPr>
                        <a:t>Make</a:t>
                      </a:r>
                      <a:r>
                        <a:rPr sz="1900" spc="-3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dirty="0">
                          <a:latin typeface="Cambria"/>
                          <a:cs typeface="Cambria"/>
                        </a:rPr>
                        <a:t>the</a:t>
                      </a:r>
                      <a:r>
                        <a:rPr sz="1900" spc="-3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spc="-10" dirty="0">
                          <a:latin typeface="Cambria"/>
                          <a:cs typeface="Cambria"/>
                        </a:rPr>
                        <a:t>preceding</a:t>
                      </a:r>
                      <a:r>
                        <a:rPr sz="1900" spc="-9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spc="-20" dirty="0">
                          <a:latin typeface="Cambria"/>
                          <a:cs typeface="Cambria"/>
                        </a:rPr>
                        <a:t>character</a:t>
                      </a:r>
                      <a:r>
                        <a:rPr sz="1900" spc="-4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spc="-25" dirty="0">
                          <a:latin typeface="Cambria"/>
                          <a:cs typeface="Cambria"/>
                        </a:rPr>
                        <a:t>a.</a:t>
                      </a:r>
                      <a:endParaRPr sz="1900">
                        <a:latin typeface="Cambria"/>
                        <a:cs typeface="Cambria"/>
                      </a:endParaRPr>
                    </a:p>
                    <a:p>
                      <a:pPr marL="469265" indent="-287020">
                        <a:lnSpc>
                          <a:spcPct val="100000"/>
                        </a:lnSpc>
                        <a:buFont typeface="Arial MT"/>
                        <a:buChar char="•"/>
                        <a:tabLst>
                          <a:tab pos="469265" algn="l"/>
                        </a:tabLst>
                      </a:pPr>
                      <a:r>
                        <a:rPr sz="1900" dirty="0">
                          <a:latin typeface="Cambria"/>
                          <a:cs typeface="Cambria"/>
                        </a:rPr>
                        <a:t>q2</a:t>
                      </a:r>
                      <a:r>
                        <a:rPr sz="1900" spc="-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spc="-20" dirty="0">
                          <a:latin typeface="Cambria"/>
                          <a:cs typeface="Cambria"/>
                        </a:rPr>
                        <a:t>generate</a:t>
                      </a:r>
                      <a:r>
                        <a:rPr sz="1900" spc="-3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dirty="0">
                          <a:latin typeface="Cambria"/>
                          <a:cs typeface="Cambria"/>
                        </a:rPr>
                        <a:t>the</a:t>
                      </a:r>
                      <a:r>
                        <a:rPr sz="1900" spc="-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spc="-10" dirty="0">
                          <a:latin typeface="Cambria"/>
                          <a:cs typeface="Cambria"/>
                        </a:rPr>
                        <a:t>preceding</a:t>
                      </a:r>
                      <a:r>
                        <a:rPr sz="1900" spc="-4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spc="-20" dirty="0">
                          <a:latin typeface="Cambria"/>
                          <a:cs typeface="Cambria"/>
                        </a:rPr>
                        <a:t>character</a:t>
                      </a:r>
                      <a:r>
                        <a:rPr sz="1900" spc="-3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spc="-25" dirty="0">
                          <a:latin typeface="Cambria"/>
                          <a:cs typeface="Cambria"/>
                        </a:rPr>
                        <a:t>ba</a:t>
                      </a:r>
                      <a:endParaRPr sz="1900">
                        <a:latin typeface="Cambria"/>
                        <a:cs typeface="Cambria"/>
                      </a:endParaRPr>
                    </a:p>
                    <a:p>
                      <a:pPr marL="467995" marR="563245" indent="-285750" algn="just">
                        <a:lnSpc>
                          <a:spcPct val="100000"/>
                        </a:lnSpc>
                        <a:buFont typeface="Arial MT"/>
                        <a:buChar char="•"/>
                        <a:tabLst>
                          <a:tab pos="469265" algn="l"/>
                        </a:tabLst>
                      </a:pPr>
                      <a:r>
                        <a:rPr sz="1900" dirty="0">
                          <a:latin typeface="Cambria"/>
                          <a:cs typeface="Cambria"/>
                        </a:rPr>
                        <a:t>q2</a:t>
                      </a:r>
                      <a:r>
                        <a:rPr sz="1900" spc="110" dirty="0">
                          <a:latin typeface="Cambria"/>
                          <a:cs typeface="Cambria"/>
                        </a:rPr>
                        <a:t>  </a:t>
                      </a:r>
                      <a:r>
                        <a:rPr sz="1900" dirty="0">
                          <a:latin typeface="Cambria"/>
                          <a:cs typeface="Cambria"/>
                        </a:rPr>
                        <a:t>to</a:t>
                      </a:r>
                      <a:r>
                        <a:rPr sz="1900" spc="105" dirty="0">
                          <a:latin typeface="Cambria"/>
                          <a:cs typeface="Cambria"/>
                        </a:rPr>
                        <a:t>  </a:t>
                      </a:r>
                      <a:r>
                        <a:rPr sz="1900" dirty="0">
                          <a:latin typeface="Cambria"/>
                          <a:cs typeface="Cambria"/>
                        </a:rPr>
                        <a:t>q3</a:t>
                      </a:r>
                      <a:r>
                        <a:rPr sz="1900" spc="110" dirty="0">
                          <a:latin typeface="Cambria"/>
                          <a:cs typeface="Cambria"/>
                        </a:rPr>
                        <a:t>  </a:t>
                      </a:r>
                      <a:r>
                        <a:rPr sz="1900" dirty="0">
                          <a:latin typeface="Cambria"/>
                          <a:cs typeface="Cambria"/>
                        </a:rPr>
                        <a:t>transition</a:t>
                      </a:r>
                      <a:r>
                        <a:rPr sz="1900" spc="114" dirty="0">
                          <a:latin typeface="Cambria"/>
                          <a:cs typeface="Cambria"/>
                        </a:rPr>
                        <a:t>  </a:t>
                      </a:r>
                      <a:r>
                        <a:rPr sz="1900" dirty="0">
                          <a:latin typeface="Cambria"/>
                          <a:cs typeface="Cambria"/>
                        </a:rPr>
                        <a:t>will</a:t>
                      </a:r>
                      <a:r>
                        <a:rPr sz="1900" spc="114" dirty="0">
                          <a:latin typeface="Cambria"/>
                          <a:cs typeface="Cambria"/>
                        </a:rPr>
                        <a:t>  </a:t>
                      </a:r>
                      <a:r>
                        <a:rPr sz="1900" spc="-10" dirty="0">
                          <a:latin typeface="Cambria"/>
                          <a:cs typeface="Cambria"/>
                        </a:rPr>
                        <a:t>generate</a:t>
                      </a:r>
                      <a:r>
                        <a:rPr sz="1900" spc="500" dirty="0">
                          <a:latin typeface="Cambria"/>
                          <a:cs typeface="Cambria"/>
                        </a:rPr>
                        <a:t>  	</a:t>
                      </a:r>
                      <a:r>
                        <a:rPr sz="1900" dirty="0">
                          <a:latin typeface="Cambria"/>
                          <a:cs typeface="Cambria"/>
                        </a:rPr>
                        <a:t>the</a:t>
                      </a:r>
                      <a:r>
                        <a:rPr sz="1900" spc="-4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dirty="0">
                          <a:latin typeface="Cambria"/>
                          <a:cs typeface="Cambria"/>
                        </a:rPr>
                        <a:t>preceding</a:t>
                      </a:r>
                      <a:r>
                        <a:rPr sz="1900" spc="3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dirty="0">
                          <a:latin typeface="Cambria"/>
                          <a:cs typeface="Cambria"/>
                        </a:rPr>
                        <a:t>character</a:t>
                      </a:r>
                      <a:r>
                        <a:rPr sz="1900" spc="30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dirty="0">
                          <a:latin typeface="Cambria"/>
                          <a:cs typeface="Cambria"/>
                        </a:rPr>
                        <a:t>bab</a:t>
                      </a:r>
                      <a:r>
                        <a:rPr sz="1900" spc="32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dirty="0">
                          <a:latin typeface="Cambria"/>
                          <a:cs typeface="Cambria"/>
                        </a:rPr>
                        <a:t>so</a:t>
                      </a:r>
                      <a:r>
                        <a:rPr sz="1900" spc="3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spc="-10" dirty="0">
                          <a:latin typeface="Cambria"/>
                          <a:cs typeface="Cambria"/>
                        </a:rPr>
                        <a:t>output 	</a:t>
                      </a:r>
                      <a:r>
                        <a:rPr sz="1900" dirty="0">
                          <a:latin typeface="Cambria"/>
                          <a:cs typeface="Cambria"/>
                        </a:rPr>
                        <a:t>will</a:t>
                      </a:r>
                      <a:r>
                        <a:rPr sz="1900" spc="-2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dirty="0">
                          <a:latin typeface="Cambria"/>
                          <a:cs typeface="Cambria"/>
                        </a:rPr>
                        <a:t>be</a:t>
                      </a:r>
                      <a:r>
                        <a:rPr sz="1900" spc="-4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spc="-35" dirty="0">
                          <a:latin typeface="Cambria"/>
                          <a:cs typeface="Cambria"/>
                        </a:rPr>
                        <a:t>1.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195580" marB="0">
                    <a:lnL w="9525">
                      <a:solidFill>
                        <a:srgbClr val="799699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9060" marR="88900" indent="13081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600" spc="-10" dirty="0">
                          <a:latin typeface="Cambria"/>
                          <a:cs typeface="Cambria"/>
                        </a:rPr>
                        <a:t>Input Symbols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900" spc="-50" dirty="0">
                          <a:latin typeface="Cambria"/>
                          <a:cs typeface="Cambria"/>
                        </a:rPr>
                        <a:t>a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900" spc="-50" dirty="0">
                          <a:latin typeface="Cambria"/>
                          <a:cs typeface="Cambria"/>
                        </a:rPr>
                        <a:t>b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64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900" spc="-10" dirty="0">
                          <a:latin typeface="Cambria"/>
                          <a:cs typeface="Cambria"/>
                        </a:rPr>
                        <a:t>Output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95580" marB="0">
                    <a:lnL w="9525">
                      <a:solidFill>
                        <a:srgbClr val="799699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q0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q0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q1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655"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900" spc="-50" dirty="0">
                          <a:latin typeface="Cambria"/>
                          <a:cs typeface="Cambria"/>
                        </a:rPr>
                        <a:t>0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95580" marB="0">
                    <a:lnL w="9525">
                      <a:solidFill>
                        <a:srgbClr val="799699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q1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83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q2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83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q1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83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65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900" spc="-50" dirty="0">
                          <a:latin typeface="Cambria"/>
                          <a:cs typeface="Cambria"/>
                        </a:rPr>
                        <a:t>0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83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95580" marB="0">
                    <a:lnL w="9525">
                      <a:solidFill>
                        <a:srgbClr val="799699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q2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83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q0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83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q3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83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65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900" spc="-50" dirty="0">
                          <a:latin typeface="Cambria"/>
                          <a:cs typeface="Cambria"/>
                        </a:rPr>
                        <a:t>0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83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92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95580" marB="0">
                    <a:lnL w="9525">
                      <a:solidFill>
                        <a:srgbClr val="799699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q3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83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q2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83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q1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83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365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900" spc="-50" dirty="0">
                          <a:latin typeface="Cambria"/>
                          <a:cs typeface="Cambria"/>
                        </a:rPr>
                        <a:t>1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83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5435">
                <a:tc gridSpan="5">
                  <a:txBody>
                    <a:bodyPr/>
                    <a:lstStyle/>
                    <a:p>
                      <a:pPr marL="2286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600" spc="-25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115</a:t>
                      </a:r>
                      <a:endParaRPr sz="1600">
                        <a:latin typeface="Georgia"/>
                        <a:cs typeface="Georgia"/>
                      </a:endParaRPr>
                    </a:p>
                  </a:txBody>
                  <a:tcPr marL="0" marR="0" marT="16511" marB="0">
                    <a:lnL w="9525">
                      <a:solidFill>
                        <a:srgbClr val="799699"/>
                      </a:solidFill>
                      <a:prstDash val="solid"/>
                    </a:lnL>
                    <a:lnR w="9525">
                      <a:solidFill>
                        <a:srgbClr val="799699"/>
                      </a:solidFill>
                      <a:prstDash val="solid"/>
                    </a:lnR>
                    <a:lnB w="9525">
                      <a:solidFill>
                        <a:srgbClr val="799699"/>
                      </a:solidFill>
                      <a:prstDash val="solid"/>
                    </a:lnB>
                    <a:solidFill>
                      <a:srgbClr val="8AACA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666880" y="148910"/>
          <a:ext cx="8921751" cy="65455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145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34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82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01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96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958461">
                <a:tc gridSpan="5">
                  <a:txBody>
                    <a:bodyPr/>
                    <a:lstStyle/>
                    <a:p>
                      <a:pPr marL="59690"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2400" b="1" spc="-10" dirty="0">
                          <a:solidFill>
                            <a:srgbClr val="C00000"/>
                          </a:solidFill>
                          <a:latin typeface="Cambria"/>
                          <a:cs typeface="Cambria"/>
                        </a:rPr>
                        <a:t>Moore</a:t>
                      </a:r>
                      <a:r>
                        <a:rPr sz="2400" b="1" spc="-55" dirty="0">
                          <a:solidFill>
                            <a:srgbClr val="C0000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b="1" dirty="0">
                          <a:solidFill>
                            <a:srgbClr val="C00000"/>
                          </a:solidFill>
                          <a:latin typeface="Cambria"/>
                          <a:cs typeface="Cambria"/>
                        </a:rPr>
                        <a:t>/</a:t>
                      </a:r>
                      <a:r>
                        <a:rPr sz="2400" b="1" spc="-15" dirty="0">
                          <a:solidFill>
                            <a:srgbClr val="C0000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b="1" spc="-10" dirty="0">
                          <a:solidFill>
                            <a:srgbClr val="C00000"/>
                          </a:solidFill>
                          <a:latin typeface="Cambria"/>
                          <a:cs typeface="Cambria"/>
                        </a:rPr>
                        <a:t>Mealy</a:t>
                      </a:r>
                      <a:r>
                        <a:rPr sz="2400" b="1" spc="-70" dirty="0">
                          <a:solidFill>
                            <a:srgbClr val="C0000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b="1" dirty="0">
                          <a:solidFill>
                            <a:srgbClr val="C00000"/>
                          </a:solidFill>
                          <a:latin typeface="Cambria"/>
                          <a:cs typeface="Cambria"/>
                        </a:rPr>
                        <a:t>Machine</a:t>
                      </a:r>
                      <a:r>
                        <a:rPr sz="2400" b="1" spc="-40" dirty="0">
                          <a:solidFill>
                            <a:srgbClr val="C0000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b="1" spc="-20" dirty="0">
                          <a:solidFill>
                            <a:srgbClr val="C00000"/>
                          </a:solidFill>
                          <a:latin typeface="Cambria"/>
                          <a:cs typeface="Cambria"/>
                        </a:rPr>
                        <a:t>Examples-</a:t>
                      </a:r>
                      <a:r>
                        <a:rPr sz="2400" b="1" spc="-50" dirty="0">
                          <a:solidFill>
                            <a:srgbClr val="C00000"/>
                          </a:solidFill>
                          <a:latin typeface="Cambria"/>
                          <a:cs typeface="Cambria"/>
                        </a:rPr>
                        <a:t>4</a:t>
                      </a:r>
                      <a:endParaRPr sz="2400">
                        <a:latin typeface="Cambria"/>
                        <a:cs typeface="Cambria"/>
                      </a:endParaRPr>
                    </a:p>
                    <a:p>
                      <a:pPr marL="496570" marR="229870">
                        <a:lnSpc>
                          <a:spcPts val="2100"/>
                        </a:lnSpc>
                        <a:spcBef>
                          <a:spcPts val="2330"/>
                        </a:spcBef>
                      </a:pPr>
                      <a:r>
                        <a:rPr sz="1900" b="1" dirty="0">
                          <a:latin typeface="Cambria"/>
                          <a:cs typeface="Cambria"/>
                        </a:rPr>
                        <a:t>Ex</a:t>
                      </a:r>
                      <a:r>
                        <a:rPr sz="1900" b="1" spc="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b="1" dirty="0">
                          <a:latin typeface="Cambria"/>
                          <a:cs typeface="Cambria"/>
                        </a:rPr>
                        <a:t>4:</a:t>
                      </a:r>
                      <a:r>
                        <a:rPr sz="1900" b="1" spc="38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dirty="0">
                          <a:latin typeface="Cambria"/>
                          <a:cs typeface="Cambria"/>
                        </a:rPr>
                        <a:t>Construct</a:t>
                      </a:r>
                      <a:r>
                        <a:rPr sz="1900" spc="38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dirty="0">
                          <a:latin typeface="Cambria"/>
                          <a:cs typeface="Cambria"/>
                        </a:rPr>
                        <a:t>Moore</a:t>
                      </a:r>
                      <a:r>
                        <a:rPr sz="1900" spc="35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dirty="0">
                          <a:latin typeface="Cambria"/>
                          <a:cs typeface="Cambria"/>
                        </a:rPr>
                        <a:t>machine</a:t>
                      </a:r>
                      <a:r>
                        <a:rPr sz="1900" spc="37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dirty="0">
                          <a:latin typeface="Cambria"/>
                          <a:cs typeface="Cambria"/>
                        </a:rPr>
                        <a:t>that</a:t>
                      </a:r>
                      <a:r>
                        <a:rPr sz="1900" spc="37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dirty="0">
                          <a:latin typeface="Cambria"/>
                          <a:cs typeface="Cambria"/>
                        </a:rPr>
                        <a:t>gives</a:t>
                      </a:r>
                      <a:r>
                        <a:rPr sz="1900" spc="34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dirty="0">
                          <a:latin typeface="Cambria"/>
                          <a:cs typeface="Cambria"/>
                        </a:rPr>
                        <a:t>output</a:t>
                      </a:r>
                      <a:r>
                        <a:rPr sz="1900" spc="39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dirty="0">
                          <a:latin typeface="Cambria"/>
                          <a:cs typeface="Cambria"/>
                        </a:rPr>
                        <a:t>of</a:t>
                      </a:r>
                      <a:r>
                        <a:rPr sz="1900" spc="39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dirty="0">
                          <a:latin typeface="Cambria"/>
                          <a:cs typeface="Cambria"/>
                        </a:rPr>
                        <a:t>1’s</a:t>
                      </a:r>
                      <a:r>
                        <a:rPr sz="1900" spc="40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dirty="0">
                          <a:latin typeface="Cambria"/>
                          <a:cs typeface="Cambria"/>
                        </a:rPr>
                        <a:t>complement</a:t>
                      </a:r>
                      <a:r>
                        <a:rPr sz="1900" spc="38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dirty="0">
                          <a:latin typeface="Cambria"/>
                          <a:cs typeface="Cambria"/>
                        </a:rPr>
                        <a:t>of</a:t>
                      </a:r>
                      <a:r>
                        <a:rPr sz="1900" spc="37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spc="-10" dirty="0">
                          <a:latin typeface="Cambria"/>
                          <a:cs typeface="Cambria"/>
                        </a:rPr>
                        <a:t>binary number.</a:t>
                      </a:r>
                      <a:endParaRPr sz="1900">
                        <a:latin typeface="Cambria"/>
                        <a:cs typeface="Cambria"/>
                      </a:endParaRPr>
                    </a:p>
                    <a:p>
                      <a:pPr marL="4912360">
                        <a:lnSpc>
                          <a:spcPts val="1585"/>
                        </a:lnSpc>
                      </a:pPr>
                      <a:r>
                        <a:rPr sz="1900" spc="-50" dirty="0">
                          <a:latin typeface="Cambria"/>
                          <a:cs typeface="Cambria"/>
                        </a:rPr>
                        <a:t>1</a:t>
                      </a:r>
                      <a:endParaRPr sz="1900">
                        <a:latin typeface="Cambria"/>
                        <a:cs typeface="Cambria"/>
                      </a:endParaRPr>
                    </a:p>
                    <a:p>
                      <a:pPr marL="2061845">
                        <a:lnSpc>
                          <a:spcPts val="1760"/>
                        </a:lnSpc>
                        <a:tabLst>
                          <a:tab pos="6003925" algn="l"/>
                        </a:tabLst>
                      </a:pPr>
                      <a:r>
                        <a:rPr sz="1600" spc="-50" dirty="0">
                          <a:latin typeface="Cambria"/>
                          <a:cs typeface="Cambria"/>
                        </a:rPr>
                        <a:t>1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	</a:t>
                      </a:r>
                      <a:r>
                        <a:rPr sz="1600" spc="-50" dirty="0">
                          <a:latin typeface="Cambria"/>
                          <a:cs typeface="Cambria"/>
                        </a:rPr>
                        <a:t>0</a:t>
                      </a:r>
                      <a:endParaRPr sz="1600">
                        <a:latin typeface="Cambria"/>
                        <a:cs typeface="Cambri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1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2270760">
                        <a:lnSpc>
                          <a:spcPts val="1660"/>
                        </a:lnSpc>
                        <a:tabLst>
                          <a:tab pos="4054475" algn="l"/>
                        </a:tabLst>
                      </a:pPr>
                      <a:r>
                        <a:rPr sz="1600" spc="-25" dirty="0">
                          <a:latin typeface="Cambria"/>
                          <a:cs typeface="Cambria"/>
                        </a:rPr>
                        <a:t>q0/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	</a:t>
                      </a:r>
                      <a:r>
                        <a:rPr sz="2400" spc="-75" baseline="32986" dirty="0">
                          <a:latin typeface="Cambria"/>
                          <a:cs typeface="Cambria"/>
                        </a:rPr>
                        <a:t>0</a:t>
                      </a:r>
                      <a:endParaRPr sz="2400" baseline="32986">
                        <a:latin typeface="Cambria"/>
                        <a:cs typeface="Cambria"/>
                      </a:endParaRPr>
                    </a:p>
                    <a:p>
                      <a:pPr marL="2377440">
                        <a:lnSpc>
                          <a:spcPts val="1660"/>
                        </a:lnSpc>
                        <a:tabLst>
                          <a:tab pos="5729605" algn="l"/>
                        </a:tabLst>
                      </a:pPr>
                      <a:r>
                        <a:rPr sz="2400" spc="-75" baseline="-29513" dirty="0">
                          <a:latin typeface="Cambria"/>
                          <a:cs typeface="Cambria"/>
                        </a:rPr>
                        <a:t>0</a:t>
                      </a:r>
                      <a:r>
                        <a:rPr sz="2400" baseline="-29513" dirty="0">
                          <a:latin typeface="Cambria"/>
                          <a:cs typeface="Cambria"/>
                        </a:rPr>
                        <a:t>	</a:t>
                      </a:r>
                      <a:r>
                        <a:rPr sz="1600" spc="-20" dirty="0">
                          <a:latin typeface="Cambria"/>
                          <a:cs typeface="Cambria"/>
                        </a:rPr>
                        <a:t>q1/1</a:t>
                      </a:r>
                      <a:endParaRPr sz="1600">
                        <a:latin typeface="Cambria"/>
                        <a:cs typeface="Cambria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42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30924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900" dirty="0">
                          <a:latin typeface="Cambria"/>
                          <a:cs typeface="Cambria"/>
                        </a:rPr>
                        <a:t>Meaning</a:t>
                      </a:r>
                      <a:r>
                        <a:rPr sz="1900" spc="-10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dirty="0">
                          <a:latin typeface="Cambria"/>
                          <a:cs typeface="Cambria"/>
                        </a:rPr>
                        <a:t>of</a:t>
                      </a:r>
                      <a:r>
                        <a:rPr sz="1900" spc="-8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dirty="0">
                          <a:latin typeface="Cambria"/>
                          <a:cs typeface="Cambria"/>
                        </a:rPr>
                        <a:t>various</a:t>
                      </a:r>
                      <a:r>
                        <a:rPr sz="1900" spc="-4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spc="-10" dirty="0">
                          <a:latin typeface="Cambria"/>
                          <a:cs typeface="Cambria"/>
                        </a:rPr>
                        <a:t>states.</a:t>
                      </a:r>
                      <a:endParaRPr sz="1900">
                        <a:latin typeface="Cambria"/>
                        <a:cs typeface="Cambria"/>
                      </a:endParaRPr>
                    </a:p>
                    <a:p>
                      <a:pPr marL="594360" indent="-286385">
                        <a:lnSpc>
                          <a:spcPct val="100000"/>
                        </a:lnSpc>
                        <a:buFont typeface="Arial MT"/>
                        <a:buChar char="•"/>
                        <a:tabLst>
                          <a:tab pos="594360" algn="l"/>
                        </a:tabLst>
                      </a:pPr>
                      <a:r>
                        <a:rPr sz="1900" dirty="0">
                          <a:latin typeface="Cambria"/>
                          <a:cs typeface="Cambria"/>
                        </a:rPr>
                        <a:t>q0</a:t>
                      </a:r>
                      <a:r>
                        <a:rPr sz="1900" spc="-6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dirty="0">
                          <a:latin typeface="Cambria"/>
                          <a:cs typeface="Cambria"/>
                        </a:rPr>
                        <a:t>Starting</a:t>
                      </a:r>
                      <a:r>
                        <a:rPr sz="1900" spc="-9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spc="-10" dirty="0">
                          <a:latin typeface="Cambria"/>
                          <a:cs typeface="Cambria"/>
                        </a:rPr>
                        <a:t>state.</a:t>
                      </a:r>
                      <a:endParaRPr sz="1900">
                        <a:latin typeface="Cambria"/>
                        <a:cs typeface="Cambria"/>
                      </a:endParaRPr>
                    </a:p>
                    <a:p>
                      <a:pPr marL="594360" indent="-286385">
                        <a:lnSpc>
                          <a:spcPts val="2105"/>
                        </a:lnSpc>
                        <a:buFont typeface="Arial MT"/>
                        <a:buChar char="•"/>
                        <a:tabLst>
                          <a:tab pos="594360" algn="l"/>
                        </a:tabLst>
                      </a:pPr>
                      <a:r>
                        <a:rPr sz="1900" dirty="0">
                          <a:latin typeface="Cambria"/>
                          <a:cs typeface="Cambria"/>
                        </a:rPr>
                        <a:t>q0</a:t>
                      </a:r>
                      <a:r>
                        <a:rPr sz="1900" spc="17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dirty="0">
                          <a:latin typeface="Cambria"/>
                          <a:cs typeface="Cambria"/>
                        </a:rPr>
                        <a:t>moves</a:t>
                      </a:r>
                      <a:r>
                        <a:rPr sz="1900" spc="1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dirty="0">
                          <a:latin typeface="Cambria"/>
                          <a:cs typeface="Cambria"/>
                        </a:rPr>
                        <a:t>the</a:t>
                      </a:r>
                      <a:r>
                        <a:rPr sz="1900" spc="13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dirty="0">
                          <a:latin typeface="Cambria"/>
                          <a:cs typeface="Cambria"/>
                        </a:rPr>
                        <a:t>machine</a:t>
                      </a:r>
                      <a:r>
                        <a:rPr sz="1900" spc="15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dirty="0">
                          <a:latin typeface="Cambria"/>
                          <a:cs typeface="Cambria"/>
                        </a:rPr>
                        <a:t>to</a:t>
                      </a:r>
                      <a:r>
                        <a:rPr sz="1900" spc="13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dirty="0">
                          <a:latin typeface="Cambria"/>
                          <a:cs typeface="Cambria"/>
                        </a:rPr>
                        <a:t>q1</a:t>
                      </a:r>
                      <a:r>
                        <a:rPr sz="1900" spc="13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dirty="0">
                          <a:latin typeface="Cambria"/>
                          <a:cs typeface="Cambria"/>
                        </a:rPr>
                        <a:t>on</a:t>
                      </a:r>
                      <a:r>
                        <a:rPr sz="1900" spc="14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dirty="0">
                          <a:latin typeface="Cambria"/>
                          <a:cs typeface="Cambria"/>
                        </a:rPr>
                        <a:t>input</a:t>
                      </a:r>
                      <a:r>
                        <a:rPr sz="1900" spc="13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spc="-50" dirty="0">
                          <a:latin typeface="Cambria"/>
                          <a:cs typeface="Cambria"/>
                        </a:rPr>
                        <a:t>0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69215" marB="0">
                    <a:lnL w="9525">
                      <a:solidFill>
                        <a:srgbClr val="799699"/>
                      </a:solidFill>
                      <a:prstDash val="solid"/>
                    </a:lnL>
                    <a:lnR w="9525">
                      <a:solidFill>
                        <a:srgbClr val="799699"/>
                      </a:solidFill>
                      <a:prstDash val="solid"/>
                    </a:lnR>
                    <a:lnT w="9525">
                      <a:solidFill>
                        <a:srgbClr val="799699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8485">
                <a:tc rowSpan="3">
                  <a:txBody>
                    <a:bodyPr/>
                    <a:lstStyle/>
                    <a:p>
                      <a:pPr marL="594360">
                        <a:lnSpc>
                          <a:spcPts val="1760"/>
                        </a:lnSpc>
                      </a:pPr>
                      <a:r>
                        <a:rPr sz="1900" dirty="0">
                          <a:latin typeface="Cambria"/>
                          <a:cs typeface="Cambria"/>
                        </a:rPr>
                        <a:t>&amp;</a:t>
                      </a:r>
                      <a:r>
                        <a:rPr sz="1900" spc="-3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dirty="0">
                          <a:latin typeface="Cambria"/>
                          <a:cs typeface="Cambria"/>
                        </a:rPr>
                        <a:t>output</a:t>
                      </a:r>
                      <a:r>
                        <a:rPr sz="1900" spc="2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dirty="0">
                          <a:latin typeface="Cambria"/>
                          <a:cs typeface="Cambria"/>
                        </a:rPr>
                        <a:t>1.</a:t>
                      </a:r>
                      <a:r>
                        <a:rPr sz="1900" spc="-2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dirty="0">
                          <a:latin typeface="Cambria"/>
                          <a:cs typeface="Cambria"/>
                        </a:rPr>
                        <a:t>O’s</a:t>
                      </a:r>
                      <a:r>
                        <a:rPr sz="1900" spc="-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spc="-10" dirty="0">
                          <a:latin typeface="Cambria"/>
                          <a:cs typeface="Cambria"/>
                        </a:rPr>
                        <a:t>complement</a:t>
                      </a:r>
                      <a:r>
                        <a:rPr sz="1900" spc="-7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dirty="0">
                          <a:latin typeface="Cambria"/>
                          <a:cs typeface="Cambria"/>
                        </a:rPr>
                        <a:t>is</a:t>
                      </a:r>
                      <a:r>
                        <a:rPr sz="1900" spc="-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spc="-25" dirty="0">
                          <a:latin typeface="Cambria"/>
                          <a:cs typeface="Cambria"/>
                        </a:rPr>
                        <a:t>1.</a:t>
                      </a:r>
                      <a:endParaRPr sz="1900">
                        <a:latin typeface="Cambria"/>
                        <a:cs typeface="Cambria"/>
                      </a:endParaRPr>
                    </a:p>
                    <a:p>
                      <a:pPr marL="594360" marR="465455" indent="-287020">
                        <a:lnSpc>
                          <a:spcPct val="100000"/>
                        </a:lnSpc>
                        <a:buFont typeface="Arial MT"/>
                        <a:buChar char="•"/>
                        <a:tabLst>
                          <a:tab pos="594360" algn="l"/>
                        </a:tabLst>
                      </a:pPr>
                      <a:r>
                        <a:rPr sz="1900" dirty="0">
                          <a:latin typeface="Cambria"/>
                          <a:cs typeface="Cambria"/>
                        </a:rPr>
                        <a:t>q1</a:t>
                      </a:r>
                      <a:r>
                        <a:rPr sz="1900" spc="17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dirty="0">
                          <a:latin typeface="Cambria"/>
                          <a:cs typeface="Cambria"/>
                        </a:rPr>
                        <a:t>moves</a:t>
                      </a:r>
                      <a:r>
                        <a:rPr sz="1900" spc="1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dirty="0">
                          <a:latin typeface="Cambria"/>
                          <a:cs typeface="Cambria"/>
                        </a:rPr>
                        <a:t>the</a:t>
                      </a:r>
                      <a:r>
                        <a:rPr sz="1900" spc="13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dirty="0">
                          <a:latin typeface="Cambria"/>
                          <a:cs typeface="Cambria"/>
                        </a:rPr>
                        <a:t>machine</a:t>
                      </a:r>
                      <a:r>
                        <a:rPr sz="1900" spc="13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dirty="0">
                          <a:latin typeface="Cambria"/>
                          <a:cs typeface="Cambria"/>
                        </a:rPr>
                        <a:t>to</a:t>
                      </a:r>
                      <a:r>
                        <a:rPr sz="1900" spc="14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dirty="0">
                          <a:latin typeface="Cambria"/>
                          <a:cs typeface="Cambria"/>
                        </a:rPr>
                        <a:t>q0</a:t>
                      </a:r>
                      <a:r>
                        <a:rPr sz="1900" spc="13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dirty="0">
                          <a:latin typeface="Cambria"/>
                          <a:cs typeface="Cambria"/>
                        </a:rPr>
                        <a:t>on</a:t>
                      </a:r>
                      <a:r>
                        <a:rPr sz="1900" spc="14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dirty="0">
                          <a:latin typeface="Cambria"/>
                          <a:cs typeface="Cambria"/>
                        </a:rPr>
                        <a:t>input</a:t>
                      </a:r>
                      <a:r>
                        <a:rPr sz="1900" spc="12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spc="-50" dirty="0">
                          <a:latin typeface="Cambria"/>
                          <a:cs typeface="Cambria"/>
                        </a:rPr>
                        <a:t>1 </a:t>
                      </a:r>
                      <a:r>
                        <a:rPr sz="1900" dirty="0">
                          <a:latin typeface="Cambria"/>
                          <a:cs typeface="Cambria"/>
                        </a:rPr>
                        <a:t>&amp;</a:t>
                      </a:r>
                      <a:r>
                        <a:rPr sz="1900" spc="-2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dirty="0">
                          <a:latin typeface="Cambria"/>
                          <a:cs typeface="Cambria"/>
                        </a:rPr>
                        <a:t>output</a:t>
                      </a:r>
                      <a:r>
                        <a:rPr sz="1900" spc="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dirty="0">
                          <a:latin typeface="Cambria"/>
                          <a:cs typeface="Cambria"/>
                        </a:rPr>
                        <a:t>0.</a:t>
                      </a:r>
                      <a:r>
                        <a:rPr sz="1900" spc="-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dirty="0">
                          <a:latin typeface="Cambria"/>
                          <a:cs typeface="Cambria"/>
                        </a:rPr>
                        <a:t>1’s</a:t>
                      </a:r>
                      <a:r>
                        <a:rPr sz="1900" spc="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spc="-10" dirty="0">
                          <a:latin typeface="Cambria"/>
                          <a:cs typeface="Cambria"/>
                        </a:rPr>
                        <a:t>complement</a:t>
                      </a:r>
                      <a:r>
                        <a:rPr sz="1900" spc="-6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dirty="0">
                          <a:latin typeface="Cambria"/>
                          <a:cs typeface="Cambria"/>
                        </a:rPr>
                        <a:t>is</a:t>
                      </a:r>
                      <a:r>
                        <a:rPr sz="1900" spc="-2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spc="-25" dirty="0">
                          <a:latin typeface="Cambria"/>
                          <a:cs typeface="Cambria"/>
                        </a:rPr>
                        <a:t>0.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9525">
                      <a:solidFill>
                        <a:srgbClr val="799699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600" spc="-10" dirty="0">
                          <a:latin typeface="Cambria"/>
                          <a:cs typeface="Cambria"/>
                        </a:rPr>
                        <a:t>Input</a:t>
                      </a:r>
                      <a:endParaRPr sz="1600">
                        <a:latin typeface="Cambria"/>
                        <a:cs typeface="Cambria"/>
                      </a:endParaRPr>
                    </a:p>
                    <a:p>
                      <a:pPr marL="190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10" dirty="0">
                          <a:latin typeface="Cambria"/>
                          <a:cs typeface="Cambria"/>
                        </a:rPr>
                        <a:t>Symbols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900" spc="-50" dirty="0">
                          <a:latin typeface="Cambria"/>
                          <a:cs typeface="Cambria"/>
                        </a:rPr>
                        <a:t>0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900" spc="-50" dirty="0">
                          <a:latin typeface="Cambria"/>
                          <a:cs typeface="Cambria"/>
                        </a:rPr>
                        <a:t>1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00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900" spc="-10" dirty="0">
                          <a:latin typeface="Cambria"/>
                          <a:cs typeface="Cambria"/>
                        </a:rPr>
                        <a:t>Output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799699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q0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q1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q0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384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900" spc="-50" dirty="0">
                          <a:latin typeface="Cambria"/>
                          <a:cs typeface="Cambria"/>
                        </a:rPr>
                        <a:t>0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799699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q1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83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q1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83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q0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83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384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900" spc="-50" dirty="0">
                          <a:latin typeface="Cambria"/>
                          <a:cs typeface="Cambria"/>
                        </a:rPr>
                        <a:t>1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83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7075"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799699"/>
                      </a:solidFill>
                      <a:prstDash val="solid"/>
                    </a:lnL>
                    <a:lnR w="9525">
                      <a:solidFill>
                        <a:srgbClr val="799699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3691">
                <a:tc gridSpan="5"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600" spc="-25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116</a:t>
                      </a:r>
                      <a:endParaRPr sz="1600">
                        <a:latin typeface="Georgia"/>
                        <a:cs typeface="Georgia"/>
                      </a:endParaRPr>
                    </a:p>
                  </a:txBody>
                  <a:tcPr marL="0" marR="0" marT="19051" marB="0">
                    <a:lnL w="9525">
                      <a:solidFill>
                        <a:srgbClr val="799699"/>
                      </a:solidFill>
                      <a:prstDash val="solid"/>
                    </a:lnL>
                    <a:lnR w="9525">
                      <a:solidFill>
                        <a:srgbClr val="799699"/>
                      </a:solidFill>
                      <a:prstDash val="solid"/>
                    </a:lnR>
                    <a:lnB w="9525">
                      <a:solidFill>
                        <a:srgbClr val="799699"/>
                      </a:solidFill>
                      <a:prstDash val="solid"/>
                    </a:lnB>
                    <a:solidFill>
                      <a:srgbClr val="8AACA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08932" y="1303027"/>
            <a:ext cx="3185160" cy="109727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65727" y="1837944"/>
            <a:ext cx="597407" cy="55473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050023" y="2446020"/>
            <a:ext cx="118872" cy="103504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3313176" y="1848611"/>
            <a:ext cx="4770120" cy="965200"/>
            <a:chOff x="1789176" y="1848611"/>
            <a:chExt cx="4770120" cy="965200"/>
          </a:xfrm>
        </p:grpSpPr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45792" y="1848611"/>
              <a:ext cx="536448" cy="49682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186940" y="2215895"/>
              <a:ext cx="800100" cy="591185"/>
            </a:xfrm>
            <a:custGeom>
              <a:avLst/>
              <a:gdLst/>
              <a:ahLst/>
              <a:cxnLst/>
              <a:rect l="l" t="t" r="r" b="b"/>
              <a:pathLst>
                <a:path w="800100" h="591185">
                  <a:moveTo>
                    <a:pt x="399923" y="0"/>
                  </a:moveTo>
                  <a:lnTo>
                    <a:pt x="345694" y="2666"/>
                  </a:lnTo>
                  <a:lnTo>
                    <a:pt x="293624" y="10540"/>
                  </a:lnTo>
                  <a:lnTo>
                    <a:pt x="244221" y="23240"/>
                  </a:lnTo>
                  <a:lnTo>
                    <a:pt x="198120" y="40386"/>
                  </a:lnTo>
                  <a:lnTo>
                    <a:pt x="155575" y="61594"/>
                  </a:lnTo>
                  <a:lnTo>
                    <a:pt x="117093" y="86487"/>
                  </a:lnTo>
                  <a:lnTo>
                    <a:pt x="83312" y="114934"/>
                  </a:lnTo>
                  <a:lnTo>
                    <a:pt x="54610" y="146303"/>
                  </a:lnTo>
                  <a:lnTo>
                    <a:pt x="31368" y="180466"/>
                  </a:lnTo>
                  <a:lnTo>
                    <a:pt x="14224" y="216915"/>
                  </a:lnTo>
                  <a:lnTo>
                    <a:pt x="3683" y="255396"/>
                  </a:lnTo>
                  <a:lnTo>
                    <a:pt x="0" y="295401"/>
                  </a:lnTo>
                  <a:lnTo>
                    <a:pt x="3683" y="335533"/>
                  </a:lnTo>
                  <a:lnTo>
                    <a:pt x="14224" y="374014"/>
                  </a:lnTo>
                  <a:lnTo>
                    <a:pt x="31368" y="410463"/>
                  </a:lnTo>
                  <a:lnTo>
                    <a:pt x="54610" y="444626"/>
                  </a:lnTo>
                  <a:lnTo>
                    <a:pt x="83312" y="476123"/>
                  </a:lnTo>
                  <a:lnTo>
                    <a:pt x="117093" y="504443"/>
                  </a:lnTo>
                  <a:lnTo>
                    <a:pt x="155575" y="529463"/>
                  </a:lnTo>
                  <a:lnTo>
                    <a:pt x="198120" y="550671"/>
                  </a:lnTo>
                  <a:lnTo>
                    <a:pt x="244221" y="567816"/>
                  </a:lnTo>
                  <a:lnTo>
                    <a:pt x="293624" y="580516"/>
                  </a:lnTo>
                  <a:lnTo>
                    <a:pt x="345694" y="588390"/>
                  </a:lnTo>
                  <a:lnTo>
                    <a:pt x="399923" y="591057"/>
                  </a:lnTo>
                  <a:lnTo>
                    <a:pt x="454152" y="588390"/>
                  </a:lnTo>
                  <a:lnTo>
                    <a:pt x="506222" y="580516"/>
                  </a:lnTo>
                  <a:lnTo>
                    <a:pt x="555625" y="567816"/>
                  </a:lnTo>
                  <a:lnTo>
                    <a:pt x="601726" y="550671"/>
                  </a:lnTo>
                  <a:lnTo>
                    <a:pt x="644271" y="529463"/>
                  </a:lnTo>
                  <a:lnTo>
                    <a:pt x="682752" y="504443"/>
                  </a:lnTo>
                  <a:lnTo>
                    <a:pt x="716534" y="476123"/>
                  </a:lnTo>
                  <a:lnTo>
                    <a:pt x="745236" y="444626"/>
                  </a:lnTo>
                  <a:lnTo>
                    <a:pt x="768477" y="410463"/>
                  </a:lnTo>
                  <a:lnTo>
                    <a:pt x="785622" y="374014"/>
                  </a:lnTo>
                  <a:lnTo>
                    <a:pt x="796163" y="335533"/>
                  </a:lnTo>
                  <a:lnTo>
                    <a:pt x="799846" y="295401"/>
                  </a:lnTo>
                  <a:lnTo>
                    <a:pt x="796163" y="255396"/>
                  </a:lnTo>
                  <a:lnTo>
                    <a:pt x="785622" y="216915"/>
                  </a:lnTo>
                  <a:lnTo>
                    <a:pt x="768477" y="180466"/>
                  </a:lnTo>
                  <a:lnTo>
                    <a:pt x="745236" y="146303"/>
                  </a:lnTo>
                  <a:lnTo>
                    <a:pt x="716534" y="114934"/>
                  </a:lnTo>
                  <a:lnTo>
                    <a:pt x="682752" y="86487"/>
                  </a:lnTo>
                  <a:lnTo>
                    <a:pt x="644271" y="61594"/>
                  </a:lnTo>
                  <a:lnTo>
                    <a:pt x="601726" y="40386"/>
                  </a:lnTo>
                  <a:lnTo>
                    <a:pt x="555625" y="23240"/>
                  </a:lnTo>
                  <a:lnTo>
                    <a:pt x="506222" y="10540"/>
                  </a:lnTo>
                  <a:lnTo>
                    <a:pt x="454152" y="2666"/>
                  </a:lnTo>
                  <a:lnTo>
                    <a:pt x="39992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187702" y="2216657"/>
              <a:ext cx="800100" cy="591185"/>
            </a:xfrm>
            <a:custGeom>
              <a:avLst/>
              <a:gdLst/>
              <a:ahLst/>
              <a:cxnLst/>
              <a:rect l="l" t="t" r="r" b="b"/>
              <a:pathLst>
                <a:path w="800100" h="591185">
                  <a:moveTo>
                    <a:pt x="799846" y="295401"/>
                  </a:moveTo>
                  <a:lnTo>
                    <a:pt x="796163" y="255396"/>
                  </a:lnTo>
                  <a:lnTo>
                    <a:pt x="785622" y="216915"/>
                  </a:lnTo>
                  <a:lnTo>
                    <a:pt x="768477" y="180466"/>
                  </a:lnTo>
                  <a:lnTo>
                    <a:pt x="745236" y="146303"/>
                  </a:lnTo>
                  <a:lnTo>
                    <a:pt x="716534" y="114934"/>
                  </a:lnTo>
                  <a:lnTo>
                    <a:pt x="682752" y="86487"/>
                  </a:lnTo>
                  <a:lnTo>
                    <a:pt x="644271" y="61594"/>
                  </a:lnTo>
                  <a:lnTo>
                    <a:pt x="601726" y="40386"/>
                  </a:lnTo>
                  <a:lnTo>
                    <a:pt x="555625" y="23240"/>
                  </a:lnTo>
                  <a:lnTo>
                    <a:pt x="506222" y="10540"/>
                  </a:lnTo>
                  <a:lnTo>
                    <a:pt x="454152" y="2666"/>
                  </a:lnTo>
                  <a:lnTo>
                    <a:pt x="399923" y="0"/>
                  </a:lnTo>
                  <a:lnTo>
                    <a:pt x="345694" y="2666"/>
                  </a:lnTo>
                  <a:lnTo>
                    <a:pt x="293624" y="10540"/>
                  </a:lnTo>
                  <a:lnTo>
                    <a:pt x="244221" y="23240"/>
                  </a:lnTo>
                  <a:lnTo>
                    <a:pt x="198120" y="40386"/>
                  </a:lnTo>
                  <a:lnTo>
                    <a:pt x="155575" y="61594"/>
                  </a:lnTo>
                  <a:lnTo>
                    <a:pt x="117093" y="86487"/>
                  </a:lnTo>
                  <a:lnTo>
                    <a:pt x="83312" y="114934"/>
                  </a:lnTo>
                  <a:lnTo>
                    <a:pt x="54610" y="146303"/>
                  </a:lnTo>
                  <a:lnTo>
                    <a:pt x="31368" y="180466"/>
                  </a:lnTo>
                  <a:lnTo>
                    <a:pt x="14224" y="216915"/>
                  </a:lnTo>
                  <a:lnTo>
                    <a:pt x="3683" y="255396"/>
                  </a:lnTo>
                  <a:lnTo>
                    <a:pt x="0" y="295401"/>
                  </a:lnTo>
                  <a:lnTo>
                    <a:pt x="3683" y="335533"/>
                  </a:lnTo>
                  <a:lnTo>
                    <a:pt x="14224" y="374014"/>
                  </a:lnTo>
                  <a:lnTo>
                    <a:pt x="31368" y="410463"/>
                  </a:lnTo>
                  <a:lnTo>
                    <a:pt x="54610" y="444626"/>
                  </a:lnTo>
                  <a:lnTo>
                    <a:pt x="83312" y="476122"/>
                  </a:lnTo>
                  <a:lnTo>
                    <a:pt x="117093" y="504443"/>
                  </a:lnTo>
                  <a:lnTo>
                    <a:pt x="155575" y="529463"/>
                  </a:lnTo>
                  <a:lnTo>
                    <a:pt x="198120" y="550671"/>
                  </a:lnTo>
                  <a:lnTo>
                    <a:pt x="244221" y="567816"/>
                  </a:lnTo>
                  <a:lnTo>
                    <a:pt x="293624" y="580516"/>
                  </a:lnTo>
                  <a:lnTo>
                    <a:pt x="345694" y="588390"/>
                  </a:lnTo>
                  <a:lnTo>
                    <a:pt x="399923" y="591057"/>
                  </a:lnTo>
                  <a:lnTo>
                    <a:pt x="454152" y="588390"/>
                  </a:lnTo>
                  <a:lnTo>
                    <a:pt x="506222" y="580516"/>
                  </a:lnTo>
                  <a:lnTo>
                    <a:pt x="555625" y="567816"/>
                  </a:lnTo>
                  <a:lnTo>
                    <a:pt x="601726" y="550671"/>
                  </a:lnTo>
                  <a:lnTo>
                    <a:pt x="644271" y="529463"/>
                  </a:lnTo>
                  <a:lnTo>
                    <a:pt x="682752" y="504443"/>
                  </a:lnTo>
                  <a:lnTo>
                    <a:pt x="716534" y="476122"/>
                  </a:lnTo>
                  <a:lnTo>
                    <a:pt x="745236" y="444626"/>
                  </a:lnTo>
                  <a:lnTo>
                    <a:pt x="768477" y="410463"/>
                  </a:lnTo>
                  <a:lnTo>
                    <a:pt x="785622" y="374014"/>
                  </a:lnTo>
                  <a:lnTo>
                    <a:pt x="796163" y="335533"/>
                  </a:lnTo>
                  <a:lnTo>
                    <a:pt x="799846" y="295401"/>
                  </a:lnTo>
                  <a:close/>
                </a:path>
              </a:pathLst>
            </a:custGeom>
            <a:ln w="10667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644896" y="2191511"/>
              <a:ext cx="908685" cy="615950"/>
            </a:xfrm>
            <a:custGeom>
              <a:avLst/>
              <a:gdLst/>
              <a:ahLst/>
              <a:cxnLst/>
              <a:rect l="l" t="t" r="r" b="b"/>
              <a:pathLst>
                <a:path w="908684" h="615950">
                  <a:moveTo>
                    <a:pt x="454151" y="0"/>
                  </a:moveTo>
                  <a:lnTo>
                    <a:pt x="397128" y="2412"/>
                  </a:lnTo>
                  <a:lnTo>
                    <a:pt x="342264" y="9398"/>
                  </a:lnTo>
                  <a:lnTo>
                    <a:pt x="289940" y="20700"/>
                  </a:lnTo>
                  <a:lnTo>
                    <a:pt x="240664" y="36067"/>
                  </a:lnTo>
                  <a:lnTo>
                    <a:pt x="194690" y="55117"/>
                  </a:lnTo>
                  <a:lnTo>
                    <a:pt x="152526" y="77724"/>
                  </a:lnTo>
                  <a:lnTo>
                    <a:pt x="114553" y="103377"/>
                  </a:lnTo>
                  <a:lnTo>
                    <a:pt x="81406" y="131952"/>
                  </a:lnTo>
                  <a:lnTo>
                    <a:pt x="53212" y="163067"/>
                  </a:lnTo>
                  <a:lnTo>
                    <a:pt x="30606" y="196596"/>
                  </a:lnTo>
                  <a:lnTo>
                    <a:pt x="13842" y="232028"/>
                  </a:lnTo>
                  <a:lnTo>
                    <a:pt x="3555" y="269239"/>
                  </a:lnTo>
                  <a:lnTo>
                    <a:pt x="0" y="307848"/>
                  </a:lnTo>
                  <a:lnTo>
                    <a:pt x="3555" y="346455"/>
                  </a:lnTo>
                  <a:lnTo>
                    <a:pt x="13842" y="383666"/>
                  </a:lnTo>
                  <a:lnTo>
                    <a:pt x="30606" y="419100"/>
                  </a:lnTo>
                  <a:lnTo>
                    <a:pt x="53212" y="452500"/>
                  </a:lnTo>
                  <a:lnTo>
                    <a:pt x="81406" y="483742"/>
                  </a:lnTo>
                  <a:lnTo>
                    <a:pt x="114553" y="512317"/>
                  </a:lnTo>
                  <a:lnTo>
                    <a:pt x="152526" y="537972"/>
                  </a:lnTo>
                  <a:lnTo>
                    <a:pt x="194690" y="560577"/>
                  </a:lnTo>
                  <a:lnTo>
                    <a:pt x="240664" y="579627"/>
                  </a:lnTo>
                  <a:lnTo>
                    <a:pt x="289940" y="594995"/>
                  </a:lnTo>
                  <a:lnTo>
                    <a:pt x="342264" y="606298"/>
                  </a:lnTo>
                  <a:lnTo>
                    <a:pt x="397128" y="613283"/>
                  </a:lnTo>
                  <a:lnTo>
                    <a:pt x="454151" y="615696"/>
                  </a:lnTo>
                  <a:lnTo>
                    <a:pt x="511048" y="613283"/>
                  </a:lnTo>
                  <a:lnTo>
                    <a:pt x="565912" y="606298"/>
                  </a:lnTo>
                  <a:lnTo>
                    <a:pt x="618236" y="594995"/>
                  </a:lnTo>
                  <a:lnTo>
                    <a:pt x="667638" y="579627"/>
                  </a:lnTo>
                  <a:lnTo>
                    <a:pt x="713613" y="560577"/>
                  </a:lnTo>
                  <a:lnTo>
                    <a:pt x="755650" y="537972"/>
                  </a:lnTo>
                  <a:lnTo>
                    <a:pt x="793623" y="512317"/>
                  </a:lnTo>
                  <a:lnTo>
                    <a:pt x="826896" y="483742"/>
                  </a:lnTo>
                  <a:lnTo>
                    <a:pt x="854963" y="452500"/>
                  </a:lnTo>
                  <a:lnTo>
                    <a:pt x="877570" y="419100"/>
                  </a:lnTo>
                  <a:lnTo>
                    <a:pt x="894333" y="383666"/>
                  </a:lnTo>
                  <a:lnTo>
                    <a:pt x="904621" y="346455"/>
                  </a:lnTo>
                  <a:lnTo>
                    <a:pt x="908176" y="307848"/>
                  </a:lnTo>
                  <a:lnTo>
                    <a:pt x="904621" y="269239"/>
                  </a:lnTo>
                  <a:lnTo>
                    <a:pt x="894333" y="232028"/>
                  </a:lnTo>
                  <a:lnTo>
                    <a:pt x="877570" y="196596"/>
                  </a:lnTo>
                  <a:lnTo>
                    <a:pt x="854963" y="163067"/>
                  </a:lnTo>
                  <a:lnTo>
                    <a:pt x="826896" y="131952"/>
                  </a:lnTo>
                  <a:lnTo>
                    <a:pt x="793623" y="103377"/>
                  </a:lnTo>
                  <a:lnTo>
                    <a:pt x="755650" y="77724"/>
                  </a:lnTo>
                  <a:lnTo>
                    <a:pt x="713613" y="55117"/>
                  </a:lnTo>
                  <a:lnTo>
                    <a:pt x="667638" y="36067"/>
                  </a:lnTo>
                  <a:lnTo>
                    <a:pt x="618236" y="20700"/>
                  </a:lnTo>
                  <a:lnTo>
                    <a:pt x="565912" y="9398"/>
                  </a:lnTo>
                  <a:lnTo>
                    <a:pt x="511048" y="2412"/>
                  </a:lnTo>
                  <a:lnTo>
                    <a:pt x="4541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645658" y="2192273"/>
              <a:ext cx="908685" cy="615950"/>
            </a:xfrm>
            <a:custGeom>
              <a:avLst/>
              <a:gdLst/>
              <a:ahLst/>
              <a:cxnLst/>
              <a:rect l="l" t="t" r="r" b="b"/>
              <a:pathLst>
                <a:path w="908684" h="615950">
                  <a:moveTo>
                    <a:pt x="908176" y="307848"/>
                  </a:moveTo>
                  <a:lnTo>
                    <a:pt x="904620" y="269239"/>
                  </a:lnTo>
                  <a:lnTo>
                    <a:pt x="894334" y="232028"/>
                  </a:lnTo>
                  <a:lnTo>
                    <a:pt x="877569" y="196596"/>
                  </a:lnTo>
                  <a:lnTo>
                    <a:pt x="854963" y="163067"/>
                  </a:lnTo>
                  <a:lnTo>
                    <a:pt x="826896" y="131952"/>
                  </a:lnTo>
                  <a:lnTo>
                    <a:pt x="793622" y="103377"/>
                  </a:lnTo>
                  <a:lnTo>
                    <a:pt x="755650" y="77724"/>
                  </a:lnTo>
                  <a:lnTo>
                    <a:pt x="713613" y="55117"/>
                  </a:lnTo>
                  <a:lnTo>
                    <a:pt x="667638" y="36067"/>
                  </a:lnTo>
                  <a:lnTo>
                    <a:pt x="618236" y="20700"/>
                  </a:lnTo>
                  <a:lnTo>
                    <a:pt x="565912" y="9398"/>
                  </a:lnTo>
                  <a:lnTo>
                    <a:pt x="511047" y="2412"/>
                  </a:lnTo>
                  <a:lnTo>
                    <a:pt x="454151" y="0"/>
                  </a:lnTo>
                  <a:lnTo>
                    <a:pt x="397128" y="2412"/>
                  </a:lnTo>
                  <a:lnTo>
                    <a:pt x="342264" y="9398"/>
                  </a:lnTo>
                  <a:lnTo>
                    <a:pt x="289940" y="20700"/>
                  </a:lnTo>
                  <a:lnTo>
                    <a:pt x="240664" y="36067"/>
                  </a:lnTo>
                  <a:lnTo>
                    <a:pt x="194690" y="55117"/>
                  </a:lnTo>
                  <a:lnTo>
                    <a:pt x="152526" y="77724"/>
                  </a:lnTo>
                  <a:lnTo>
                    <a:pt x="114553" y="103377"/>
                  </a:lnTo>
                  <a:lnTo>
                    <a:pt x="81406" y="131952"/>
                  </a:lnTo>
                  <a:lnTo>
                    <a:pt x="53212" y="163067"/>
                  </a:lnTo>
                  <a:lnTo>
                    <a:pt x="30606" y="196596"/>
                  </a:lnTo>
                  <a:lnTo>
                    <a:pt x="13842" y="232028"/>
                  </a:lnTo>
                  <a:lnTo>
                    <a:pt x="3555" y="269239"/>
                  </a:lnTo>
                  <a:lnTo>
                    <a:pt x="0" y="307848"/>
                  </a:lnTo>
                  <a:lnTo>
                    <a:pt x="3555" y="346455"/>
                  </a:lnTo>
                  <a:lnTo>
                    <a:pt x="13842" y="383666"/>
                  </a:lnTo>
                  <a:lnTo>
                    <a:pt x="30606" y="419100"/>
                  </a:lnTo>
                  <a:lnTo>
                    <a:pt x="53212" y="452500"/>
                  </a:lnTo>
                  <a:lnTo>
                    <a:pt x="81406" y="483742"/>
                  </a:lnTo>
                  <a:lnTo>
                    <a:pt x="114553" y="512317"/>
                  </a:lnTo>
                  <a:lnTo>
                    <a:pt x="152526" y="537972"/>
                  </a:lnTo>
                  <a:lnTo>
                    <a:pt x="194690" y="560577"/>
                  </a:lnTo>
                  <a:lnTo>
                    <a:pt x="240664" y="579627"/>
                  </a:lnTo>
                  <a:lnTo>
                    <a:pt x="289940" y="594995"/>
                  </a:lnTo>
                  <a:lnTo>
                    <a:pt x="342264" y="606298"/>
                  </a:lnTo>
                  <a:lnTo>
                    <a:pt x="397128" y="613283"/>
                  </a:lnTo>
                  <a:lnTo>
                    <a:pt x="454151" y="615696"/>
                  </a:lnTo>
                  <a:lnTo>
                    <a:pt x="511047" y="613283"/>
                  </a:lnTo>
                  <a:lnTo>
                    <a:pt x="565912" y="606298"/>
                  </a:lnTo>
                  <a:lnTo>
                    <a:pt x="618236" y="594995"/>
                  </a:lnTo>
                  <a:lnTo>
                    <a:pt x="667638" y="579627"/>
                  </a:lnTo>
                  <a:lnTo>
                    <a:pt x="713613" y="560577"/>
                  </a:lnTo>
                  <a:lnTo>
                    <a:pt x="755650" y="537972"/>
                  </a:lnTo>
                  <a:lnTo>
                    <a:pt x="793622" y="512317"/>
                  </a:lnTo>
                  <a:lnTo>
                    <a:pt x="826896" y="483742"/>
                  </a:lnTo>
                  <a:lnTo>
                    <a:pt x="854963" y="452500"/>
                  </a:lnTo>
                  <a:lnTo>
                    <a:pt x="877569" y="419100"/>
                  </a:lnTo>
                  <a:lnTo>
                    <a:pt x="894334" y="383666"/>
                  </a:lnTo>
                  <a:lnTo>
                    <a:pt x="904620" y="346455"/>
                  </a:lnTo>
                  <a:lnTo>
                    <a:pt x="908176" y="307848"/>
                  </a:lnTo>
                  <a:close/>
                </a:path>
              </a:pathLst>
            </a:custGeom>
            <a:ln w="10667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32176" y="2392679"/>
              <a:ext cx="2846831" cy="26517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2987040" y="2459481"/>
              <a:ext cx="2526665" cy="44450"/>
            </a:xfrm>
            <a:custGeom>
              <a:avLst/>
              <a:gdLst/>
              <a:ahLst/>
              <a:cxnLst/>
              <a:rect l="l" t="t" r="r" b="b"/>
              <a:pathLst>
                <a:path w="2526665" h="44450">
                  <a:moveTo>
                    <a:pt x="38227" y="508"/>
                  </a:moveTo>
                  <a:lnTo>
                    <a:pt x="127" y="0"/>
                  </a:lnTo>
                  <a:lnTo>
                    <a:pt x="0" y="12700"/>
                  </a:lnTo>
                  <a:lnTo>
                    <a:pt x="38100" y="13208"/>
                  </a:lnTo>
                  <a:lnTo>
                    <a:pt x="38227" y="508"/>
                  </a:lnTo>
                  <a:close/>
                </a:path>
                <a:path w="2526665" h="44450">
                  <a:moveTo>
                    <a:pt x="89027" y="1143"/>
                  </a:moveTo>
                  <a:lnTo>
                    <a:pt x="50927" y="635"/>
                  </a:lnTo>
                  <a:lnTo>
                    <a:pt x="50800" y="13335"/>
                  </a:lnTo>
                  <a:lnTo>
                    <a:pt x="88900" y="13843"/>
                  </a:lnTo>
                  <a:lnTo>
                    <a:pt x="89027" y="1143"/>
                  </a:lnTo>
                  <a:close/>
                </a:path>
                <a:path w="2526665" h="44450">
                  <a:moveTo>
                    <a:pt x="139827" y="1778"/>
                  </a:moveTo>
                  <a:lnTo>
                    <a:pt x="101727" y="1270"/>
                  </a:lnTo>
                  <a:lnTo>
                    <a:pt x="101600" y="13970"/>
                  </a:lnTo>
                  <a:lnTo>
                    <a:pt x="139700" y="14478"/>
                  </a:lnTo>
                  <a:lnTo>
                    <a:pt x="139827" y="1778"/>
                  </a:lnTo>
                  <a:close/>
                </a:path>
                <a:path w="2526665" h="44450">
                  <a:moveTo>
                    <a:pt x="190500" y="2413"/>
                  </a:moveTo>
                  <a:lnTo>
                    <a:pt x="152527" y="1905"/>
                  </a:lnTo>
                  <a:lnTo>
                    <a:pt x="152400" y="14605"/>
                  </a:lnTo>
                  <a:lnTo>
                    <a:pt x="190373" y="15113"/>
                  </a:lnTo>
                  <a:lnTo>
                    <a:pt x="190500" y="2413"/>
                  </a:lnTo>
                  <a:close/>
                </a:path>
                <a:path w="2526665" h="44450">
                  <a:moveTo>
                    <a:pt x="241300" y="3048"/>
                  </a:moveTo>
                  <a:lnTo>
                    <a:pt x="203200" y="2540"/>
                  </a:lnTo>
                  <a:lnTo>
                    <a:pt x="203073" y="15240"/>
                  </a:lnTo>
                  <a:lnTo>
                    <a:pt x="241173" y="15748"/>
                  </a:lnTo>
                  <a:lnTo>
                    <a:pt x="241300" y="3048"/>
                  </a:lnTo>
                  <a:close/>
                </a:path>
                <a:path w="2526665" h="44450">
                  <a:moveTo>
                    <a:pt x="292100" y="3683"/>
                  </a:moveTo>
                  <a:lnTo>
                    <a:pt x="254000" y="3175"/>
                  </a:lnTo>
                  <a:lnTo>
                    <a:pt x="253873" y="15875"/>
                  </a:lnTo>
                  <a:lnTo>
                    <a:pt x="291973" y="16383"/>
                  </a:lnTo>
                  <a:lnTo>
                    <a:pt x="292100" y="3683"/>
                  </a:lnTo>
                  <a:close/>
                </a:path>
                <a:path w="2526665" h="44450">
                  <a:moveTo>
                    <a:pt x="342900" y="4191"/>
                  </a:moveTo>
                  <a:lnTo>
                    <a:pt x="304800" y="3810"/>
                  </a:lnTo>
                  <a:lnTo>
                    <a:pt x="304673" y="16510"/>
                  </a:lnTo>
                  <a:lnTo>
                    <a:pt x="342773" y="16891"/>
                  </a:lnTo>
                  <a:lnTo>
                    <a:pt x="342900" y="4191"/>
                  </a:lnTo>
                  <a:close/>
                </a:path>
                <a:path w="2526665" h="44450">
                  <a:moveTo>
                    <a:pt x="393700" y="4826"/>
                  </a:moveTo>
                  <a:lnTo>
                    <a:pt x="355600" y="4445"/>
                  </a:lnTo>
                  <a:lnTo>
                    <a:pt x="355473" y="17145"/>
                  </a:lnTo>
                  <a:lnTo>
                    <a:pt x="393573" y="17526"/>
                  </a:lnTo>
                  <a:lnTo>
                    <a:pt x="393700" y="4826"/>
                  </a:lnTo>
                  <a:close/>
                </a:path>
                <a:path w="2526665" h="44450">
                  <a:moveTo>
                    <a:pt x="444500" y="5461"/>
                  </a:moveTo>
                  <a:lnTo>
                    <a:pt x="406400" y="5080"/>
                  </a:lnTo>
                  <a:lnTo>
                    <a:pt x="406273" y="17780"/>
                  </a:lnTo>
                  <a:lnTo>
                    <a:pt x="444373" y="18161"/>
                  </a:lnTo>
                  <a:lnTo>
                    <a:pt x="444500" y="5461"/>
                  </a:lnTo>
                  <a:close/>
                </a:path>
                <a:path w="2526665" h="44450">
                  <a:moveTo>
                    <a:pt x="495300" y="6096"/>
                  </a:moveTo>
                  <a:lnTo>
                    <a:pt x="457200" y="5715"/>
                  </a:lnTo>
                  <a:lnTo>
                    <a:pt x="457073" y="18415"/>
                  </a:lnTo>
                  <a:lnTo>
                    <a:pt x="495173" y="18796"/>
                  </a:lnTo>
                  <a:lnTo>
                    <a:pt x="495300" y="6096"/>
                  </a:lnTo>
                  <a:close/>
                </a:path>
                <a:path w="2526665" h="44450">
                  <a:moveTo>
                    <a:pt x="546100" y="6731"/>
                  </a:moveTo>
                  <a:lnTo>
                    <a:pt x="508000" y="6350"/>
                  </a:lnTo>
                  <a:lnTo>
                    <a:pt x="507873" y="19050"/>
                  </a:lnTo>
                  <a:lnTo>
                    <a:pt x="545973" y="19431"/>
                  </a:lnTo>
                  <a:lnTo>
                    <a:pt x="546100" y="6731"/>
                  </a:lnTo>
                  <a:close/>
                </a:path>
                <a:path w="2526665" h="44450">
                  <a:moveTo>
                    <a:pt x="596773" y="7366"/>
                  </a:moveTo>
                  <a:lnTo>
                    <a:pt x="558800" y="6985"/>
                  </a:lnTo>
                  <a:lnTo>
                    <a:pt x="558673" y="19685"/>
                  </a:lnTo>
                  <a:lnTo>
                    <a:pt x="596646" y="20066"/>
                  </a:lnTo>
                  <a:lnTo>
                    <a:pt x="596773" y="7366"/>
                  </a:lnTo>
                  <a:close/>
                </a:path>
                <a:path w="2526665" h="44450">
                  <a:moveTo>
                    <a:pt x="647573" y="8001"/>
                  </a:moveTo>
                  <a:lnTo>
                    <a:pt x="609473" y="7620"/>
                  </a:lnTo>
                  <a:lnTo>
                    <a:pt x="609346" y="20320"/>
                  </a:lnTo>
                  <a:lnTo>
                    <a:pt x="647446" y="20701"/>
                  </a:lnTo>
                  <a:lnTo>
                    <a:pt x="647573" y="8001"/>
                  </a:lnTo>
                  <a:close/>
                </a:path>
                <a:path w="2526665" h="44450">
                  <a:moveTo>
                    <a:pt x="698373" y="8636"/>
                  </a:moveTo>
                  <a:lnTo>
                    <a:pt x="660273" y="8255"/>
                  </a:lnTo>
                  <a:lnTo>
                    <a:pt x="660146" y="20955"/>
                  </a:lnTo>
                  <a:lnTo>
                    <a:pt x="698246" y="21336"/>
                  </a:lnTo>
                  <a:lnTo>
                    <a:pt x="698373" y="8636"/>
                  </a:lnTo>
                  <a:close/>
                </a:path>
                <a:path w="2526665" h="44450">
                  <a:moveTo>
                    <a:pt x="749173" y="9271"/>
                  </a:moveTo>
                  <a:lnTo>
                    <a:pt x="711073" y="8763"/>
                  </a:lnTo>
                  <a:lnTo>
                    <a:pt x="710946" y="21463"/>
                  </a:lnTo>
                  <a:lnTo>
                    <a:pt x="749046" y="21971"/>
                  </a:lnTo>
                  <a:lnTo>
                    <a:pt x="749173" y="9271"/>
                  </a:lnTo>
                  <a:close/>
                </a:path>
                <a:path w="2526665" h="44450">
                  <a:moveTo>
                    <a:pt x="799973" y="9906"/>
                  </a:moveTo>
                  <a:lnTo>
                    <a:pt x="761873" y="9398"/>
                  </a:lnTo>
                  <a:lnTo>
                    <a:pt x="761746" y="22098"/>
                  </a:lnTo>
                  <a:lnTo>
                    <a:pt x="799846" y="22606"/>
                  </a:lnTo>
                  <a:lnTo>
                    <a:pt x="799973" y="9906"/>
                  </a:lnTo>
                  <a:close/>
                </a:path>
                <a:path w="2526665" h="44450">
                  <a:moveTo>
                    <a:pt x="850773" y="10541"/>
                  </a:moveTo>
                  <a:lnTo>
                    <a:pt x="812673" y="10033"/>
                  </a:lnTo>
                  <a:lnTo>
                    <a:pt x="812546" y="22733"/>
                  </a:lnTo>
                  <a:lnTo>
                    <a:pt x="850646" y="23241"/>
                  </a:lnTo>
                  <a:lnTo>
                    <a:pt x="850773" y="10541"/>
                  </a:lnTo>
                  <a:close/>
                </a:path>
                <a:path w="2526665" h="44450">
                  <a:moveTo>
                    <a:pt x="901573" y="11176"/>
                  </a:moveTo>
                  <a:lnTo>
                    <a:pt x="863473" y="10668"/>
                  </a:lnTo>
                  <a:lnTo>
                    <a:pt x="863346" y="23368"/>
                  </a:lnTo>
                  <a:lnTo>
                    <a:pt x="901446" y="23876"/>
                  </a:lnTo>
                  <a:lnTo>
                    <a:pt x="901573" y="11176"/>
                  </a:lnTo>
                  <a:close/>
                </a:path>
                <a:path w="2526665" h="44450">
                  <a:moveTo>
                    <a:pt x="952246" y="11811"/>
                  </a:moveTo>
                  <a:lnTo>
                    <a:pt x="914273" y="11303"/>
                  </a:lnTo>
                  <a:lnTo>
                    <a:pt x="914146" y="24003"/>
                  </a:lnTo>
                  <a:lnTo>
                    <a:pt x="951992" y="24511"/>
                  </a:lnTo>
                  <a:lnTo>
                    <a:pt x="952246" y="11811"/>
                  </a:lnTo>
                  <a:close/>
                </a:path>
                <a:path w="2526665" h="44450">
                  <a:moveTo>
                    <a:pt x="1003046" y="12446"/>
                  </a:moveTo>
                  <a:lnTo>
                    <a:pt x="964946" y="11938"/>
                  </a:lnTo>
                  <a:lnTo>
                    <a:pt x="964692" y="24638"/>
                  </a:lnTo>
                  <a:lnTo>
                    <a:pt x="1002792" y="25146"/>
                  </a:lnTo>
                  <a:lnTo>
                    <a:pt x="1003046" y="12446"/>
                  </a:lnTo>
                  <a:close/>
                </a:path>
                <a:path w="2526665" h="44450">
                  <a:moveTo>
                    <a:pt x="1053846" y="13081"/>
                  </a:moveTo>
                  <a:lnTo>
                    <a:pt x="1015746" y="12573"/>
                  </a:lnTo>
                  <a:lnTo>
                    <a:pt x="1015492" y="25273"/>
                  </a:lnTo>
                  <a:lnTo>
                    <a:pt x="1053592" y="25781"/>
                  </a:lnTo>
                  <a:lnTo>
                    <a:pt x="1053846" y="13081"/>
                  </a:lnTo>
                  <a:close/>
                </a:path>
                <a:path w="2526665" h="44450">
                  <a:moveTo>
                    <a:pt x="1104646" y="13716"/>
                  </a:moveTo>
                  <a:lnTo>
                    <a:pt x="1066546" y="13208"/>
                  </a:lnTo>
                  <a:lnTo>
                    <a:pt x="1066292" y="25908"/>
                  </a:lnTo>
                  <a:lnTo>
                    <a:pt x="1104392" y="26416"/>
                  </a:lnTo>
                  <a:lnTo>
                    <a:pt x="1104646" y="13716"/>
                  </a:lnTo>
                  <a:close/>
                </a:path>
                <a:path w="2526665" h="44450">
                  <a:moveTo>
                    <a:pt x="1155446" y="14351"/>
                  </a:moveTo>
                  <a:lnTo>
                    <a:pt x="1117346" y="13843"/>
                  </a:lnTo>
                  <a:lnTo>
                    <a:pt x="1117092" y="26543"/>
                  </a:lnTo>
                  <a:lnTo>
                    <a:pt x="1155192" y="27051"/>
                  </a:lnTo>
                  <a:lnTo>
                    <a:pt x="1155446" y="14351"/>
                  </a:lnTo>
                  <a:close/>
                </a:path>
                <a:path w="2526665" h="44450">
                  <a:moveTo>
                    <a:pt x="1206246" y="14986"/>
                  </a:moveTo>
                  <a:lnTo>
                    <a:pt x="1168146" y="14478"/>
                  </a:lnTo>
                  <a:lnTo>
                    <a:pt x="1167892" y="27178"/>
                  </a:lnTo>
                  <a:lnTo>
                    <a:pt x="1205992" y="27686"/>
                  </a:lnTo>
                  <a:lnTo>
                    <a:pt x="1206246" y="14986"/>
                  </a:lnTo>
                  <a:close/>
                </a:path>
                <a:path w="2526665" h="44450">
                  <a:moveTo>
                    <a:pt x="1257046" y="15621"/>
                  </a:moveTo>
                  <a:lnTo>
                    <a:pt x="1218946" y="15113"/>
                  </a:lnTo>
                  <a:lnTo>
                    <a:pt x="1218692" y="27813"/>
                  </a:lnTo>
                  <a:lnTo>
                    <a:pt x="1256792" y="28321"/>
                  </a:lnTo>
                  <a:lnTo>
                    <a:pt x="1257046" y="15621"/>
                  </a:lnTo>
                  <a:close/>
                </a:path>
                <a:path w="2526665" h="44450">
                  <a:moveTo>
                    <a:pt x="1307846" y="16256"/>
                  </a:moveTo>
                  <a:lnTo>
                    <a:pt x="1269746" y="15748"/>
                  </a:lnTo>
                  <a:lnTo>
                    <a:pt x="1269492" y="28448"/>
                  </a:lnTo>
                  <a:lnTo>
                    <a:pt x="1307592" y="28956"/>
                  </a:lnTo>
                  <a:lnTo>
                    <a:pt x="1307846" y="16256"/>
                  </a:lnTo>
                  <a:close/>
                </a:path>
                <a:path w="2526665" h="44450">
                  <a:moveTo>
                    <a:pt x="1358392" y="16891"/>
                  </a:moveTo>
                  <a:lnTo>
                    <a:pt x="1320419" y="16383"/>
                  </a:lnTo>
                  <a:lnTo>
                    <a:pt x="1320292" y="29083"/>
                  </a:lnTo>
                  <a:lnTo>
                    <a:pt x="1358265" y="29591"/>
                  </a:lnTo>
                  <a:lnTo>
                    <a:pt x="1358392" y="16891"/>
                  </a:lnTo>
                  <a:close/>
                </a:path>
                <a:path w="2526665" h="44450">
                  <a:moveTo>
                    <a:pt x="1409192" y="17526"/>
                  </a:moveTo>
                  <a:lnTo>
                    <a:pt x="1371092" y="17018"/>
                  </a:lnTo>
                  <a:lnTo>
                    <a:pt x="1370965" y="29718"/>
                  </a:lnTo>
                  <a:lnTo>
                    <a:pt x="1409065" y="30226"/>
                  </a:lnTo>
                  <a:lnTo>
                    <a:pt x="1409192" y="17526"/>
                  </a:lnTo>
                  <a:close/>
                </a:path>
                <a:path w="2526665" h="44450">
                  <a:moveTo>
                    <a:pt x="1459992" y="18161"/>
                  </a:moveTo>
                  <a:lnTo>
                    <a:pt x="1421892" y="17653"/>
                  </a:lnTo>
                  <a:lnTo>
                    <a:pt x="1421765" y="30353"/>
                  </a:lnTo>
                  <a:lnTo>
                    <a:pt x="1459865" y="30861"/>
                  </a:lnTo>
                  <a:lnTo>
                    <a:pt x="1459992" y="18161"/>
                  </a:lnTo>
                  <a:close/>
                </a:path>
                <a:path w="2526665" h="44450">
                  <a:moveTo>
                    <a:pt x="1510792" y="18796"/>
                  </a:moveTo>
                  <a:lnTo>
                    <a:pt x="1472692" y="18288"/>
                  </a:lnTo>
                  <a:lnTo>
                    <a:pt x="1472565" y="30988"/>
                  </a:lnTo>
                  <a:lnTo>
                    <a:pt x="1510665" y="31496"/>
                  </a:lnTo>
                  <a:lnTo>
                    <a:pt x="1510792" y="18796"/>
                  </a:lnTo>
                  <a:close/>
                </a:path>
                <a:path w="2526665" h="44450">
                  <a:moveTo>
                    <a:pt x="1561592" y="19431"/>
                  </a:moveTo>
                  <a:lnTo>
                    <a:pt x="1523492" y="18923"/>
                  </a:lnTo>
                  <a:lnTo>
                    <a:pt x="1523365" y="31623"/>
                  </a:lnTo>
                  <a:lnTo>
                    <a:pt x="1561465" y="32131"/>
                  </a:lnTo>
                  <a:lnTo>
                    <a:pt x="1561592" y="19431"/>
                  </a:lnTo>
                  <a:close/>
                </a:path>
                <a:path w="2526665" h="44450">
                  <a:moveTo>
                    <a:pt x="1612392" y="20066"/>
                  </a:moveTo>
                  <a:lnTo>
                    <a:pt x="1574292" y="19558"/>
                  </a:lnTo>
                  <a:lnTo>
                    <a:pt x="1574165" y="32258"/>
                  </a:lnTo>
                  <a:lnTo>
                    <a:pt x="1612265" y="32766"/>
                  </a:lnTo>
                  <a:lnTo>
                    <a:pt x="1612392" y="20066"/>
                  </a:lnTo>
                  <a:close/>
                </a:path>
                <a:path w="2526665" h="44450">
                  <a:moveTo>
                    <a:pt x="1663192" y="20701"/>
                  </a:moveTo>
                  <a:lnTo>
                    <a:pt x="1625092" y="20193"/>
                  </a:lnTo>
                  <a:lnTo>
                    <a:pt x="1624965" y="32893"/>
                  </a:lnTo>
                  <a:lnTo>
                    <a:pt x="1663065" y="33401"/>
                  </a:lnTo>
                  <a:lnTo>
                    <a:pt x="1663192" y="20701"/>
                  </a:lnTo>
                  <a:close/>
                </a:path>
                <a:path w="2526665" h="44450">
                  <a:moveTo>
                    <a:pt x="1713865" y="21336"/>
                  </a:moveTo>
                  <a:lnTo>
                    <a:pt x="1675892" y="20828"/>
                  </a:lnTo>
                  <a:lnTo>
                    <a:pt x="1675765" y="33528"/>
                  </a:lnTo>
                  <a:lnTo>
                    <a:pt x="1713738" y="34036"/>
                  </a:lnTo>
                  <a:lnTo>
                    <a:pt x="1713865" y="21336"/>
                  </a:lnTo>
                  <a:close/>
                </a:path>
                <a:path w="2526665" h="44450">
                  <a:moveTo>
                    <a:pt x="1764665" y="21971"/>
                  </a:moveTo>
                  <a:lnTo>
                    <a:pt x="1726565" y="21463"/>
                  </a:lnTo>
                  <a:lnTo>
                    <a:pt x="1726438" y="34163"/>
                  </a:lnTo>
                  <a:lnTo>
                    <a:pt x="1764538" y="34671"/>
                  </a:lnTo>
                  <a:lnTo>
                    <a:pt x="1764665" y="21971"/>
                  </a:lnTo>
                  <a:close/>
                </a:path>
                <a:path w="2526665" h="44450">
                  <a:moveTo>
                    <a:pt x="1815465" y="22479"/>
                  </a:moveTo>
                  <a:lnTo>
                    <a:pt x="1777365" y="22098"/>
                  </a:lnTo>
                  <a:lnTo>
                    <a:pt x="1777238" y="34798"/>
                  </a:lnTo>
                  <a:lnTo>
                    <a:pt x="1815338" y="35179"/>
                  </a:lnTo>
                  <a:lnTo>
                    <a:pt x="1815465" y="22479"/>
                  </a:lnTo>
                  <a:close/>
                </a:path>
                <a:path w="2526665" h="44450">
                  <a:moveTo>
                    <a:pt x="1866265" y="23114"/>
                  </a:moveTo>
                  <a:lnTo>
                    <a:pt x="1828165" y="22733"/>
                  </a:lnTo>
                  <a:lnTo>
                    <a:pt x="1828038" y="35433"/>
                  </a:lnTo>
                  <a:lnTo>
                    <a:pt x="1866138" y="35814"/>
                  </a:lnTo>
                  <a:lnTo>
                    <a:pt x="1866265" y="23114"/>
                  </a:lnTo>
                  <a:close/>
                </a:path>
                <a:path w="2526665" h="44450">
                  <a:moveTo>
                    <a:pt x="1917065" y="23749"/>
                  </a:moveTo>
                  <a:lnTo>
                    <a:pt x="1878965" y="23368"/>
                  </a:lnTo>
                  <a:lnTo>
                    <a:pt x="1878838" y="36068"/>
                  </a:lnTo>
                  <a:lnTo>
                    <a:pt x="1916938" y="36449"/>
                  </a:lnTo>
                  <a:lnTo>
                    <a:pt x="1917065" y="23749"/>
                  </a:lnTo>
                  <a:close/>
                </a:path>
                <a:path w="2526665" h="44450">
                  <a:moveTo>
                    <a:pt x="1967865" y="24384"/>
                  </a:moveTo>
                  <a:lnTo>
                    <a:pt x="1929765" y="24003"/>
                  </a:lnTo>
                  <a:lnTo>
                    <a:pt x="1929638" y="36703"/>
                  </a:lnTo>
                  <a:lnTo>
                    <a:pt x="1967738" y="37084"/>
                  </a:lnTo>
                  <a:lnTo>
                    <a:pt x="1967865" y="24384"/>
                  </a:lnTo>
                  <a:close/>
                </a:path>
                <a:path w="2526665" h="44450">
                  <a:moveTo>
                    <a:pt x="2018665" y="25019"/>
                  </a:moveTo>
                  <a:lnTo>
                    <a:pt x="1980565" y="24638"/>
                  </a:lnTo>
                  <a:lnTo>
                    <a:pt x="1980438" y="37338"/>
                  </a:lnTo>
                  <a:lnTo>
                    <a:pt x="2018538" y="37719"/>
                  </a:lnTo>
                  <a:lnTo>
                    <a:pt x="2018665" y="25019"/>
                  </a:lnTo>
                  <a:close/>
                </a:path>
                <a:path w="2526665" h="44450">
                  <a:moveTo>
                    <a:pt x="2069465" y="25654"/>
                  </a:moveTo>
                  <a:lnTo>
                    <a:pt x="2031365" y="25273"/>
                  </a:lnTo>
                  <a:lnTo>
                    <a:pt x="2031238" y="37973"/>
                  </a:lnTo>
                  <a:lnTo>
                    <a:pt x="2069338" y="38354"/>
                  </a:lnTo>
                  <a:lnTo>
                    <a:pt x="2069465" y="25654"/>
                  </a:lnTo>
                  <a:close/>
                </a:path>
                <a:path w="2526665" h="44450">
                  <a:moveTo>
                    <a:pt x="2120138" y="26289"/>
                  </a:moveTo>
                  <a:lnTo>
                    <a:pt x="2082165" y="25908"/>
                  </a:lnTo>
                  <a:lnTo>
                    <a:pt x="2082038" y="38735"/>
                  </a:lnTo>
                  <a:lnTo>
                    <a:pt x="2120011" y="38989"/>
                  </a:lnTo>
                  <a:lnTo>
                    <a:pt x="2120138" y="26289"/>
                  </a:lnTo>
                  <a:close/>
                </a:path>
                <a:path w="2526665" h="44450">
                  <a:moveTo>
                    <a:pt x="2170938" y="26924"/>
                  </a:moveTo>
                  <a:lnTo>
                    <a:pt x="2132838" y="26543"/>
                  </a:lnTo>
                  <a:lnTo>
                    <a:pt x="2132711" y="39370"/>
                  </a:lnTo>
                  <a:lnTo>
                    <a:pt x="2170811" y="39751"/>
                  </a:lnTo>
                  <a:lnTo>
                    <a:pt x="2170938" y="26924"/>
                  </a:lnTo>
                  <a:close/>
                </a:path>
                <a:path w="2526665" h="44450">
                  <a:moveTo>
                    <a:pt x="2221738" y="27559"/>
                  </a:moveTo>
                  <a:lnTo>
                    <a:pt x="2183638" y="27051"/>
                  </a:lnTo>
                  <a:lnTo>
                    <a:pt x="2183511" y="39878"/>
                  </a:lnTo>
                  <a:lnTo>
                    <a:pt x="2221611" y="40386"/>
                  </a:lnTo>
                  <a:lnTo>
                    <a:pt x="2221738" y="27559"/>
                  </a:lnTo>
                  <a:close/>
                </a:path>
                <a:path w="2526665" h="44450">
                  <a:moveTo>
                    <a:pt x="2272538" y="28194"/>
                  </a:moveTo>
                  <a:lnTo>
                    <a:pt x="2234438" y="27686"/>
                  </a:lnTo>
                  <a:lnTo>
                    <a:pt x="2234311" y="40513"/>
                  </a:lnTo>
                  <a:lnTo>
                    <a:pt x="2272411" y="41021"/>
                  </a:lnTo>
                  <a:lnTo>
                    <a:pt x="2272538" y="28194"/>
                  </a:lnTo>
                  <a:close/>
                </a:path>
                <a:path w="2526665" h="44450">
                  <a:moveTo>
                    <a:pt x="2323338" y="28829"/>
                  </a:moveTo>
                  <a:lnTo>
                    <a:pt x="2285238" y="28321"/>
                  </a:lnTo>
                  <a:lnTo>
                    <a:pt x="2285111" y="41148"/>
                  </a:lnTo>
                  <a:lnTo>
                    <a:pt x="2323211" y="41656"/>
                  </a:lnTo>
                  <a:lnTo>
                    <a:pt x="2323338" y="28829"/>
                  </a:lnTo>
                  <a:close/>
                </a:path>
                <a:path w="2526665" h="44450">
                  <a:moveTo>
                    <a:pt x="2374138" y="29464"/>
                  </a:moveTo>
                  <a:lnTo>
                    <a:pt x="2336038" y="28956"/>
                  </a:lnTo>
                  <a:lnTo>
                    <a:pt x="2335911" y="41783"/>
                  </a:lnTo>
                  <a:lnTo>
                    <a:pt x="2374011" y="42291"/>
                  </a:lnTo>
                  <a:lnTo>
                    <a:pt x="2374138" y="29464"/>
                  </a:lnTo>
                  <a:close/>
                </a:path>
                <a:path w="2526665" h="44450">
                  <a:moveTo>
                    <a:pt x="2424938" y="30099"/>
                  </a:moveTo>
                  <a:lnTo>
                    <a:pt x="2386838" y="29591"/>
                  </a:lnTo>
                  <a:lnTo>
                    <a:pt x="2386711" y="42418"/>
                  </a:lnTo>
                  <a:lnTo>
                    <a:pt x="2424811" y="42926"/>
                  </a:lnTo>
                  <a:lnTo>
                    <a:pt x="2424938" y="30099"/>
                  </a:lnTo>
                  <a:close/>
                </a:path>
                <a:path w="2526665" h="44450">
                  <a:moveTo>
                    <a:pt x="2475611" y="30734"/>
                  </a:moveTo>
                  <a:lnTo>
                    <a:pt x="2437638" y="30226"/>
                  </a:lnTo>
                  <a:lnTo>
                    <a:pt x="2437511" y="43053"/>
                  </a:lnTo>
                  <a:lnTo>
                    <a:pt x="2475484" y="43561"/>
                  </a:lnTo>
                  <a:lnTo>
                    <a:pt x="2475611" y="30734"/>
                  </a:lnTo>
                  <a:close/>
                </a:path>
                <a:path w="2526665" h="44450">
                  <a:moveTo>
                    <a:pt x="2526411" y="31369"/>
                  </a:moveTo>
                  <a:lnTo>
                    <a:pt x="2488311" y="30861"/>
                  </a:lnTo>
                  <a:lnTo>
                    <a:pt x="2488184" y="43688"/>
                  </a:lnTo>
                  <a:lnTo>
                    <a:pt x="2526284" y="44196"/>
                  </a:lnTo>
                  <a:lnTo>
                    <a:pt x="2526411" y="3136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89176" y="2368295"/>
              <a:ext cx="530351" cy="265175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3368042" y="2423163"/>
            <a:ext cx="342900" cy="104139"/>
            <a:chOff x="1844039" y="2423160"/>
            <a:chExt cx="342900" cy="104139"/>
          </a:xfrm>
        </p:grpSpPr>
        <p:sp>
          <p:nvSpPr>
            <p:cNvPr id="16" name="object 16"/>
            <p:cNvSpPr/>
            <p:nvPr/>
          </p:nvSpPr>
          <p:spPr>
            <a:xfrm>
              <a:off x="1844039" y="2475095"/>
              <a:ext cx="241300" cy="0"/>
            </a:xfrm>
            <a:custGeom>
              <a:avLst/>
              <a:gdLst/>
              <a:ahLst/>
              <a:cxnLst/>
              <a:rect l="l" t="t" r="r" b="b"/>
              <a:pathLst>
                <a:path w="241300">
                  <a:moveTo>
                    <a:pt x="0" y="0"/>
                  </a:moveTo>
                  <a:lnTo>
                    <a:pt x="241300" y="0"/>
                  </a:lnTo>
                </a:path>
              </a:pathLst>
            </a:custGeom>
            <a:ln w="1271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090800" y="2423160"/>
              <a:ext cx="96138" cy="10363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1319" y="97670"/>
            <a:ext cx="10517360" cy="500649"/>
          </a:xfrm>
          <a:prstGeom prst="rect">
            <a:avLst/>
          </a:prstGeom>
        </p:spPr>
        <p:txBody>
          <a:bodyPr vert="horz" wrap="square" lIns="0" tIns="130047" rIns="0" bIns="0" rtlCol="0">
            <a:spAutoFit/>
          </a:bodyPr>
          <a:lstStyle/>
          <a:p>
            <a:pPr marL="1494117">
              <a:spcBef>
                <a:spcPts val="100"/>
              </a:spcBef>
            </a:pPr>
            <a:r>
              <a:rPr spc="-11" dirty="0"/>
              <a:t>Moore</a:t>
            </a:r>
            <a:r>
              <a:rPr spc="-55" dirty="0"/>
              <a:t> </a:t>
            </a:r>
            <a:r>
              <a:rPr dirty="0"/>
              <a:t>/</a:t>
            </a:r>
            <a:r>
              <a:rPr spc="-15" dirty="0"/>
              <a:t> </a:t>
            </a:r>
            <a:r>
              <a:rPr spc="-11" dirty="0"/>
              <a:t>Mealy</a:t>
            </a:r>
            <a:r>
              <a:rPr spc="-71" dirty="0"/>
              <a:t> </a:t>
            </a:r>
            <a:r>
              <a:rPr dirty="0"/>
              <a:t>Machine</a:t>
            </a:r>
            <a:r>
              <a:rPr spc="-40" dirty="0"/>
              <a:t> </a:t>
            </a:r>
            <a:r>
              <a:rPr spc="-20" dirty="0"/>
              <a:t>Examples-</a:t>
            </a:r>
            <a:r>
              <a:rPr spc="-51" dirty="0"/>
              <a:t>5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72159" y="3452243"/>
            <a:ext cx="4260851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mbria"/>
                <a:cs typeface="Cambria"/>
              </a:rPr>
              <a:t>Meaning</a:t>
            </a:r>
            <a:r>
              <a:rPr spc="-8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of</a:t>
            </a:r>
            <a:r>
              <a:rPr spc="-75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various</a:t>
            </a:r>
            <a:r>
              <a:rPr spc="-31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states.</a:t>
            </a:r>
            <a:endParaRPr>
              <a:latin typeface="Cambria"/>
              <a:cs typeface="Cambria"/>
            </a:endParaRPr>
          </a:p>
          <a:p>
            <a:pPr marL="299078" marR="5080" indent="-287013">
              <a:buFont typeface="Arial MT"/>
              <a:buChar char="•"/>
              <a:tabLst>
                <a:tab pos="299078" algn="l"/>
              </a:tabLst>
            </a:pPr>
            <a:r>
              <a:rPr dirty="0">
                <a:latin typeface="Cambria"/>
                <a:cs typeface="Cambria"/>
              </a:rPr>
              <a:t>2’s</a:t>
            </a:r>
            <a:r>
              <a:rPr spc="36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Complement</a:t>
            </a:r>
            <a:r>
              <a:rPr spc="33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of</a:t>
            </a:r>
            <a:r>
              <a:rPr spc="34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binary</a:t>
            </a:r>
            <a:r>
              <a:rPr spc="30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number</a:t>
            </a:r>
            <a:r>
              <a:rPr spc="335" dirty="0">
                <a:latin typeface="Cambria"/>
                <a:cs typeface="Cambria"/>
              </a:rPr>
              <a:t> </a:t>
            </a:r>
            <a:r>
              <a:rPr spc="-25" dirty="0">
                <a:latin typeface="Cambria"/>
                <a:cs typeface="Cambria"/>
              </a:rPr>
              <a:t>can </a:t>
            </a:r>
            <a:r>
              <a:rPr dirty="0">
                <a:latin typeface="Cambria"/>
                <a:cs typeface="Cambria"/>
              </a:rPr>
              <a:t>be</a:t>
            </a:r>
            <a:r>
              <a:rPr spc="204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found</a:t>
            </a:r>
            <a:r>
              <a:rPr spc="15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by</a:t>
            </a:r>
            <a:r>
              <a:rPr spc="18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not</a:t>
            </a:r>
            <a:r>
              <a:rPr spc="18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changing</a:t>
            </a:r>
            <a:r>
              <a:rPr spc="19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the</a:t>
            </a:r>
            <a:r>
              <a:rPr spc="18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bits</a:t>
            </a:r>
            <a:r>
              <a:rPr spc="191" dirty="0">
                <a:latin typeface="Cambria"/>
                <a:cs typeface="Cambria"/>
              </a:rPr>
              <a:t> </a:t>
            </a:r>
            <a:r>
              <a:rPr spc="-20" dirty="0">
                <a:latin typeface="Cambria"/>
                <a:cs typeface="Cambria"/>
              </a:rPr>
              <a:t>from</a:t>
            </a:r>
            <a:endParaRPr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45537" y="4205102"/>
            <a:ext cx="31559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099">
              <a:spcBef>
                <a:spcPts val="100"/>
              </a:spcBef>
            </a:pPr>
            <a:r>
              <a:rPr sz="2700" spc="-37" baseline="-13888" dirty="0">
                <a:latin typeface="Cambria"/>
                <a:cs typeface="Cambria"/>
              </a:rPr>
              <a:t>1</a:t>
            </a:r>
            <a:r>
              <a:rPr sz="1200" spc="-25" dirty="0">
                <a:latin typeface="Cambria"/>
                <a:cs typeface="Cambria"/>
              </a:rPr>
              <a:t>st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58676" y="4275281"/>
            <a:ext cx="399478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741027" algn="l"/>
                <a:tab pos="1402045" algn="l"/>
                <a:tab pos="2428179" algn="l"/>
                <a:tab pos="2915847" algn="l"/>
                <a:tab pos="3540671" algn="l"/>
              </a:tabLst>
            </a:pPr>
            <a:r>
              <a:rPr spc="-11" dirty="0">
                <a:latin typeface="Cambria"/>
                <a:cs typeface="Cambria"/>
              </a:rPr>
              <a:t>right</a:t>
            </a:r>
            <a:r>
              <a:rPr dirty="0">
                <a:latin typeface="Cambria"/>
                <a:cs typeface="Cambria"/>
              </a:rPr>
              <a:t>	</a:t>
            </a:r>
            <a:r>
              <a:rPr spc="-20" dirty="0">
                <a:latin typeface="Cambria"/>
                <a:cs typeface="Cambria"/>
              </a:rPr>
              <a:t>side</a:t>
            </a:r>
            <a:r>
              <a:rPr dirty="0">
                <a:latin typeface="Cambria"/>
                <a:cs typeface="Cambria"/>
              </a:rPr>
              <a:t>	</a:t>
            </a:r>
            <a:r>
              <a:rPr spc="-20" dirty="0">
                <a:latin typeface="Cambria"/>
                <a:cs typeface="Cambria"/>
              </a:rPr>
              <a:t>till</a:t>
            </a:r>
            <a:r>
              <a:rPr dirty="0">
                <a:latin typeface="Cambria"/>
                <a:cs typeface="Cambria"/>
              </a:rPr>
              <a:t>	</a:t>
            </a:r>
            <a:r>
              <a:rPr spc="-25" dirty="0">
                <a:latin typeface="Cambria"/>
                <a:cs typeface="Cambria"/>
              </a:rPr>
              <a:t>‘1’</a:t>
            </a:r>
            <a:r>
              <a:rPr dirty="0">
                <a:latin typeface="Cambria"/>
                <a:cs typeface="Cambria"/>
              </a:rPr>
              <a:t>	</a:t>
            </a:r>
            <a:r>
              <a:rPr spc="-25" dirty="0">
                <a:latin typeface="Cambria"/>
                <a:cs typeface="Cambria"/>
              </a:rPr>
              <a:t>and</a:t>
            </a:r>
            <a:r>
              <a:rPr dirty="0">
                <a:latin typeface="Cambria"/>
                <a:cs typeface="Cambria"/>
              </a:rPr>
              <a:t>	</a:t>
            </a:r>
            <a:r>
              <a:rPr spc="-20" dirty="0">
                <a:latin typeface="Cambria"/>
                <a:cs typeface="Cambria"/>
              </a:rPr>
              <a:t>then</a:t>
            </a:r>
            <a:endParaRPr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72161" y="4550411"/>
            <a:ext cx="4276725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78">
              <a:spcBef>
                <a:spcPts val="100"/>
              </a:spcBef>
            </a:pPr>
            <a:r>
              <a:rPr spc="-11" dirty="0">
                <a:latin typeface="Cambria"/>
                <a:cs typeface="Cambria"/>
              </a:rPr>
              <a:t>complementing</a:t>
            </a:r>
            <a:r>
              <a:rPr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remaining</a:t>
            </a:r>
            <a:r>
              <a:rPr spc="-40" dirty="0">
                <a:latin typeface="Cambria"/>
                <a:cs typeface="Cambria"/>
              </a:rPr>
              <a:t> </a:t>
            </a:r>
            <a:r>
              <a:rPr spc="-20" dirty="0">
                <a:latin typeface="Cambria"/>
                <a:cs typeface="Cambria"/>
              </a:rPr>
              <a:t>bits.</a:t>
            </a:r>
            <a:endParaRPr>
              <a:latin typeface="Cambria"/>
              <a:cs typeface="Cambria"/>
            </a:endParaRPr>
          </a:p>
          <a:p>
            <a:pPr marL="299078" marR="5080" indent="-287013">
              <a:buFont typeface="Arial MT"/>
              <a:buChar char="•"/>
              <a:tabLst>
                <a:tab pos="299078" algn="l"/>
                <a:tab pos="741027" algn="l"/>
                <a:tab pos="1772876" algn="l"/>
                <a:tab pos="2577401" algn="l"/>
                <a:tab pos="3507016" algn="l"/>
              </a:tabLst>
            </a:pPr>
            <a:r>
              <a:rPr spc="-25" dirty="0">
                <a:latin typeface="Cambria"/>
                <a:cs typeface="Cambria"/>
              </a:rPr>
              <a:t>Ex.</a:t>
            </a:r>
            <a:r>
              <a:rPr dirty="0">
                <a:latin typeface="Cambria"/>
                <a:cs typeface="Cambria"/>
              </a:rPr>
              <a:t>	</a:t>
            </a:r>
            <a:r>
              <a:rPr spc="-11" dirty="0">
                <a:latin typeface="Cambria"/>
                <a:cs typeface="Cambria"/>
              </a:rPr>
              <a:t>Consider</a:t>
            </a:r>
            <a:r>
              <a:rPr dirty="0">
                <a:latin typeface="Cambria"/>
                <a:cs typeface="Cambria"/>
              </a:rPr>
              <a:t>	</a:t>
            </a:r>
            <a:r>
              <a:rPr spc="-11" dirty="0">
                <a:latin typeface="Cambria"/>
                <a:cs typeface="Cambria"/>
              </a:rPr>
              <a:t>Binary</a:t>
            </a:r>
            <a:r>
              <a:rPr dirty="0">
                <a:latin typeface="Cambria"/>
                <a:cs typeface="Cambria"/>
              </a:rPr>
              <a:t>	</a:t>
            </a:r>
            <a:r>
              <a:rPr spc="-11" dirty="0">
                <a:latin typeface="Cambria"/>
                <a:cs typeface="Cambria"/>
              </a:rPr>
              <a:t>number</a:t>
            </a:r>
            <a:r>
              <a:rPr dirty="0">
                <a:latin typeface="Cambria"/>
                <a:cs typeface="Cambria"/>
              </a:rPr>
              <a:t>	</a:t>
            </a:r>
            <a:r>
              <a:rPr spc="-20" dirty="0">
                <a:latin typeface="Cambria"/>
                <a:cs typeface="Cambria"/>
              </a:rPr>
              <a:t>010110 1000</a:t>
            </a:r>
            <a:endParaRPr>
              <a:latin typeface="Cambria"/>
              <a:cs typeface="Cambria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7156584" y="3890649"/>
          <a:ext cx="3376295" cy="17519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3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09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31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13460">
                <a:tc>
                  <a:txBody>
                    <a:bodyPr/>
                    <a:lstStyle/>
                    <a:p>
                      <a:pPr marL="154940" marR="149860" indent="13081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600" spc="-10" dirty="0">
                          <a:latin typeface="Cambria"/>
                          <a:cs typeface="Cambria"/>
                        </a:rPr>
                        <a:t>Input </a:t>
                      </a:r>
                      <a:r>
                        <a:rPr sz="1600" spc="-20" dirty="0">
                          <a:latin typeface="Cambria"/>
                          <a:cs typeface="Cambria"/>
                        </a:rPr>
                        <a:t>Symbols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900" spc="-50" dirty="0">
                          <a:latin typeface="Cambria"/>
                          <a:cs typeface="Cambria"/>
                        </a:rPr>
                        <a:t>0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900" spc="-50" dirty="0">
                          <a:latin typeface="Cambria"/>
                          <a:cs typeface="Cambria"/>
                        </a:rPr>
                        <a:t>1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1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q0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900" dirty="0">
                          <a:latin typeface="Cambria"/>
                          <a:cs typeface="Cambria"/>
                        </a:rPr>
                        <a:t>q0</a:t>
                      </a:r>
                      <a:r>
                        <a:rPr sz="1900" spc="-5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dirty="0">
                          <a:latin typeface="Cambria"/>
                          <a:cs typeface="Cambria"/>
                        </a:rPr>
                        <a:t>/</a:t>
                      </a:r>
                      <a:r>
                        <a:rPr sz="1900" spc="-2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spc="-50" dirty="0">
                          <a:latin typeface="Cambria"/>
                          <a:cs typeface="Cambria"/>
                        </a:rPr>
                        <a:t>0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900" dirty="0">
                          <a:latin typeface="Cambria"/>
                          <a:cs typeface="Cambria"/>
                        </a:rPr>
                        <a:t>q0/</a:t>
                      </a:r>
                      <a:r>
                        <a:rPr sz="1900" spc="-7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spc="-50" dirty="0">
                          <a:latin typeface="Cambria"/>
                          <a:cs typeface="Cambria"/>
                        </a:rPr>
                        <a:t>0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149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q1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83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900" dirty="0">
                          <a:latin typeface="Cambria"/>
                          <a:cs typeface="Cambria"/>
                        </a:rPr>
                        <a:t>q1</a:t>
                      </a:r>
                      <a:r>
                        <a:rPr sz="1900" spc="-6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spc="-25" dirty="0">
                          <a:latin typeface="Cambria"/>
                          <a:cs typeface="Cambria"/>
                        </a:rPr>
                        <a:t>/1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83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900" dirty="0">
                          <a:latin typeface="Cambria"/>
                          <a:cs typeface="Cambria"/>
                        </a:rPr>
                        <a:t>q1</a:t>
                      </a:r>
                      <a:r>
                        <a:rPr sz="1900" spc="-6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spc="-25" dirty="0">
                          <a:latin typeface="Cambria"/>
                          <a:cs typeface="Cambria"/>
                        </a:rPr>
                        <a:t>/1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83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8" name="object 8"/>
          <p:cNvGrpSpPr/>
          <p:nvPr/>
        </p:nvGrpSpPr>
        <p:grpSpPr>
          <a:xfrm>
            <a:off x="3669797" y="1837946"/>
            <a:ext cx="4593591" cy="975995"/>
            <a:chOff x="2145792" y="1837944"/>
            <a:chExt cx="4593590" cy="975994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41720" y="1837944"/>
              <a:ext cx="597407" cy="554736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644895" y="2191512"/>
              <a:ext cx="908685" cy="615950"/>
            </a:xfrm>
            <a:custGeom>
              <a:avLst/>
              <a:gdLst/>
              <a:ahLst/>
              <a:cxnLst/>
              <a:rect l="l" t="t" r="r" b="b"/>
              <a:pathLst>
                <a:path w="908684" h="615950">
                  <a:moveTo>
                    <a:pt x="454151" y="0"/>
                  </a:moveTo>
                  <a:lnTo>
                    <a:pt x="397128" y="2412"/>
                  </a:lnTo>
                  <a:lnTo>
                    <a:pt x="342264" y="9398"/>
                  </a:lnTo>
                  <a:lnTo>
                    <a:pt x="289940" y="20700"/>
                  </a:lnTo>
                  <a:lnTo>
                    <a:pt x="240664" y="36067"/>
                  </a:lnTo>
                  <a:lnTo>
                    <a:pt x="194690" y="55117"/>
                  </a:lnTo>
                  <a:lnTo>
                    <a:pt x="152526" y="77724"/>
                  </a:lnTo>
                  <a:lnTo>
                    <a:pt x="114553" y="103377"/>
                  </a:lnTo>
                  <a:lnTo>
                    <a:pt x="81406" y="131952"/>
                  </a:lnTo>
                  <a:lnTo>
                    <a:pt x="53212" y="163067"/>
                  </a:lnTo>
                  <a:lnTo>
                    <a:pt x="30606" y="196596"/>
                  </a:lnTo>
                  <a:lnTo>
                    <a:pt x="13842" y="232028"/>
                  </a:lnTo>
                  <a:lnTo>
                    <a:pt x="3555" y="269239"/>
                  </a:lnTo>
                  <a:lnTo>
                    <a:pt x="0" y="307848"/>
                  </a:lnTo>
                  <a:lnTo>
                    <a:pt x="3555" y="346455"/>
                  </a:lnTo>
                  <a:lnTo>
                    <a:pt x="13842" y="383666"/>
                  </a:lnTo>
                  <a:lnTo>
                    <a:pt x="30606" y="419100"/>
                  </a:lnTo>
                  <a:lnTo>
                    <a:pt x="53212" y="452500"/>
                  </a:lnTo>
                  <a:lnTo>
                    <a:pt x="81406" y="483742"/>
                  </a:lnTo>
                  <a:lnTo>
                    <a:pt x="114553" y="512317"/>
                  </a:lnTo>
                  <a:lnTo>
                    <a:pt x="152526" y="537972"/>
                  </a:lnTo>
                  <a:lnTo>
                    <a:pt x="194690" y="560577"/>
                  </a:lnTo>
                  <a:lnTo>
                    <a:pt x="240664" y="579627"/>
                  </a:lnTo>
                  <a:lnTo>
                    <a:pt x="289940" y="594995"/>
                  </a:lnTo>
                  <a:lnTo>
                    <a:pt x="342264" y="606298"/>
                  </a:lnTo>
                  <a:lnTo>
                    <a:pt x="397128" y="613283"/>
                  </a:lnTo>
                  <a:lnTo>
                    <a:pt x="454151" y="615696"/>
                  </a:lnTo>
                  <a:lnTo>
                    <a:pt x="511048" y="613283"/>
                  </a:lnTo>
                  <a:lnTo>
                    <a:pt x="565912" y="606298"/>
                  </a:lnTo>
                  <a:lnTo>
                    <a:pt x="618236" y="594995"/>
                  </a:lnTo>
                  <a:lnTo>
                    <a:pt x="667638" y="579627"/>
                  </a:lnTo>
                  <a:lnTo>
                    <a:pt x="713613" y="560577"/>
                  </a:lnTo>
                  <a:lnTo>
                    <a:pt x="755650" y="537972"/>
                  </a:lnTo>
                  <a:lnTo>
                    <a:pt x="793623" y="512317"/>
                  </a:lnTo>
                  <a:lnTo>
                    <a:pt x="826896" y="483742"/>
                  </a:lnTo>
                  <a:lnTo>
                    <a:pt x="854963" y="452500"/>
                  </a:lnTo>
                  <a:lnTo>
                    <a:pt x="877570" y="419100"/>
                  </a:lnTo>
                  <a:lnTo>
                    <a:pt x="894333" y="383666"/>
                  </a:lnTo>
                  <a:lnTo>
                    <a:pt x="904621" y="346455"/>
                  </a:lnTo>
                  <a:lnTo>
                    <a:pt x="908176" y="307848"/>
                  </a:lnTo>
                  <a:lnTo>
                    <a:pt x="904621" y="269239"/>
                  </a:lnTo>
                  <a:lnTo>
                    <a:pt x="894333" y="232028"/>
                  </a:lnTo>
                  <a:lnTo>
                    <a:pt x="877570" y="196596"/>
                  </a:lnTo>
                  <a:lnTo>
                    <a:pt x="854963" y="163067"/>
                  </a:lnTo>
                  <a:lnTo>
                    <a:pt x="826896" y="131952"/>
                  </a:lnTo>
                  <a:lnTo>
                    <a:pt x="793623" y="103377"/>
                  </a:lnTo>
                  <a:lnTo>
                    <a:pt x="755650" y="77724"/>
                  </a:lnTo>
                  <a:lnTo>
                    <a:pt x="713613" y="55117"/>
                  </a:lnTo>
                  <a:lnTo>
                    <a:pt x="667638" y="36067"/>
                  </a:lnTo>
                  <a:lnTo>
                    <a:pt x="618236" y="20700"/>
                  </a:lnTo>
                  <a:lnTo>
                    <a:pt x="565912" y="9398"/>
                  </a:lnTo>
                  <a:lnTo>
                    <a:pt x="511048" y="2412"/>
                  </a:lnTo>
                  <a:lnTo>
                    <a:pt x="4541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645657" y="2192274"/>
              <a:ext cx="908685" cy="615950"/>
            </a:xfrm>
            <a:custGeom>
              <a:avLst/>
              <a:gdLst/>
              <a:ahLst/>
              <a:cxnLst/>
              <a:rect l="l" t="t" r="r" b="b"/>
              <a:pathLst>
                <a:path w="908684" h="615950">
                  <a:moveTo>
                    <a:pt x="908176" y="307848"/>
                  </a:moveTo>
                  <a:lnTo>
                    <a:pt x="904620" y="269239"/>
                  </a:lnTo>
                  <a:lnTo>
                    <a:pt x="894334" y="232028"/>
                  </a:lnTo>
                  <a:lnTo>
                    <a:pt x="877569" y="196596"/>
                  </a:lnTo>
                  <a:lnTo>
                    <a:pt x="854963" y="163067"/>
                  </a:lnTo>
                  <a:lnTo>
                    <a:pt x="826896" y="131952"/>
                  </a:lnTo>
                  <a:lnTo>
                    <a:pt x="793622" y="103377"/>
                  </a:lnTo>
                  <a:lnTo>
                    <a:pt x="755650" y="77724"/>
                  </a:lnTo>
                  <a:lnTo>
                    <a:pt x="713613" y="55117"/>
                  </a:lnTo>
                  <a:lnTo>
                    <a:pt x="667638" y="36067"/>
                  </a:lnTo>
                  <a:lnTo>
                    <a:pt x="618236" y="20700"/>
                  </a:lnTo>
                  <a:lnTo>
                    <a:pt x="565912" y="9398"/>
                  </a:lnTo>
                  <a:lnTo>
                    <a:pt x="511047" y="2412"/>
                  </a:lnTo>
                  <a:lnTo>
                    <a:pt x="454151" y="0"/>
                  </a:lnTo>
                  <a:lnTo>
                    <a:pt x="397128" y="2412"/>
                  </a:lnTo>
                  <a:lnTo>
                    <a:pt x="342264" y="9398"/>
                  </a:lnTo>
                  <a:lnTo>
                    <a:pt x="289940" y="20700"/>
                  </a:lnTo>
                  <a:lnTo>
                    <a:pt x="240664" y="36067"/>
                  </a:lnTo>
                  <a:lnTo>
                    <a:pt x="194690" y="55117"/>
                  </a:lnTo>
                  <a:lnTo>
                    <a:pt x="152526" y="77724"/>
                  </a:lnTo>
                  <a:lnTo>
                    <a:pt x="114553" y="103377"/>
                  </a:lnTo>
                  <a:lnTo>
                    <a:pt x="81406" y="131952"/>
                  </a:lnTo>
                  <a:lnTo>
                    <a:pt x="53212" y="163067"/>
                  </a:lnTo>
                  <a:lnTo>
                    <a:pt x="30606" y="196596"/>
                  </a:lnTo>
                  <a:lnTo>
                    <a:pt x="13842" y="232028"/>
                  </a:lnTo>
                  <a:lnTo>
                    <a:pt x="3555" y="269239"/>
                  </a:lnTo>
                  <a:lnTo>
                    <a:pt x="0" y="307848"/>
                  </a:lnTo>
                  <a:lnTo>
                    <a:pt x="3555" y="346455"/>
                  </a:lnTo>
                  <a:lnTo>
                    <a:pt x="13842" y="383666"/>
                  </a:lnTo>
                  <a:lnTo>
                    <a:pt x="30606" y="419100"/>
                  </a:lnTo>
                  <a:lnTo>
                    <a:pt x="53212" y="452500"/>
                  </a:lnTo>
                  <a:lnTo>
                    <a:pt x="81406" y="483742"/>
                  </a:lnTo>
                  <a:lnTo>
                    <a:pt x="114553" y="512317"/>
                  </a:lnTo>
                  <a:lnTo>
                    <a:pt x="152526" y="537972"/>
                  </a:lnTo>
                  <a:lnTo>
                    <a:pt x="194690" y="560577"/>
                  </a:lnTo>
                  <a:lnTo>
                    <a:pt x="240664" y="579627"/>
                  </a:lnTo>
                  <a:lnTo>
                    <a:pt x="289940" y="594995"/>
                  </a:lnTo>
                  <a:lnTo>
                    <a:pt x="342264" y="606298"/>
                  </a:lnTo>
                  <a:lnTo>
                    <a:pt x="397128" y="613283"/>
                  </a:lnTo>
                  <a:lnTo>
                    <a:pt x="454151" y="615696"/>
                  </a:lnTo>
                  <a:lnTo>
                    <a:pt x="511047" y="613283"/>
                  </a:lnTo>
                  <a:lnTo>
                    <a:pt x="565912" y="606298"/>
                  </a:lnTo>
                  <a:lnTo>
                    <a:pt x="618236" y="594995"/>
                  </a:lnTo>
                  <a:lnTo>
                    <a:pt x="667638" y="579627"/>
                  </a:lnTo>
                  <a:lnTo>
                    <a:pt x="713613" y="560577"/>
                  </a:lnTo>
                  <a:lnTo>
                    <a:pt x="755650" y="537972"/>
                  </a:lnTo>
                  <a:lnTo>
                    <a:pt x="793622" y="512317"/>
                  </a:lnTo>
                  <a:lnTo>
                    <a:pt x="826896" y="483742"/>
                  </a:lnTo>
                  <a:lnTo>
                    <a:pt x="854963" y="452500"/>
                  </a:lnTo>
                  <a:lnTo>
                    <a:pt x="877569" y="419100"/>
                  </a:lnTo>
                  <a:lnTo>
                    <a:pt x="894334" y="383666"/>
                  </a:lnTo>
                  <a:lnTo>
                    <a:pt x="904620" y="346455"/>
                  </a:lnTo>
                  <a:lnTo>
                    <a:pt x="908176" y="307848"/>
                  </a:lnTo>
                  <a:close/>
                </a:path>
              </a:pathLst>
            </a:custGeom>
            <a:ln w="10667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45792" y="1848612"/>
              <a:ext cx="536448" cy="496824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7499351" y="2356488"/>
            <a:ext cx="24955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25" dirty="0">
                <a:latin typeface="Cambria"/>
                <a:cs typeface="Cambria"/>
              </a:rPr>
              <a:t>q1</a:t>
            </a:r>
            <a:endParaRPr sz="1600">
              <a:latin typeface="Cambria"/>
              <a:cs typeface="Cambri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706311" y="2211263"/>
            <a:ext cx="810895" cy="601980"/>
            <a:chOff x="2182304" y="2211260"/>
            <a:chExt cx="810895" cy="601980"/>
          </a:xfrm>
        </p:grpSpPr>
        <p:sp>
          <p:nvSpPr>
            <p:cNvPr id="15" name="object 15"/>
            <p:cNvSpPr/>
            <p:nvPr/>
          </p:nvSpPr>
          <p:spPr>
            <a:xfrm>
              <a:off x="2186940" y="2215896"/>
              <a:ext cx="800100" cy="591185"/>
            </a:xfrm>
            <a:custGeom>
              <a:avLst/>
              <a:gdLst/>
              <a:ahLst/>
              <a:cxnLst/>
              <a:rect l="l" t="t" r="r" b="b"/>
              <a:pathLst>
                <a:path w="800100" h="591185">
                  <a:moveTo>
                    <a:pt x="399923" y="0"/>
                  </a:moveTo>
                  <a:lnTo>
                    <a:pt x="345694" y="2666"/>
                  </a:lnTo>
                  <a:lnTo>
                    <a:pt x="293624" y="10540"/>
                  </a:lnTo>
                  <a:lnTo>
                    <a:pt x="244221" y="23240"/>
                  </a:lnTo>
                  <a:lnTo>
                    <a:pt x="198120" y="40386"/>
                  </a:lnTo>
                  <a:lnTo>
                    <a:pt x="155575" y="61594"/>
                  </a:lnTo>
                  <a:lnTo>
                    <a:pt x="117093" y="86487"/>
                  </a:lnTo>
                  <a:lnTo>
                    <a:pt x="83312" y="114934"/>
                  </a:lnTo>
                  <a:lnTo>
                    <a:pt x="54610" y="146303"/>
                  </a:lnTo>
                  <a:lnTo>
                    <a:pt x="31368" y="180466"/>
                  </a:lnTo>
                  <a:lnTo>
                    <a:pt x="14224" y="216915"/>
                  </a:lnTo>
                  <a:lnTo>
                    <a:pt x="3683" y="255396"/>
                  </a:lnTo>
                  <a:lnTo>
                    <a:pt x="0" y="295401"/>
                  </a:lnTo>
                  <a:lnTo>
                    <a:pt x="3683" y="335533"/>
                  </a:lnTo>
                  <a:lnTo>
                    <a:pt x="14224" y="374014"/>
                  </a:lnTo>
                  <a:lnTo>
                    <a:pt x="31368" y="410463"/>
                  </a:lnTo>
                  <a:lnTo>
                    <a:pt x="54610" y="444626"/>
                  </a:lnTo>
                  <a:lnTo>
                    <a:pt x="83312" y="476123"/>
                  </a:lnTo>
                  <a:lnTo>
                    <a:pt x="117093" y="504443"/>
                  </a:lnTo>
                  <a:lnTo>
                    <a:pt x="155575" y="529463"/>
                  </a:lnTo>
                  <a:lnTo>
                    <a:pt x="198120" y="550671"/>
                  </a:lnTo>
                  <a:lnTo>
                    <a:pt x="244221" y="567816"/>
                  </a:lnTo>
                  <a:lnTo>
                    <a:pt x="293624" y="580516"/>
                  </a:lnTo>
                  <a:lnTo>
                    <a:pt x="345694" y="588390"/>
                  </a:lnTo>
                  <a:lnTo>
                    <a:pt x="399923" y="591057"/>
                  </a:lnTo>
                  <a:lnTo>
                    <a:pt x="454152" y="588390"/>
                  </a:lnTo>
                  <a:lnTo>
                    <a:pt x="506222" y="580516"/>
                  </a:lnTo>
                  <a:lnTo>
                    <a:pt x="555625" y="567816"/>
                  </a:lnTo>
                  <a:lnTo>
                    <a:pt x="601726" y="550671"/>
                  </a:lnTo>
                  <a:lnTo>
                    <a:pt x="644271" y="529463"/>
                  </a:lnTo>
                  <a:lnTo>
                    <a:pt x="682752" y="504443"/>
                  </a:lnTo>
                  <a:lnTo>
                    <a:pt x="716534" y="476123"/>
                  </a:lnTo>
                  <a:lnTo>
                    <a:pt x="745236" y="444626"/>
                  </a:lnTo>
                  <a:lnTo>
                    <a:pt x="768477" y="410463"/>
                  </a:lnTo>
                  <a:lnTo>
                    <a:pt x="785622" y="374014"/>
                  </a:lnTo>
                  <a:lnTo>
                    <a:pt x="796163" y="335533"/>
                  </a:lnTo>
                  <a:lnTo>
                    <a:pt x="799846" y="295401"/>
                  </a:lnTo>
                  <a:lnTo>
                    <a:pt x="796163" y="255396"/>
                  </a:lnTo>
                  <a:lnTo>
                    <a:pt x="785622" y="216915"/>
                  </a:lnTo>
                  <a:lnTo>
                    <a:pt x="768477" y="180466"/>
                  </a:lnTo>
                  <a:lnTo>
                    <a:pt x="745236" y="146303"/>
                  </a:lnTo>
                  <a:lnTo>
                    <a:pt x="716534" y="114934"/>
                  </a:lnTo>
                  <a:lnTo>
                    <a:pt x="682752" y="86487"/>
                  </a:lnTo>
                  <a:lnTo>
                    <a:pt x="644271" y="61594"/>
                  </a:lnTo>
                  <a:lnTo>
                    <a:pt x="601726" y="40386"/>
                  </a:lnTo>
                  <a:lnTo>
                    <a:pt x="555625" y="23240"/>
                  </a:lnTo>
                  <a:lnTo>
                    <a:pt x="506222" y="10540"/>
                  </a:lnTo>
                  <a:lnTo>
                    <a:pt x="454152" y="2666"/>
                  </a:lnTo>
                  <a:lnTo>
                    <a:pt x="39992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187702" y="2216658"/>
              <a:ext cx="800100" cy="591185"/>
            </a:xfrm>
            <a:custGeom>
              <a:avLst/>
              <a:gdLst/>
              <a:ahLst/>
              <a:cxnLst/>
              <a:rect l="l" t="t" r="r" b="b"/>
              <a:pathLst>
                <a:path w="800100" h="591185">
                  <a:moveTo>
                    <a:pt x="799846" y="295401"/>
                  </a:moveTo>
                  <a:lnTo>
                    <a:pt x="796163" y="255396"/>
                  </a:lnTo>
                  <a:lnTo>
                    <a:pt x="785622" y="216915"/>
                  </a:lnTo>
                  <a:lnTo>
                    <a:pt x="768477" y="180466"/>
                  </a:lnTo>
                  <a:lnTo>
                    <a:pt x="745236" y="146303"/>
                  </a:lnTo>
                  <a:lnTo>
                    <a:pt x="716534" y="114934"/>
                  </a:lnTo>
                  <a:lnTo>
                    <a:pt x="682752" y="86487"/>
                  </a:lnTo>
                  <a:lnTo>
                    <a:pt x="644271" y="61594"/>
                  </a:lnTo>
                  <a:lnTo>
                    <a:pt x="601726" y="40386"/>
                  </a:lnTo>
                  <a:lnTo>
                    <a:pt x="555625" y="23240"/>
                  </a:lnTo>
                  <a:lnTo>
                    <a:pt x="506222" y="10540"/>
                  </a:lnTo>
                  <a:lnTo>
                    <a:pt x="454152" y="2666"/>
                  </a:lnTo>
                  <a:lnTo>
                    <a:pt x="399923" y="0"/>
                  </a:lnTo>
                  <a:lnTo>
                    <a:pt x="345694" y="2666"/>
                  </a:lnTo>
                  <a:lnTo>
                    <a:pt x="293624" y="10540"/>
                  </a:lnTo>
                  <a:lnTo>
                    <a:pt x="244221" y="23240"/>
                  </a:lnTo>
                  <a:lnTo>
                    <a:pt x="198120" y="40386"/>
                  </a:lnTo>
                  <a:lnTo>
                    <a:pt x="155575" y="61594"/>
                  </a:lnTo>
                  <a:lnTo>
                    <a:pt x="117093" y="86487"/>
                  </a:lnTo>
                  <a:lnTo>
                    <a:pt x="83312" y="114934"/>
                  </a:lnTo>
                  <a:lnTo>
                    <a:pt x="54610" y="146303"/>
                  </a:lnTo>
                  <a:lnTo>
                    <a:pt x="31368" y="180466"/>
                  </a:lnTo>
                  <a:lnTo>
                    <a:pt x="14224" y="216915"/>
                  </a:lnTo>
                  <a:lnTo>
                    <a:pt x="3683" y="255396"/>
                  </a:lnTo>
                  <a:lnTo>
                    <a:pt x="0" y="295401"/>
                  </a:lnTo>
                  <a:lnTo>
                    <a:pt x="3683" y="335533"/>
                  </a:lnTo>
                  <a:lnTo>
                    <a:pt x="14224" y="374014"/>
                  </a:lnTo>
                  <a:lnTo>
                    <a:pt x="31368" y="410463"/>
                  </a:lnTo>
                  <a:lnTo>
                    <a:pt x="54610" y="444626"/>
                  </a:lnTo>
                  <a:lnTo>
                    <a:pt x="83312" y="476122"/>
                  </a:lnTo>
                  <a:lnTo>
                    <a:pt x="117093" y="504443"/>
                  </a:lnTo>
                  <a:lnTo>
                    <a:pt x="155575" y="529463"/>
                  </a:lnTo>
                  <a:lnTo>
                    <a:pt x="198120" y="550671"/>
                  </a:lnTo>
                  <a:lnTo>
                    <a:pt x="244221" y="567816"/>
                  </a:lnTo>
                  <a:lnTo>
                    <a:pt x="293624" y="580516"/>
                  </a:lnTo>
                  <a:lnTo>
                    <a:pt x="345694" y="588390"/>
                  </a:lnTo>
                  <a:lnTo>
                    <a:pt x="399923" y="591057"/>
                  </a:lnTo>
                  <a:lnTo>
                    <a:pt x="454152" y="588390"/>
                  </a:lnTo>
                  <a:lnTo>
                    <a:pt x="506222" y="580516"/>
                  </a:lnTo>
                  <a:lnTo>
                    <a:pt x="555625" y="567816"/>
                  </a:lnTo>
                  <a:lnTo>
                    <a:pt x="601726" y="550671"/>
                  </a:lnTo>
                  <a:lnTo>
                    <a:pt x="644271" y="529463"/>
                  </a:lnTo>
                  <a:lnTo>
                    <a:pt x="682752" y="504443"/>
                  </a:lnTo>
                  <a:lnTo>
                    <a:pt x="716534" y="476122"/>
                  </a:lnTo>
                  <a:lnTo>
                    <a:pt x="745236" y="444626"/>
                  </a:lnTo>
                  <a:lnTo>
                    <a:pt x="768477" y="410463"/>
                  </a:lnTo>
                  <a:lnTo>
                    <a:pt x="785622" y="374014"/>
                  </a:lnTo>
                  <a:lnTo>
                    <a:pt x="796163" y="335533"/>
                  </a:lnTo>
                  <a:lnTo>
                    <a:pt x="799846" y="295401"/>
                  </a:lnTo>
                  <a:close/>
                </a:path>
              </a:pathLst>
            </a:custGeom>
            <a:ln w="10667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986531" y="2368427"/>
            <a:ext cx="24955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25" dirty="0">
                <a:latin typeface="Cambria"/>
                <a:cs typeface="Cambria"/>
              </a:rPr>
              <a:t>q0</a:t>
            </a:r>
            <a:endParaRPr sz="1600">
              <a:latin typeface="Cambria"/>
              <a:cs typeface="Cambri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456179" y="2392684"/>
            <a:ext cx="2847340" cy="265431"/>
            <a:chOff x="2932176" y="2392679"/>
            <a:chExt cx="2847340" cy="265430"/>
          </a:xfrm>
        </p:grpSpPr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32176" y="2392679"/>
              <a:ext cx="2846831" cy="265175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2987040" y="2459481"/>
              <a:ext cx="2526665" cy="44450"/>
            </a:xfrm>
            <a:custGeom>
              <a:avLst/>
              <a:gdLst/>
              <a:ahLst/>
              <a:cxnLst/>
              <a:rect l="l" t="t" r="r" b="b"/>
              <a:pathLst>
                <a:path w="2526665" h="44450">
                  <a:moveTo>
                    <a:pt x="38227" y="508"/>
                  </a:moveTo>
                  <a:lnTo>
                    <a:pt x="127" y="0"/>
                  </a:lnTo>
                  <a:lnTo>
                    <a:pt x="0" y="12700"/>
                  </a:lnTo>
                  <a:lnTo>
                    <a:pt x="38100" y="13208"/>
                  </a:lnTo>
                  <a:lnTo>
                    <a:pt x="38227" y="508"/>
                  </a:lnTo>
                  <a:close/>
                </a:path>
                <a:path w="2526665" h="44450">
                  <a:moveTo>
                    <a:pt x="89027" y="1143"/>
                  </a:moveTo>
                  <a:lnTo>
                    <a:pt x="50927" y="635"/>
                  </a:lnTo>
                  <a:lnTo>
                    <a:pt x="50800" y="13335"/>
                  </a:lnTo>
                  <a:lnTo>
                    <a:pt x="88900" y="13843"/>
                  </a:lnTo>
                  <a:lnTo>
                    <a:pt x="89027" y="1143"/>
                  </a:lnTo>
                  <a:close/>
                </a:path>
                <a:path w="2526665" h="44450">
                  <a:moveTo>
                    <a:pt x="139827" y="1778"/>
                  </a:moveTo>
                  <a:lnTo>
                    <a:pt x="101727" y="1270"/>
                  </a:lnTo>
                  <a:lnTo>
                    <a:pt x="101600" y="13970"/>
                  </a:lnTo>
                  <a:lnTo>
                    <a:pt x="139700" y="14478"/>
                  </a:lnTo>
                  <a:lnTo>
                    <a:pt x="139827" y="1778"/>
                  </a:lnTo>
                  <a:close/>
                </a:path>
                <a:path w="2526665" h="44450">
                  <a:moveTo>
                    <a:pt x="190500" y="2413"/>
                  </a:moveTo>
                  <a:lnTo>
                    <a:pt x="152527" y="1905"/>
                  </a:lnTo>
                  <a:lnTo>
                    <a:pt x="152400" y="14605"/>
                  </a:lnTo>
                  <a:lnTo>
                    <a:pt x="190373" y="15113"/>
                  </a:lnTo>
                  <a:lnTo>
                    <a:pt x="190500" y="2413"/>
                  </a:lnTo>
                  <a:close/>
                </a:path>
                <a:path w="2526665" h="44450">
                  <a:moveTo>
                    <a:pt x="241300" y="3048"/>
                  </a:moveTo>
                  <a:lnTo>
                    <a:pt x="203200" y="2540"/>
                  </a:lnTo>
                  <a:lnTo>
                    <a:pt x="203073" y="15240"/>
                  </a:lnTo>
                  <a:lnTo>
                    <a:pt x="241173" y="15748"/>
                  </a:lnTo>
                  <a:lnTo>
                    <a:pt x="241300" y="3048"/>
                  </a:lnTo>
                  <a:close/>
                </a:path>
                <a:path w="2526665" h="44450">
                  <a:moveTo>
                    <a:pt x="292100" y="3683"/>
                  </a:moveTo>
                  <a:lnTo>
                    <a:pt x="254000" y="3175"/>
                  </a:lnTo>
                  <a:lnTo>
                    <a:pt x="253873" y="15875"/>
                  </a:lnTo>
                  <a:lnTo>
                    <a:pt x="291973" y="16383"/>
                  </a:lnTo>
                  <a:lnTo>
                    <a:pt x="292100" y="3683"/>
                  </a:lnTo>
                  <a:close/>
                </a:path>
                <a:path w="2526665" h="44450">
                  <a:moveTo>
                    <a:pt x="342900" y="4191"/>
                  </a:moveTo>
                  <a:lnTo>
                    <a:pt x="304800" y="3810"/>
                  </a:lnTo>
                  <a:lnTo>
                    <a:pt x="304673" y="16510"/>
                  </a:lnTo>
                  <a:lnTo>
                    <a:pt x="342773" y="16891"/>
                  </a:lnTo>
                  <a:lnTo>
                    <a:pt x="342900" y="4191"/>
                  </a:lnTo>
                  <a:close/>
                </a:path>
                <a:path w="2526665" h="44450">
                  <a:moveTo>
                    <a:pt x="393700" y="4826"/>
                  </a:moveTo>
                  <a:lnTo>
                    <a:pt x="355600" y="4445"/>
                  </a:lnTo>
                  <a:lnTo>
                    <a:pt x="355473" y="17145"/>
                  </a:lnTo>
                  <a:lnTo>
                    <a:pt x="393573" y="17526"/>
                  </a:lnTo>
                  <a:lnTo>
                    <a:pt x="393700" y="4826"/>
                  </a:lnTo>
                  <a:close/>
                </a:path>
                <a:path w="2526665" h="44450">
                  <a:moveTo>
                    <a:pt x="444500" y="5461"/>
                  </a:moveTo>
                  <a:lnTo>
                    <a:pt x="406400" y="5080"/>
                  </a:lnTo>
                  <a:lnTo>
                    <a:pt x="406273" y="17780"/>
                  </a:lnTo>
                  <a:lnTo>
                    <a:pt x="444373" y="18161"/>
                  </a:lnTo>
                  <a:lnTo>
                    <a:pt x="444500" y="5461"/>
                  </a:lnTo>
                  <a:close/>
                </a:path>
                <a:path w="2526665" h="44450">
                  <a:moveTo>
                    <a:pt x="495300" y="6096"/>
                  </a:moveTo>
                  <a:lnTo>
                    <a:pt x="457200" y="5715"/>
                  </a:lnTo>
                  <a:lnTo>
                    <a:pt x="457073" y="18415"/>
                  </a:lnTo>
                  <a:lnTo>
                    <a:pt x="495173" y="18796"/>
                  </a:lnTo>
                  <a:lnTo>
                    <a:pt x="495300" y="6096"/>
                  </a:lnTo>
                  <a:close/>
                </a:path>
                <a:path w="2526665" h="44450">
                  <a:moveTo>
                    <a:pt x="546100" y="6731"/>
                  </a:moveTo>
                  <a:lnTo>
                    <a:pt x="508000" y="6350"/>
                  </a:lnTo>
                  <a:lnTo>
                    <a:pt x="507873" y="19050"/>
                  </a:lnTo>
                  <a:lnTo>
                    <a:pt x="545973" y="19431"/>
                  </a:lnTo>
                  <a:lnTo>
                    <a:pt x="546100" y="6731"/>
                  </a:lnTo>
                  <a:close/>
                </a:path>
                <a:path w="2526665" h="44450">
                  <a:moveTo>
                    <a:pt x="596773" y="7366"/>
                  </a:moveTo>
                  <a:lnTo>
                    <a:pt x="558800" y="6985"/>
                  </a:lnTo>
                  <a:lnTo>
                    <a:pt x="558673" y="19685"/>
                  </a:lnTo>
                  <a:lnTo>
                    <a:pt x="596646" y="20066"/>
                  </a:lnTo>
                  <a:lnTo>
                    <a:pt x="596773" y="7366"/>
                  </a:lnTo>
                  <a:close/>
                </a:path>
                <a:path w="2526665" h="44450">
                  <a:moveTo>
                    <a:pt x="647573" y="8001"/>
                  </a:moveTo>
                  <a:lnTo>
                    <a:pt x="609473" y="7620"/>
                  </a:lnTo>
                  <a:lnTo>
                    <a:pt x="609346" y="20320"/>
                  </a:lnTo>
                  <a:lnTo>
                    <a:pt x="647446" y="20701"/>
                  </a:lnTo>
                  <a:lnTo>
                    <a:pt x="647573" y="8001"/>
                  </a:lnTo>
                  <a:close/>
                </a:path>
                <a:path w="2526665" h="44450">
                  <a:moveTo>
                    <a:pt x="698373" y="8636"/>
                  </a:moveTo>
                  <a:lnTo>
                    <a:pt x="660273" y="8255"/>
                  </a:lnTo>
                  <a:lnTo>
                    <a:pt x="660146" y="20955"/>
                  </a:lnTo>
                  <a:lnTo>
                    <a:pt x="698246" y="21336"/>
                  </a:lnTo>
                  <a:lnTo>
                    <a:pt x="698373" y="8636"/>
                  </a:lnTo>
                  <a:close/>
                </a:path>
                <a:path w="2526665" h="44450">
                  <a:moveTo>
                    <a:pt x="749173" y="9271"/>
                  </a:moveTo>
                  <a:lnTo>
                    <a:pt x="711073" y="8763"/>
                  </a:lnTo>
                  <a:lnTo>
                    <a:pt x="710946" y="21463"/>
                  </a:lnTo>
                  <a:lnTo>
                    <a:pt x="749046" y="21971"/>
                  </a:lnTo>
                  <a:lnTo>
                    <a:pt x="749173" y="9271"/>
                  </a:lnTo>
                  <a:close/>
                </a:path>
                <a:path w="2526665" h="44450">
                  <a:moveTo>
                    <a:pt x="799973" y="9906"/>
                  </a:moveTo>
                  <a:lnTo>
                    <a:pt x="761873" y="9398"/>
                  </a:lnTo>
                  <a:lnTo>
                    <a:pt x="761746" y="22098"/>
                  </a:lnTo>
                  <a:lnTo>
                    <a:pt x="799846" y="22606"/>
                  </a:lnTo>
                  <a:lnTo>
                    <a:pt x="799973" y="9906"/>
                  </a:lnTo>
                  <a:close/>
                </a:path>
                <a:path w="2526665" h="44450">
                  <a:moveTo>
                    <a:pt x="850773" y="10541"/>
                  </a:moveTo>
                  <a:lnTo>
                    <a:pt x="812673" y="10033"/>
                  </a:lnTo>
                  <a:lnTo>
                    <a:pt x="812546" y="22733"/>
                  </a:lnTo>
                  <a:lnTo>
                    <a:pt x="850646" y="23241"/>
                  </a:lnTo>
                  <a:lnTo>
                    <a:pt x="850773" y="10541"/>
                  </a:lnTo>
                  <a:close/>
                </a:path>
                <a:path w="2526665" h="44450">
                  <a:moveTo>
                    <a:pt x="901573" y="11176"/>
                  </a:moveTo>
                  <a:lnTo>
                    <a:pt x="863473" y="10668"/>
                  </a:lnTo>
                  <a:lnTo>
                    <a:pt x="863346" y="23368"/>
                  </a:lnTo>
                  <a:lnTo>
                    <a:pt x="901446" y="23876"/>
                  </a:lnTo>
                  <a:lnTo>
                    <a:pt x="901573" y="11176"/>
                  </a:lnTo>
                  <a:close/>
                </a:path>
                <a:path w="2526665" h="44450">
                  <a:moveTo>
                    <a:pt x="952246" y="11811"/>
                  </a:moveTo>
                  <a:lnTo>
                    <a:pt x="914273" y="11303"/>
                  </a:lnTo>
                  <a:lnTo>
                    <a:pt x="914146" y="24003"/>
                  </a:lnTo>
                  <a:lnTo>
                    <a:pt x="951992" y="24511"/>
                  </a:lnTo>
                  <a:lnTo>
                    <a:pt x="952246" y="11811"/>
                  </a:lnTo>
                  <a:close/>
                </a:path>
                <a:path w="2526665" h="44450">
                  <a:moveTo>
                    <a:pt x="1003046" y="12446"/>
                  </a:moveTo>
                  <a:lnTo>
                    <a:pt x="964946" y="11938"/>
                  </a:lnTo>
                  <a:lnTo>
                    <a:pt x="964692" y="24638"/>
                  </a:lnTo>
                  <a:lnTo>
                    <a:pt x="1002792" y="25146"/>
                  </a:lnTo>
                  <a:lnTo>
                    <a:pt x="1003046" y="12446"/>
                  </a:lnTo>
                  <a:close/>
                </a:path>
                <a:path w="2526665" h="44450">
                  <a:moveTo>
                    <a:pt x="1053846" y="13081"/>
                  </a:moveTo>
                  <a:lnTo>
                    <a:pt x="1015746" y="12573"/>
                  </a:lnTo>
                  <a:lnTo>
                    <a:pt x="1015492" y="25273"/>
                  </a:lnTo>
                  <a:lnTo>
                    <a:pt x="1053592" y="25781"/>
                  </a:lnTo>
                  <a:lnTo>
                    <a:pt x="1053846" y="13081"/>
                  </a:lnTo>
                  <a:close/>
                </a:path>
                <a:path w="2526665" h="44450">
                  <a:moveTo>
                    <a:pt x="1104646" y="13716"/>
                  </a:moveTo>
                  <a:lnTo>
                    <a:pt x="1066546" y="13208"/>
                  </a:lnTo>
                  <a:lnTo>
                    <a:pt x="1066292" y="25908"/>
                  </a:lnTo>
                  <a:lnTo>
                    <a:pt x="1104392" y="26416"/>
                  </a:lnTo>
                  <a:lnTo>
                    <a:pt x="1104646" y="13716"/>
                  </a:lnTo>
                  <a:close/>
                </a:path>
                <a:path w="2526665" h="44450">
                  <a:moveTo>
                    <a:pt x="1155446" y="14351"/>
                  </a:moveTo>
                  <a:lnTo>
                    <a:pt x="1117346" y="13843"/>
                  </a:lnTo>
                  <a:lnTo>
                    <a:pt x="1117092" y="26543"/>
                  </a:lnTo>
                  <a:lnTo>
                    <a:pt x="1155192" y="27051"/>
                  </a:lnTo>
                  <a:lnTo>
                    <a:pt x="1155446" y="14351"/>
                  </a:lnTo>
                  <a:close/>
                </a:path>
                <a:path w="2526665" h="44450">
                  <a:moveTo>
                    <a:pt x="1206246" y="14986"/>
                  </a:moveTo>
                  <a:lnTo>
                    <a:pt x="1168146" y="14478"/>
                  </a:lnTo>
                  <a:lnTo>
                    <a:pt x="1167892" y="27178"/>
                  </a:lnTo>
                  <a:lnTo>
                    <a:pt x="1205992" y="27686"/>
                  </a:lnTo>
                  <a:lnTo>
                    <a:pt x="1206246" y="14986"/>
                  </a:lnTo>
                  <a:close/>
                </a:path>
                <a:path w="2526665" h="44450">
                  <a:moveTo>
                    <a:pt x="1257046" y="15621"/>
                  </a:moveTo>
                  <a:lnTo>
                    <a:pt x="1218946" y="15113"/>
                  </a:lnTo>
                  <a:lnTo>
                    <a:pt x="1218692" y="27813"/>
                  </a:lnTo>
                  <a:lnTo>
                    <a:pt x="1256792" y="28321"/>
                  </a:lnTo>
                  <a:lnTo>
                    <a:pt x="1257046" y="15621"/>
                  </a:lnTo>
                  <a:close/>
                </a:path>
                <a:path w="2526665" h="44450">
                  <a:moveTo>
                    <a:pt x="1307846" y="16256"/>
                  </a:moveTo>
                  <a:lnTo>
                    <a:pt x="1269746" y="15748"/>
                  </a:lnTo>
                  <a:lnTo>
                    <a:pt x="1269492" y="28448"/>
                  </a:lnTo>
                  <a:lnTo>
                    <a:pt x="1307592" y="28956"/>
                  </a:lnTo>
                  <a:lnTo>
                    <a:pt x="1307846" y="16256"/>
                  </a:lnTo>
                  <a:close/>
                </a:path>
                <a:path w="2526665" h="44450">
                  <a:moveTo>
                    <a:pt x="1358392" y="16891"/>
                  </a:moveTo>
                  <a:lnTo>
                    <a:pt x="1320419" y="16383"/>
                  </a:lnTo>
                  <a:lnTo>
                    <a:pt x="1320292" y="29083"/>
                  </a:lnTo>
                  <a:lnTo>
                    <a:pt x="1358265" y="29591"/>
                  </a:lnTo>
                  <a:lnTo>
                    <a:pt x="1358392" y="16891"/>
                  </a:lnTo>
                  <a:close/>
                </a:path>
                <a:path w="2526665" h="44450">
                  <a:moveTo>
                    <a:pt x="1409192" y="17526"/>
                  </a:moveTo>
                  <a:lnTo>
                    <a:pt x="1371092" y="17018"/>
                  </a:lnTo>
                  <a:lnTo>
                    <a:pt x="1370965" y="29718"/>
                  </a:lnTo>
                  <a:lnTo>
                    <a:pt x="1409065" y="30226"/>
                  </a:lnTo>
                  <a:lnTo>
                    <a:pt x="1409192" y="17526"/>
                  </a:lnTo>
                  <a:close/>
                </a:path>
                <a:path w="2526665" h="44450">
                  <a:moveTo>
                    <a:pt x="1459992" y="18161"/>
                  </a:moveTo>
                  <a:lnTo>
                    <a:pt x="1421892" y="17653"/>
                  </a:lnTo>
                  <a:lnTo>
                    <a:pt x="1421765" y="30353"/>
                  </a:lnTo>
                  <a:lnTo>
                    <a:pt x="1459865" y="30861"/>
                  </a:lnTo>
                  <a:lnTo>
                    <a:pt x="1459992" y="18161"/>
                  </a:lnTo>
                  <a:close/>
                </a:path>
                <a:path w="2526665" h="44450">
                  <a:moveTo>
                    <a:pt x="1510792" y="18796"/>
                  </a:moveTo>
                  <a:lnTo>
                    <a:pt x="1472692" y="18288"/>
                  </a:lnTo>
                  <a:lnTo>
                    <a:pt x="1472565" y="30988"/>
                  </a:lnTo>
                  <a:lnTo>
                    <a:pt x="1510665" y="31496"/>
                  </a:lnTo>
                  <a:lnTo>
                    <a:pt x="1510792" y="18796"/>
                  </a:lnTo>
                  <a:close/>
                </a:path>
                <a:path w="2526665" h="44450">
                  <a:moveTo>
                    <a:pt x="1561592" y="19431"/>
                  </a:moveTo>
                  <a:lnTo>
                    <a:pt x="1523492" y="18923"/>
                  </a:lnTo>
                  <a:lnTo>
                    <a:pt x="1523365" y="31623"/>
                  </a:lnTo>
                  <a:lnTo>
                    <a:pt x="1561465" y="32131"/>
                  </a:lnTo>
                  <a:lnTo>
                    <a:pt x="1561592" y="19431"/>
                  </a:lnTo>
                  <a:close/>
                </a:path>
                <a:path w="2526665" h="44450">
                  <a:moveTo>
                    <a:pt x="1612392" y="20066"/>
                  </a:moveTo>
                  <a:lnTo>
                    <a:pt x="1574292" y="19558"/>
                  </a:lnTo>
                  <a:lnTo>
                    <a:pt x="1574165" y="32258"/>
                  </a:lnTo>
                  <a:lnTo>
                    <a:pt x="1612265" y="32766"/>
                  </a:lnTo>
                  <a:lnTo>
                    <a:pt x="1612392" y="20066"/>
                  </a:lnTo>
                  <a:close/>
                </a:path>
                <a:path w="2526665" h="44450">
                  <a:moveTo>
                    <a:pt x="1663192" y="20701"/>
                  </a:moveTo>
                  <a:lnTo>
                    <a:pt x="1625092" y="20193"/>
                  </a:lnTo>
                  <a:lnTo>
                    <a:pt x="1624965" y="32893"/>
                  </a:lnTo>
                  <a:lnTo>
                    <a:pt x="1663065" y="33401"/>
                  </a:lnTo>
                  <a:lnTo>
                    <a:pt x="1663192" y="20701"/>
                  </a:lnTo>
                  <a:close/>
                </a:path>
                <a:path w="2526665" h="44450">
                  <a:moveTo>
                    <a:pt x="1713865" y="21336"/>
                  </a:moveTo>
                  <a:lnTo>
                    <a:pt x="1675892" y="20828"/>
                  </a:lnTo>
                  <a:lnTo>
                    <a:pt x="1675765" y="33528"/>
                  </a:lnTo>
                  <a:lnTo>
                    <a:pt x="1713738" y="34036"/>
                  </a:lnTo>
                  <a:lnTo>
                    <a:pt x="1713865" y="21336"/>
                  </a:lnTo>
                  <a:close/>
                </a:path>
                <a:path w="2526665" h="44450">
                  <a:moveTo>
                    <a:pt x="1764665" y="21971"/>
                  </a:moveTo>
                  <a:lnTo>
                    <a:pt x="1726565" y="21463"/>
                  </a:lnTo>
                  <a:lnTo>
                    <a:pt x="1726438" y="34163"/>
                  </a:lnTo>
                  <a:lnTo>
                    <a:pt x="1764538" y="34671"/>
                  </a:lnTo>
                  <a:lnTo>
                    <a:pt x="1764665" y="21971"/>
                  </a:lnTo>
                  <a:close/>
                </a:path>
                <a:path w="2526665" h="44450">
                  <a:moveTo>
                    <a:pt x="1815465" y="22479"/>
                  </a:moveTo>
                  <a:lnTo>
                    <a:pt x="1777365" y="22098"/>
                  </a:lnTo>
                  <a:lnTo>
                    <a:pt x="1777238" y="34798"/>
                  </a:lnTo>
                  <a:lnTo>
                    <a:pt x="1815338" y="35179"/>
                  </a:lnTo>
                  <a:lnTo>
                    <a:pt x="1815465" y="22479"/>
                  </a:lnTo>
                  <a:close/>
                </a:path>
                <a:path w="2526665" h="44450">
                  <a:moveTo>
                    <a:pt x="1866265" y="23114"/>
                  </a:moveTo>
                  <a:lnTo>
                    <a:pt x="1828165" y="22733"/>
                  </a:lnTo>
                  <a:lnTo>
                    <a:pt x="1828038" y="35433"/>
                  </a:lnTo>
                  <a:lnTo>
                    <a:pt x="1866138" y="35814"/>
                  </a:lnTo>
                  <a:lnTo>
                    <a:pt x="1866265" y="23114"/>
                  </a:lnTo>
                  <a:close/>
                </a:path>
                <a:path w="2526665" h="44450">
                  <a:moveTo>
                    <a:pt x="1917065" y="23749"/>
                  </a:moveTo>
                  <a:lnTo>
                    <a:pt x="1878965" y="23368"/>
                  </a:lnTo>
                  <a:lnTo>
                    <a:pt x="1878838" y="36068"/>
                  </a:lnTo>
                  <a:lnTo>
                    <a:pt x="1916938" y="36449"/>
                  </a:lnTo>
                  <a:lnTo>
                    <a:pt x="1917065" y="23749"/>
                  </a:lnTo>
                  <a:close/>
                </a:path>
                <a:path w="2526665" h="44450">
                  <a:moveTo>
                    <a:pt x="1967865" y="24384"/>
                  </a:moveTo>
                  <a:lnTo>
                    <a:pt x="1929765" y="24003"/>
                  </a:lnTo>
                  <a:lnTo>
                    <a:pt x="1929638" y="36703"/>
                  </a:lnTo>
                  <a:lnTo>
                    <a:pt x="1967738" y="37084"/>
                  </a:lnTo>
                  <a:lnTo>
                    <a:pt x="1967865" y="24384"/>
                  </a:lnTo>
                  <a:close/>
                </a:path>
                <a:path w="2526665" h="44450">
                  <a:moveTo>
                    <a:pt x="2018665" y="25019"/>
                  </a:moveTo>
                  <a:lnTo>
                    <a:pt x="1980565" y="24638"/>
                  </a:lnTo>
                  <a:lnTo>
                    <a:pt x="1980438" y="37338"/>
                  </a:lnTo>
                  <a:lnTo>
                    <a:pt x="2018538" y="37719"/>
                  </a:lnTo>
                  <a:lnTo>
                    <a:pt x="2018665" y="25019"/>
                  </a:lnTo>
                  <a:close/>
                </a:path>
                <a:path w="2526665" h="44450">
                  <a:moveTo>
                    <a:pt x="2069465" y="25654"/>
                  </a:moveTo>
                  <a:lnTo>
                    <a:pt x="2031365" y="25273"/>
                  </a:lnTo>
                  <a:lnTo>
                    <a:pt x="2031238" y="37973"/>
                  </a:lnTo>
                  <a:lnTo>
                    <a:pt x="2069338" y="38354"/>
                  </a:lnTo>
                  <a:lnTo>
                    <a:pt x="2069465" y="25654"/>
                  </a:lnTo>
                  <a:close/>
                </a:path>
                <a:path w="2526665" h="44450">
                  <a:moveTo>
                    <a:pt x="2120138" y="26289"/>
                  </a:moveTo>
                  <a:lnTo>
                    <a:pt x="2082165" y="25908"/>
                  </a:lnTo>
                  <a:lnTo>
                    <a:pt x="2082038" y="38735"/>
                  </a:lnTo>
                  <a:lnTo>
                    <a:pt x="2120011" y="38989"/>
                  </a:lnTo>
                  <a:lnTo>
                    <a:pt x="2120138" y="26289"/>
                  </a:lnTo>
                  <a:close/>
                </a:path>
                <a:path w="2526665" h="44450">
                  <a:moveTo>
                    <a:pt x="2170938" y="26924"/>
                  </a:moveTo>
                  <a:lnTo>
                    <a:pt x="2132838" y="26543"/>
                  </a:lnTo>
                  <a:lnTo>
                    <a:pt x="2132711" y="39370"/>
                  </a:lnTo>
                  <a:lnTo>
                    <a:pt x="2170811" y="39751"/>
                  </a:lnTo>
                  <a:lnTo>
                    <a:pt x="2170938" y="26924"/>
                  </a:lnTo>
                  <a:close/>
                </a:path>
                <a:path w="2526665" h="44450">
                  <a:moveTo>
                    <a:pt x="2221738" y="27559"/>
                  </a:moveTo>
                  <a:lnTo>
                    <a:pt x="2183638" y="27051"/>
                  </a:lnTo>
                  <a:lnTo>
                    <a:pt x="2183511" y="39878"/>
                  </a:lnTo>
                  <a:lnTo>
                    <a:pt x="2221611" y="40386"/>
                  </a:lnTo>
                  <a:lnTo>
                    <a:pt x="2221738" y="27559"/>
                  </a:lnTo>
                  <a:close/>
                </a:path>
                <a:path w="2526665" h="44450">
                  <a:moveTo>
                    <a:pt x="2272538" y="28194"/>
                  </a:moveTo>
                  <a:lnTo>
                    <a:pt x="2234438" y="27686"/>
                  </a:lnTo>
                  <a:lnTo>
                    <a:pt x="2234311" y="40513"/>
                  </a:lnTo>
                  <a:lnTo>
                    <a:pt x="2272411" y="41021"/>
                  </a:lnTo>
                  <a:lnTo>
                    <a:pt x="2272538" y="28194"/>
                  </a:lnTo>
                  <a:close/>
                </a:path>
                <a:path w="2526665" h="44450">
                  <a:moveTo>
                    <a:pt x="2323338" y="28829"/>
                  </a:moveTo>
                  <a:lnTo>
                    <a:pt x="2285238" y="28321"/>
                  </a:lnTo>
                  <a:lnTo>
                    <a:pt x="2285111" y="41148"/>
                  </a:lnTo>
                  <a:lnTo>
                    <a:pt x="2323211" y="41656"/>
                  </a:lnTo>
                  <a:lnTo>
                    <a:pt x="2323338" y="28829"/>
                  </a:lnTo>
                  <a:close/>
                </a:path>
                <a:path w="2526665" h="44450">
                  <a:moveTo>
                    <a:pt x="2374138" y="29464"/>
                  </a:moveTo>
                  <a:lnTo>
                    <a:pt x="2336038" y="28956"/>
                  </a:lnTo>
                  <a:lnTo>
                    <a:pt x="2335911" y="41783"/>
                  </a:lnTo>
                  <a:lnTo>
                    <a:pt x="2374011" y="42291"/>
                  </a:lnTo>
                  <a:lnTo>
                    <a:pt x="2374138" y="29464"/>
                  </a:lnTo>
                  <a:close/>
                </a:path>
                <a:path w="2526665" h="44450">
                  <a:moveTo>
                    <a:pt x="2424938" y="30099"/>
                  </a:moveTo>
                  <a:lnTo>
                    <a:pt x="2386838" y="29591"/>
                  </a:lnTo>
                  <a:lnTo>
                    <a:pt x="2386711" y="42418"/>
                  </a:lnTo>
                  <a:lnTo>
                    <a:pt x="2424811" y="42926"/>
                  </a:lnTo>
                  <a:lnTo>
                    <a:pt x="2424938" y="30099"/>
                  </a:lnTo>
                  <a:close/>
                </a:path>
                <a:path w="2526665" h="44450">
                  <a:moveTo>
                    <a:pt x="2475611" y="30734"/>
                  </a:moveTo>
                  <a:lnTo>
                    <a:pt x="2437638" y="30226"/>
                  </a:lnTo>
                  <a:lnTo>
                    <a:pt x="2437511" y="43053"/>
                  </a:lnTo>
                  <a:lnTo>
                    <a:pt x="2475484" y="43561"/>
                  </a:lnTo>
                  <a:lnTo>
                    <a:pt x="2475611" y="30734"/>
                  </a:lnTo>
                  <a:close/>
                </a:path>
                <a:path w="2526665" h="44450">
                  <a:moveTo>
                    <a:pt x="2526411" y="31369"/>
                  </a:moveTo>
                  <a:lnTo>
                    <a:pt x="2488311" y="30861"/>
                  </a:lnTo>
                  <a:lnTo>
                    <a:pt x="2488184" y="43688"/>
                  </a:lnTo>
                  <a:lnTo>
                    <a:pt x="2526284" y="44196"/>
                  </a:lnTo>
                  <a:lnTo>
                    <a:pt x="2526411" y="3136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26024" y="2446019"/>
              <a:ext cx="118872" cy="103504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3725672" y="1589611"/>
            <a:ext cx="35052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25" dirty="0">
                <a:latin typeface="Cambria"/>
                <a:cs typeface="Cambria"/>
              </a:rPr>
              <a:t>0/0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161139" y="859663"/>
            <a:ext cx="816483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b="1" dirty="0">
                <a:latin typeface="Cambria"/>
                <a:cs typeface="Cambria"/>
              </a:rPr>
              <a:t>Ex</a:t>
            </a:r>
            <a:r>
              <a:rPr b="1" spc="395" dirty="0">
                <a:latin typeface="Cambria"/>
                <a:cs typeface="Cambria"/>
              </a:rPr>
              <a:t> </a:t>
            </a:r>
            <a:r>
              <a:rPr b="1" dirty="0">
                <a:latin typeface="Cambria"/>
                <a:cs typeface="Cambria"/>
              </a:rPr>
              <a:t>5:</a:t>
            </a:r>
            <a:r>
              <a:rPr b="1" spc="40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Construct</a:t>
            </a:r>
            <a:r>
              <a:rPr spc="40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Mealy</a:t>
            </a:r>
            <a:r>
              <a:rPr spc="37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machine</a:t>
            </a:r>
            <a:r>
              <a:rPr spc="409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that</a:t>
            </a:r>
            <a:r>
              <a:rPr spc="39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gives</a:t>
            </a:r>
            <a:r>
              <a:rPr spc="409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output</a:t>
            </a:r>
            <a:r>
              <a:rPr spc="39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of</a:t>
            </a:r>
            <a:r>
              <a:rPr spc="42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2’s</a:t>
            </a:r>
            <a:r>
              <a:rPr spc="43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complement</a:t>
            </a:r>
            <a:r>
              <a:rPr spc="39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of</a:t>
            </a:r>
            <a:r>
              <a:rPr spc="409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binary number.</a:t>
            </a:r>
            <a:endParaRPr>
              <a:latin typeface="Cambria"/>
              <a:cs typeface="Cambri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250048" y="1510111"/>
            <a:ext cx="350520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25" dirty="0">
                <a:latin typeface="Cambria"/>
                <a:cs typeface="Cambria"/>
              </a:rPr>
              <a:t>0/1</a:t>
            </a:r>
            <a:endParaRPr sz="1600">
              <a:latin typeface="Cambria"/>
              <a:cs typeface="Cambria"/>
            </a:endParaRPr>
          </a:p>
          <a:p>
            <a:pPr marL="12700">
              <a:spcBef>
                <a:spcPts val="20"/>
              </a:spcBef>
            </a:pPr>
            <a:r>
              <a:rPr sz="1600" spc="-25" dirty="0">
                <a:latin typeface="Cambria"/>
                <a:cs typeface="Cambria"/>
              </a:rPr>
              <a:t>1/0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718813" y="2097407"/>
            <a:ext cx="34988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25" dirty="0">
                <a:latin typeface="Cambria"/>
                <a:cs typeface="Cambria"/>
              </a:rPr>
              <a:t>1/1</a:t>
            </a:r>
            <a:endParaRPr sz="1600">
              <a:latin typeface="Cambria"/>
              <a:cs typeface="Cambria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3313179" y="2368300"/>
            <a:ext cx="530860" cy="265431"/>
            <a:chOff x="1789176" y="2368295"/>
            <a:chExt cx="530860" cy="265430"/>
          </a:xfrm>
        </p:grpSpPr>
        <p:pic>
          <p:nvPicPr>
            <p:cNvPr id="27" name="object 2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89176" y="2368295"/>
              <a:ext cx="530351" cy="265175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844040" y="2475095"/>
              <a:ext cx="241300" cy="0"/>
            </a:xfrm>
            <a:custGeom>
              <a:avLst/>
              <a:gdLst/>
              <a:ahLst/>
              <a:cxnLst/>
              <a:rect l="l" t="t" r="r" b="b"/>
              <a:pathLst>
                <a:path w="241300">
                  <a:moveTo>
                    <a:pt x="0" y="0"/>
                  </a:moveTo>
                  <a:lnTo>
                    <a:pt x="241300" y="0"/>
                  </a:lnTo>
                </a:path>
              </a:pathLst>
            </a:custGeom>
            <a:ln w="1271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090801" y="2423159"/>
              <a:ext cx="96138" cy="103631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2175463" y="5537411"/>
            <a:ext cx="174307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1211550" algn="l"/>
              </a:tabLst>
            </a:pPr>
            <a:r>
              <a:rPr spc="-11" dirty="0">
                <a:latin typeface="Georgia"/>
                <a:cs typeface="Georgia"/>
              </a:rPr>
              <a:t>010110</a:t>
            </a:r>
            <a:r>
              <a:rPr dirty="0">
                <a:latin typeface="Georgia"/>
                <a:cs typeface="Georgia"/>
              </a:rPr>
              <a:t>	</a:t>
            </a:r>
            <a:r>
              <a:rPr spc="-20" dirty="0">
                <a:latin typeface="Georgia"/>
                <a:cs typeface="Georgia"/>
              </a:rPr>
              <a:t>1000</a:t>
            </a:r>
            <a:endParaRPr>
              <a:latin typeface="Georgia"/>
              <a:cs typeface="Georgia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078740" y="5655567"/>
            <a:ext cx="913765" cy="528955"/>
          </a:xfrm>
          <a:custGeom>
            <a:avLst/>
            <a:gdLst/>
            <a:ahLst/>
            <a:cxnLst/>
            <a:rect l="l" t="t" r="r" b="b"/>
            <a:pathLst>
              <a:path w="913765" h="528954">
                <a:moveTo>
                  <a:pt x="913764" y="0"/>
                </a:moveTo>
                <a:lnTo>
                  <a:pt x="912241" y="70281"/>
                </a:lnTo>
                <a:lnTo>
                  <a:pt x="907795" y="133426"/>
                </a:lnTo>
                <a:lnTo>
                  <a:pt x="900938" y="186931"/>
                </a:lnTo>
                <a:lnTo>
                  <a:pt x="891920" y="228257"/>
                </a:lnTo>
                <a:lnTo>
                  <a:pt x="869823" y="264350"/>
                </a:lnTo>
                <a:lnTo>
                  <a:pt x="464375" y="264350"/>
                </a:lnTo>
                <a:lnTo>
                  <a:pt x="452666" y="273799"/>
                </a:lnTo>
                <a:lnTo>
                  <a:pt x="433222" y="341782"/>
                </a:lnTo>
                <a:lnTo>
                  <a:pt x="426339" y="395287"/>
                </a:lnTo>
                <a:lnTo>
                  <a:pt x="421906" y="458431"/>
                </a:lnTo>
                <a:lnTo>
                  <a:pt x="420331" y="528713"/>
                </a:lnTo>
                <a:lnTo>
                  <a:pt x="418757" y="458431"/>
                </a:lnTo>
                <a:lnTo>
                  <a:pt x="414312" y="395287"/>
                </a:lnTo>
                <a:lnTo>
                  <a:pt x="407428" y="341782"/>
                </a:lnTo>
                <a:lnTo>
                  <a:pt x="398513" y="300443"/>
                </a:lnTo>
                <a:lnTo>
                  <a:pt x="376288" y="264350"/>
                </a:lnTo>
                <a:lnTo>
                  <a:pt x="44043" y="264350"/>
                </a:lnTo>
                <a:lnTo>
                  <a:pt x="32334" y="254901"/>
                </a:lnTo>
                <a:lnTo>
                  <a:pt x="21805" y="228257"/>
                </a:lnTo>
                <a:lnTo>
                  <a:pt x="12890" y="186918"/>
                </a:lnTo>
                <a:lnTo>
                  <a:pt x="6007" y="133413"/>
                </a:lnTo>
                <a:lnTo>
                  <a:pt x="1574" y="70269"/>
                </a:lnTo>
                <a:lnTo>
                  <a:pt x="0" y="0"/>
                </a:lnTo>
              </a:path>
            </a:pathLst>
          </a:custGeom>
          <a:ln w="9143">
            <a:solidFill>
              <a:srgbClr val="D161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240023" y="5669283"/>
            <a:ext cx="914400" cy="528955"/>
          </a:xfrm>
          <a:custGeom>
            <a:avLst/>
            <a:gdLst/>
            <a:ahLst/>
            <a:cxnLst/>
            <a:rect l="l" t="t" r="r" b="b"/>
            <a:pathLst>
              <a:path w="914400" h="528954">
                <a:moveTo>
                  <a:pt x="914400" y="0"/>
                </a:moveTo>
                <a:lnTo>
                  <a:pt x="912876" y="70281"/>
                </a:lnTo>
                <a:lnTo>
                  <a:pt x="908303" y="133426"/>
                </a:lnTo>
                <a:lnTo>
                  <a:pt x="901445" y="186931"/>
                </a:lnTo>
                <a:lnTo>
                  <a:pt x="892556" y="228269"/>
                </a:lnTo>
                <a:lnTo>
                  <a:pt x="870331" y="264363"/>
                </a:lnTo>
                <a:lnTo>
                  <a:pt x="464693" y="264363"/>
                </a:lnTo>
                <a:lnTo>
                  <a:pt x="453008" y="273799"/>
                </a:lnTo>
                <a:lnTo>
                  <a:pt x="433450" y="341782"/>
                </a:lnTo>
                <a:lnTo>
                  <a:pt x="426593" y="395287"/>
                </a:lnTo>
                <a:lnTo>
                  <a:pt x="422148" y="458431"/>
                </a:lnTo>
                <a:lnTo>
                  <a:pt x="420624" y="528713"/>
                </a:lnTo>
                <a:lnTo>
                  <a:pt x="419100" y="458431"/>
                </a:lnTo>
                <a:lnTo>
                  <a:pt x="414527" y="395287"/>
                </a:lnTo>
                <a:lnTo>
                  <a:pt x="407669" y="341782"/>
                </a:lnTo>
                <a:lnTo>
                  <a:pt x="398780" y="300456"/>
                </a:lnTo>
                <a:lnTo>
                  <a:pt x="376555" y="264363"/>
                </a:lnTo>
                <a:lnTo>
                  <a:pt x="44068" y="264363"/>
                </a:lnTo>
                <a:lnTo>
                  <a:pt x="32384" y="254914"/>
                </a:lnTo>
                <a:lnTo>
                  <a:pt x="21843" y="228269"/>
                </a:lnTo>
                <a:lnTo>
                  <a:pt x="12826" y="186931"/>
                </a:lnTo>
                <a:lnTo>
                  <a:pt x="5968" y="133426"/>
                </a:lnTo>
                <a:lnTo>
                  <a:pt x="1524" y="70281"/>
                </a:lnTo>
                <a:lnTo>
                  <a:pt x="0" y="0"/>
                </a:lnTo>
              </a:path>
            </a:pathLst>
          </a:custGeom>
          <a:ln w="9144">
            <a:solidFill>
              <a:srgbClr val="D161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1937109" y="6236618"/>
            <a:ext cx="113347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11" dirty="0">
                <a:latin typeface="Cambria"/>
                <a:cs typeface="Cambria"/>
              </a:rPr>
              <a:t>Complement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228595" y="6258259"/>
            <a:ext cx="94996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dirty="0">
                <a:latin typeface="Cambria"/>
                <a:cs typeface="Cambria"/>
              </a:rPr>
              <a:t>No</a:t>
            </a:r>
            <a:r>
              <a:rPr sz="1600" spc="-45" dirty="0">
                <a:latin typeface="Cambria"/>
                <a:cs typeface="Cambria"/>
              </a:rPr>
              <a:t> </a:t>
            </a:r>
            <a:r>
              <a:rPr sz="1600" spc="-11" dirty="0">
                <a:latin typeface="Cambria"/>
                <a:cs typeface="Cambria"/>
              </a:rPr>
              <a:t>Change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605658" y="5571849"/>
            <a:ext cx="134366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dirty="0">
                <a:latin typeface="Cambria"/>
                <a:cs typeface="Cambria"/>
              </a:rPr>
              <a:t>=</a:t>
            </a:r>
            <a:r>
              <a:rPr sz="1600" spc="251" dirty="0">
                <a:latin typeface="Cambria"/>
                <a:cs typeface="Cambria"/>
              </a:rPr>
              <a:t> </a:t>
            </a:r>
            <a:r>
              <a:rPr sz="1600" spc="-11" dirty="0">
                <a:latin typeface="Cambria"/>
                <a:cs typeface="Cambria"/>
              </a:rPr>
              <a:t>1010011000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882145" y="6386278"/>
            <a:ext cx="2007871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099">
              <a:spcBef>
                <a:spcPts val="95"/>
              </a:spcBef>
            </a:pPr>
            <a:r>
              <a:rPr sz="1200" spc="-525" dirty="0">
                <a:solidFill>
                  <a:srgbClr val="FFFFFF"/>
                </a:solidFill>
                <a:latin typeface="Georgia"/>
                <a:cs typeface="Georgia"/>
              </a:rPr>
              <a:t>P</a:t>
            </a:r>
            <a:r>
              <a:rPr spc="-629" baseline="-20833" dirty="0">
                <a:latin typeface="Cambria"/>
                <a:cs typeface="Cambria"/>
              </a:rPr>
              <a:t>E</a:t>
            </a:r>
            <a:r>
              <a:rPr sz="1200" spc="-111" dirty="0">
                <a:solidFill>
                  <a:srgbClr val="FFFFFF"/>
                </a:solidFill>
                <a:latin typeface="Georgia"/>
                <a:cs typeface="Georgia"/>
              </a:rPr>
              <a:t>r</a:t>
            </a:r>
            <a:r>
              <a:rPr spc="-1139" baseline="-20833" dirty="0">
                <a:latin typeface="Cambria"/>
                <a:cs typeface="Cambria"/>
              </a:rPr>
              <a:t>v</a:t>
            </a:r>
            <a:r>
              <a:rPr sz="1200" spc="-15" dirty="0">
                <a:solidFill>
                  <a:srgbClr val="FFFFFF"/>
                </a:solidFill>
                <a:latin typeface="Georgia"/>
                <a:cs typeface="Georgia"/>
              </a:rPr>
              <a:t>e</a:t>
            </a:r>
            <a:r>
              <a:rPr sz="1200" spc="-575" dirty="0">
                <a:solidFill>
                  <a:srgbClr val="FFFFFF"/>
                </a:solidFill>
                <a:latin typeface="Georgia"/>
                <a:cs typeface="Georgia"/>
              </a:rPr>
              <a:t>p</a:t>
            </a:r>
            <a:r>
              <a:rPr spc="-359" baseline="-20833" dirty="0">
                <a:latin typeface="Cambria"/>
                <a:cs typeface="Cambria"/>
              </a:rPr>
              <a:t>e</a:t>
            </a:r>
            <a:r>
              <a:rPr sz="1200" spc="-400" dirty="0">
                <a:solidFill>
                  <a:srgbClr val="FFFFFF"/>
                </a:solidFill>
                <a:latin typeface="Georgia"/>
                <a:cs typeface="Georgia"/>
              </a:rPr>
              <a:t>a</a:t>
            </a:r>
            <a:r>
              <a:rPr spc="-457" baseline="-20833" dirty="0">
                <a:latin typeface="Cambria"/>
                <a:cs typeface="Cambria"/>
              </a:rPr>
              <a:t>r</a:t>
            </a:r>
            <a:r>
              <a:rPr sz="1200" spc="-215" dirty="0">
                <a:solidFill>
                  <a:srgbClr val="FFFFFF"/>
                </a:solidFill>
                <a:latin typeface="Georgia"/>
                <a:cs typeface="Georgia"/>
              </a:rPr>
              <a:t>r</a:t>
            </a:r>
            <a:r>
              <a:rPr spc="-975" baseline="-20833" dirty="0">
                <a:latin typeface="Cambria"/>
                <a:cs typeface="Cambria"/>
              </a:rPr>
              <a:t>y</a:t>
            </a:r>
            <a:r>
              <a:rPr sz="1200" spc="-15" dirty="0">
                <a:solidFill>
                  <a:srgbClr val="FFFFFF"/>
                </a:solidFill>
                <a:latin typeface="Georgia"/>
                <a:cs typeface="Georgia"/>
              </a:rPr>
              <a:t>e</a:t>
            </a:r>
            <a:r>
              <a:rPr sz="1200" spc="-380" dirty="0">
                <a:solidFill>
                  <a:srgbClr val="FFFFFF"/>
                </a:solidFill>
                <a:latin typeface="Georgia"/>
                <a:cs typeface="Georgia"/>
              </a:rPr>
              <a:t>d</a:t>
            </a:r>
            <a:r>
              <a:rPr spc="-383" baseline="-20833" dirty="0">
                <a:latin typeface="Cambria"/>
                <a:cs typeface="Cambria"/>
              </a:rPr>
              <a:t>b</a:t>
            </a:r>
            <a:r>
              <a:rPr sz="1200" spc="-459" dirty="0">
                <a:solidFill>
                  <a:srgbClr val="FFFFFF"/>
                </a:solidFill>
                <a:latin typeface="Georgia"/>
                <a:cs typeface="Georgia"/>
              </a:rPr>
              <a:t>b</a:t>
            </a:r>
            <a:r>
              <a:rPr spc="-44" baseline="-20833" dirty="0">
                <a:latin typeface="Cambria"/>
                <a:cs typeface="Cambria"/>
              </a:rPr>
              <a:t>i</a:t>
            </a:r>
            <a:r>
              <a:rPr sz="1200" spc="-591" dirty="0">
                <a:solidFill>
                  <a:srgbClr val="FFFFFF"/>
                </a:solidFill>
                <a:latin typeface="Georgia"/>
                <a:cs typeface="Georgia"/>
              </a:rPr>
              <a:t>y</a:t>
            </a:r>
            <a:r>
              <a:rPr spc="37" baseline="-20833" dirty="0">
                <a:latin typeface="Cambria"/>
                <a:cs typeface="Cambria"/>
              </a:rPr>
              <a:t>t</a:t>
            </a:r>
            <a:r>
              <a:rPr sz="1200" spc="-11" dirty="0">
                <a:solidFill>
                  <a:srgbClr val="FFFFFF"/>
                </a:solidFill>
                <a:latin typeface="Georgia"/>
                <a:cs typeface="Georgia"/>
              </a:rPr>
              <a:t>:</a:t>
            </a:r>
            <a:r>
              <a:rPr sz="1200" spc="4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Mr.</a:t>
            </a:r>
            <a:r>
              <a:rPr sz="1200" spc="51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Vipin</a:t>
            </a:r>
            <a:r>
              <a:rPr sz="1200" spc="3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Georgia"/>
                <a:cs typeface="Georgia"/>
              </a:rPr>
              <a:t>Wani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945255" y="6403343"/>
            <a:ext cx="30035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25" dirty="0">
                <a:solidFill>
                  <a:srgbClr val="FFFFFF"/>
                </a:solidFill>
                <a:latin typeface="Georgia"/>
                <a:cs typeface="Georgia"/>
              </a:rPr>
              <a:t>117</a:t>
            </a:r>
            <a:endParaRPr sz="16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1319" y="97670"/>
            <a:ext cx="10517360" cy="500649"/>
          </a:xfrm>
          <a:prstGeom prst="rect">
            <a:avLst/>
          </a:prstGeom>
        </p:spPr>
        <p:txBody>
          <a:bodyPr vert="horz" wrap="square" lIns="0" tIns="130047" rIns="0" bIns="0" rtlCol="0">
            <a:spAutoFit/>
          </a:bodyPr>
          <a:lstStyle/>
          <a:p>
            <a:pPr marL="1494117">
              <a:spcBef>
                <a:spcPts val="100"/>
              </a:spcBef>
            </a:pPr>
            <a:r>
              <a:rPr spc="-11" dirty="0"/>
              <a:t>Moore</a:t>
            </a:r>
            <a:r>
              <a:rPr spc="-55" dirty="0"/>
              <a:t> </a:t>
            </a:r>
            <a:r>
              <a:rPr dirty="0"/>
              <a:t>/</a:t>
            </a:r>
            <a:r>
              <a:rPr spc="-15" dirty="0"/>
              <a:t> </a:t>
            </a:r>
            <a:r>
              <a:rPr spc="-11" dirty="0"/>
              <a:t>Mealy</a:t>
            </a:r>
            <a:r>
              <a:rPr spc="-71" dirty="0"/>
              <a:t> </a:t>
            </a:r>
            <a:r>
              <a:rPr dirty="0"/>
              <a:t>Machine</a:t>
            </a:r>
            <a:r>
              <a:rPr spc="-40" dirty="0"/>
              <a:t> </a:t>
            </a:r>
            <a:r>
              <a:rPr spc="-20" dirty="0"/>
              <a:t>Examples-</a:t>
            </a:r>
            <a:r>
              <a:rPr spc="-51" dirty="0"/>
              <a:t>6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360420" y="2258570"/>
            <a:ext cx="5684520" cy="1564005"/>
            <a:chOff x="1836420" y="2258567"/>
            <a:chExt cx="5684520" cy="15640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40152" y="3124200"/>
              <a:ext cx="3646932" cy="69799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13804" y="2258567"/>
              <a:ext cx="707135" cy="61722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179820" y="2636519"/>
              <a:ext cx="1127760" cy="614045"/>
            </a:xfrm>
            <a:custGeom>
              <a:avLst/>
              <a:gdLst/>
              <a:ahLst/>
              <a:cxnLst/>
              <a:rect l="l" t="t" r="r" b="b"/>
              <a:pathLst>
                <a:path w="1127759" h="614044">
                  <a:moveTo>
                    <a:pt x="563752" y="0"/>
                  </a:moveTo>
                  <a:lnTo>
                    <a:pt x="502284" y="1777"/>
                  </a:lnTo>
                  <a:lnTo>
                    <a:pt x="442849" y="7112"/>
                  </a:lnTo>
                  <a:lnTo>
                    <a:pt x="385572" y="15620"/>
                  </a:lnTo>
                  <a:lnTo>
                    <a:pt x="330961" y="27304"/>
                  </a:lnTo>
                  <a:lnTo>
                    <a:pt x="279272" y="41909"/>
                  </a:lnTo>
                  <a:lnTo>
                    <a:pt x="230885" y="59181"/>
                  </a:lnTo>
                  <a:lnTo>
                    <a:pt x="186054" y="79120"/>
                  </a:lnTo>
                  <a:lnTo>
                    <a:pt x="145287" y="101345"/>
                  </a:lnTo>
                  <a:lnTo>
                    <a:pt x="108838" y="125729"/>
                  </a:lnTo>
                  <a:lnTo>
                    <a:pt x="76962" y="152018"/>
                  </a:lnTo>
                  <a:lnTo>
                    <a:pt x="50164" y="180212"/>
                  </a:lnTo>
                  <a:lnTo>
                    <a:pt x="12953" y="241045"/>
                  </a:lnTo>
                  <a:lnTo>
                    <a:pt x="0" y="306958"/>
                  </a:lnTo>
                  <a:lnTo>
                    <a:pt x="3301" y="340487"/>
                  </a:lnTo>
                  <a:lnTo>
                    <a:pt x="28701" y="403987"/>
                  </a:lnTo>
                  <a:lnTo>
                    <a:pt x="76962" y="462025"/>
                  </a:lnTo>
                  <a:lnTo>
                    <a:pt x="108838" y="488314"/>
                  </a:lnTo>
                  <a:lnTo>
                    <a:pt x="145287" y="512699"/>
                  </a:lnTo>
                  <a:lnTo>
                    <a:pt x="186054" y="534924"/>
                  </a:lnTo>
                  <a:lnTo>
                    <a:pt x="230885" y="554863"/>
                  </a:lnTo>
                  <a:lnTo>
                    <a:pt x="279272" y="572134"/>
                  </a:lnTo>
                  <a:lnTo>
                    <a:pt x="330961" y="586739"/>
                  </a:lnTo>
                  <a:lnTo>
                    <a:pt x="385572" y="598424"/>
                  </a:lnTo>
                  <a:lnTo>
                    <a:pt x="442849" y="606932"/>
                  </a:lnTo>
                  <a:lnTo>
                    <a:pt x="502284" y="612266"/>
                  </a:lnTo>
                  <a:lnTo>
                    <a:pt x="563752" y="614044"/>
                  </a:lnTo>
                  <a:lnTo>
                    <a:pt x="625221" y="612266"/>
                  </a:lnTo>
                  <a:lnTo>
                    <a:pt x="684656" y="606932"/>
                  </a:lnTo>
                  <a:lnTo>
                    <a:pt x="741933" y="598424"/>
                  </a:lnTo>
                  <a:lnTo>
                    <a:pt x="796671" y="586739"/>
                  </a:lnTo>
                  <a:lnTo>
                    <a:pt x="848359" y="572134"/>
                  </a:lnTo>
                  <a:lnTo>
                    <a:pt x="896747" y="554863"/>
                  </a:lnTo>
                  <a:lnTo>
                    <a:pt x="941451" y="534924"/>
                  </a:lnTo>
                  <a:lnTo>
                    <a:pt x="982345" y="512699"/>
                  </a:lnTo>
                  <a:lnTo>
                    <a:pt x="1018794" y="488314"/>
                  </a:lnTo>
                  <a:lnTo>
                    <a:pt x="1050544" y="462025"/>
                  </a:lnTo>
                  <a:lnTo>
                    <a:pt x="1077340" y="433831"/>
                  </a:lnTo>
                  <a:lnTo>
                    <a:pt x="1114552" y="372871"/>
                  </a:lnTo>
                  <a:lnTo>
                    <a:pt x="1127505" y="306958"/>
                  </a:lnTo>
                  <a:lnTo>
                    <a:pt x="1124203" y="273557"/>
                  </a:lnTo>
                  <a:lnTo>
                    <a:pt x="1098803" y="209930"/>
                  </a:lnTo>
                  <a:lnTo>
                    <a:pt x="1050544" y="152018"/>
                  </a:lnTo>
                  <a:lnTo>
                    <a:pt x="1018794" y="125729"/>
                  </a:lnTo>
                  <a:lnTo>
                    <a:pt x="982345" y="101345"/>
                  </a:lnTo>
                  <a:lnTo>
                    <a:pt x="941451" y="79120"/>
                  </a:lnTo>
                  <a:lnTo>
                    <a:pt x="896747" y="59181"/>
                  </a:lnTo>
                  <a:lnTo>
                    <a:pt x="848359" y="41909"/>
                  </a:lnTo>
                  <a:lnTo>
                    <a:pt x="796671" y="27304"/>
                  </a:lnTo>
                  <a:lnTo>
                    <a:pt x="741933" y="15620"/>
                  </a:lnTo>
                  <a:lnTo>
                    <a:pt x="684656" y="7112"/>
                  </a:lnTo>
                  <a:lnTo>
                    <a:pt x="625221" y="1777"/>
                  </a:lnTo>
                  <a:lnTo>
                    <a:pt x="56375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180582" y="2637281"/>
              <a:ext cx="1127760" cy="614045"/>
            </a:xfrm>
            <a:custGeom>
              <a:avLst/>
              <a:gdLst/>
              <a:ahLst/>
              <a:cxnLst/>
              <a:rect l="l" t="t" r="r" b="b"/>
              <a:pathLst>
                <a:path w="1127759" h="614045">
                  <a:moveTo>
                    <a:pt x="1127506" y="306958"/>
                  </a:moveTo>
                  <a:lnTo>
                    <a:pt x="1114551" y="241045"/>
                  </a:lnTo>
                  <a:lnTo>
                    <a:pt x="1077340" y="180212"/>
                  </a:lnTo>
                  <a:lnTo>
                    <a:pt x="1050543" y="152018"/>
                  </a:lnTo>
                  <a:lnTo>
                    <a:pt x="1018793" y="125729"/>
                  </a:lnTo>
                  <a:lnTo>
                    <a:pt x="982344" y="101345"/>
                  </a:lnTo>
                  <a:lnTo>
                    <a:pt x="941450" y="79120"/>
                  </a:lnTo>
                  <a:lnTo>
                    <a:pt x="896746" y="59181"/>
                  </a:lnTo>
                  <a:lnTo>
                    <a:pt x="848360" y="41909"/>
                  </a:lnTo>
                  <a:lnTo>
                    <a:pt x="796670" y="27304"/>
                  </a:lnTo>
                  <a:lnTo>
                    <a:pt x="741934" y="15620"/>
                  </a:lnTo>
                  <a:lnTo>
                    <a:pt x="684657" y="7112"/>
                  </a:lnTo>
                  <a:lnTo>
                    <a:pt x="625220" y="1777"/>
                  </a:lnTo>
                  <a:lnTo>
                    <a:pt x="563752" y="0"/>
                  </a:lnTo>
                  <a:lnTo>
                    <a:pt x="502285" y="1777"/>
                  </a:lnTo>
                  <a:lnTo>
                    <a:pt x="442848" y="7112"/>
                  </a:lnTo>
                  <a:lnTo>
                    <a:pt x="385571" y="15620"/>
                  </a:lnTo>
                  <a:lnTo>
                    <a:pt x="330962" y="27304"/>
                  </a:lnTo>
                  <a:lnTo>
                    <a:pt x="279272" y="41909"/>
                  </a:lnTo>
                  <a:lnTo>
                    <a:pt x="230885" y="59181"/>
                  </a:lnTo>
                  <a:lnTo>
                    <a:pt x="186054" y="79120"/>
                  </a:lnTo>
                  <a:lnTo>
                    <a:pt x="145287" y="101345"/>
                  </a:lnTo>
                  <a:lnTo>
                    <a:pt x="108838" y="125729"/>
                  </a:lnTo>
                  <a:lnTo>
                    <a:pt x="76962" y="152018"/>
                  </a:lnTo>
                  <a:lnTo>
                    <a:pt x="50164" y="180212"/>
                  </a:lnTo>
                  <a:lnTo>
                    <a:pt x="12953" y="241045"/>
                  </a:lnTo>
                  <a:lnTo>
                    <a:pt x="0" y="306958"/>
                  </a:lnTo>
                  <a:lnTo>
                    <a:pt x="3301" y="340487"/>
                  </a:lnTo>
                  <a:lnTo>
                    <a:pt x="28701" y="403987"/>
                  </a:lnTo>
                  <a:lnTo>
                    <a:pt x="76962" y="462025"/>
                  </a:lnTo>
                  <a:lnTo>
                    <a:pt x="108838" y="488314"/>
                  </a:lnTo>
                  <a:lnTo>
                    <a:pt x="145287" y="512698"/>
                  </a:lnTo>
                  <a:lnTo>
                    <a:pt x="186054" y="534923"/>
                  </a:lnTo>
                  <a:lnTo>
                    <a:pt x="230885" y="554863"/>
                  </a:lnTo>
                  <a:lnTo>
                    <a:pt x="279272" y="572134"/>
                  </a:lnTo>
                  <a:lnTo>
                    <a:pt x="330962" y="586739"/>
                  </a:lnTo>
                  <a:lnTo>
                    <a:pt x="385571" y="598423"/>
                  </a:lnTo>
                  <a:lnTo>
                    <a:pt x="442848" y="606932"/>
                  </a:lnTo>
                  <a:lnTo>
                    <a:pt x="502285" y="612266"/>
                  </a:lnTo>
                  <a:lnTo>
                    <a:pt x="563752" y="614044"/>
                  </a:lnTo>
                  <a:lnTo>
                    <a:pt x="625220" y="612266"/>
                  </a:lnTo>
                  <a:lnTo>
                    <a:pt x="684657" y="606932"/>
                  </a:lnTo>
                  <a:lnTo>
                    <a:pt x="741934" y="598423"/>
                  </a:lnTo>
                  <a:lnTo>
                    <a:pt x="796670" y="586739"/>
                  </a:lnTo>
                  <a:lnTo>
                    <a:pt x="848360" y="572134"/>
                  </a:lnTo>
                  <a:lnTo>
                    <a:pt x="896746" y="554863"/>
                  </a:lnTo>
                  <a:lnTo>
                    <a:pt x="941450" y="534923"/>
                  </a:lnTo>
                  <a:lnTo>
                    <a:pt x="982344" y="512698"/>
                  </a:lnTo>
                  <a:lnTo>
                    <a:pt x="1018793" y="488314"/>
                  </a:lnTo>
                  <a:lnTo>
                    <a:pt x="1050543" y="462025"/>
                  </a:lnTo>
                  <a:lnTo>
                    <a:pt x="1077340" y="433831"/>
                  </a:lnTo>
                  <a:lnTo>
                    <a:pt x="1114551" y="372871"/>
                  </a:lnTo>
                  <a:lnTo>
                    <a:pt x="1127506" y="306958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36420" y="2275331"/>
              <a:ext cx="658368" cy="544068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8145907" y="2800607"/>
            <a:ext cx="24955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25" dirty="0">
                <a:latin typeface="Cambria"/>
                <a:cs typeface="Cambria"/>
              </a:rPr>
              <a:t>q1</a:t>
            </a:r>
            <a:endParaRPr sz="1600">
              <a:latin typeface="Cambria"/>
              <a:cs typeface="Cambri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404559" y="2654747"/>
            <a:ext cx="1004569" cy="601980"/>
            <a:chOff x="1880552" y="2654744"/>
            <a:chExt cx="1004569" cy="601980"/>
          </a:xfrm>
        </p:grpSpPr>
        <p:sp>
          <p:nvSpPr>
            <p:cNvPr id="11" name="object 11"/>
            <p:cNvSpPr/>
            <p:nvPr/>
          </p:nvSpPr>
          <p:spPr>
            <a:xfrm>
              <a:off x="1885187" y="2659380"/>
              <a:ext cx="993775" cy="591185"/>
            </a:xfrm>
            <a:custGeom>
              <a:avLst/>
              <a:gdLst/>
              <a:ahLst/>
              <a:cxnLst/>
              <a:rect l="l" t="t" r="r" b="b"/>
              <a:pathLst>
                <a:path w="993775" h="591185">
                  <a:moveTo>
                    <a:pt x="496824" y="0"/>
                  </a:moveTo>
                  <a:lnTo>
                    <a:pt x="438912" y="2032"/>
                  </a:lnTo>
                  <a:lnTo>
                    <a:pt x="382905" y="7747"/>
                  </a:lnTo>
                  <a:lnTo>
                    <a:pt x="329184" y="17272"/>
                  </a:lnTo>
                  <a:lnTo>
                    <a:pt x="278256" y="30099"/>
                  </a:lnTo>
                  <a:lnTo>
                    <a:pt x="230505" y="45974"/>
                  </a:lnTo>
                  <a:lnTo>
                    <a:pt x="186055" y="64897"/>
                  </a:lnTo>
                  <a:lnTo>
                    <a:pt x="145542" y="86614"/>
                  </a:lnTo>
                  <a:lnTo>
                    <a:pt x="109093" y="110744"/>
                  </a:lnTo>
                  <a:lnTo>
                    <a:pt x="77343" y="137160"/>
                  </a:lnTo>
                  <a:lnTo>
                    <a:pt x="50545" y="165608"/>
                  </a:lnTo>
                  <a:lnTo>
                    <a:pt x="13081" y="227837"/>
                  </a:lnTo>
                  <a:lnTo>
                    <a:pt x="0" y="295529"/>
                  </a:lnTo>
                  <a:lnTo>
                    <a:pt x="3301" y="330073"/>
                  </a:lnTo>
                  <a:lnTo>
                    <a:pt x="28956" y="395224"/>
                  </a:lnTo>
                  <a:lnTo>
                    <a:pt x="77343" y="454025"/>
                  </a:lnTo>
                  <a:lnTo>
                    <a:pt x="109093" y="480441"/>
                  </a:lnTo>
                  <a:lnTo>
                    <a:pt x="145542" y="504571"/>
                  </a:lnTo>
                  <a:lnTo>
                    <a:pt x="186055" y="526161"/>
                  </a:lnTo>
                  <a:lnTo>
                    <a:pt x="230505" y="545084"/>
                  </a:lnTo>
                  <a:lnTo>
                    <a:pt x="278256" y="561086"/>
                  </a:lnTo>
                  <a:lnTo>
                    <a:pt x="329184" y="573786"/>
                  </a:lnTo>
                  <a:lnTo>
                    <a:pt x="382905" y="583311"/>
                  </a:lnTo>
                  <a:lnTo>
                    <a:pt x="438912" y="589026"/>
                  </a:lnTo>
                  <a:lnTo>
                    <a:pt x="496824" y="591058"/>
                  </a:lnTo>
                  <a:lnTo>
                    <a:pt x="554736" y="589026"/>
                  </a:lnTo>
                  <a:lnTo>
                    <a:pt x="610743" y="583311"/>
                  </a:lnTo>
                  <a:lnTo>
                    <a:pt x="664337" y="573786"/>
                  </a:lnTo>
                  <a:lnTo>
                    <a:pt x="715263" y="561086"/>
                  </a:lnTo>
                  <a:lnTo>
                    <a:pt x="763143" y="545084"/>
                  </a:lnTo>
                  <a:lnTo>
                    <a:pt x="807593" y="526161"/>
                  </a:lnTo>
                  <a:lnTo>
                    <a:pt x="848106" y="504571"/>
                  </a:lnTo>
                  <a:lnTo>
                    <a:pt x="884428" y="480441"/>
                  </a:lnTo>
                  <a:lnTo>
                    <a:pt x="916305" y="454025"/>
                  </a:lnTo>
                  <a:lnTo>
                    <a:pt x="943101" y="425577"/>
                  </a:lnTo>
                  <a:lnTo>
                    <a:pt x="980567" y="363347"/>
                  </a:lnTo>
                  <a:lnTo>
                    <a:pt x="993648" y="295529"/>
                  </a:lnTo>
                  <a:lnTo>
                    <a:pt x="990345" y="261112"/>
                  </a:lnTo>
                  <a:lnTo>
                    <a:pt x="964692" y="195961"/>
                  </a:lnTo>
                  <a:lnTo>
                    <a:pt x="916305" y="137160"/>
                  </a:lnTo>
                  <a:lnTo>
                    <a:pt x="884428" y="110744"/>
                  </a:lnTo>
                  <a:lnTo>
                    <a:pt x="848106" y="86614"/>
                  </a:lnTo>
                  <a:lnTo>
                    <a:pt x="807593" y="64897"/>
                  </a:lnTo>
                  <a:lnTo>
                    <a:pt x="763143" y="45974"/>
                  </a:lnTo>
                  <a:lnTo>
                    <a:pt x="715263" y="30099"/>
                  </a:lnTo>
                  <a:lnTo>
                    <a:pt x="664337" y="17272"/>
                  </a:lnTo>
                  <a:lnTo>
                    <a:pt x="610743" y="7747"/>
                  </a:lnTo>
                  <a:lnTo>
                    <a:pt x="554736" y="2032"/>
                  </a:lnTo>
                  <a:lnTo>
                    <a:pt x="4968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885949" y="2660142"/>
              <a:ext cx="993775" cy="591185"/>
            </a:xfrm>
            <a:custGeom>
              <a:avLst/>
              <a:gdLst/>
              <a:ahLst/>
              <a:cxnLst/>
              <a:rect l="l" t="t" r="r" b="b"/>
              <a:pathLst>
                <a:path w="993775" h="591185">
                  <a:moveTo>
                    <a:pt x="993648" y="295529"/>
                  </a:moveTo>
                  <a:lnTo>
                    <a:pt x="980567" y="227837"/>
                  </a:lnTo>
                  <a:lnTo>
                    <a:pt x="943101" y="165608"/>
                  </a:lnTo>
                  <a:lnTo>
                    <a:pt x="916305" y="137160"/>
                  </a:lnTo>
                  <a:lnTo>
                    <a:pt x="884427" y="110744"/>
                  </a:lnTo>
                  <a:lnTo>
                    <a:pt x="848106" y="86613"/>
                  </a:lnTo>
                  <a:lnTo>
                    <a:pt x="807593" y="64897"/>
                  </a:lnTo>
                  <a:lnTo>
                    <a:pt x="763143" y="45974"/>
                  </a:lnTo>
                  <a:lnTo>
                    <a:pt x="715263" y="30099"/>
                  </a:lnTo>
                  <a:lnTo>
                    <a:pt x="664337" y="17272"/>
                  </a:lnTo>
                  <a:lnTo>
                    <a:pt x="610743" y="7747"/>
                  </a:lnTo>
                  <a:lnTo>
                    <a:pt x="554736" y="2032"/>
                  </a:lnTo>
                  <a:lnTo>
                    <a:pt x="496824" y="0"/>
                  </a:lnTo>
                  <a:lnTo>
                    <a:pt x="438912" y="2032"/>
                  </a:lnTo>
                  <a:lnTo>
                    <a:pt x="382905" y="7747"/>
                  </a:lnTo>
                  <a:lnTo>
                    <a:pt x="329183" y="17272"/>
                  </a:lnTo>
                  <a:lnTo>
                    <a:pt x="278256" y="30099"/>
                  </a:lnTo>
                  <a:lnTo>
                    <a:pt x="230505" y="45974"/>
                  </a:lnTo>
                  <a:lnTo>
                    <a:pt x="186055" y="64897"/>
                  </a:lnTo>
                  <a:lnTo>
                    <a:pt x="145542" y="86613"/>
                  </a:lnTo>
                  <a:lnTo>
                    <a:pt x="109093" y="110744"/>
                  </a:lnTo>
                  <a:lnTo>
                    <a:pt x="77343" y="137160"/>
                  </a:lnTo>
                  <a:lnTo>
                    <a:pt x="50545" y="165608"/>
                  </a:lnTo>
                  <a:lnTo>
                    <a:pt x="13081" y="227837"/>
                  </a:lnTo>
                  <a:lnTo>
                    <a:pt x="0" y="295529"/>
                  </a:lnTo>
                  <a:lnTo>
                    <a:pt x="3301" y="330073"/>
                  </a:lnTo>
                  <a:lnTo>
                    <a:pt x="28956" y="395224"/>
                  </a:lnTo>
                  <a:lnTo>
                    <a:pt x="77343" y="454025"/>
                  </a:lnTo>
                  <a:lnTo>
                    <a:pt x="109093" y="480441"/>
                  </a:lnTo>
                  <a:lnTo>
                    <a:pt x="145542" y="504571"/>
                  </a:lnTo>
                  <a:lnTo>
                    <a:pt x="186055" y="526161"/>
                  </a:lnTo>
                  <a:lnTo>
                    <a:pt x="230505" y="545084"/>
                  </a:lnTo>
                  <a:lnTo>
                    <a:pt x="278256" y="561086"/>
                  </a:lnTo>
                  <a:lnTo>
                    <a:pt x="329183" y="573786"/>
                  </a:lnTo>
                  <a:lnTo>
                    <a:pt x="382905" y="583311"/>
                  </a:lnTo>
                  <a:lnTo>
                    <a:pt x="438912" y="589026"/>
                  </a:lnTo>
                  <a:lnTo>
                    <a:pt x="496824" y="591058"/>
                  </a:lnTo>
                  <a:lnTo>
                    <a:pt x="554736" y="589026"/>
                  </a:lnTo>
                  <a:lnTo>
                    <a:pt x="610743" y="583311"/>
                  </a:lnTo>
                  <a:lnTo>
                    <a:pt x="664337" y="573786"/>
                  </a:lnTo>
                  <a:lnTo>
                    <a:pt x="715263" y="561086"/>
                  </a:lnTo>
                  <a:lnTo>
                    <a:pt x="763143" y="545084"/>
                  </a:lnTo>
                  <a:lnTo>
                    <a:pt x="807593" y="526161"/>
                  </a:lnTo>
                  <a:lnTo>
                    <a:pt x="848106" y="504571"/>
                  </a:lnTo>
                  <a:lnTo>
                    <a:pt x="884427" y="480441"/>
                  </a:lnTo>
                  <a:lnTo>
                    <a:pt x="916305" y="454025"/>
                  </a:lnTo>
                  <a:lnTo>
                    <a:pt x="943101" y="425577"/>
                  </a:lnTo>
                  <a:lnTo>
                    <a:pt x="980567" y="363347"/>
                  </a:lnTo>
                  <a:lnTo>
                    <a:pt x="993648" y="295529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780542" y="2812495"/>
            <a:ext cx="252729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25" dirty="0">
                <a:latin typeface="Cambria"/>
                <a:cs typeface="Cambria"/>
              </a:rPr>
              <a:t>q0</a:t>
            </a:r>
            <a:endParaRPr sz="1600">
              <a:latin typeface="Cambria"/>
              <a:cs typeface="Cambri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346448" y="2834642"/>
            <a:ext cx="3489960" cy="268605"/>
            <a:chOff x="2822448" y="2834639"/>
            <a:chExt cx="3489960" cy="268605"/>
          </a:xfrm>
        </p:grpSpPr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22448" y="2834639"/>
              <a:ext cx="3489960" cy="268224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2878836" y="2904362"/>
              <a:ext cx="3188335" cy="45085"/>
            </a:xfrm>
            <a:custGeom>
              <a:avLst/>
              <a:gdLst/>
              <a:ahLst/>
              <a:cxnLst/>
              <a:rect l="l" t="t" r="r" b="b"/>
              <a:pathLst>
                <a:path w="3188335" h="45085">
                  <a:moveTo>
                    <a:pt x="38227" y="381"/>
                  </a:moveTo>
                  <a:lnTo>
                    <a:pt x="127" y="0"/>
                  </a:lnTo>
                  <a:lnTo>
                    <a:pt x="0" y="12700"/>
                  </a:lnTo>
                  <a:lnTo>
                    <a:pt x="38100" y="13081"/>
                  </a:lnTo>
                  <a:lnTo>
                    <a:pt x="38227" y="381"/>
                  </a:lnTo>
                  <a:close/>
                </a:path>
                <a:path w="3188335" h="45085">
                  <a:moveTo>
                    <a:pt x="88900" y="889"/>
                  </a:moveTo>
                  <a:lnTo>
                    <a:pt x="50927" y="508"/>
                  </a:lnTo>
                  <a:lnTo>
                    <a:pt x="50800" y="13208"/>
                  </a:lnTo>
                  <a:lnTo>
                    <a:pt x="88773" y="13589"/>
                  </a:lnTo>
                  <a:lnTo>
                    <a:pt x="88900" y="889"/>
                  </a:lnTo>
                  <a:close/>
                </a:path>
                <a:path w="3188335" h="45085">
                  <a:moveTo>
                    <a:pt x="139700" y="1397"/>
                  </a:moveTo>
                  <a:lnTo>
                    <a:pt x="101600" y="1016"/>
                  </a:lnTo>
                  <a:lnTo>
                    <a:pt x="101473" y="13716"/>
                  </a:lnTo>
                  <a:lnTo>
                    <a:pt x="139573" y="14097"/>
                  </a:lnTo>
                  <a:lnTo>
                    <a:pt x="139700" y="1397"/>
                  </a:lnTo>
                  <a:close/>
                </a:path>
                <a:path w="3188335" h="45085">
                  <a:moveTo>
                    <a:pt x="190500" y="1905"/>
                  </a:moveTo>
                  <a:lnTo>
                    <a:pt x="152400" y="1524"/>
                  </a:lnTo>
                  <a:lnTo>
                    <a:pt x="152273" y="14224"/>
                  </a:lnTo>
                  <a:lnTo>
                    <a:pt x="190373" y="14605"/>
                  </a:lnTo>
                  <a:lnTo>
                    <a:pt x="190500" y="1905"/>
                  </a:lnTo>
                  <a:close/>
                </a:path>
                <a:path w="3188335" h="45085">
                  <a:moveTo>
                    <a:pt x="241300" y="2413"/>
                  </a:moveTo>
                  <a:lnTo>
                    <a:pt x="203200" y="2032"/>
                  </a:lnTo>
                  <a:lnTo>
                    <a:pt x="203073" y="14732"/>
                  </a:lnTo>
                  <a:lnTo>
                    <a:pt x="241173" y="15113"/>
                  </a:lnTo>
                  <a:lnTo>
                    <a:pt x="241300" y="2413"/>
                  </a:lnTo>
                  <a:close/>
                </a:path>
                <a:path w="3188335" h="45085">
                  <a:moveTo>
                    <a:pt x="292100" y="2921"/>
                  </a:moveTo>
                  <a:lnTo>
                    <a:pt x="254000" y="2540"/>
                  </a:lnTo>
                  <a:lnTo>
                    <a:pt x="253873" y="15240"/>
                  </a:lnTo>
                  <a:lnTo>
                    <a:pt x="291973" y="15621"/>
                  </a:lnTo>
                  <a:lnTo>
                    <a:pt x="292100" y="2921"/>
                  </a:lnTo>
                  <a:close/>
                </a:path>
                <a:path w="3188335" h="45085">
                  <a:moveTo>
                    <a:pt x="342900" y="3429"/>
                  </a:moveTo>
                  <a:lnTo>
                    <a:pt x="304800" y="3048"/>
                  </a:lnTo>
                  <a:lnTo>
                    <a:pt x="304673" y="15748"/>
                  </a:lnTo>
                  <a:lnTo>
                    <a:pt x="342773" y="16129"/>
                  </a:lnTo>
                  <a:lnTo>
                    <a:pt x="342900" y="3429"/>
                  </a:lnTo>
                  <a:close/>
                </a:path>
                <a:path w="3188335" h="45085">
                  <a:moveTo>
                    <a:pt x="393700" y="3937"/>
                  </a:moveTo>
                  <a:lnTo>
                    <a:pt x="355600" y="3556"/>
                  </a:lnTo>
                  <a:lnTo>
                    <a:pt x="355473" y="16256"/>
                  </a:lnTo>
                  <a:lnTo>
                    <a:pt x="393573" y="16637"/>
                  </a:lnTo>
                  <a:lnTo>
                    <a:pt x="393700" y="3937"/>
                  </a:lnTo>
                  <a:close/>
                </a:path>
                <a:path w="3188335" h="45085">
                  <a:moveTo>
                    <a:pt x="444627" y="4445"/>
                  </a:moveTo>
                  <a:lnTo>
                    <a:pt x="406400" y="4064"/>
                  </a:lnTo>
                  <a:lnTo>
                    <a:pt x="406273" y="16764"/>
                  </a:lnTo>
                  <a:lnTo>
                    <a:pt x="444500" y="17145"/>
                  </a:lnTo>
                  <a:lnTo>
                    <a:pt x="444627" y="4445"/>
                  </a:lnTo>
                  <a:close/>
                </a:path>
                <a:path w="3188335" h="45085">
                  <a:moveTo>
                    <a:pt x="495427" y="4953"/>
                  </a:moveTo>
                  <a:lnTo>
                    <a:pt x="457327" y="4572"/>
                  </a:lnTo>
                  <a:lnTo>
                    <a:pt x="457200" y="17272"/>
                  </a:lnTo>
                  <a:lnTo>
                    <a:pt x="495300" y="17653"/>
                  </a:lnTo>
                  <a:lnTo>
                    <a:pt x="495427" y="4953"/>
                  </a:lnTo>
                  <a:close/>
                </a:path>
                <a:path w="3188335" h="45085">
                  <a:moveTo>
                    <a:pt x="546227" y="5461"/>
                  </a:moveTo>
                  <a:lnTo>
                    <a:pt x="508127" y="5080"/>
                  </a:lnTo>
                  <a:lnTo>
                    <a:pt x="508000" y="17780"/>
                  </a:lnTo>
                  <a:lnTo>
                    <a:pt x="546100" y="18161"/>
                  </a:lnTo>
                  <a:lnTo>
                    <a:pt x="546227" y="5461"/>
                  </a:lnTo>
                  <a:close/>
                </a:path>
                <a:path w="3188335" h="45085">
                  <a:moveTo>
                    <a:pt x="597027" y="5969"/>
                  </a:moveTo>
                  <a:lnTo>
                    <a:pt x="558927" y="5588"/>
                  </a:lnTo>
                  <a:lnTo>
                    <a:pt x="558800" y="18288"/>
                  </a:lnTo>
                  <a:lnTo>
                    <a:pt x="596900" y="18669"/>
                  </a:lnTo>
                  <a:lnTo>
                    <a:pt x="597027" y="5969"/>
                  </a:lnTo>
                  <a:close/>
                </a:path>
                <a:path w="3188335" h="45085">
                  <a:moveTo>
                    <a:pt x="647827" y="6477"/>
                  </a:moveTo>
                  <a:lnTo>
                    <a:pt x="609727" y="6096"/>
                  </a:lnTo>
                  <a:lnTo>
                    <a:pt x="609600" y="18796"/>
                  </a:lnTo>
                  <a:lnTo>
                    <a:pt x="647700" y="19177"/>
                  </a:lnTo>
                  <a:lnTo>
                    <a:pt x="647827" y="6477"/>
                  </a:lnTo>
                  <a:close/>
                </a:path>
                <a:path w="3188335" h="45085">
                  <a:moveTo>
                    <a:pt x="698627" y="6985"/>
                  </a:moveTo>
                  <a:lnTo>
                    <a:pt x="660527" y="6604"/>
                  </a:lnTo>
                  <a:lnTo>
                    <a:pt x="660400" y="19304"/>
                  </a:lnTo>
                  <a:lnTo>
                    <a:pt x="698500" y="19685"/>
                  </a:lnTo>
                  <a:lnTo>
                    <a:pt x="698627" y="6985"/>
                  </a:lnTo>
                  <a:close/>
                </a:path>
                <a:path w="3188335" h="45085">
                  <a:moveTo>
                    <a:pt x="749427" y="7493"/>
                  </a:moveTo>
                  <a:lnTo>
                    <a:pt x="711327" y="7112"/>
                  </a:lnTo>
                  <a:lnTo>
                    <a:pt x="711200" y="19812"/>
                  </a:lnTo>
                  <a:lnTo>
                    <a:pt x="749300" y="20193"/>
                  </a:lnTo>
                  <a:lnTo>
                    <a:pt x="749427" y="7493"/>
                  </a:lnTo>
                  <a:close/>
                </a:path>
                <a:path w="3188335" h="45085">
                  <a:moveTo>
                    <a:pt x="800227" y="8001"/>
                  </a:moveTo>
                  <a:lnTo>
                    <a:pt x="762127" y="7620"/>
                  </a:lnTo>
                  <a:lnTo>
                    <a:pt x="762000" y="20320"/>
                  </a:lnTo>
                  <a:lnTo>
                    <a:pt x="800100" y="20701"/>
                  </a:lnTo>
                  <a:lnTo>
                    <a:pt x="800227" y="8001"/>
                  </a:lnTo>
                  <a:close/>
                </a:path>
                <a:path w="3188335" h="45085">
                  <a:moveTo>
                    <a:pt x="851027" y="8509"/>
                  </a:moveTo>
                  <a:lnTo>
                    <a:pt x="812927" y="8128"/>
                  </a:lnTo>
                  <a:lnTo>
                    <a:pt x="812800" y="20828"/>
                  </a:lnTo>
                  <a:lnTo>
                    <a:pt x="850900" y="21209"/>
                  </a:lnTo>
                  <a:lnTo>
                    <a:pt x="851027" y="8509"/>
                  </a:lnTo>
                  <a:close/>
                </a:path>
                <a:path w="3188335" h="45085">
                  <a:moveTo>
                    <a:pt x="901827" y="9017"/>
                  </a:moveTo>
                  <a:lnTo>
                    <a:pt x="863727" y="8636"/>
                  </a:lnTo>
                  <a:lnTo>
                    <a:pt x="863600" y="21336"/>
                  </a:lnTo>
                  <a:lnTo>
                    <a:pt x="901700" y="21717"/>
                  </a:lnTo>
                  <a:lnTo>
                    <a:pt x="901827" y="9017"/>
                  </a:lnTo>
                  <a:close/>
                </a:path>
                <a:path w="3188335" h="45085">
                  <a:moveTo>
                    <a:pt x="952627" y="9525"/>
                  </a:moveTo>
                  <a:lnTo>
                    <a:pt x="914527" y="9144"/>
                  </a:lnTo>
                  <a:lnTo>
                    <a:pt x="914400" y="21844"/>
                  </a:lnTo>
                  <a:lnTo>
                    <a:pt x="952500" y="22225"/>
                  </a:lnTo>
                  <a:lnTo>
                    <a:pt x="952627" y="9525"/>
                  </a:lnTo>
                  <a:close/>
                </a:path>
                <a:path w="3188335" h="45085">
                  <a:moveTo>
                    <a:pt x="1003427" y="10033"/>
                  </a:moveTo>
                  <a:lnTo>
                    <a:pt x="965327" y="9652"/>
                  </a:lnTo>
                  <a:lnTo>
                    <a:pt x="965200" y="22352"/>
                  </a:lnTo>
                  <a:lnTo>
                    <a:pt x="1003300" y="22733"/>
                  </a:lnTo>
                  <a:lnTo>
                    <a:pt x="1003427" y="10033"/>
                  </a:lnTo>
                  <a:close/>
                </a:path>
                <a:path w="3188335" h="45085">
                  <a:moveTo>
                    <a:pt x="1054227" y="10541"/>
                  </a:moveTo>
                  <a:lnTo>
                    <a:pt x="1016127" y="10160"/>
                  </a:lnTo>
                  <a:lnTo>
                    <a:pt x="1016000" y="22860"/>
                  </a:lnTo>
                  <a:lnTo>
                    <a:pt x="1054100" y="23241"/>
                  </a:lnTo>
                  <a:lnTo>
                    <a:pt x="1054227" y="10541"/>
                  </a:lnTo>
                  <a:close/>
                </a:path>
                <a:path w="3188335" h="45085">
                  <a:moveTo>
                    <a:pt x="1105027" y="11049"/>
                  </a:moveTo>
                  <a:lnTo>
                    <a:pt x="1066927" y="10668"/>
                  </a:lnTo>
                  <a:lnTo>
                    <a:pt x="1066800" y="23368"/>
                  </a:lnTo>
                  <a:lnTo>
                    <a:pt x="1104900" y="23749"/>
                  </a:lnTo>
                  <a:lnTo>
                    <a:pt x="1105027" y="11049"/>
                  </a:lnTo>
                  <a:close/>
                </a:path>
                <a:path w="3188335" h="45085">
                  <a:moveTo>
                    <a:pt x="1155827" y="11557"/>
                  </a:moveTo>
                  <a:lnTo>
                    <a:pt x="1117727" y="11176"/>
                  </a:lnTo>
                  <a:lnTo>
                    <a:pt x="1117600" y="23876"/>
                  </a:lnTo>
                  <a:lnTo>
                    <a:pt x="1155700" y="24257"/>
                  </a:lnTo>
                  <a:lnTo>
                    <a:pt x="1155827" y="11557"/>
                  </a:lnTo>
                  <a:close/>
                </a:path>
                <a:path w="3188335" h="45085">
                  <a:moveTo>
                    <a:pt x="1206627" y="12065"/>
                  </a:moveTo>
                  <a:lnTo>
                    <a:pt x="1168527" y="11684"/>
                  </a:lnTo>
                  <a:lnTo>
                    <a:pt x="1168400" y="24384"/>
                  </a:lnTo>
                  <a:lnTo>
                    <a:pt x="1206500" y="24765"/>
                  </a:lnTo>
                  <a:lnTo>
                    <a:pt x="1206627" y="12065"/>
                  </a:lnTo>
                  <a:close/>
                </a:path>
                <a:path w="3188335" h="45085">
                  <a:moveTo>
                    <a:pt x="1257554" y="12573"/>
                  </a:moveTo>
                  <a:lnTo>
                    <a:pt x="1219327" y="12192"/>
                  </a:lnTo>
                  <a:lnTo>
                    <a:pt x="1219200" y="24892"/>
                  </a:lnTo>
                  <a:lnTo>
                    <a:pt x="1257427" y="25273"/>
                  </a:lnTo>
                  <a:lnTo>
                    <a:pt x="1257554" y="12573"/>
                  </a:lnTo>
                  <a:close/>
                </a:path>
                <a:path w="3188335" h="45085">
                  <a:moveTo>
                    <a:pt x="1308354" y="13081"/>
                  </a:moveTo>
                  <a:lnTo>
                    <a:pt x="1270254" y="12700"/>
                  </a:lnTo>
                  <a:lnTo>
                    <a:pt x="1270127" y="25400"/>
                  </a:lnTo>
                  <a:lnTo>
                    <a:pt x="1308227" y="25781"/>
                  </a:lnTo>
                  <a:lnTo>
                    <a:pt x="1308354" y="13081"/>
                  </a:lnTo>
                  <a:close/>
                </a:path>
                <a:path w="3188335" h="45085">
                  <a:moveTo>
                    <a:pt x="1359154" y="13589"/>
                  </a:moveTo>
                  <a:lnTo>
                    <a:pt x="1321054" y="13208"/>
                  </a:lnTo>
                  <a:lnTo>
                    <a:pt x="1320927" y="25908"/>
                  </a:lnTo>
                  <a:lnTo>
                    <a:pt x="1359027" y="26289"/>
                  </a:lnTo>
                  <a:lnTo>
                    <a:pt x="1359154" y="13589"/>
                  </a:lnTo>
                  <a:close/>
                </a:path>
                <a:path w="3188335" h="45085">
                  <a:moveTo>
                    <a:pt x="1409954" y="14097"/>
                  </a:moveTo>
                  <a:lnTo>
                    <a:pt x="1371854" y="13716"/>
                  </a:lnTo>
                  <a:lnTo>
                    <a:pt x="1371727" y="26416"/>
                  </a:lnTo>
                  <a:lnTo>
                    <a:pt x="1409827" y="26797"/>
                  </a:lnTo>
                  <a:lnTo>
                    <a:pt x="1409954" y="14097"/>
                  </a:lnTo>
                  <a:close/>
                </a:path>
                <a:path w="3188335" h="45085">
                  <a:moveTo>
                    <a:pt x="1460754" y="14605"/>
                  </a:moveTo>
                  <a:lnTo>
                    <a:pt x="1422654" y="14224"/>
                  </a:lnTo>
                  <a:lnTo>
                    <a:pt x="1422527" y="26924"/>
                  </a:lnTo>
                  <a:lnTo>
                    <a:pt x="1460627" y="27305"/>
                  </a:lnTo>
                  <a:lnTo>
                    <a:pt x="1460754" y="14605"/>
                  </a:lnTo>
                  <a:close/>
                </a:path>
                <a:path w="3188335" h="45085">
                  <a:moveTo>
                    <a:pt x="1511554" y="15113"/>
                  </a:moveTo>
                  <a:lnTo>
                    <a:pt x="1473454" y="14732"/>
                  </a:lnTo>
                  <a:lnTo>
                    <a:pt x="1473327" y="27432"/>
                  </a:lnTo>
                  <a:lnTo>
                    <a:pt x="1511427" y="27813"/>
                  </a:lnTo>
                  <a:lnTo>
                    <a:pt x="1511554" y="15113"/>
                  </a:lnTo>
                  <a:close/>
                </a:path>
                <a:path w="3188335" h="45085">
                  <a:moveTo>
                    <a:pt x="1562354" y="15621"/>
                  </a:moveTo>
                  <a:lnTo>
                    <a:pt x="1524254" y="15240"/>
                  </a:lnTo>
                  <a:lnTo>
                    <a:pt x="1524127" y="27940"/>
                  </a:lnTo>
                  <a:lnTo>
                    <a:pt x="1562227" y="28321"/>
                  </a:lnTo>
                  <a:lnTo>
                    <a:pt x="1562354" y="15621"/>
                  </a:lnTo>
                  <a:close/>
                </a:path>
                <a:path w="3188335" h="45085">
                  <a:moveTo>
                    <a:pt x="1613154" y="16129"/>
                  </a:moveTo>
                  <a:lnTo>
                    <a:pt x="1575054" y="15748"/>
                  </a:lnTo>
                  <a:lnTo>
                    <a:pt x="1574927" y="28448"/>
                  </a:lnTo>
                  <a:lnTo>
                    <a:pt x="1613027" y="28829"/>
                  </a:lnTo>
                  <a:lnTo>
                    <a:pt x="1613154" y="16129"/>
                  </a:lnTo>
                  <a:close/>
                </a:path>
                <a:path w="3188335" h="45085">
                  <a:moveTo>
                    <a:pt x="1663954" y="16637"/>
                  </a:moveTo>
                  <a:lnTo>
                    <a:pt x="1625854" y="16256"/>
                  </a:lnTo>
                  <a:lnTo>
                    <a:pt x="1625727" y="28956"/>
                  </a:lnTo>
                  <a:lnTo>
                    <a:pt x="1663827" y="29337"/>
                  </a:lnTo>
                  <a:lnTo>
                    <a:pt x="1663954" y="16637"/>
                  </a:lnTo>
                  <a:close/>
                </a:path>
                <a:path w="3188335" h="45085">
                  <a:moveTo>
                    <a:pt x="1714754" y="17145"/>
                  </a:moveTo>
                  <a:lnTo>
                    <a:pt x="1676654" y="16764"/>
                  </a:lnTo>
                  <a:lnTo>
                    <a:pt x="1676527" y="29464"/>
                  </a:lnTo>
                  <a:lnTo>
                    <a:pt x="1714627" y="29845"/>
                  </a:lnTo>
                  <a:lnTo>
                    <a:pt x="1714754" y="17145"/>
                  </a:lnTo>
                  <a:close/>
                </a:path>
                <a:path w="3188335" h="45085">
                  <a:moveTo>
                    <a:pt x="1765554" y="17653"/>
                  </a:moveTo>
                  <a:lnTo>
                    <a:pt x="1727454" y="17272"/>
                  </a:lnTo>
                  <a:lnTo>
                    <a:pt x="1727327" y="29972"/>
                  </a:lnTo>
                  <a:lnTo>
                    <a:pt x="1765427" y="30353"/>
                  </a:lnTo>
                  <a:lnTo>
                    <a:pt x="1765554" y="17653"/>
                  </a:lnTo>
                  <a:close/>
                </a:path>
                <a:path w="3188335" h="45085">
                  <a:moveTo>
                    <a:pt x="1816354" y="18161"/>
                  </a:moveTo>
                  <a:lnTo>
                    <a:pt x="1778254" y="17780"/>
                  </a:lnTo>
                  <a:lnTo>
                    <a:pt x="1778127" y="30480"/>
                  </a:lnTo>
                  <a:lnTo>
                    <a:pt x="1816227" y="30861"/>
                  </a:lnTo>
                  <a:lnTo>
                    <a:pt x="1816354" y="18161"/>
                  </a:lnTo>
                  <a:close/>
                </a:path>
                <a:path w="3188335" h="45085">
                  <a:moveTo>
                    <a:pt x="1867154" y="18669"/>
                  </a:moveTo>
                  <a:lnTo>
                    <a:pt x="1829054" y="18288"/>
                  </a:lnTo>
                  <a:lnTo>
                    <a:pt x="1828927" y="30988"/>
                  </a:lnTo>
                  <a:lnTo>
                    <a:pt x="1867027" y="31369"/>
                  </a:lnTo>
                  <a:lnTo>
                    <a:pt x="1867154" y="18669"/>
                  </a:lnTo>
                  <a:close/>
                </a:path>
                <a:path w="3188335" h="45085">
                  <a:moveTo>
                    <a:pt x="1917954" y="19177"/>
                  </a:moveTo>
                  <a:lnTo>
                    <a:pt x="1879854" y="18796"/>
                  </a:lnTo>
                  <a:lnTo>
                    <a:pt x="1879727" y="31496"/>
                  </a:lnTo>
                  <a:lnTo>
                    <a:pt x="1917827" y="31877"/>
                  </a:lnTo>
                  <a:lnTo>
                    <a:pt x="1917954" y="19177"/>
                  </a:lnTo>
                  <a:close/>
                </a:path>
                <a:path w="3188335" h="45085">
                  <a:moveTo>
                    <a:pt x="1968754" y="19685"/>
                  </a:moveTo>
                  <a:lnTo>
                    <a:pt x="1930654" y="19304"/>
                  </a:lnTo>
                  <a:lnTo>
                    <a:pt x="1930527" y="32004"/>
                  </a:lnTo>
                  <a:lnTo>
                    <a:pt x="1968627" y="32385"/>
                  </a:lnTo>
                  <a:lnTo>
                    <a:pt x="1968754" y="19685"/>
                  </a:lnTo>
                  <a:close/>
                </a:path>
                <a:path w="3188335" h="45085">
                  <a:moveTo>
                    <a:pt x="2019554" y="20193"/>
                  </a:moveTo>
                  <a:lnTo>
                    <a:pt x="1981454" y="19812"/>
                  </a:lnTo>
                  <a:lnTo>
                    <a:pt x="1981327" y="32512"/>
                  </a:lnTo>
                  <a:lnTo>
                    <a:pt x="2019427" y="32893"/>
                  </a:lnTo>
                  <a:lnTo>
                    <a:pt x="2019554" y="20193"/>
                  </a:lnTo>
                  <a:close/>
                </a:path>
                <a:path w="3188335" h="45085">
                  <a:moveTo>
                    <a:pt x="2070481" y="20701"/>
                  </a:moveTo>
                  <a:lnTo>
                    <a:pt x="2032254" y="20320"/>
                  </a:lnTo>
                  <a:lnTo>
                    <a:pt x="2032127" y="33020"/>
                  </a:lnTo>
                  <a:lnTo>
                    <a:pt x="2070227" y="33401"/>
                  </a:lnTo>
                  <a:lnTo>
                    <a:pt x="2070481" y="20701"/>
                  </a:lnTo>
                  <a:close/>
                </a:path>
                <a:path w="3188335" h="45085">
                  <a:moveTo>
                    <a:pt x="2121281" y="21209"/>
                  </a:moveTo>
                  <a:lnTo>
                    <a:pt x="2083181" y="20828"/>
                  </a:lnTo>
                  <a:lnTo>
                    <a:pt x="2083054" y="33528"/>
                  </a:lnTo>
                  <a:lnTo>
                    <a:pt x="2121154" y="33909"/>
                  </a:lnTo>
                  <a:lnTo>
                    <a:pt x="2121281" y="21209"/>
                  </a:lnTo>
                  <a:close/>
                </a:path>
                <a:path w="3188335" h="45085">
                  <a:moveTo>
                    <a:pt x="2172081" y="21717"/>
                  </a:moveTo>
                  <a:lnTo>
                    <a:pt x="2133981" y="21336"/>
                  </a:lnTo>
                  <a:lnTo>
                    <a:pt x="2133854" y="34036"/>
                  </a:lnTo>
                  <a:lnTo>
                    <a:pt x="2171954" y="34417"/>
                  </a:lnTo>
                  <a:lnTo>
                    <a:pt x="2172081" y="21717"/>
                  </a:lnTo>
                  <a:close/>
                </a:path>
                <a:path w="3188335" h="45085">
                  <a:moveTo>
                    <a:pt x="2222881" y="22225"/>
                  </a:moveTo>
                  <a:lnTo>
                    <a:pt x="2184781" y="21844"/>
                  </a:lnTo>
                  <a:lnTo>
                    <a:pt x="2184654" y="34544"/>
                  </a:lnTo>
                  <a:lnTo>
                    <a:pt x="2222754" y="34925"/>
                  </a:lnTo>
                  <a:lnTo>
                    <a:pt x="2222881" y="22225"/>
                  </a:lnTo>
                  <a:close/>
                </a:path>
                <a:path w="3188335" h="45085">
                  <a:moveTo>
                    <a:pt x="2273681" y="22733"/>
                  </a:moveTo>
                  <a:lnTo>
                    <a:pt x="2235581" y="22352"/>
                  </a:lnTo>
                  <a:lnTo>
                    <a:pt x="2235454" y="35052"/>
                  </a:lnTo>
                  <a:lnTo>
                    <a:pt x="2273554" y="35433"/>
                  </a:lnTo>
                  <a:lnTo>
                    <a:pt x="2273681" y="22733"/>
                  </a:lnTo>
                  <a:close/>
                </a:path>
                <a:path w="3188335" h="45085">
                  <a:moveTo>
                    <a:pt x="2324481" y="23241"/>
                  </a:moveTo>
                  <a:lnTo>
                    <a:pt x="2286381" y="22860"/>
                  </a:lnTo>
                  <a:lnTo>
                    <a:pt x="2286254" y="35560"/>
                  </a:lnTo>
                  <a:lnTo>
                    <a:pt x="2324354" y="35941"/>
                  </a:lnTo>
                  <a:lnTo>
                    <a:pt x="2324481" y="23241"/>
                  </a:lnTo>
                  <a:close/>
                </a:path>
                <a:path w="3188335" h="45085">
                  <a:moveTo>
                    <a:pt x="2375281" y="23749"/>
                  </a:moveTo>
                  <a:lnTo>
                    <a:pt x="2337181" y="23368"/>
                  </a:lnTo>
                  <a:lnTo>
                    <a:pt x="2337054" y="36068"/>
                  </a:lnTo>
                  <a:lnTo>
                    <a:pt x="2375154" y="36449"/>
                  </a:lnTo>
                  <a:lnTo>
                    <a:pt x="2375281" y="23749"/>
                  </a:lnTo>
                  <a:close/>
                </a:path>
                <a:path w="3188335" h="45085">
                  <a:moveTo>
                    <a:pt x="2426081" y="24257"/>
                  </a:moveTo>
                  <a:lnTo>
                    <a:pt x="2387981" y="23876"/>
                  </a:lnTo>
                  <a:lnTo>
                    <a:pt x="2387854" y="36576"/>
                  </a:lnTo>
                  <a:lnTo>
                    <a:pt x="2425954" y="36957"/>
                  </a:lnTo>
                  <a:lnTo>
                    <a:pt x="2426081" y="24257"/>
                  </a:lnTo>
                  <a:close/>
                </a:path>
                <a:path w="3188335" h="45085">
                  <a:moveTo>
                    <a:pt x="2476881" y="24765"/>
                  </a:moveTo>
                  <a:lnTo>
                    <a:pt x="2438781" y="24384"/>
                  </a:lnTo>
                  <a:lnTo>
                    <a:pt x="2438654" y="37084"/>
                  </a:lnTo>
                  <a:lnTo>
                    <a:pt x="2476754" y="37465"/>
                  </a:lnTo>
                  <a:lnTo>
                    <a:pt x="2476881" y="24765"/>
                  </a:lnTo>
                  <a:close/>
                </a:path>
                <a:path w="3188335" h="45085">
                  <a:moveTo>
                    <a:pt x="2527681" y="25273"/>
                  </a:moveTo>
                  <a:lnTo>
                    <a:pt x="2489581" y="24892"/>
                  </a:lnTo>
                  <a:lnTo>
                    <a:pt x="2489454" y="37592"/>
                  </a:lnTo>
                  <a:lnTo>
                    <a:pt x="2527554" y="37973"/>
                  </a:lnTo>
                  <a:lnTo>
                    <a:pt x="2527681" y="25273"/>
                  </a:lnTo>
                  <a:close/>
                </a:path>
                <a:path w="3188335" h="45085">
                  <a:moveTo>
                    <a:pt x="2578354" y="25781"/>
                  </a:moveTo>
                  <a:lnTo>
                    <a:pt x="2540381" y="25400"/>
                  </a:lnTo>
                  <a:lnTo>
                    <a:pt x="2540254" y="38100"/>
                  </a:lnTo>
                  <a:lnTo>
                    <a:pt x="2578227" y="38481"/>
                  </a:lnTo>
                  <a:lnTo>
                    <a:pt x="2578354" y="25781"/>
                  </a:lnTo>
                  <a:close/>
                </a:path>
                <a:path w="3188335" h="45085">
                  <a:moveTo>
                    <a:pt x="2629154" y="26289"/>
                  </a:moveTo>
                  <a:lnTo>
                    <a:pt x="2591054" y="25908"/>
                  </a:lnTo>
                  <a:lnTo>
                    <a:pt x="2590927" y="38608"/>
                  </a:lnTo>
                  <a:lnTo>
                    <a:pt x="2629027" y="39116"/>
                  </a:lnTo>
                  <a:lnTo>
                    <a:pt x="2629154" y="26289"/>
                  </a:lnTo>
                  <a:close/>
                </a:path>
                <a:path w="3188335" h="45085">
                  <a:moveTo>
                    <a:pt x="2679954" y="26797"/>
                  </a:moveTo>
                  <a:lnTo>
                    <a:pt x="2641854" y="26416"/>
                  </a:lnTo>
                  <a:lnTo>
                    <a:pt x="2641727" y="39116"/>
                  </a:lnTo>
                  <a:lnTo>
                    <a:pt x="2679827" y="39497"/>
                  </a:lnTo>
                  <a:lnTo>
                    <a:pt x="2679954" y="26797"/>
                  </a:lnTo>
                  <a:close/>
                </a:path>
                <a:path w="3188335" h="45085">
                  <a:moveTo>
                    <a:pt x="2730754" y="27305"/>
                  </a:moveTo>
                  <a:lnTo>
                    <a:pt x="2692654" y="26924"/>
                  </a:lnTo>
                  <a:lnTo>
                    <a:pt x="2692527" y="39624"/>
                  </a:lnTo>
                  <a:lnTo>
                    <a:pt x="2730627" y="40132"/>
                  </a:lnTo>
                  <a:lnTo>
                    <a:pt x="2730754" y="27305"/>
                  </a:lnTo>
                  <a:close/>
                </a:path>
                <a:path w="3188335" h="45085">
                  <a:moveTo>
                    <a:pt x="2781554" y="27813"/>
                  </a:moveTo>
                  <a:lnTo>
                    <a:pt x="2743454" y="27432"/>
                  </a:lnTo>
                  <a:lnTo>
                    <a:pt x="2743327" y="40259"/>
                  </a:lnTo>
                  <a:lnTo>
                    <a:pt x="2781427" y="40640"/>
                  </a:lnTo>
                  <a:lnTo>
                    <a:pt x="2781554" y="27813"/>
                  </a:lnTo>
                  <a:close/>
                </a:path>
                <a:path w="3188335" h="45085">
                  <a:moveTo>
                    <a:pt x="2832354" y="28321"/>
                  </a:moveTo>
                  <a:lnTo>
                    <a:pt x="2794254" y="27940"/>
                  </a:lnTo>
                  <a:lnTo>
                    <a:pt x="2794127" y="40767"/>
                  </a:lnTo>
                  <a:lnTo>
                    <a:pt x="2832227" y="41148"/>
                  </a:lnTo>
                  <a:lnTo>
                    <a:pt x="2832354" y="28321"/>
                  </a:lnTo>
                  <a:close/>
                </a:path>
                <a:path w="3188335" h="45085">
                  <a:moveTo>
                    <a:pt x="2883154" y="28829"/>
                  </a:moveTo>
                  <a:lnTo>
                    <a:pt x="2845054" y="28448"/>
                  </a:lnTo>
                  <a:lnTo>
                    <a:pt x="2844927" y="41275"/>
                  </a:lnTo>
                  <a:lnTo>
                    <a:pt x="2883027" y="41656"/>
                  </a:lnTo>
                  <a:lnTo>
                    <a:pt x="2883154" y="28829"/>
                  </a:lnTo>
                  <a:close/>
                </a:path>
                <a:path w="3188335" h="45085">
                  <a:moveTo>
                    <a:pt x="2934081" y="29337"/>
                  </a:moveTo>
                  <a:lnTo>
                    <a:pt x="2895854" y="28956"/>
                  </a:lnTo>
                  <a:lnTo>
                    <a:pt x="2895854" y="41783"/>
                  </a:lnTo>
                  <a:lnTo>
                    <a:pt x="2933954" y="42164"/>
                  </a:lnTo>
                  <a:lnTo>
                    <a:pt x="2934081" y="29337"/>
                  </a:lnTo>
                  <a:close/>
                </a:path>
                <a:path w="3188335" h="45085">
                  <a:moveTo>
                    <a:pt x="2984881" y="29845"/>
                  </a:moveTo>
                  <a:lnTo>
                    <a:pt x="2946781" y="29464"/>
                  </a:lnTo>
                  <a:lnTo>
                    <a:pt x="2946654" y="42291"/>
                  </a:lnTo>
                  <a:lnTo>
                    <a:pt x="2984754" y="42672"/>
                  </a:lnTo>
                  <a:lnTo>
                    <a:pt x="2984881" y="29845"/>
                  </a:lnTo>
                  <a:close/>
                </a:path>
                <a:path w="3188335" h="45085">
                  <a:moveTo>
                    <a:pt x="3035681" y="30353"/>
                  </a:moveTo>
                  <a:lnTo>
                    <a:pt x="2997581" y="29972"/>
                  </a:lnTo>
                  <a:lnTo>
                    <a:pt x="2997454" y="42799"/>
                  </a:lnTo>
                  <a:lnTo>
                    <a:pt x="3035554" y="43180"/>
                  </a:lnTo>
                  <a:lnTo>
                    <a:pt x="3035681" y="30353"/>
                  </a:lnTo>
                  <a:close/>
                </a:path>
                <a:path w="3188335" h="45085">
                  <a:moveTo>
                    <a:pt x="3086481" y="30861"/>
                  </a:moveTo>
                  <a:lnTo>
                    <a:pt x="3048381" y="30480"/>
                  </a:lnTo>
                  <a:lnTo>
                    <a:pt x="3048254" y="43307"/>
                  </a:lnTo>
                  <a:lnTo>
                    <a:pt x="3086354" y="43688"/>
                  </a:lnTo>
                  <a:lnTo>
                    <a:pt x="3086481" y="30861"/>
                  </a:lnTo>
                  <a:close/>
                </a:path>
                <a:path w="3188335" h="45085">
                  <a:moveTo>
                    <a:pt x="3137281" y="31369"/>
                  </a:moveTo>
                  <a:lnTo>
                    <a:pt x="3099181" y="30988"/>
                  </a:lnTo>
                  <a:lnTo>
                    <a:pt x="3099054" y="43815"/>
                  </a:lnTo>
                  <a:lnTo>
                    <a:pt x="3137154" y="44196"/>
                  </a:lnTo>
                  <a:lnTo>
                    <a:pt x="3137281" y="31369"/>
                  </a:lnTo>
                  <a:close/>
                </a:path>
                <a:path w="3188335" h="45085">
                  <a:moveTo>
                    <a:pt x="3188081" y="31877"/>
                  </a:moveTo>
                  <a:lnTo>
                    <a:pt x="3149981" y="31496"/>
                  </a:lnTo>
                  <a:lnTo>
                    <a:pt x="3149854" y="44323"/>
                  </a:lnTo>
                  <a:lnTo>
                    <a:pt x="3187954" y="44704"/>
                  </a:lnTo>
                  <a:lnTo>
                    <a:pt x="3188081" y="3187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079489" y="2891027"/>
              <a:ext cx="101600" cy="103632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2161139" y="859668"/>
            <a:ext cx="8210551" cy="13619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spcBef>
                <a:spcPts val="100"/>
              </a:spcBef>
            </a:pPr>
            <a:r>
              <a:rPr b="1" dirty="0">
                <a:solidFill>
                  <a:srgbClr val="FF0000"/>
                </a:solidFill>
                <a:latin typeface="Cambria"/>
                <a:cs typeface="Cambria"/>
              </a:rPr>
              <a:t>Ex</a:t>
            </a:r>
            <a:r>
              <a:rPr b="1" spc="38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b="1" dirty="0">
                <a:solidFill>
                  <a:srgbClr val="FF0000"/>
                </a:solidFill>
                <a:latin typeface="Cambria"/>
                <a:cs typeface="Cambria"/>
              </a:rPr>
              <a:t>6:</a:t>
            </a:r>
            <a:r>
              <a:rPr b="1" spc="38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Design</a:t>
            </a:r>
            <a:r>
              <a:rPr spc="38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Mealy</a:t>
            </a:r>
            <a:r>
              <a:rPr spc="36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machine</a:t>
            </a:r>
            <a:r>
              <a:rPr spc="38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that</a:t>
            </a:r>
            <a:r>
              <a:rPr spc="37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will</a:t>
            </a:r>
            <a:r>
              <a:rPr spc="38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read</a:t>
            </a:r>
            <a:r>
              <a:rPr spc="35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the</a:t>
            </a:r>
            <a:r>
              <a:rPr spc="38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sentence</a:t>
            </a:r>
            <a:r>
              <a:rPr spc="38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made</a:t>
            </a:r>
            <a:r>
              <a:rPr spc="37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up</a:t>
            </a:r>
            <a:r>
              <a:rPr spc="37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of</a:t>
            </a:r>
            <a:r>
              <a:rPr spc="38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vowels</a:t>
            </a:r>
            <a:r>
              <a:rPr spc="365" dirty="0">
                <a:latin typeface="Cambria"/>
                <a:cs typeface="Cambria"/>
              </a:rPr>
              <a:t> </a:t>
            </a:r>
            <a:r>
              <a:rPr spc="-25" dirty="0">
                <a:latin typeface="Cambria"/>
                <a:cs typeface="Cambria"/>
              </a:rPr>
              <a:t>of </a:t>
            </a:r>
            <a:r>
              <a:rPr dirty="0">
                <a:latin typeface="Cambria"/>
                <a:cs typeface="Cambria"/>
              </a:rPr>
              <a:t>English language</a:t>
            </a:r>
            <a:r>
              <a:rPr spc="2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it</a:t>
            </a:r>
            <a:r>
              <a:rPr spc="1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will</a:t>
            </a:r>
            <a:r>
              <a:rPr spc="2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output</a:t>
            </a:r>
            <a:r>
              <a:rPr spc="1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in</a:t>
            </a:r>
            <a:r>
              <a:rPr spc="2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same</a:t>
            </a:r>
            <a:r>
              <a:rPr spc="1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sequences</a:t>
            </a:r>
            <a:r>
              <a:rPr spc="1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except</a:t>
            </a:r>
            <a:r>
              <a:rPr spc="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in</a:t>
            </a:r>
            <a:r>
              <a:rPr spc="1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cases</a:t>
            </a:r>
            <a:r>
              <a:rPr spc="2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where</a:t>
            </a:r>
            <a:r>
              <a:rPr spc="100" dirty="0">
                <a:latin typeface="Cambria"/>
                <a:cs typeface="Cambria"/>
              </a:rPr>
              <a:t>  </a:t>
            </a:r>
            <a:r>
              <a:rPr dirty="0">
                <a:latin typeface="Cambria"/>
                <a:cs typeface="Cambria"/>
              </a:rPr>
              <a:t>i</a:t>
            </a:r>
            <a:r>
              <a:rPr spc="1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follows</a:t>
            </a:r>
            <a:r>
              <a:rPr spc="5" dirty="0">
                <a:latin typeface="Cambria"/>
                <a:cs typeface="Cambria"/>
              </a:rPr>
              <a:t> </a:t>
            </a:r>
            <a:r>
              <a:rPr spc="-51" dirty="0">
                <a:latin typeface="Cambria"/>
                <a:cs typeface="Cambria"/>
              </a:rPr>
              <a:t>e </a:t>
            </a:r>
            <a:r>
              <a:rPr dirty="0">
                <a:latin typeface="Cambria"/>
                <a:cs typeface="Cambria"/>
              </a:rPr>
              <a:t>it</a:t>
            </a:r>
            <a:r>
              <a:rPr spc="-1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will</a:t>
            </a:r>
            <a:r>
              <a:rPr spc="-2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be</a:t>
            </a:r>
            <a:r>
              <a:rPr spc="11" dirty="0">
                <a:latin typeface="Cambria"/>
                <a:cs typeface="Cambria"/>
              </a:rPr>
              <a:t> </a:t>
            </a:r>
            <a:r>
              <a:rPr spc="-31" dirty="0">
                <a:latin typeface="Cambria"/>
                <a:cs typeface="Cambria"/>
              </a:rPr>
              <a:t>converted</a:t>
            </a:r>
            <a:r>
              <a:rPr spc="-7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to</a:t>
            </a:r>
            <a:r>
              <a:rPr spc="-5" dirty="0">
                <a:latin typeface="Cambria"/>
                <a:cs typeface="Cambria"/>
              </a:rPr>
              <a:t> </a:t>
            </a:r>
            <a:r>
              <a:rPr spc="-25" dirty="0">
                <a:latin typeface="Cambria"/>
                <a:cs typeface="Cambria"/>
              </a:rPr>
              <a:t>u.</a:t>
            </a:r>
            <a:endParaRPr>
              <a:latin typeface="Cambria"/>
              <a:cs typeface="Cambria"/>
            </a:endParaRPr>
          </a:p>
          <a:p>
            <a:pPr marL="2191965" marR="5712317">
              <a:spcBef>
                <a:spcPts val="200"/>
              </a:spcBef>
            </a:pPr>
            <a:r>
              <a:rPr sz="1600" spc="-25" dirty="0">
                <a:latin typeface="Cambria"/>
                <a:cs typeface="Cambria"/>
              </a:rPr>
              <a:t>a/a i/i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341118" y="2200406"/>
            <a:ext cx="347980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spcBef>
                <a:spcPts val="95"/>
              </a:spcBef>
            </a:pPr>
            <a:r>
              <a:rPr sz="1600" spc="-25" dirty="0">
                <a:latin typeface="Cambria"/>
                <a:cs typeface="Cambria"/>
              </a:rPr>
              <a:t>o/o </a:t>
            </a:r>
            <a:r>
              <a:rPr sz="1600" spc="-31" dirty="0">
                <a:latin typeface="Cambria"/>
                <a:cs typeface="Cambria"/>
              </a:rPr>
              <a:t>u/u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785611" y="2081915"/>
            <a:ext cx="32258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25" dirty="0">
                <a:latin typeface="Cambria"/>
                <a:cs typeface="Cambria"/>
              </a:rPr>
              <a:t>e/e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883406" y="2541527"/>
            <a:ext cx="32258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25" dirty="0">
                <a:latin typeface="Cambria"/>
                <a:cs typeface="Cambria"/>
              </a:rPr>
              <a:t>e/e</a:t>
            </a:r>
            <a:endParaRPr sz="1600">
              <a:latin typeface="Cambria"/>
              <a:cs typeface="Cambria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929135" y="2810258"/>
            <a:ext cx="612775" cy="268605"/>
            <a:chOff x="1405127" y="2810255"/>
            <a:chExt cx="612775" cy="268605"/>
          </a:xfrm>
        </p:grpSpPr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05127" y="2810255"/>
              <a:ext cx="612647" cy="268224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1459991" y="2918452"/>
              <a:ext cx="292100" cy="0"/>
            </a:xfrm>
            <a:custGeom>
              <a:avLst/>
              <a:gdLst/>
              <a:ahLst/>
              <a:cxnLst/>
              <a:rect l="l" t="t" r="r" b="b"/>
              <a:pathLst>
                <a:path w="292100">
                  <a:moveTo>
                    <a:pt x="0" y="0"/>
                  </a:moveTo>
                  <a:lnTo>
                    <a:pt x="291511" y="0"/>
                  </a:lnTo>
                </a:path>
              </a:pathLst>
            </a:custGeom>
            <a:ln w="1271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64156" y="2866643"/>
              <a:ext cx="120650" cy="103504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5866261" y="3259333"/>
            <a:ext cx="349885" cy="104836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383" marR="26670" indent="-15240">
              <a:spcBef>
                <a:spcPts val="95"/>
              </a:spcBef>
            </a:pPr>
            <a:r>
              <a:rPr sz="1600" spc="-25" dirty="0">
                <a:latin typeface="Cambria"/>
                <a:cs typeface="Cambria"/>
              </a:rPr>
              <a:t>a/a i/u</a:t>
            </a:r>
            <a:endParaRPr sz="1600">
              <a:latin typeface="Cambria"/>
              <a:cs typeface="Cambria"/>
            </a:endParaRPr>
          </a:p>
          <a:p>
            <a:pPr marL="13970" marR="5080" indent="-1905">
              <a:spcBef>
                <a:spcPts val="395"/>
              </a:spcBef>
            </a:pPr>
            <a:r>
              <a:rPr sz="1600" spc="-25" dirty="0">
                <a:latin typeface="Cambria"/>
                <a:cs typeface="Cambria"/>
              </a:rPr>
              <a:t>o/o u/u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xfrm>
            <a:off x="1297942" y="5446074"/>
            <a:ext cx="5981700" cy="1275412"/>
          </a:xfrm>
          <a:prstGeom prst="rect">
            <a:avLst/>
          </a:prstGeom>
        </p:spPr>
        <p:txBody>
          <a:bodyPr vert="horz" wrap="square" lIns="0" tIns="974703" rIns="0" bIns="0" rtlCol="0">
            <a:spAutoFit/>
          </a:bodyPr>
          <a:lstStyle/>
          <a:p>
            <a:pPr marL="3111422">
              <a:lnSpc>
                <a:spcPts val="1885"/>
              </a:lnSpc>
            </a:pPr>
            <a:fld id="{81D60167-4931-47E6-BA6A-407CBD079E47}" type="slidenum">
              <a:rPr spc="-25" dirty="0"/>
              <a:pPr marL="3111422">
                <a:lnSpc>
                  <a:spcPts val="1885"/>
                </a:lnSpc>
              </a:pPr>
              <a:t>118</a:t>
            </a:fld>
            <a:endParaRPr spc="-25" dirty="0"/>
          </a:p>
        </p:txBody>
      </p:sp>
      <p:sp>
        <p:nvSpPr>
          <p:cNvPr id="27" name="object 27"/>
          <p:cNvSpPr txBox="1"/>
          <p:nvPr/>
        </p:nvSpPr>
        <p:spPr>
          <a:xfrm>
            <a:off x="2124257" y="4647952"/>
            <a:ext cx="7768591" cy="13978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mbria"/>
                <a:cs typeface="Cambria"/>
              </a:rPr>
              <a:t>Meaning</a:t>
            </a:r>
            <a:r>
              <a:rPr spc="-8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of</a:t>
            </a:r>
            <a:r>
              <a:rPr spc="-75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various</a:t>
            </a:r>
            <a:r>
              <a:rPr spc="-31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states.</a:t>
            </a:r>
            <a:endParaRPr>
              <a:latin typeface="Cambria"/>
              <a:cs typeface="Cambria"/>
            </a:endParaRPr>
          </a:p>
          <a:p>
            <a:pPr marL="299078" marR="5080" indent="-287013">
              <a:buFont typeface="Arial MT"/>
              <a:buChar char="•"/>
              <a:tabLst>
                <a:tab pos="299078" algn="l"/>
                <a:tab pos="4869693" algn="l"/>
              </a:tabLst>
            </a:pPr>
            <a:r>
              <a:rPr dirty="0">
                <a:latin typeface="Cambria"/>
                <a:cs typeface="Cambria"/>
              </a:rPr>
              <a:t>Machine must</a:t>
            </a:r>
            <a:r>
              <a:rPr spc="3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convert</a:t>
            </a:r>
            <a:r>
              <a:rPr spc="-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every</a:t>
            </a:r>
            <a:r>
              <a:rPr spc="2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occurrence</a:t>
            </a:r>
            <a:r>
              <a:rPr spc="1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of</a:t>
            </a:r>
            <a:r>
              <a:rPr spc="20" dirty="0">
                <a:latin typeface="Cambria"/>
                <a:cs typeface="Cambria"/>
              </a:rPr>
              <a:t> </a:t>
            </a:r>
            <a:r>
              <a:rPr spc="-25" dirty="0">
                <a:latin typeface="Cambria"/>
                <a:cs typeface="Cambria"/>
              </a:rPr>
              <a:t>ei</a:t>
            </a:r>
            <a:r>
              <a:rPr dirty="0">
                <a:latin typeface="Cambria"/>
                <a:cs typeface="Cambria"/>
              </a:rPr>
              <a:t>	into</a:t>
            </a:r>
            <a:r>
              <a:rPr spc="3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eu.</a:t>
            </a:r>
            <a:r>
              <a:rPr spc="10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In</a:t>
            </a:r>
            <a:r>
              <a:rPr spc="9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other</a:t>
            </a:r>
            <a:r>
              <a:rPr spc="4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cases</a:t>
            </a:r>
            <a:r>
              <a:rPr spc="51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output </a:t>
            </a:r>
            <a:r>
              <a:rPr dirty="0">
                <a:latin typeface="Cambria"/>
                <a:cs typeface="Cambria"/>
              </a:rPr>
              <a:t>will</a:t>
            </a:r>
            <a:r>
              <a:rPr spc="-5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be</a:t>
            </a:r>
            <a:r>
              <a:rPr spc="-1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same</a:t>
            </a:r>
            <a:r>
              <a:rPr spc="-5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as</a:t>
            </a:r>
            <a:r>
              <a:rPr spc="-11" dirty="0">
                <a:latin typeface="Cambria"/>
                <a:cs typeface="Cambria"/>
              </a:rPr>
              <a:t> input.</a:t>
            </a:r>
            <a:endParaRPr>
              <a:latin typeface="Cambria"/>
              <a:cs typeface="Cambria"/>
            </a:endParaRPr>
          </a:p>
          <a:p>
            <a:pPr marL="299078" indent="-286378">
              <a:buFont typeface="Arial MT"/>
              <a:buChar char="•"/>
              <a:tabLst>
                <a:tab pos="299078" algn="l"/>
              </a:tabLst>
            </a:pPr>
            <a:r>
              <a:rPr dirty="0">
                <a:latin typeface="Cambria"/>
                <a:cs typeface="Cambria"/>
              </a:rPr>
              <a:t>State</a:t>
            </a:r>
            <a:r>
              <a:rPr spc="-2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q1</a:t>
            </a:r>
            <a:r>
              <a:rPr spc="-2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implies</a:t>
            </a:r>
            <a:r>
              <a:rPr spc="-4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that</a:t>
            </a:r>
            <a:r>
              <a:rPr spc="-5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thee</a:t>
            </a:r>
            <a:r>
              <a:rPr spc="-25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preceding</a:t>
            </a:r>
            <a:r>
              <a:rPr spc="-75" dirty="0">
                <a:latin typeface="Cambria"/>
                <a:cs typeface="Cambria"/>
              </a:rPr>
              <a:t> </a:t>
            </a:r>
            <a:r>
              <a:rPr spc="-20" dirty="0">
                <a:latin typeface="Cambria"/>
                <a:cs typeface="Cambria"/>
              </a:rPr>
              <a:t>character</a:t>
            </a:r>
            <a:r>
              <a:rPr spc="-2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is</a:t>
            </a:r>
            <a:r>
              <a:rPr spc="-15" dirty="0">
                <a:latin typeface="Cambria"/>
                <a:cs typeface="Cambria"/>
              </a:rPr>
              <a:t> </a:t>
            </a:r>
            <a:r>
              <a:rPr spc="-25" dirty="0">
                <a:latin typeface="Cambria"/>
                <a:cs typeface="Cambria"/>
              </a:rPr>
              <a:t>e.</a:t>
            </a:r>
            <a:endParaRPr>
              <a:latin typeface="Cambria"/>
              <a:cs typeface="Cambria"/>
            </a:endParaRPr>
          </a:p>
          <a:p>
            <a:pPr marL="299078" indent="-286378">
              <a:buFont typeface="Arial MT"/>
              <a:buChar char="•"/>
              <a:tabLst>
                <a:tab pos="299078" algn="l"/>
              </a:tabLst>
            </a:pPr>
            <a:r>
              <a:rPr dirty="0">
                <a:latin typeface="Cambria"/>
                <a:cs typeface="Cambria"/>
              </a:rPr>
              <a:t>An</a:t>
            </a:r>
            <a:r>
              <a:rPr spc="-4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Input</a:t>
            </a:r>
            <a:r>
              <a:rPr spc="-2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I</a:t>
            </a:r>
            <a:r>
              <a:rPr spc="-2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in</a:t>
            </a:r>
            <a:r>
              <a:rPr spc="-4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state q1</a:t>
            </a:r>
            <a:r>
              <a:rPr spc="-1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is</a:t>
            </a:r>
            <a:r>
              <a:rPr spc="-11" dirty="0">
                <a:latin typeface="Cambria"/>
                <a:cs typeface="Cambria"/>
              </a:rPr>
              <a:t> </a:t>
            </a:r>
            <a:r>
              <a:rPr spc="-31" dirty="0">
                <a:latin typeface="Cambria"/>
                <a:cs typeface="Cambria"/>
              </a:rPr>
              <a:t>converted</a:t>
            </a:r>
            <a:r>
              <a:rPr spc="-7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to</a:t>
            </a:r>
            <a:r>
              <a:rPr spc="-31" dirty="0">
                <a:latin typeface="Cambria"/>
                <a:cs typeface="Cambria"/>
              </a:rPr>
              <a:t> </a:t>
            </a:r>
            <a:r>
              <a:rPr spc="-25" dirty="0">
                <a:latin typeface="Cambria"/>
                <a:cs typeface="Cambria"/>
              </a:rPr>
              <a:t>u.</a:t>
            </a:r>
            <a:endParaRPr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1319" y="97670"/>
            <a:ext cx="10517360" cy="500649"/>
          </a:xfrm>
          <a:prstGeom prst="rect">
            <a:avLst/>
          </a:prstGeom>
        </p:spPr>
        <p:txBody>
          <a:bodyPr vert="horz" wrap="square" lIns="0" tIns="130047" rIns="0" bIns="0" rtlCol="0">
            <a:spAutoFit/>
          </a:bodyPr>
          <a:lstStyle/>
          <a:p>
            <a:pPr marL="1494117">
              <a:spcBef>
                <a:spcPts val="100"/>
              </a:spcBef>
            </a:pPr>
            <a:r>
              <a:rPr spc="-11" dirty="0"/>
              <a:t>Moore</a:t>
            </a:r>
            <a:r>
              <a:rPr spc="-55" dirty="0"/>
              <a:t> </a:t>
            </a:r>
            <a:r>
              <a:rPr dirty="0"/>
              <a:t>/</a:t>
            </a:r>
            <a:r>
              <a:rPr spc="-15" dirty="0"/>
              <a:t> </a:t>
            </a:r>
            <a:r>
              <a:rPr spc="-11" dirty="0"/>
              <a:t>Mealy</a:t>
            </a:r>
            <a:r>
              <a:rPr spc="-71" dirty="0"/>
              <a:t> </a:t>
            </a:r>
            <a:r>
              <a:rPr dirty="0"/>
              <a:t>Machine</a:t>
            </a:r>
            <a:r>
              <a:rPr spc="-40" dirty="0"/>
              <a:t> </a:t>
            </a:r>
            <a:r>
              <a:rPr spc="-20" dirty="0"/>
              <a:t>Examples-</a:t>
            </a:r>
            <a:r>
              <a:rPr spc="-51" dirty="0"/>
              <a:t>6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297942" y="5446074"/>
            <a:ext cx="5981700" cy="1275412"/>
          </a:xfrm>
          <a:prstGeom prst="rect">
            <a:avLst/>
          </a:prstGeom>
        </p:spPr>
        <p:txBody>
          <a:bodyPr vert="horz" wrap="square" lIns="0" tIns="974703" rIns="0" bIns="0" rtlCol="0">
            <a:spAutoFit/>
          </a:bodyPr>
          <a:lstStyle/>
          <a:p>
            <a:pPr marL="3111422">
              <a:lnSpc>
                <a:spcPts val="1885"/>
              </a:lnSpc>
            </a:pPr>
            <a:fld id="{81D60167-4931-47E6-BA6A-407CBD079E47}" type="slidenum">
              <a:rPr spc="-25" dirty="0"/>
              <a:pPr marL="3111422">
                <a:lnSpc>
                  <a:spcPts val="1885"/>
                </a:lnSpc>
              </a:pPr>
              <a:t>119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161137" y="859665"/>
            <a:ext cx="579564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mbria"/>
                <a:cs typeface="Cambria"/>
              </a:rPr>
              <a:t>State</a:t>
            </a:r>
            <a:r>
              <a:rPr spc="-5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Transition</a:t>
            </a:r>
            <a:r>
              <a:rPr spc="28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&amp;</a:t>
            </a:r>
            <a:r>
              <a:rPr spc="-8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Output</a:t>
            </a:r>
            <a:r>
              <a:rPr spc="11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Function</a:t>
            </a:r>
            <a:r>
              <a:rPr spc="-9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can</a:t>
            </a:r>
            <a:r>
              <a:rPr spc="-7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be</a:t>
            </a:r>
            <a:r>
              <a:rPr spc="-5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shown</a:t>
            </a:r>
            <a:r>
              <a:rPr spc="-9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as</a:t>
            </a:r>
            <a:r>
              <a:rPr spc="-45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bellow.</a:t>
            </a:r>
            <a:endParaRPr>
              <a:latin typeface="Cambria"/>
              <a:cs typeface="Cambri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035304" y="2501903"/>
          <a:ext cx="5729605" cy="2222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82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25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24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24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24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24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205">
                <a:tc rowSpan="2">
                  <a:txBody>
                    <a:bodyPr/>
                    <a:lstStyle/>
                    <a:p>
                      <a:pPr marL="91440" marR="88265" indent="13081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-10" dirty="0">
                          <a:latin typeface="Cambria"/>
                          <a:cs typeface="Cambria"/>
                        </a:rPr>
                        <a:t>Input </a:t>
                      </a:r>
                      <a:r>
                        <a:rPr sz="1600" spc="-20" dirty="0">
                          <a:latin typeface="Cambria"/>
                          <a:cs typeface="Cambria"/>
                        </a:rPr>
                        <a:t>Symbols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5"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dirty="0">
                          <a:latin typeface="Cambria"/>
                          <a:cs typeface="Cambria"/>
                        </a:rPr>
                        <a:t>Next</a:t>
                      </a:r>
                      <a:r>
                        <a:rPr sz="1900" spc="-10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dirty="0">
                          <a:latin typeface="Cambria"/>
                          <a:cs typeface="Cambria"/>
                        </a:rPr>
                        <a:t>State/</a:t>
                      </a:r>
                      <a:r>
                        <a:rPr sz="1900" spc="-8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spc="-10" dirty="0">
                          <a:latin typeface="Cambria"/>
                          <a:cs typeface="Cambria"/>
                        </a:rPr>
                        <a:t>Output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7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spc="-50" dirty="0">
                          <a:latin typeface="Cambria"/>
                          <a:cs typeface="Cambria"/>
                        </a:rPr>
                        <a:t>a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spc="-50" dirty="0">
                          <a:latin typeface="Cambria"/>
                          <a:cs typeface="Cambria"/>
                        </a:rPr>
                        <a:t>e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spc="-50" dirty="0">
                          <a:latin typeface="Cambria"/>
                          <a:cs typeface="Cambria"/>
                        </a:rPr>
                        <a:t>i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spc="-50" dirty="0">
                          <a:latin typeface="Cambria"/>
                          <a:cs typeface="Cambria"/>
                        </a:rPr>
                        <a:t>o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spc="-50" dirty="0">
                          <a:latin typeface="Cambria"/>
                          <a:cs typeface="Cambria"/>
                        </a:rPr>
                        <a:t>u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q0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q0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q1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q0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q0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q0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900" spc="-50" dirty="0">
                          <a:latin typeface="Cambria"/>
                          <a:cs typeface="Cambria"/>
                        </a:rPr>
                        <a:t>a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900" spc="-50" dirty="0">
                          <a:latin typeface="Cambria"/>
                          <a:cs typeface="Cambria"/>
                        </a:rPr>
                        <a:t>e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900" spc="-50" dirty="0">
                          <a:latin typeface="Cambria"/>
                          <a:cs typeface="Cambria"/>
                        </a:rPr>
                        <a:t>i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900" spc="-50" dirty="0">
                          <a:latin typeface="Cambria"/>
                          <a:cs typeface="Cambria"/>
                        </a:rPr>
                        <a:t>o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900" spc="-50" dirty="0">
                          <a:latin typeface="Cambria"/>
                          <a:cs typeface="Cambria"/>
                        </a:rPr>
                        <a:t>u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q1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q0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q1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q0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q0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q0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900" spc="-50" dirty="0">
                          <a:latin typeface="Cambria"/>
                          <a:cs typeface="Cambria"/>
                        </a:rPr>
                        <a:t>a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900" spc="-50" dirty="0">
                          <a:latin typeface="Cambria"/>
                          <a:cs typeface="Cambria"/>
                        </a:rPr>
                        <a:t>e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900" spc="-50" dirty="0">
                          <a:latin typeface="Cambria"/>
                          <a:cs typeface="Cambria"/>
                        </a:rPr>
                        <a:t>u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900" spc="-50" dirty="0">
                          <a:latin typeface="Cambria"/>
                          <a:cs typeface="Cambria"/>
                        </a:rPr>
                        <a:t>o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900" spc="-50" dirty="0">
                          <a:latin typeface="Cambria"/>
                          <a:cs typeface="Cambria"/>
                        </a:rPr>
                        <a:t>u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76400" y="6697669"/>
            <a:ext cx="8839200" cy="8255"/>
          </a:xfrm>
          <a:custGeom>
            <a:avLst/>
            <a:gdLst/>
            <a:ahLst/>
            <a:cxnLst/>
            <a:rect l="l" t="t" r="r" b="b"/>
            <a:pathLst>
              <a:path w="8839200" h="8254">
                <a:moveTo>
                  <a:pt x="0" y="7937"/>
                </a:moveTo>
                <a:lnTo>
                  <a:pt x="8839200" y="7937"/>
                </a:lnTo>
                <a:lnTo>
                  <a:pt x="8839200" y="0"/>
                </a:lnTo>
                <a:lnTo>
                  <a:pt x="0" y="0"/>
                </a:lnTo>
                <a:lnTo>
                  <a:pt x="0" y="7937"/>
                </a:lnTo>
                <a:close/>
              </a:path>
            </a:pathLst>
          </a:custGeom>
          <a:solidFill>
            <a:srgbClr val="C5D1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76400" y="1393957"/>
            <a:ext cx="8839200" cy="4994911"/>
          </a:xfrm>
          <a:custGeom>
            <a:avLst/>
            <a:gdLst/>
            <a:ahLst/>
            <a:cxnLst/>
            <a:rect l="l" t="t" r="r" b="b"/>
            <a:pathLst>
              <a:path w="8839200" h="4994910">
                <a:moveTo>
                  <a:pt x="0" y="4994656"/>
                </a:moveTo>
                <a:lnTo>
                  <a:pt x="8839200" y="4994656"/>
                </a:lnTo>
                <a:lnTo>
                  <a:pt x="8839200" y="0"/>
                </a:lnTo>
                <a:lnTo>
                  <a:pt x="0" y="0"/>
                </a:lnTo>
                <a:lnTo>
                  <a:pt x="0" y="4994656"/>
                </a:lnTo>
                <a:close/>
              </a:path>
            </a:pathLst>
          </a:custGeom>
          <a:solidFill>
            <a:srgbClr val="C5D1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4000" y="6705599"/>
            <a:ext cx="9144000" cy="152400"/>
          </a:xfrm>
          <a:custGeom>
            <a:avLst/>
            <a:gdLst/>
            <a:ahLst/>
            <a:cxnLst/>
            <a:rect l="l" t="t" r="r" b="b"/>
            <a:pathLst>
              <a:path w="9144000" h="152400">
                <a:moveTo>
                  <a:pt x="9144000" y="0"/>
                </a:moveTo>
                <a:lnTo>
                  <a:pt x="0" y="0"/>
                </a:lnTo>
                <a:lnTo>
                  <a:pt x="0" y="152400"/>
                </a:lnTo>
                <a:lnTo>
                  <a:pt x="9144000" y="1524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1524000" y="0"/>
            <a:ext cx="9144000" cy="6858000"/>
            <a:chOff x="0" y="0"/>
            <a:chExt cx="9144000" cy="6858000"/>
          </a:xfrm>
        </p:grpSpPr>
        <p:sp>
          <p:nvSpPr>
            <p:cNvPr id="6" name="object 6"/>
            <p:cNvSpPr/>
            <p:nvPr/>
          </p:nvSpPr>
          <p:spPr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l" t="t" r="r" b="b"/>
              <a:pathLst>
                <a:path w="9144000" h="6858000">
                  <a:moveTo>
                    <a:pt x="9144000" y="0"/>
                  </a:moveTo>
                  <a:lnTo>
                    <a:pt x="8991600" y="0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1393952"/>
                  </a:lnTo>
                  <a:lnTo>
                    <a:pt x="0" y="6858000"/>
                  </a:lnTo>
                  <a:lnTo>
                    <a:pt x="152400" y="6858000"/>
                  </a:lnTo>
                  <a:lnTo>
                    <a:pt x="152400" y="1393952"/>
                  </a:lnTo>
                  <a:lnTo>
                    <a:pt x="8991600" y="1393952"/>
                  </a:lnTo>
                  <a:lnTo>
                    <a:pt x="8991600" y="6858000"/>
                  </a:lnTo>
                  <a:lnTo>
                    <a:pt x="9144000" y="6858000"/>
                  </a:lnTo>
                  <a:lnTo>
                    <a:pt x="9144000" y="139395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9352" y="6388608"/>
              <a:ext cx="8832850" cy="309245"/>
            </a:xfrm>
            <a:custGeom>
              <a:avLst/>
              <a:gdLst/>
              <a:ahLst/>
              <a:cxnLst/>
              <a:rect l="l" t="t" r="r" b="b"/>
              <a:pathLst>
                <a:path w="8832850" h="309245">
                  <a:moveTo>
                    <a:pt x="8832723" y="0"/>
                  </a:moveTo>
                  <a:lnTo>
                    <a:pt x="0" y="0"/>
                  </a:lnTo>
                  <a:lnTo>
                    <a:pt x="0" y="309054"/>
                  </a:lnTo>
                  <a:lnTo>
                    <a:pt x="8832723" y="309054"/>
                  </a:lnTo>
                  <a:lnTo>
                    <a:pt x="8832723" y="0"/>
                  </a:lnTo>
                  <a:close/>
                </a:path>
              </a:pathLst>
            </a:custGeom>
            <a:solidFill>
              <a:srgbClr val="8AAC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2400" y="155447"/>
              <a:ext cx="8832850" cy="6546850"/>
            </a:xfrm>
            <a:custGeom>
              <a:avLst/>
              <a:gdLst/>
              <a:ahLst/>
              <a:cxnLst/>
              <a:rect l="l" t="t" r="r" b="b"/>
              <a:pathLst>
                <a:path w="8832850" h="6546850">
                  <a:moveTo>
                    <a:pt x="0" y="6546723"/>
                  </a:moveTo>
                  <a:lnTo>
                    <a:pt x="8832723" y="6546723"/>
                  </a:lnTo>
                  <a:lnTo>
                    <a:pt x="8832723" y="0"/>
                  </a:lnTo>
                  <a:lnTo>
                    <a:pt x="0" y="0"/>
                  </a:lnTo>
                  <a:lnTo>
                    <a:pt x="0" y="6546723"/>
                  </a:lnTo>
                  <a:close/>
                </a:path>
              </a:pathLst>
            </a:custGeom>
            <a:ln w="9144">
              <a:solidFill>
                <a:srgbClr val="7996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2400" y="1277111"/>
              <a:ext cx="8832850" cy="0"/>
            </a:xfrm>
            <a:custGeom>
              <a:avLst/>
              <a:gdLst/>
              <a:ahLst/>
              <a:cxnLst/>
              <a:rect l="l" t="t" r="r" b="b"/>
              <a:pathLst>
                <a:path w="8832850">
                  <a:moveTo>
                    <a:pt x="0" y="0"/>
                  </a:moveTo>
                  <a:lnTo>
                    <a:pt x="8832723" y="0"/>
                  </a:lnTo>
                </a:path>
              </a:pathLst>
            </a:custGeom>
            <a:ln w="9144">
              <a:solidFill>
                <a:srgbClr val="79969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67200" y="955547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255397" y="3937"/>
                  </a:lnTo>
                  <a:lnTo>
                    <a:pt x="208407" y="15493"/>
                  </a:lnTo>
                  <a:lnTo>
                    <a:pt x="164719" y="34036"/>
                  </a:lnTo>
                  <a:lnTo>
                    <a:pt x="124840" y="58800"/>
                  </a:lnTo>
                  <a:lnTo>
                    <a:pt x="89280" y="89280"/>
                  </a:lnTo>
                  <a:lnTo>
                    <a:pt x="58800" y="124713"/>
                  </a:lnTo>
                  <a:lnTo>
                    <a:pt x="34036" y="164718"/>
                  </a:lnTo>
                  <a:lnTo>
                    <a:pt x="15494" y="208406"/>
                  </a:lnTo>
                  <a:lnTo>
                    <a:pt x="3937" y="255397"/>
                  </a:lnTo>
                  <a:lnTo>
                    <a:pt x="0" y="304800"/>
                  </a:lnTo>
                  <a:lnTo>
                    <a:pt x="3937" y="354202"/>
                  </a:lnTo>
                  <a:lnTo>
                    <a:pt x="15494" y="401065"/>
                  </a:lnTo>
                  <a:lnTo>
                    <a:pt x="34036" y="444880"/>
                  </a:lnTo>
                  <a:lnTo>
                    <a:pt x="58800" y="484759"/>
                  </a:lnTo>
                  <a:lnTo>
                    <a:pt x="89280" y="520318"/>
                  </a:lnTo>
                  <a:lnTo>
                    <a:pt x="124840" y="550799"/>
                  </a:lnTo>
                  <a:lnTo>
                    <a:pt x="164719" y="575563"/>
                  </a:lnTo>
                  <a:lnTo>
                    <a:pt x="208534" y="594105"/>
                  </a:lnTo>
                  <a:lnTo>
                    <a:pt x="255397" y="605663"/>
                  </a:lnTo>
                  <a:lnTo>
                    <a:pt x="304800" y="609600"/>
                  </a:lnTo>
                  <a:lnTo>
                    <a:pt x="354202" y="605663"/>
                  </a:lnTo>
                  <a:lnTo>
                    <a:pt x="401065" y="594105"/>
                  </a:lnTo>
                  <a:lnTo>
                    <a:pt x="444880" y="575563"/>
                  </a:lnTo>
                  <a:lnTo>
                    <a:pt x="484759" y="550799"/>
                  </a:lnTo>
                  <a:lnTo>
                    <a:pt x="520319" y="520318"/>
                  </a:lnTo>
                  <a:lnTo>
                    <a:pt x="550799" y="484759"/>
                  </a:lnTo>
                  <a:lnTo>
                    <a:pt x="575563" y="444880"/>
                  </a:lnTo>
                  <a:lnTo>
                    <a:pt x="594105" y="401065"/>
                  </a:lnTo>
                  <a:lnTo>
                    <a:pt x="605536" y="354202"/>
                  </a:lnTo>
                  <a:lnTo>
                    <a:pt x="609600" y="304800"/>
                  </a:lnTo>
                  <a:lnTo>
                    <a:pt x="605536" y="255397"/>
                  </a:lnTo>
                  <a:lnTo>
                    <a:pt x="593978" y="208406"/>
                  </a:lnTo>
                  <a:lnTo>
                    <a:pt x="575563" y="164718"/>
                  </a:lnTo>
                  <a:lnTo>
                    <a:pt x="550799" y="124713"/>
                  </a:lnTo>
                  <a:lnTo>
                    <a:pt x="520319" y="89280"/>
                  </a:lnTo>
                  <a:lnTo>
                    <a:pt x="484759" y="58800"/>
                  </a:lnTo>
                  <a:lnTo>
                    <a:pt x="444880" y="34036"/>
                  </a:lnTo>
                  <a:lnTo>
                    <a:pt x="401065" y="15493"/>
                  </a:lnTo>
                  <a:lnTo>
                    <a:pt x="354202" y="3937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335780" y="1025651"/>
              <a:ext cx="472440" cy="471170"/>
            </a:xfrm>
            <a:custGeom>
              <a:avLst/>
              <a:gdLst/>
              <a:ahLst/>
              <a:cxnLst/>
              <a:rect l="l" t="t" r="r" b="b"/>
              <a:pathLst>
                <a:path w="472439" h="471169">
                  <a:moveTo>
                    <a:pt x="438023" y="234823"/>
                  </a:moveTo>
                  <a:lnTo>
                    <a:pt x="437261" y="215773"/>
                  </a:lnTo>
                  <a:lnTo>
                    <a:pt x="429260" y="176403"/>
                  </a:lnTo>
                  <a:lnTo>
                    <a:pt x="421132" y="156768"/>
                  </a:lnTo>
                  <a:lnTo>
                    <a:pt x="421132" y="237363"/>
                  </a:lnTo>
                  <a:lnTo>
                    <a:pt x="420116" y="256413"/>
                  </a:lnTo>
                  <a:lnTo>
                    <a:pt x="406146" y="309753"/>
                  </a:lnTo>
                  <a:lnTo>
                    <a:pt x="378206" y="354203"/>
                  </a:lnTo>
                  <a:lnTo>
                    <a:pt x="338709" y="389636"/>
                  </a:lnTo>
                  <a:lnTo>
                    <a:pt x="272161" y="417576"/>
                  </a:lnTo>
                  <a:lnTo>
                    <a:pt x="234696" y="421386"/>
                  </a:lnTo>
                  <a:lnTo>
                    <a:pt x="215646" y="420116"/>
                  </a:lnTo>
                  <a:lnTo>
                    <a:pt x="162941" y="406146"/>
                  </a:lnTo>
                  <a:lnTo>
                    <a:pt x="117348" y="378206"/>
                  </a:lnTo>
                  <a:lnTo>
                    <a:pt x="81788" y="337693"/>
                  </a:lnTo>
                  <a:lnTo>
                    <a:pt x="58801" y="289433"/>
                  </a:lnTo>
                  <a:lnTo>
                    <a:pt x="50927" y="234823"/>
                  </a:lnTo>
                  <a:lnTo>
                    <a:pt x="51943" y="215773"/>
                  </a:lnTo>
                  <a:lnTo>
                    <a:pt x="65913" y="162433"/>
                  </a:lnTo>
                  <a:lnTo>
                    <a:pt x="93853" y="117983"/>
                  </a:lnTo>
                  <a:lnTo>
                    <a:pt x="133477" y="82550"/>
                  </a:lnTo>
                  <a:lnTo>
                    <a:pt x="182118" y="59690"/>
                  </a:lnTo>
                  <a:lnTo>
                    <a:pt x="237363" y="50800"/>
                  </a:lnTo>
                  <a:lnTo>
                    <a:pt x="256413" y="52070"/>
                  </a:lnTo>
                  <a:lnTo>
                    <a:pt x="340614" y="83820"/>
                  </a:lnTo>
                  <a:lnTo>
                    <a:pt x="379730" y="119253"/>
                  </a:lnTo>
                  <a:lnTo>
                    <a:pt x="407162" y="164973"/>
                  </a:lnTo>
                  <a:lnTo>
                    <a:pt x="420370" y="218313"/>
                  </a:lnTo>
                  <a:lnTo>
                    <a:pt x="421132" y="237363"/>
                  </a:lnTo>
                  <a:lnTo>
                    <a:pt x="421132" y="156768"/>
                  </a:lnTo>
                  <a:lnTo>
                    <a:pt x="392303" y="107950"/>
                  </a:lnTo>
                  <a:lnTo>
                    <a:pt x="364998" y="81280"/>
                  </a:lnTo>
                  <a:lnTo>
                    <a:pt x="332867" y="58420"/>
                  </a:lnTo>
                  <a:lnTo>
                    <a:pt x="296545" y="43180"/>
                  </a:lnTo>
                  <a:lnTo>
                    <a:pt x="257175" y="35560"/>
                  </a:lnTo>
                  <a:lnTo>
                    <a:pt x="236347" y="34290"/>
                  </a:lnTo>
                  <a:lnTo>
                    <a:pt x="195707" y="38100"/>
                  </a:lnTo>
                  <a:lnTo>
                    <a:pt x="157861" y="49530"/>
                  </a:lnTo>
                  <a:lnTo>
                    <a:pt x="123317" y="68580"/>
                  </a:lnTo>
                  <a:lnTo>
                    <a:pt x="93345" y="92710"/>
                  </a:lnTo>
                  <a:lnTo>
                    <a:pt x="68707" y="123063"/>
                  </a:lnTo>
                  <a:lnTo>
                    <a:pt x="50038" y="157353"/>
                  </a:lnTo>
                  <a:lnTo>
                    <a:pt x="38100" y="195453"/>
                  </a:lnTo>
                  <a:lnTo>
                    <a:pt x="34036" y="234823"/>
                  </a:lnTo>
                  <a:lnTo>
                    <a:pt x="34798" y="256413"/>
                  </a:lnTo>
                  <a:lnTo>
                    <a:pt x="42799" y="295783"/>
                  </a:lnTo>
                  <a:lnTo>
                    <a:pt x="58166" y="331343"/>
                  </a:lnTo>
                  <a:lnTo>
                    <a:pt x="79756" y="364236"/>
                  </a:lnTo>
                  <a:lnTo>
                    <a:pt x="107188" y="390906"/>
                  </a:lnTo>
                  <a:lnTo>
                    <a:pt x="139319" y="413766"/>
                  </a:lnTo>
                  <a:lnTo>
                    <a:pt x="175641" y="429006"/>
                  </a:lnTo>
                  <a:lnTo>
                    <a:pt x="214884" y="436626"/>
                  </a:lnTo>
                  <a:lnTo>
                    <a:pt x="235585" y="437896"/>
                  </a:lnTo>
                  <a:lnTo>
                    <a:pt x="256286" y="436626"/>
                  </a:lnTo>
                  <a:lnTo>
                    <a:pt x="295783" y="429006"/>
                  </a:lnTo>
                  <a:lnTo>
                    <a:pt x="364363" y="392176"/>
                  </a:lnTo>
                  <a:lnTo>
                    <a:pt x="391795" y="364236"/>
                  </a:lnTo>
                  <a:lnTo>
                    <a:pt x="413512" y="332613"/>
                  </a:lnTo>
                  <a:lnTo>
                    <a:pt x="429006" y="297053"/>
                  </a:lnTo>
                  <a:lnTo>
                    <a:pt x="437134" y="257683"/>
                  </a:lnTo>
                  <a:lnTo>
                    <a:pt x="438023" y="234823"/>
                  </a:lnTo>
                  <a:close/>
                </a:path>
                <a:path w="472439" h="471169">
                  <a:moveTo>
                    <a:pt x="472059" y="234823"/>
                  </a:moveTo>
                  <a:lnTo>
                    <a:pt x="470662" y="210693"/>
                  </a:lnTo>
                  <a:lnTo>
                    <a:pt x="461137" y="164973"/>
                  </a:lnTo>
                  <a:lnTo>
                    <a:pt x="455041" y="150914"/>
                  </a:lnTo>
                  <a:lnTo>
                    <a:pt x="455041" y="234823"/>
                  </a:lnTo>
                  <a:lnTo>
                    <a:pt x="455041" y="237363"/>
                  </a:lnTo>
                  <a:lnTo>
                    <a:pt x="450723" y="279273"/>
                  </a:lnTo>
                  <a:lnTo>
                    <a:pt x="438150" y="321183"/>
                  </a:lnTo>
                  <a:lnTo>
                    <a:pt x="417830" y="357886"/>
                  </a:lnTo>
                  <a:lnTo>
                    <a:pt x="391287" y="390906"/>
                  </a:lnTo>
                  <a:lnTo>
                    <a:pt x="358902" y="417576"/>
                  </a:lnTo>
                  <a:lnTo>
                    <a:pt x="321691" y="437896"/>
                  </a:lnTo>
                  <a:lnTo>
                    <a:pt x="280543" y="450596"/>
                  </a:lnTo>
                  <a:lnTo>
                    <a:pt x="236347" y="454406"/>
                  </a:lnTo>
                  <a:lnTo>
                    <a:pt x="213995" y="453136"/>
                  </a:lnTo>
                  <a:lnTo>
                    <a:pt x="171323" y="445516"/>
                  </a:lnTo>
                  <a:lnTo>
                    <a:pt x="131953" y="429006"/>
                  </a:lnTo>
                  <a:lnTo>
                    <a:pt x="97028" y="404876"/>
                  </a:lnTo>
                  <a:lnTo>
                    <a:pt x="67310" y="375666"/>
                  </a:lnTo>
                  <a:lnTo>
                    <a:pt x="43561" y="340233"/>
                  </a:lnTo>
                  <a:lnTo>
                    <a:pt x="26924" y="302133"/>
                  </a:lnTo>
                  <a:lnTo>
                    <a:pt x="18034" y="258953"/>
                  </a:lnTo>
                  <a:lnTo>
                    <a:pt x="17018" y="234823"/>
                  </a:lnTo>
                  <a:lnTo>
                    <a:pt x="21336" y="192913"/>
                  </a:lnTo>
                  <a:lnTo>
                    <a:pt x="34036" y="151003"/>
                  </a:lnTo>
                  <a:lnTo>
                    <a:pt x="54229" y="114300"/>
                  </a:lnTo>
                  <a:lnTo>
                    <a:pt x="80899" y="81280"/>
                  </a:lnTo>
                  <a:lnTo>
                    <a:pt x="113284" y="54610"/>
                  </a:lnTo>
                  <a:lnTo>
                    <a:pt x="150495" y="34290"/>
                  </a:lnTo>
                  <a:lnTo>
                    <a:pt x="191516" y="21590"/>
                  </a:lnTo>
                  <a:lnTo>
                    <a:pt x="235585" y="17780"/>
                  </a:lnTo>
                  <a:lnTo>
                    <a:pt x="258064" y="19050"/>
                  </a:lnTo>
                  <a:lnTo>
                    <a:pt x="320929" y="34290"/>
                  </a:lnTo>
                  <a:lnTo>
                    <a:pt x="358267" y="54610"/>
                  </a:lnTo>
                  <a:lnTo>
                    <a:pt x="390652" y="81280"/>
                  </a:lnTo>
                  <a:lnTo>
                    <a:pt x="417449" y="113030"/>
                  </a:lnTo>
                  <a:lnTo>
                    <a:pt x="437769" y="151003"/>
                  </a:lnTo>
                  <a:lnTo>
                    <a:pt x="450596" y="191643"/>
                  </a:lnTo>
                  <a:lnTo>
                    <a:pt x="455041" y="234823"/>
                  </a:lnTo>
                  <a:lnTo>
                    <a:pt x="455041" y="150914"/>
                  </a:lnTo>
                  <a:lnTo>
                    <a:pt x="417322" y="85090"/>
                  </a:lnTo>
                  <a:lnTo>
                    <a:pt x="385191" y="53340"/>
                  </a:lnTo>
                  <a:lnTo>
                    <a:pt x="347599" y="27940"/>
                  </a:lnTo>
                  <a:lnTo>
                    <a:pt x="304927" y="10160"/>
                  </a:lnTo>
                  <a:lnTo>
                    <a:pt x="258826" y="1270"/>
                  </a:lnTo>
                  <a:lnTo>
                    <a:pt x="234696" y="0"/>
                  </a:lnTo>
                  <a:lnTo>
                    <a:pt x="187325" y="5080"/>
                  </a:lnTo>
                  <a:lnTo>
                    <a:pt x="143129" y="19050"/>
                  </a:lnTo>
                  <a:lnTo>
                    <a:pt x="103124" y="41910"/>
                  </a:lnTo>
                  <a:lnTo>
                    <a:pt x="68453" y="69850"/>
                  </a:lnTo>
                  <a:lnTo>
                    <a:pt x="39624" y="105410"/>
                  </a:lnTo>
                  <a:lnTo>
                    <a:pt x="18161" y="145923"/>
                  </a:lnTo>
                  <a:lnTo>
                    <a:pt x="4572" y="190373"/>
                  </a:lnTo>
                  <a:lnTo>
                    <a:pt x="0" y="237363"/>
                  </a:lnTo>
                  <a:lnTo>
                    <a:pt x="1397" y="261493"/>
                  </a:lnTo>
                  <a:lnTo>
                    <a:pt x="11049" y="307213"/>
                  </a:lnTo>
                  <a:lnTo>
                    <a:pt x="29083" y="349123"/>
                  </a:lnTo>
                  <a:lnTo>
                    <a:pt x="54737" y="387096"/>
                  </a:lnTo>
                  <a:lnTo>
                    <a:pt x="86868" y="418846"/>
                  </a:lnTo>
                  <a:lnTo>
                    <a:pt x="124587" y="444246"/>
                  </a:lnTo>
                  <a:lnTo>
                    <a:pt x="167132" y="462026"/>
                  </a:lnTo>
                  <a:lnTo>
                    <a:pt x="213233" y="470916"/>
                  </a:lnTo>
                  <a:lnTo>
                    <a:pt x="261493" y="470916"/>
                  </a:lnTo>
                  <a:lnTo>
                    <a:pt x="307467" y="460756"/>
                  </a:lnTo>
                  <a:lnTo>
                    <a:pt x="369062" y="430276"/>
                  </a:lnTo>
                  <a:lnTo>
                    <a:pt x="403860" y="401066"/>
                  </a:lnTo>
                  <a:lnTo>
                    <a:pt x="432435" y="366776"/>
                  </a:lnTo>
                  <a:lnTo>
                    <a:pt x="454025" y="326263"/>
                  </a:lnTo>
                  <a:lnTo>
                    <a:pt x="467487" y="281813"/>
                  </a:lnTo>
                  <a:lnTo>
                    <a:pt x="472059" y="234823"/>
                  </a:lnTo>
                  <a:close/>
                </a:path>
              </a:pathLst>
            </a:custGeom>
            <a:solidFill>
              <a:srgbClr val="799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4192016" y="512189"/>
            <a:ext cx="470408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dirty="0"/>
              <a:t>Strings</a:t>
            </a:r>
            <a:r>
              <a:rPr sz="3600" spc="-155" dirty="0"/>
              <a:t> </a:t>
            </a:r>
            <a:r>
              <a:rPr sz="3600" dirty="0"/>
              <a:t>and</a:t>
            </a:r>
            <a:r>
              <a:rPr sz="3600" spc="-155" dirty="0"/>
              <a:t> </a:t>
            </a:r>
            <a:r>
              <a:rPr sz="3600" spc="-11" dirty="0"/>
              <a:t>Languages</a:t>
            </a:r>
            <a:endParaRPr sz="3600"/>
          </a:p>
        </p:txBody>
      </p:sp>
      <p:sp>
        <p:nvSpPr>
          <p:cNvPr id="13" name="object 13"/>
          <p:cNvSpPr txBox="1"/>
          <p:nvPr/>
        </p:nvSpPr>
        <p:spPr>
          <a:xfrm>
            <a:off x="2059943" y="1032570"/>
            <a:ext cx="7719059" cy="4655762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395595" algn="ctr">
              <a:spcBef>
                <a:spcPts val="645"/>
              </a:spcBef>
            </a:pPr>
            <a:r>
              <a:rPr sz="1600" spc="-25" dirty="0">
                <a:solidFill>
                  <a:srgbClr val="799699"/>
                </a:solidFill>
                <a:latin typeface="Georgia"/>
                <a:cs typeface="Georgia"/>
              </a:rPr>
              <a:t>12</a:t>
            </a:r>
            <a:endParaRPr sz="1600">
              <a:latin typeface="Georgia"/>
              <a:cs typeface="Georgia"/>
            </a:endParaRPr>
          </a:p>
          <a:p>
            <a:pPr marL="286378" indent="-273678">
              <a:spcBef>
                <a:spcPts val="691"/>
              </a:spcBef>
              <a:buClr>
                <a:srgbClr val="D16147"/>
              </a:buClr>
              <a:buSzPct val="85000"/>
              <a:buFont typeface="Wingdings"/>
              <a:buChar char=""/>
              <a:tabLst>
                <a:tab pos="286378" algn="l"/>
              </a:tabLst>
            </a:pPr>
            <a:r>
              <a:rPr sz="2000" b="1" spc="-20" dirty="0">
                <a:solidFill>
                  <a:srgbClr val="A3001F"/>
                </a:solidFill>
                <a:latin typeface="Cambria"/>
                <a:cs typeface="Cambria"/>
              </a:rPr>
              <a:t>Symbols:</a:t>
            </a:r>
            <a:r>
              <a:rPr sz="2000" b="1" spc="-65" dirty="0">
                <a:solidFill>
                  <a:srgbClr val="A3001F"/>
                </a:solidFill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are</a:t>
            </a:r>
            <a:r>
              <a:rPr sz="2000" spc="-65" dirty="0">
                <a:latin typeface="Cambria"/>
                <a:cs typeface="Cambria"/>
              </a:rPr>
              <a:t> </a:t>
            </a:r>
            <a:r>
              <a:rPr sz="2000" spc="-11" dirty="0">
                <a:latin typeface="Cambria"/>
                <a:cs typeface="Cambria"/>
              </a:rPr>
              <a:t>Building</a:t>
            </a:r>
            <a:r>
              <a:rPr sz="2000" spc="-8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blocks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of</a:t>
            </a:r>
            <a:r>
              <a:rPr sz="2000" spc="-51" dirty="0">
                <a:latin typeface="Cambria"/>
                <a:cs typeface="Cambria"/>
              </a:rPr>
              <a:t> </a:t>
            </a:r>
            <a:r>
              <a:rPr sz="2000" spc="-11" dirty="0">
                <a:latin typeface="Cambria"/>
                <a:cs typeface="Cambria"/>
              </a:rPr>
              <a:t>language.</a:t>
            </a:r>
            <a:endParaRPr sz="2000">
              <a:latin typeface="Cambria"/>
              <a:cs typeface="Cambria"/>
            </a:endParaRPr>
          </a:p>
          <a:p>
            <a:pPr marL="746741">
              <a:spcBef>
                <a:spcPts val="295"/>
              </a:spcBef>
            </a:pPr>
            <a:r>
              <a:rPr b="1" dirty="0">
                <a:latin typeface="Cambria"/>
                <a:cs typeface="Cambria"/>
              </a:rPr>
              <a:t>Ex.</a:t>
            </a:r>
            <a:r>
              <a:rPr b="1" spc="-60" dirty="0">
                <a:latin typeface="Cambria"/>
                <a:cs typeface="Cambria"/>
              </a:rPr>
              <a:t> </a:t>
            </a:r>
            <a:r>
              <a:rPr b="1" dirty="0">
                <a:latin typeface="Cambria"/>
                <a:cs typeface="Cambria"/>
              </a:rPr>
              <a:t>{a,</a:t>
            </a:r>
            <a:r>
              <a:rPr b="1" spc="-71" dirty="0">
                <a:latin typeface="Cambria"/>
                <a:cs typeface="Cambria"/>
              </a:rPr>
              <a:t> </a:t>
            </a:r>
            <a:r>
              <a:rPr b="1" dirty="0">
                <a:latin typeface="Cambria"/>
                <a:cs typeface="Cambria"/>
              </a:rPr>
              <a:t>b,</a:t>
            </a:r>
            <a:r>
              <a:rPr b="1" spc="-40" dirty="0">
                <a:latin typeface="Cambria"/>
                <a:cs typeface="Cambria"/>
              </a:rPr>
              <a:t> </a:t>
            </a:r>
            <a:r>
              <a:rPr b="1" dirty="0">
                <a:latin typeface="Cambria"/>
                <a:cs typeface="Cambria"/>
              </a:rPr>
              <a:t>c,</a:t>
            </a:r>
            <a:r>
              <a:rPr b="1" spc="-45" dirty="0">
                <a:latin typeface="Cambria"/>
                <a:cs typeface="Cambria"/>
              </a:rPr>
              <a:t> </a:t>
            </a:r>
            <a:r>
              <a:rPr b="1" dirty="0">
                <a:latin typeface="Cambria"/>
                <a:cs typeface="Cambria"/>
              </a:rPr>
              <a:t>d,</a:t>
            </a:r>
            <a:r>
              <a:rPr b="1" spc="-55" dirty="0">
                <a:latin typeface="Cambria"/>
                <a:cs typeface="Cambria"/>
              </a:rPr>
              <a:t> </a:t>
            </a:r>
            <a:r>
              <a:rPr b="1" dirty="0">
                <a:latin typeface="Cambria"/>
                <a:cs typeface="Cambria"/>
              </a:rPr>
              <a:t>e,……</a:t>
            </a:r>
            <a:r>
              <a:rPr b="1" spc="-40" dirty="0">
                <a:latin typeface="Cambria"/>
                <a:cs typeface="Cambria"/>
              </a:rPr>
              <a:t> </a:t>
            </a:r>
            <a:r>
              <a:rPr b="1" dirty="0">
                <a:latin typeface="Cambria"/>
                <a:cs typeface="Cambria"/>
              </a:rPr>
              <a:t>1,</a:t>
            </a:r>
            <a:r>
              <a:rPr b="1" spc="-31" dirty="0">
                <a:latin typeface="Cambria"/>
                <a:cs typeface="Cambria"/>
              </a:rPr>
              <a:t> </a:t>
            </a:r>
            <a:r>
              <a:rPr b="1" dirty="0">
                <a:latin typeface="Cambria"/>
                <a:cs typeface="Cambria"/>
              </a:rPr>
              <a:t>2,</a:t>
            </a:r>
            <a:r>
              <a:rPr b="1" spc="-65" dirty="0">
                <a:latin typeface="Cambria"/>
                <a:cs typeface="Cambria"/>
              </a:rPr>
              <a:t> </a:t>
            </a:r>
            <a:r>
              <a:rPr b="1" dirty="0">
                <a:latin typeface="Cambria"/>
                <a:cs typeface="Cambria"/>
              </a:rPr>
              <a:t>3,</a:t>
            </a:r>
            <a:r>
              <a:rPr b="1" spc="-40" dirty="0">
                <a:latin typeface="Cambria"/>
                <a:cs typeface="Cambria"/>
              </a:rPr>
              <a:t> </a:t>
            </a:r>
            <a:r>
              <a:rPr b="1" dirty="0">
                <a:latin typeface="Cambria"/>
                <a:cs typeface="Cambria"/>
              </a:rPr>
              <a:t>4,…….,</a:t>
            </a:r>
            <a:r>
              <a:rPr b="1" spc="11" dirty="0">
                <a:latin typeface="Cambria"/>
                <a:cs typeface="Cambria"/>
              </a:rPr>
              <a:t> </a:t>
            </a:r>
            <a:r>
              <a:rPr b="1" dirty="0">
                <a:latin typeface="Cambria"/>
                <a:cs typeface="Cambria"/>
              </a:rPr>
              <a:t>A,</a:t>
            </a:r>
            <a:r>
              <a:rPr b="1" spc="-55" dirty="0">
                <a:latin typeface="Cambria"/>
                <a:cs typeface="Cambria"/>
              </a:rPr>
              <a:t> </a:t>
            </a:r>
            <a:r>
              <a:rPr b="1" dirty="0">
                <a:latin typeface="Cambria"/>
                <a:cs typeface="Cambria"/>
              </a:rPr>
              <a:t>B,</a:t>
            </a:r>
            <a:r>
              <a:rPr b="1" spc="-45" dirty="0">
                <a:latin typeface="Cambria"/>
                <a:cs typeface="Cambria"/>
              </a:rPr>
              <a:t> </a:t>
            </a:r>
            <a:r>
              <a:rPr b="1" dirty="0">
                <a:latin typeface="Cambria"/>
                <a:cs typeface="Cambria"/>
              </a:rPr>
              <a:t>C,</a:t>
            </a:r>
            <a:r>
              <a:rPr b="1" spc="-60" dirty="0">
                <a:latin typeface="Cambria"/>
                <a:cs typeface="Cambria"/>
              </a:rPr>
              <a:t> </a:t>
            </a:r>
            <a:r>
              <a:rPr b="1" spc="-11" dirty="0">
                <a:latin typeface="Cambria"/>
                <a:cs typeface="Cambria"/>
              </a:rPr>
              <a:t>D……..}</a:t>
            </a:r>
            <a:endParaRPr>
              <a:latin typeface="Cambria"/>
              <a:cs typeface="Cambria"/>
            </a:endParaRPr>
          </a:p>
          <a:p>
            <a:pPr marL="286378" indent="-273678">
              <a:spcBef>
                <a:spcPts val="2111"/>
              </a:spcBef>
              <a:buClr>
                <a:srgbClr val="D16147"/>
              </a:buClr>
              <a:buSzPct val="85000"/>
              <a:buFont typeface="Wingdings"/>
              <a:buChar char=""/>
              <a:tabLst>
                <a:tab pos="286378" algn="l"/>
              </a:tabLst>
            </a:pPr>
            <a:r>
              <a:rPr sz="2000" b="1" dirty="0">
                <a:solidFill>
                  <a:srgbClr val="A3001F"/>
                </a:solidFill>
                <a:latin typeface="Cambria"/>
                <a:cs typeface="Cambria"/>
              </a:rPr>
              <a:t>Alphabet</a:t>
            </a:r>
            <a:r>
              <a:rPr sz="2000" dirty="0">
                <a:latin typeface="Cambria"/>
                <a:cs typeface="Cambria"/>
              </a:rPr>
              <a:t>:</a:t>
            </a:r>
            <a:r>
              <a:rPr sz="2000" spc="-8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Finite,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spc="-11" dirty="0">
                <a:latin typeface="Cambria"/>
                <a:cs typeface="Cambria"/>
              </a:rPr>
              <a:t>nonempty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set</a:t>
            </a:r>
            <a:r>
              <a:rPr sz="2000" spc="-6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of</a:t>
            </a:r>
            <a:r>
              <a:rPr sz="2000" spc="-75" dirty="0">
                <a:latin typeface="Cambria"/>
                <a:cs typeface="Cambria"/>
              </a:rPr>
              <a:t> </a:t>
            </a:r>
            <a:r>
              <a:rPr sz="2000" spc="-11" dirty="0">
                <a:latin typeface="Cambria"/>
                <a:cs typeface="Cambria"/>
              </a:rPr>
              <a:t>symbols</a:t>
            </a:r>
            <a:endParaRPr sz="2000">
              <a:latin typeface="Cambria"/>
              <a:cs typeface="Cambria"/>
            </a:endParaRPr>
          </a:p>
          <a:p>
            <a:pPr marL="560691" lvl="1" indent="-274313">
              <a:spcBef>
                <a:spcPts val="211"/>
              </a:spcBef>
              <a:buSzPct val="69444"/>
              <a:buFont typeface="Wingdings"/>
              <a:buChar char=""/>
              <a:tabLst>
                <a:tab pos="560691" algn="l"/>
              </a:tabLst>
            </a:pPr>
            <a:r>
              <a:rPr spc="-11" dirty="0">
                <a:latin typeface="Cambria"/>
                <a:cs typeface="Cambria"/>
              </a:rPr>
              <a:t>Examples:</a:t>
            </a:r>
            <a:endParaRPr>
              <a:latin typeface="Cambria"/>
              <a:cs typeface="Cambria"/>
            </a:endParaRPr>
          </a:p>
          <a:p>
            <a:pPr marL="835004" lvl="2" indent="-227960">
              <a:spcBef>
                <a:spcPts val="191"/>
              </a:spcBef>
              <a:buSzPct val="75000"/>
              <a:buFont typeface="Wingdings"/>
              <a:buChar char=""/>
              <a:tabLst>
                <a:tab pos="835004" algn="l"/>
              </a:tabLst>
            </a:pPr>
            <a:r>
              <a:rPr dirty="0">
                <a:latin typeface="Symbol"/>
                <a:cs typeface="Symbol"/>
              </a:rPr>
              <a:t></a:t>
            </a:r>
            <a:r>
              <a:rPr spc="-95" dirty="0">
                <a:latin typeface="Times New Roman"/>
                <a:cs typeface="Times New Roman"/>
              </a:rPr>
              <a:t> </a:t>
            </a:r>
            <a:r>
              <a:rPr dirty="0">
                <a:latin typeface="Cambria"/>
                <a:cs typeface="Cambria"/>
              </a:rPr>
              <a:t>= {0,</a:t>
            </a:r>
            <a:r>
              <a:rPr spc="-1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1}:</a:t>
            </a:r>
            <a:r>
              <a:rPr spc="-3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binary</a:t>
            </a:r>
            <a:r>
              <a:rPr spc="-71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alphabet</a:t>
            </a:r>
            <a:endParaRPr>
              <a:latin typeface="Cambria"/>
              <a:cs typeface="Cambria"/>
            </a:endParaRPr>
          </a:p>
          <a:p>
            <a:pPr marL="835004" lvl="2" indent="-227960">
              <a:spcBef>
                <a:spcPts val="204"/>
              </a:spcBef>
              <a:buSzPct val="75000"/>
              <a:buFont typeface="Wingdings"/>
              <a:buChar char=""/>
              <a:tabLst>
                <a:tab pos="835004" algn="l"/>
              </a:tabLst>
            </a:pPr>
            <a:r>
              <a:rPr dirty="0">
                <a:latin typeface="Symbol"/>
                <a:cs typeface="Symbol"/>
              </a:rPr>
              <a:t>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dirty="0">
                <a:latin typeface="Cambria"/>
                <a:cs typeface="Cambria"/>
              </a:rPr>
              <a:t>=</a:t>
            </a:r>
            <a:r>
              <a:rPr spc="-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{</a:t>
            </a:r>
            <a:r>
              <a:rPr i="1" dirty="0">
                <a:latin typeface="Cambria"/>
                <a:cs typeface="Cambria"/>
              </a:rPr>
              <a:t>a</a:t>
            </a:r>
            <a:r>
              <a:rPr dirty="0">
                <a:latin typeface="Cambria"/>
                <a:cs typeface="Cambria"/>
              </a:rPr>
              <a:t>,</a:t>
            </a:r>
            <a:r>
              <a:rPr spc="-15" dirty="0">
                <a:latin typeface="Cambria"/>
                <a:cs typeface="Cambria"/>
              </a:rPr>
              <a:t> </a:t>
            </a:r>
            <a:r>
              <a:rPr i="1" dirty="0">
                <a:latin typeface="Cambria"/>
                <a:cs typeface="Cambria"/>
              </a:rPr>
              <a:t>b</a:t>
            </a:r>
            <a:r>
              <a:rPr dirty="0">
                <a:latin typeface="Cambria"/>
                <a:cs typeface="Cambria"/>
              </a:rPr>
              <a:t>,</a:t>
            </a:r>
            <a:r>
              <a:rPr spc="-25" dirty="0">
                <a:latin typeface="Cambria"/>
                <a:cs typeface="Cambria"/>
              </a:rPr>
              <a:t> </a:t>
            </a:r>
            <a:r>
              <a:rPr i="1" dirty="0">
                <a:latin typeface="Cambria"/>
                <a:cs typeface="Cambria"/>
              </a:rPr>
              <a:t>c</a:t>
            </a:r>
            <a:r>
              <a:rPr dirty="0">
                <a:latin typeface="Cambria"/>
                <a:cs typeface="Cambria"/>
              </a:rPr>
              <a:t>,</a:t>
            </a:r>
            <a:r>
              <a:rPr spc="-1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…,</a:t>
            </a:r>
            <a:r>
              <a:rPr spc="-31" dirty="0">
                <a:latin typeface="Cambria"/>
                <a:cs typeface="Cambria"/>
              </a:rPr>
              <a:t> </a:t>
            </a:r>
            <a:r>
              <a:rPr i="1" dirty="0">
                <a:latin typeface="Cambria"/>
                <a:cs typeface="Cambria"/>
              </a:rPr>
              <a:t>z</a:t>
            </a:r>
            <a:r>
              <a:rPr dirty="0">
                <a:latin typeface="Cambria"/>
                <a:cs typeface="Cambria"/>
              </a:rPr>
              <a:t>}: the</a:t>
            </a:r>
            <a:r>
              <a:rPr spc="-5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set</a:t>
            </a:r>
            <a:r>
              <a:rPr spc="-2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of</a:t>
            </a:r>
            <a:r>
              <a:rPr spc="-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all</a:t>
            </a:r>
            <a:r>
              <a:rPr spc="-7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lower</a:t>
            </a:r>
            <a:r>
              <a:rPr spc="-1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case</a:t>
            </a:r>
            <a:r>
              <a:rPr spc="-60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letters</a:t>
            </a:r>
            <a:endParaRPr>
              <a:latin typeface="Cambria"/>
              <a:cs typeface="Cambria"/>
            </a:endParaRPr>
          </a:p>
          <a:p>
            <a:pPr marL="835004" lvl="2" indent="-227960">
              <a:spcBef>
                <a:spcPts val="204"/>
              </a:spcBef>
              <a:buSzPct val="75000"/>
              <a:buFont typeface="Wingdings"/>
              <a:buChar char=""/>
              <a:tabLst>
                <a:tab pos="835004" algn="l"/>
              </a:tabLst>
            </a:pPr>
            <a:r>
              <a:rPr dirty="0">
                <a:latin typeface="Cambria"/>
                <a:cs typeface="Cambria"/>
              </a:rPr>
              <a:t>The</a:t>
            </a:r>
            <a:r>
              <a:rPr spc="-5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set</a:t>
            </a:r>
            <a:r>
              <a:rPr spc="-6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of</a:t>
            </a:r>
            <a:r>
              <a:rPr spc="-3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all</a:t>
            </a:r>
            <a:r>
              <a:rPr spc="-8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ASCII</a:t>
            </a:r>
            <a:r>
              <a:rPr spc="-5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characters</a:t>
            </a:r>
            <a:endParaRPr>
              <a:latin typeface="Cambria"/>
              <a:cs typeface="Cambria"/>
            </a:endParaRPr>
          </a:p>
          <a:p>
            <a:pPr lvl="2">
              <a:spcBef>
                <a:spcPts val="551"/>
              </a:spcBef>
              <a:buFont typeface="Wingdings"/>
              <a:buChar char=""/>
            </a:pPr>
            <a:endParaRPr>
              <a:latin typeface="Cambria"/>
              <a:cs typeface="Cambria"/>
            </a:endParaRPr>
          </a:p>
          <a:p>
            <a:pPr marL="286378" marR="5080" indent="-274313">
              <a:lnSpc>
                <a:spcPts val="2211"/>
              </a:lnSpc>
              <a:buClr>
                <a:srgbClr val="D16147"/>
              </a:buClr>
              <a:buSzPct val="85000"/>
              <a:buFont typeface="Wingdings"/>
              <a:buChar char=""/>
              <a:tabLst>
                <a:tab pos="286378" algn="l"/>
              </a:tabLst>
            </a:pPr>
            <a:r>
              <a:rPr sz="2000" b="1" dirty="0">
                <a:solidFill>
                  <a:srgbClr val="A3001F"/>
                </a:solidFill>
                <a:latin typeface="Cambria"/>
                <a:cs typeface="Cambria"/>
              </a:rPr>
              <a:t>String</a:t>
            </a:r>
            <a:r>
              <a:rPr sz="2000" dirty="0">
                <a:latin typeface="Cambria"/>
                <a:cs typeface="Cambria"/>
              </a:rPr>
              <a:t>:</a:t>
            </a:r>
            <a:r>
              <a:rPr sz="2000" spc="-7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Finite</a:t>
            </a:r>
            <a:r>
              <a:rPr sz="2000" spc="-6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sequence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of</a:t>
            </a:r>
            <a:r>
              <a:rPr sz="2000" spc="-8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symbols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from</a:t>
            </a:r>
            <a:r>
              <a:rPr sz="2000" spc="-91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an</a:t>
            </a:r>
            <a:r>
              <a:rPr sz="2000" spc="-95" dirty="0">
                <a:latin typeface="Cambria"/>
                <a:cs typeface="Cambria"/>
              </a:rPr>
              <a:t> </a:t>
            </a:r>
            <a:r>
              <a:rPr sz="2000" spc="-11" dirty="0">
                <a:latin typeface="Cambria"/>
                <a:cs typeface="Cambria"/>
              </a:rPr>
              <a:t>alphabet</a:t>
            </a:r>
            <a:r>
              <a:rPr sz="2000" spc="-60" dirty="0">
                <a:latin typeface="Cambria"/>
                <a:cs typeface="Cambria"/>
              </a:rPr>
              <a:t> </a:t>
            </a:r>
            <a:r>
              <a:rPr sz="2000" dirty="0">
                <a:latin typeface="Symbol"/>
                <a:cs typeface="Symbol"/>
              </a:rPr>
              <a:t></a:t>
            </a:r>
            <a:r>
              <a:rPr sz="2000" spc="-111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mbria"/>
                <a:cs typeface="Cambria"/>
              </a:rPr>
              <a:t>is</a:t>
            </a:r>
            <a:r>
              <a:rPr sz="2000" spc="-75" dirty="0">
                <a:latin typeface="Cambria"/>
                <a:cs typeface="Cambria"/>
              </a:rPr>
              <a:t> </a:t>
            </a:r>
            <a:r>
              <a:rPr sz="2000" spc="-11" dirty="0">
                <a:latin typeface="Cambria"/>
                <a:cs typeface="Cambria"/>
              </a:rPr>
              <a:t>represented </a:t>
            </a:r>
            <a:r>
              <a:rPr sz="2000" dirty="0">
                <a:latin typeface="Cambria"/>
                <a:cs typeface="Cambria"/>
              </a:rPr>
              <a:t>by</a:t>
            </a:r>
            <a:r>
              <a:rPr sz="2000" spc="-95" dirty="0">
                <a:latin typeface="Cambria"/>
                <a:cs typeface="Cambria"/>
              </a:rPr>
              <a:t> </a:t>
            </a:r>
            <a:r>
              <a:rPr sz="2000" spc="-51" dirty="0">
                <a:latin typeface="Cambria"/>
                <a:cs typeface="Cambria"/>
              </a:rPr>
              <a:t>w</a:t>
            </a:r>
            <a:endParaRPr sz="2000">
              <a:latin typeface="Cambria"/>
              <a:cs typeface="Cambria"/>
            </a:endParaRPr>
          </a:p>
          <a:p>
            <a:pPr marL="560691" lvl="1" indent="-274313">
              <a:spcBef>
                <a:spcPts val="160"/>
              </a:spcBef>
              <a:buSzPct val="69444"/>
              <a:buFont typeface="Wingdings"/>
              <a:buChar char=""/>
              <a:tabLst>
                <a:tab pos="560691" algn="l"/>
              </a:tabLst>
            </a:pPr>
            <a:r>
              <a:rPr spc="-11" dirty="0">
                <a:latin typeface="Cambria"/>
                <a:cs typeface="Cambria"/>
              </a:rPr>
              <a:t>Examples:</a:t>
            </a:r>
            <a:endParaRPr>
              <a:latin typeface="Cambria"/>
              <a:cs typeface="Cambria"/>
            </a:endParaRPr>
          </a:p>
          <a:p>
            <a:pPr marL="835004" lvl="2" indent="-227960">
              <a:spcBef>
                <a:spcPts val="191"/>
              </a:spcBef>
              <a:buSzPct val="75000"/>
              <a:buFont typeface="Wingdings"/>
              <a:buChar char=""/>
              <a:tabLst>
                <a:tab pos="835004" algn="l"/>
              </a:tabLst>
            </a:pPr>
            <a:r>
              <a:rPr dirty="0">
                <a:latin typeface="Cambria"/>
                <a:cs typeface="Cambria"/>
              </a:rPr>
              <a:t>01101</a:t>
            </a:r>
            <a:r>
              <a:rPr spc="-31" dirty="0">
                <a:latin typeface="Cambria"/>
                <a:cs typeface="Cambria"/>
              </a:rPr>
              <a:t> </a:t>
            </a:r>
            <a:r>
              <a:rPr spc="-20" dirty="0">
                <a:latin typeface="Cambria"/>
                <a:cs typeface="Cambria"/>
              </a:rPr>
              <a:t>where</a:t>
            </a:r>
            <a:r>
              <a:rPr spc="-65" dirty="0">
                <a:latin typeface="Cambria"/>
                <a:cs typeface="Cambria"/>
              </a:rPr>
              <a:t> </a:t>
            </a:r>
            <a:r>
              <a:rPr dirty="0">
                <a:latin typeface="Symbol"/>
                <a:cs typeface="Symbol"/>
              </a:rPr>
              <a:t></a:t>
            </a:r>
            <a:r>
              <a:rPr spc="-71" dirty="0">
                <a:latin typeface="Times New Roman"/>
                <a:cs typeface="Times New Roman"/>
              </a:rPr>
              <a:t> </a:t>
            </a:r>
            <a:r>
              <a:rPr dirty="0">
                <a:latin typeface="Cambria"/>
                <a:cs typeface="Cambria"/>
              </a:rPr>
              <a:t>=</a:t>
            </a:r>
            <a:r>
              <a:rPr spc="-4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{0,</a:t>
            </a:r>
            <a:r>
              <a:rPr spc="-3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1}</a:t>
            </a:r>
            <a:r>
              <a:rPr spc="32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=0,1,01,10,</a:t>
            </a:r>
            <a:r>
              <a:rPr spc="5" dirty="0">
                <a:latin typeface="Cambria"/>
                <a:cs typeface="Cambria"/>
              </a:rPr>
              <a:t> </a:t>
            </a:r>
            <a:r>
              <a:rPr spc="-25" dirty="0">
                <a:latin typeface="Cambria"/>
                <a:cs typeface="Cambria"/>
              </a:rPr>
              <a:t>11,</a:t>
            </a:r>
            <a:endParaRPr>
              <a:latin typeface="Cambria"/>
              <a:cs typeface="Cambria"/>
            </a:endParaRPr>
          </a:p>
          <a:p>
            <a:pPr marL="835004" lvl="2" indent="-227960">
              <a:spcBef>
                <a:spcPts val="204"/>
              </a:spcBef>
              <a:buSzPct val="75000"/>
              <a:buFont typeface="Wingdings"/>
              <a:buChar char=""/>
              <a:tabLst>
                <a:tab pos="835004" algn="l"/>
              </a:tabLst>
            </a:pPr>
            <a:r>
              <a:rPr i="1" spc="-11" dirty="0">
                <a:latin typeface="Cambria"/>
                <a:cs typeface="Cambria"/>
              </a:rPr>
              <a:t>abracadabra</a:t>
            </a:r>
            <a:r>
              <a:rPr i="1" spc="25" dirty="0">
                <a:latin typeface="Cambria"/>
                <a:cs typeface="Cambria"/>
              </a:rPr>
              <a:t> </a:t>
            </a:r>
            <a:r>
              <a:rPr spc="-20" dirty="0">
                <a:latin typeface="Cambria"/>
                <a:cs typeface="Cambria"/>
              </a:rPr>
              <a:t>where</a:t>
            </a:r>
            <a:r>
              <a:rPr spc="-71" dirty="0">
                <a:latin typeface="Cambria"/>
                <a:cs typeface="Cambria"/>
              </a:rPr>
              <a:t> </a:t>
            </a:r>
            <a:r>
              <a:rPr dirty="0">
                <a:latin typeface="Symbol"/>
                <a:cs typeface="Symbol"/>
              </a:rPr>
              <a:t>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dirty="0">
                <a:latin typeface="Cambria"/>
                <a:cs typeface="Cambria"/>
              </a:rPr>
              <a:t>=</a:t>
            </a:r>
            <a:r>
              <a:rPr spc="-3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{</a:t>
            </a:r>
            <a:r>
              <a:rPr i="1" dirty="0">
                <a:latin typeface="Cambria"/>
                <a:cs typeface="Cambria"/>
              </a:rPr>
              <a:t>a</a:t>
            </a:r>
            <a:r>
              <a:rPr dirty="0">
                <a:latin typeface="Cambria"/>
                <a:cs typeface="Cambria"/>
              </a:rPr>
              <a:t>,</a:t>
            </a:r>
            <a:r>
              <a:rPr spc="-25" dirty="0">
                <a:latin typeface="Cambria"/>
                <a:cs typeface="Cambria"/>
              </a:rPr>
              <a:t> </a:t>
            </a:r>
            <a:r>
              <a:rPr i="1" dirty="0">
                <a:latin typeface="Cambria"/>
                <a:cs typeface="Cambria"/>
              </a:rPr>
              <a:t>b</a:t>
            </a:r>
            <a:r>
              <a:rPr dirty="0">
                <a:latin typeface="Cambria"/>
                <a:cs typeface="Cambria"/>
              </a:rPr>
              <a:t>,</a:t>
            </a:r>
            <a:r>
              <a:rPr spc="-35" dirty="0">
                <a:latin typeface="Cambria"/>
                <a:cs typeface="Cambria"/>
              </a:rPr>
              <a:t> </a:t>
            </a:r>
            <a:r>
              <a:rPr i="1" dirty="0">
                <a:latin typeface="Cambria"/>
                <a:cs typeface="Cambria"/>
              </a:rPr>
              <a:t>c</a:t>
            </a:r>
            <a:r>
              <a:rPr dirty="0">
                <a:latin typeface="Cambria"/>
                <a:cs typeface="Cambria"/>
              </a:rPr>
              <a:t>,</a:t>
            </a:r>
            <a:r>
              <a:rPr spc="-3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…,</a:t>
            </a:r>
            <a:r>
              <a:rPr spc="-11" dirty="0">
                <a:latin typeface="Cambria"/>
                <a:cs typeface="Cambria"/>
              </a:rPr>
              <a:t> </a:t>
            </a:r>
            <a:r>
              <a:rPr i="1" spc="-25" dirty="0">
                <a:latin typeface="Cambria"/>
                <a:cs typeface="Cambria"/>
              </a:rPr>
              <a:t>z</a:t>
            </a:r>
            <a:r>
              <a:rPr spc="-25" dirty="0">
                <a:latin typeface="Cambria"/>
                <a:cs typeface="Cambria"/>
              </a:rPr>
              <a:t>}</a:t>
            </a:r>
            <a:endParaRPr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1319" y="97670"/>
            <a:ext cx="10517360" cy="500649"/>
          </a:xfrm>
          <a:prstGeom prst="rect">
            <a:avLst/>
          </a:prstGeom>
        </p:spPr>
        <p:txBody>
          <a:bodyPr vert="horz" wrap="square" lIns="0" tIns="130047" rIns="0" bIns="0" rtlCol="0">
            <a:spAutoFit/>
          </a:bodyPr>
          <a:lstStyle/>
          <a:p>
            <a:pPr marL="1564601">
              <a:spcBef>
                <a:spcPts val="100"/>
              </a:spcBef>
            </a:pPr>
            <a:r>
              <a:rPr spc="-11" dirty="0"/>
              <a:t>Moore</a:t>
            </a:r>
            <a:r>
              <a:rPr spc="-55" dirty="0"/>
              <a:t> </a:t>
            </a:r>
            <a:r>
              <a:rPr dirty="0"/>
              <a:t>/</a:t>
            </a:r>
            <a:r>
              <a:rPr spc="-11" dirty="0"/>
              <a:t> Mealy</a:t>
            </a:r>
            <a:r>
              <a:rPr spc="-65" dirty="0"/>
              <a:t> </a:t>
            </a:r>
            <a:r>
              <a:rPr dirty="0"/>
              <a:t>Machine</a:t>
            </a:r>
            <a:r>
              <a:rPr spc="-40" dirty="0"/>
              <a:t> </a:t>
            </a:r>
            <a:r>
              <a:rPr spc="-25" dirty="0"/>
              <a:t>Example-</a:t>
            </a:r>
            <a:r>
              <a:rPr spc="-51" dirty="0"/>
              <a:t>7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968755" y="1565147"/>
            <a:ext cx="5741035" cy="3464560"/>
            <a:chOff x="1444752" y="1565147"/>
            <a:chExt cx="5741035" cy="346456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93392" y="3040380"/>
              <a:ext cx="4393691" cy="198882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32047" y="3003803"/>
              <a:ext cx="2400300" cy="153009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48556" y="2293619"/>
              <a:ext cx="1403603" cy="45872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480560" y="2304287"/>
              <a:ext cx="1339215" cy="385445"/>
            </a:xfrm>
            <a:custGeom>
              <a:avLst/>
              <a:gdLst/>
              <a:ahLst/>
              <a:cxnLst/>
              <a:rect l="l" t="t" r="r" b="b"/>
              <a:pathLst>
                <a:path w="1339214" h="385444">
                  <a:moveTo>
                    <a:pt x="40005" y="375666"/>
                  </a:moveTo>
                  <a:lnTo>
                    <a:pt x="36830" y="363347"/>
                  </a:lnTo>
                  <a:lnTo>
                    <a:pt x="0" y="372999"/>
                  </a:lnTo>
                  <a:lnTo>
                    <a:pt x="3175" y="385318"/>
                  </a:lnTo>
                  <a:lnTo>
                    <a:pt x="40005" y="375666"/>
                  </a:lnTo>
                  <a:close/>
                </a:path>
                <a:path w="1339214" h="385444">
                  <a:moveTo>
                    <a:pt x="89154" y="362712"/>
                  </a:moveTo>
                  <a:lnTo>
                    <a:pt x="85979" y="350266"/>
                  </a:lnTo>
                  <a:lnTo>
                    <a:pt x="49022" y="360172"/>
                  </a:lnTo>
                  <a:lnTo>
                    <a:pt x="52324" y="372364"/>
                  </a:lnTo>
                  <a:lnTo>
                    <a:pt x="89154" y="362712"/>
                  </a:lnTo>
                  <a:close/>
                </a:path>
                <a:path w="1339214" h="385444">
                  <a:moveTo>
                    <a:pt x="138303" y="349758"/>
                  </a:moveTo>
                  <a:lnTo>
                    <a:pt x="135001" y="337439"/>
                  </a:lnTo>
                  <a:lnTo>
                    <a:pt x="98171" y="347091"/>
                  </a:lnTo>
                  <a:lnTo>
                    <a:pt x="101473" y="359537"/>
                  </a:lnTo>
                  <a:lnTo>
                    <a:pt x="138303" y="349758"/>
                  </a:lnTo>
                  <a:close/>
                </a:path>
                <a:path w="1339214" h="385444">
                  <a:moveTo>
                    <a:pt x="187452" y="336804"/>
                  </a:moveTo>
                  <a:lnTo>
                    <a:pt x="184150" y="324485"/>
                  </a:lnTo>
                  <a:lnTo>
                    <a:pt x="147320" y="334264"/>
                  </a:lnTo>
                  <a:lnTo>
                    <a:pt x="150622" y="346456"/>
                  </a:lnTo>
                  <a:lnTo>
                    <a:pt x="187452" y="336804"/>
                  </a:lnTo>
                  <a:close/>
                </a:path>
                <a:path w="1339214" h="385444">
                  <a:moveTo>
                    <a:pt x="236728" y="323977"/>
                  </a:moveTo>
                  <a:lnTo>
                    <a:pt x="233426" y="311658"/>
                  </a:lnTo>
                  <a:lnTo>
                    <a:pt x="196469" y="321310"/>
                  </a:lnTo>
                  <a:lnTo>
                    <a:pt x="199644" y="333629"/>
                  </a:lnTo>
                  <a:lnTo>
                    <a:pt x="236728" y="323977"/>
                  </a:lnTo>
                  <a:close/>
                </a:path>
                <a:path w="1339214" h="385444">
                  <a:moveTo>
                    <a:pt x="285877" y="311023"/>
                  </a:moveTo>
                  <a:lnTo>
                    <a:pt x="282575" y="298704"/>
                  </a:lnTo>
                  <a:lnTo>
                    <a:pt x="245745" y="308356"/>
                  </a:lnTo>
                  <a:lnTo>
                    <a:pt x="248920" y="320675"/>
                  </a:lnTo>
                  <a:lnTo>
                    <a:pt x="285877" y="311023"/>
                  </a:lnTo>
                  <a:close/>
                </a:path>
                <a:path w="1339214" h="385444">
                  <a:moveTo>
                    <a:pt x="334899" y="298196"/>
                  </a:moveTo>
                  <a:lnTo>
                    <a:pt x="331724" y="285750"/>
                  </a:lnTo>
                  <a:lnTo>
                    <a:pt x="294894" y="295529"/>
                  </a:lnTo>
                  <a:lnTo>
                    <a:pt x="298069" y="307848"/>
                  </a:lnTo>
                  <a:lnTo>
                    <a:pt x="334899" y="298196"/>
                  </a:lnTo>
                  <a:close/>
                </a:path>
                <a:path w="1339214" h="385444">
                  <a:moveTo>
                    <a:pt x="384048" y="285115"/>
                  </a:moveTo>
                  <a:lnTo>
                    <a:pt x="380873" y="272796"/>
                  </a:lnTo>
                  <a:lnTo>
                    <a:pt x="344043" y="282448"/>
                  </a:lnTo>
                  <a:lnTo>
                    <a:pt x="347218" y="294894"/>
                  </a:lnTo>
                  <a:lnTo>
                    <a:pt x="384048" y="285115"/>
                  </a:lnTo>
                  <a:close/>
                </a:path>
                <a:path w="1339214" h="385444">
                  <a:moveTo>
                    <a:pt x="433197" y="272161"/>
                  </a:moveTo>
                  <a:lnTo>
                    <a:pt x="430022" y="259969"/>
                  </a:lnTo>
                  <a:lnTo>
                    <a:pt x="393192" y="269621"/>
                  </a:lnTo>
                  <a:lnTo>
                    <a:pt x="396367" y="281940"/>
                  </a:lnTo>
                  <a:lnTo>
                    <a:pt x="433197" y="272161"/>
                  </a:lnTo>
                  <a:close/>
                </a:path>
                <a:path w="1339214" h="385444">
                  <a:moveTo>
                    <a:pt x="482346" y="259334"/>
                  </a:moveTo>
                  <a:lnTo>
                    <a:pt x="479171" y="247015"/>
                  </a:lnTo>
                  <a:lnTo>
                    <a:pt x="442341" y="256667"/>
                  </a:lnTo>
                  <a:lnTo>
                    <a:pt x="445516" y="268986"/>
                  </a:lnTo>
                  <a:lnTo>
                    <a:pt x="482346" y="259334"/>
                  </a:lnTo>
                  <a:close/>
                </a:path>
                <a:path w="1339214" h="385444">
                  <a:moveTo>
                    <a:pt x="531495" y="246380"/>
                  </a:moveTo>
                  <a:lnTo>
                    <a:pt x="528320" y="234188"/>
                  </a:lnTo>
                  <a:lnTo>
                    <a:pt x="491363" y="243840"/>
                  </a:lnTo>
                  <a:lnTo>
                    <a:pt x="494665" y="256159"/>
                  </a:lnTo>
                  <a:lnTo>
                    <a:pt x="531495" y="246380"/>
                  </a:lnTo>
                  <a:close/>
                </a:path>
                <a:path w="1339214" h="385444">
                  <a:moveTo>
                    <a:pt x="580644" y="233553"/>
                  </a:moveTo>
                  <a:lnTo>
                    <a:pt x="577469" y="221107"/>
                  </a:lnTo>
                  <a:lnTo>
                    <a:pt x="540512" y="230886"/>
                  </a:lnTo>
                  <a:lnTo>
                    <a:pt x="543814" y="243205"/>
                  </a:lnTo>
                  <a:lnTo>
                    <a:pt x="580644" y="233553"/>
                  </a:lnTo>
                  <a:close/>
                </a:path>
                <a:path w="1339214" h="385444">
                  <a:moveTo>
                    <a:pt x="629793" y="220472"/>
                  </a:moveTo>
                  <a:lnTo>
                    <a:pt x="626491" y="208280"/>
                  </a:lnTo>
                  <a:lnTo>
                    <a:pt x="589661" y="217932"/>
                  </a:lnTo>
                  <a:lnTo>
                    <a:pt x="592963" y="230251"/>
                  </a:lnTo>
                  <a:lnTo>
                    <a:pt x="629793" y="220472"/>
                  </a:lnTo>
                  <a:close/>
                </a:path>
                <a:path w="1339214" h="385444">
                  <a:moveTo>
                    <a:pt x="679069" y="207645"/>
                  </a:moveTo>
                  <a:lnTo>
                    <a:pt x="675767" y="195326"/>
                  </a:lnTo>
                  <a:lnTo>
                    <a:pt x="638810" y="204978"/>
                  </a:lnTo>
                  <a:lnTo>
                    <a:pt x="642112" y="217297"/>
                  </a:lnTo>
                  <a:lnTo>
                    <a:pt x="679069" y="207645"/>
                  </a:lnTo>
                  <a:close/>
                </a:path>
                <a:path w="1339214" h="385444">
                  <a:moveTo>
                    <a:pt x="728218" y="194691"/>
                  </a:moveTo>
                  <a:lnTo>
                    <a:pt x="724916" y="182372"/>
                  </a:lnTo>
                  <a:lnTo>
                    <a:pt x="688086" y="192151"/>
                  </a:lnTo>
                  <a:lnTo>
                    <a:pt x="691261" y="204343"/>
                  </a:lnTo>
                  <a:lnTo>
                    <a:pt x="728218" y="194691"/>
                  </a:lnTo>
                  <a:close/>
                </a:path>
                <a:path w="1339214" h="385444">
                  <a:moveTo>
                    <a:pt x="777367" y="181864"/>
                  </a:moveTo>
                  <a:lnTo>
                    <a:pt x="774065" y="169545"/>
                  </a:lnTo>
                  <a:lnTo>
                    <a:pt x="737235" y="179197"/>
                  </a:lnTo>
                  <a:lnTo>
                    <a:pt x="740410" y="191516"/>
                  </a:lnTo>
                  <a:lnTo>
                    <a:pt x="777367" y="181864"/>
                  </a:lnTo>
                  <a:close/>
                </a:path>
                <a:path w="1339214" h="385444">
                  <a:moveTo>
                    <a:pt x="826389" y="168910"/>
                  </a:moveTo>
                  <a:lnTo>
                    <a:pt x="823214" y="156464"/>
                  </a:lnTo>
                  <a:lnTo>
                    <a:pt x="786384" y="166370"/>
                  </a:lnTo>
                  <a:lnTo>
                    <a:pt x="789559" y="178562"/>
                  </a:lnTo>
                  <a:lnTo>
                    <a:pt x="826389" y="168910"/>
                  </a:lnTo>
                  <a:close/>
                </a:path>
                <a:path w="1339214" h="385444">
                  <a:moveTo>
                    <a:pt x="875538" y="155956"/>
                  </a:moveTo>
                  <a:lnTo>
                    <a:pt x="872363" y="143637"/>
                  </a:lnTo>
                  <a:lnTo>
                    <a:pt x="835533" y="153289"/>
                  </a:lnTo>
                  <a:lnTo>
                    <a:pt x="838708" y="165735"/>
                  </a:lnTo>
                  <a:lnTo>
                    <a:pt x="875538" y="155956"/>
                  </a:lnTo>
                  <a:close/>
                </a:path>
                <a:path w="1339214" h="385444">
                  <a:moveTo>
                    <a:pt x="924687" y="143002"/>
                  </a:moveTo>
                  <a:lnTo>
                    <a:pt x="921512" y="130683"/>
                  </a:lnTo>
                  <a:lnTo>
                    <a:pt x="884682" y="140335"/>
                  </a:lnTo>
                  <a:lnTo>
                    <a:pt x="887857" y="152654"/>
                  </a:lnTo>
                  <a:lnTo>
                    <a:pt x="924687" y="143002"/>
                  </a:lnTo>
                  <a:close/>
                </a:path>
                <a:path w="1339214" h="385444">
                  <a:moveTo>
                    <a:pt x="973836" y="130175"/>
                  </a:moveTo>
                  <a:lnTo>
                    <a:pt x="970661" y="117856"/>
                  </a:lnTo>
                  <a:lnTo>
                    <a:pt x="933831" y="127508"/>
                  </a:lnTo>
                  <a:lnTo>
                    <a:pt x="937006" y="139827"/>
                  </a:lnTo>
                  <a:lnTo>
                    <a:pt x="973836" y="130175"/>
                  </a:lnTo>
                  <a:close/>
                </a:path>
                <a:path w="1339214" h="385444">
                  <a:moveTo>
                    <a:pt x="1022985" y="117221"/>
                  </a:moveTo>
                  <a:lnTo>
                    <a:pt x="1019810" y="104902"/>
                  </a:lnTo>
                  <a:lnTo>
                    <a:pt x="982853" y="114554"/>
                  </a:lnTo>
                  <a:lnTo>
                    <a:pt x="986155" y="126873"/>
                  </a:lnTo>
                  <a:lnTo>
                    <a:pt x="1022985" y="117221"/>
                  </a:lnTo>
                  <a:close/>
                </a:path>
                <a:path w="1339214" h="385444">
                  <a:moveTo>
                    <a:pt x="1072134" y="104267"/>
                  </a:moveTo>
                  <a:lnTo>
                    <a:pt x="1068959" y="91948"/>
                  </a:lnTo>
                  <a:lnTo>
                    <a:pt x="1032002" y="101727"/>
                  </a:lnTo>
                  <a:lnTo>
                    <a:pt x="1035304" y="114046"/>
                  </a:lnTo>
                  <a:lnTo>
                    <a:pt x="1072134" y="104267"/>
                  </a:lnTo>
                  <a:close/>
                </a:path>
                <a:path w="1339214" h="385444">
                  <a:moveTo>
                    <a:pt x="1121410" y="91313"/>
                  </a:moveTo>
                  <a:lnTo>
                    <a:pt x="1118108" y="78994"/>
                  </a:lnTo>
                  <a:lnTo>
                    <a:pt x="1081151" y="88646"/>
                  </a:lnTo>
                  <a:lnTo>
                    <a:pt x="1084453" y="101092"/>
                  </a:lnTo>
                  <a:lnTo>
                    <a:pt x="1121410" y="91313"/>
                  </a:lnTo>
                  <a:close/>
                </a:path>
                <a:path w="1339214" h="385444">
                  <a:moveTo>
                    <a:pt x="1170559" y="78359"/>
                  </a:moveTo>
                  <a:lnTo>
                    <a:pt x="1167257" y="66167"/>
                  </a:lnTo>
                  <a:lnTo>
                    <a:pt x="1130427" y="75819"/>
                  </a:lnTo>
                  <a:lnTo>
                    <a:pt x="1133729" y="88138"/>
                  </a:lnTo>
                  <a:lnTo>
                    <a:pt x="1170559" y="78359"/>
                  </a:lnTo>
                  <a:close/>
                </a:path>
                <a:path w="1339214" h="385444">
                  <a:moveTo>
                    <a:pt x="1219708" y="65532"/>
                  </a:moveTo>
                  <a:lnTo>
                    <a:pt x="1216406" y="53213"/>
                  </a:lnTo>
                  <a:lnTo>
                    <a:pt x="1179576" y="62865"/>
                  </a:lnTo>
                  <a:lnTo>
                    <a:pt x="1182751" y="75184"/>
                  </a:lnTo>
                  <a:lnTo>
                    <a:pt x="1219708" y="65532"/>
                  </a:lnTo>
                  <a:close/>
                </a:path>
                <a:path w="1339214" h="385444">
                  <a:moveTo>
                    <a:pt x="1268857" y="52578"/>
                  </a:moveTo>
                  <a:lnTo>
                    <a:pt x="1265555" y="40386"/>
                  </a:lnTo>
                  <a:lnTo>
                    <a:pt x="1228725" y="50038"/>
                  </a:lnTo>
                  <a:lnTo>
                    <a:pt x="1231900" y="62230"/>
                  </a:lnTo>
                  <a:lnTo>
                    <a:pt x="1268857" y="52578"/>
                  </a:lnTo>
                  <a:close/>
                </a:path>
                <a:path w="1339214" h="385444">
                  <a:moveTo>
                    <a:pt x="1339088" y="27432"/>
                  </a:moveTo>
                  <a:lnTo>
                    <a:pt x="1334516" y="26162"/>
                  </a:lnTo>
                  <a:lnTo>
                    <a:pt x="1322451" y="22821"/>
                  </a:lnTo>
                  <a:lnTo>
                    <a:pt x="1322451" y="26162"/>
                  </a:lnTo>
                  <a:lnTo>
                    <a:pt x="1316101" y="32639"/>
                  </a:lnTo>
                  <a:lnTo>
                    <a:pt x="1321308" y="27305"/>
                  </a:lnTo>
                  <a:lnTo>
                    <a:pt x="1322451" y="26162"/>
                  </a:lnTo>
                  <a:lnTo>
                    <a:pt x="1322451" y="22821"/>
                  </a:lnTo>
                  <a:lnTo>
                    <a:pt x="1240282" y="0"/>
                  </a:lnTo>
                  <a:lnTo>
                    <a:pt x="1236726" y="1905"/>
                  </a:lnTo>
                  <a:lnTo>
                    <a:pt x="1234948" y="8636"/>
                  </a:lnTo>
                  <a:lnTo>
                    <a:pt x="1236853" y="12192"/>
                  </a:lnTo>
                  <a:lnTo>
                    <a:pt x="1302512" y="30607"/>
                  </a:lnTo>
                  <a:lnTo>
                    <a:pt x="1277874" y="37084"/>
                  </a:lnTo>
                  <a:lnTo>
                    <a:pt x="1281049" y="49403"/>
                  </a:lnTo>
                  <a:lnTo>
                    <a:pt x="1305814" y="42926"/>
                  </a:lnTo>
                  <a:lnTo>
                    <a:pt x="1260094" y="88646"/>
                  </a:lnTo>
                  <a:lnTo>
                    <a:pt x="1257554" y="91059"/>
                  </a:lnTo>
                  <a:lnTo>
                    <a:pt x="1257554" y="95123"/>
                  </a:lnTo>
                  <a:lnTo>
                    <a:pt x="1262507" y="100203"/>
                  </a:lnTo>
                  <a:lnTo>
                    <a:pt x="1266571" y="100203"/>
                  </a:lnTo>
                  <a:lnTo>
                    <a:pt x="1329690" y="36957"/>
                  </a:lnTo>
                  <a:lnTo>
                    <a:pt x="1325245" y="36957"/>
                  </a:lnTo>
                  <a:lnTo>
                    <a:pt x="1317142" y="36957"/>
                  </a:lnTo>
                  <a:lnTo>
                    <a:pt x="1316482" y="34417"/>
                  </a:lnTo>
                  <a:lnTo>
                    <a:pt x="1325245" y="36957"/>
                  </a:lnTo>
                  <a:lnTo>
                    <a:pt x="1324584" y="34417"/>
                  </a:lnTo>
                  <a:lnTo>
                    <a:pt x="1332103" y="34417"/>
                  </a:lnTo>
                  <a:lnTo>
                    <a:pt x="1339088" y="274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611880" y="2610611"/>
              <a:ext cx="1019810" cy="501015"/>
            </a:xfrm>
            <a:custGeom>
              <a:avLst/>
              <a:gdLst/>
              <a:ahLst/>
              <a:cxnLst/>
              <a:rect l="l" t="t" r="r" b="b"/>
              <a:pathLst>
                <a:path w="1019810" h="501014">
                  <a:moveTo>
                    <a:pt x="509650" y="0"/>
                  </a:moveTo>
                  <a:lnTo>
                    <a:pt x="445770" y="1904"/>
                  </a:lnTo>
                  <a:lnTo>
                    <a:pt x="384175" y="7620"/>
                  </a:lnTo>
                  <a:lnTo>
                    <a:pt x="325500" y="16890"/>
                  </a:lnTo>
                  <a:lnTo>
                    <a:pt x="270129" y="29337"/>
                  </a:lnTo>
                  <a:lnTo>
                    <a:pt x="218567" y="44830"/>
                  </a:lnTo>
                  <a:lnTo>
                    <a:pt x="171196" y="63246"/>
                  </a:lnTo>
                  <a:lnTo>
                    <a:pt x="128650" y="84074"/>
                  </a:lnTo>
                  <a:lnTo>
                    <a:pt x="91312" y="107314"/>
                  </a:lnTo>
                  <a:lnTo>
                    <a:pt x="59690" y="132714"/>
                  </a:lnTo>
                  <a:lnTo>
                    <a:pt x="15621" y="188722"/>
                  </a:lnTo>
                  <a:lnTo>
                    <a:pt x="0" y="250443"/>
                  </a:lnTo>
                  <a:lnTo>
                    <a:pt x="3937" y="281813"/>
                  </a:lnTo>
                  <a:lnTo>
                    <a:pt x="34290" y="340995"/>
                  </a:lnTo>
                  <a:lnTo>
                    <a:pt x="91312" y="393573"/>
                  </a:lnTo>
                  <a:lnTo>
                    <a:pt x="128650" y="416813"/>
                  </a:lnTo>
                  <a:lnTo>
                    <a:pt x="171196" y="437641"/>
                  </a:lnTo>
                  <a:lnTo>
                    <a:pt x="218567" y="456057"/>
                  </a:lnTo>
                  <a:lnTo>
                    <a:pt x="270129" y="471550"/>
                  </a:lnTo>
                  <a:lnTo>
                    <a:pt x="325500" y="483997"/>
                  </a:lnTo>
                  <a:lnTo>
                    <a:pt x="384175" y="493267"/>
                  </a:lnTo>
                  <a:lnTo>
                    <a:pt x="445770" y="498983"/>
                  </a:lnTo>
                  <a:lnTo>
                    <a:pt x="509650" y="500888"/>
                  </a:lnTo>
                  <a:lnTo>
                    <a:pt x="573659" y="498983"/>
                  </a:lnTo>
                  <a:lnTo>
                    <a:pt x="635254" y="493267"/>
                  </a:lnTo>
                  <a:lnTo>
                    <a:pt x="693928" y="483997"/>
                  </a:lnTo>
                  <a:lnTo>
                    <a:pt x="749300" y="471550"/>
                  </a:lnTo>
                  <a:lnTo>
                    <a:pt x="800862" y="456057"/>
                  </a:lnTo>
                  <a:lnTo>
                    <a:pt x="848233" y="437641"/>
                  </a:lnTo>
                  <a:lnTo>
                    <a:pt x="890778" y="416813"/>
                  </a:lnTo>
                  <a:lnTo>
                    <a:pt x="928116" y="393573"/>
                  </a:lnTo>
                  <a:lnTo>
                    <a:pt x="959739" y="368173"/>
                  </a:lnTo>
                  <a:lnTo>
                    <a:pt x="1003808" y="312165"/>
                  </a:lnTo>
                  <a:lnTo>
                    <a:pt x="1019429" y="250443"/>
                  </a:lnTo>
                  <a:lnTo>
                    <a:pt x="1015492" y="219075"/>
                  </a:lnTo>
                  <a:lnTo>
                    <a:pt x="985139" y="159892"/>
                  </a:lnTo>
                  <a:lnTo>
                    <a:pt x="928116" y="107314"/>
                  </a:lnTo>
                  <a:lnTo>
                    <a:pt x="890778" y="84074"/>
                  </a:lnTo>
                  <a:lnTo>
                    <a:pt x="848233" y="63246"/>
                  </a:lnTo>
                  <a:lnTo>
                    <a:pt x="800862" y="44830"/>
                  </a:lnTo>
                  <a:lnTo>
                    <a:pt x="749300" y="29337"/>
                  </a:lnTo>
                  <a:lnTo>
                    <a:pt x="693928" y="16890"/>
                  </a:lnTo>
                  <a:lnTo>
                    <a:pt x="635254" y="7620"/>
                  </a:lnTo>
                  <a:lnTo>
                    <a:pt x="573659" y="1904"/>
                  </a:lnTo>
                  <a:lnTo>
                    <a:pt x="5096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612641" y="2611373"/>
              <a:ext cx="1019810" cy="501015"/>
            </a:xfrm>
            <a:custGeom>
              <a:avLst/>
              <a:gdLst/>
              <a:ahLst/>
              <a:cxnLst/>
              <a:rect l="l" t="t" r="r" b="b"/>
              <a:pathLst>
                <a:path w="1019810" h="501014">
                  <a:moveTo>
                    <a:pt x="0" y="250443"/>
                  </a:moveTo>
                  <a:lnTo>
                    <a:pt x="15621" y="188722"/>
                  </a:lnTo>
                  <a:lnTo>
                    <a:pt x="59690" y="132714"/>
                  </a:lnTo>
                  <a:lnTo>
                    <a:pt x="91312" y="107314"/>
                  </a:lnTo>
                  <a:lnTo>
                    <a:pt x="128650" y="84074"/>
                  </a:lnTo>
                  <a:lnTo>
                    <a:pt x="171196" y="63246"/>
                  </a:lnTo>
                  <a:lnTo>
                    <a:pt x="218567" y="44830"/>
                  </a:lnTo>
                  <a:lnTo>
                    <a:pt x="270129" y="29337"/>
                  </a:lnTo>
                  <a:lnTo>
                    <a:pt x="325500" y="16890"/>
                  </a:lnTo>
                  <a:lnTo>
                    <a:pt x="384175" y="7620"/>
                  </a:lnTo>
                  <a:lnTo>
                    <a:pt x="445770" y="1904"/>
                  </a:lnTo>
                  <a:lnTo>
                    <a:pt x="509778" y="0"/>
                  </a:lnTo>
                  <a:lnTo>
                    <a:pt x="573659" y="1904"/>
                  </a:lnTo>
                  <a:lnTo>
                    <a:pt x="635254" y="7620"/>
                  </a:lnTo>
                  <a:lnTo>
                    <a:pt x="693928" y="16890"/>
                  </a:lnTo>
                  <a:lnTo>
                    <a:pt x="749300" y="29337"/>
                  </a:lnTo>
                  <a:lnTo>
                    <a:pt x="800862" y="44830"/>
                  </a:lnTo>
                  <a:lnTo>
                    <a:pt x="848233" y="63246"/>
                  </a:lnTo>
                  <a:lnTo>
                    <a:pt x="890778" y="84074"/>
                  </a:lnTo>
                  <a:lnTo>
                    <a:pt x="928116" y="107314"/>
                  </a:lnTo>
                  <a:lnTo>
                    <a:pt x="959738" y="132714"/>
                  </a:lnTo>
                  <a:lnTo>
                    <a:pt x="1003808" y="188722"/>
                  </a:lnTo>
                  <a:lnTo>
                    <a:pt x="1019429" y="250443"/>
                  </a:lnTo>
                  <a:lnTo>
                    <a:pt x="1015492" y="281813"/>
                  </a:lnTo>
                  <a:lnTo>
                    <a:pt x="985138" y="340995"/>
                  </a:lnTo>
                  <a:lnTo>
                    <a:pt x="928116" y="393573"/>
                  </a:lnTo>
                  <a:lnTo>
                    <a:pt x="890778" y="416813"/>
                  </a:lnTo>
                  <a:lnTo>
                    <a:pt x="848233" y="437641"/>
                  </a:lnTo>
                  <a:lnTo>
                    <a:pt x="800862" y="456056"/>
                  </a:lnTo>
                  <a:lnTo>
                    <a:pt x="749300" y="471550"/>
                  </a:lnTo>
                  <a:lnTo>
                    <a:pt x="693928" y="483997"/>
                  </a:lnTo>
                  <a:lnTo>
                    <a:pt x="635254" y="493267"/>
                  </a:lnTo>
                  <a:lnTo>
                    <a:pt x="573659" y="498983"/>
                  </a:lnTo>
                  <a:lnTo>
                    <a:pt x="509778" y="500888"/>
                  </a:lnTo>
                  <a:lnTo>
                    <a:pt x="445770" y="498983"/>
                  </a:lnTo>
                  <a:lnTo>
                    <a:pt x="384175" y="493267"/>
                  </a:lnTo>
                  <a:lnTo>
                    <a:pt x="325500" y="483997"/>
                  </a:lnTo>
                  <a:lnTo>
                    <a:pt x="270129" y="471550"/>
                  </a:lnTo>
                  <a:lnTo>
                    <a:pt x="218567" y="456056"/>
                  </a:lnTo>
                  <a:lnTo>
                    <a:pt x="171196" y="437641"/>
                  </a:lnTo>
                  <a:lnTo>
                    <a:pt x="128650" y="416813"/>
                  </a:lnTo>
                  <a:lnTo>
                    <a:pt x="91312" y="393573"/>
                  </a:lnTo>
                  <a:lnTo>
                    <a:pt x="59690" y="368173"/>
                  </a:lnTo>
                  <a:lnTo>
                    <a:pt x="15621" y="312165"/>
                  </a:lnTo>
                  <a:lnTo>
                    <a:pt x="0" y="250443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34328" y="1565147"/>
              <a:ext cx="751331" cy="63398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44752" y="2375915"/>
              <a:ext cx="897635" cy="414527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5520946" y="2717371"/>
            <a:ext cx="24955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25" dirty="0">
                <a:latin typeface="Cambria"/>
                <a:cs typeface="Cambria"/>
              </a:rPr>
              <a:t>q1</a:t>
            </a:r>
            <a:endParaRPr sz="1600">
              <a:latin typeface="Cambria"/>
              <a:cs typeface="Cambri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7150547" y="1943040"/>
            <a:ext cx="1303020" cy="461645"/>
            <a:chOff x="5626544" y="1943036"/>
            <a:chExt cx="1303020" cy="461645"/>
          </a:xfrm>
        </p:grpSpPr>
        <p:sp>
          <p:nvSpPr>
            <p:cNvPr id="14" name="object 14"/>
            <p:cNvSpPr/>
            <p:nvPr/>
          </p:nvSpPr>
          <p:spPr>
            <a:xfrm>
              <a:off x="5631180" y="1947671"/>
              <a:ext cx="1292225" cy="450850"/>
            </a:xfrm>
            <a:custGeom>
              <a:avLst/>
              <a:gdLst/>
              <a:ahLst/>
              <a:cxnLst/>
              <a:rect l="l" t="t" r="r" b="b"/>
              <a:pathLst>
                <a:path w="1292225" h="450850">
                  <a:moveTo>
                    <a:pt x="645922" y="0"/>
                  </a:moveTo>
                  <a:lnTo>
                    <a:pt x="579882" y="1142"/>
                  </a:lnTo>
                  <a:lnTo>
                    <a:pt x="515747" y="4572"/>
                  </a:lnTo>
                  <a:lnTo>
                    <a:pt x="453898" y="10160"/>
                  </a:lnTo>
                  <a:lnTo>
                    <a:pt x="394462" y="17652"/>
                  </a:lnTo>
                  <a:lnTo>
                    <a:pt x="338074" y="27177"/>
                  </a:lnTo>
                  <a:lnTo>
                    <a:pt x="284734" y="38480"/>
                  </a:lnTo>
                  <a:lnTo>
                    <a:pt x="235077" y="51435"/>
                  </a:lnTo>
                  <a:lnTo>
                    <a:pt x="189230" y="66039"/>
                  </a:lnTo>
                  <a:lnTo>
                    <a:pt x="147447" y="82041"/>
                  </a:lnTo>
                  <a:lnTo>
                    <a:pt x="110362" y="99313"/>
                  </a:lnTo>
                  <a:lnTo>
                    <a:pt x="50800" y="137667"/>
                  </a:lnTo>
                  <a:lnTo>
                    <a:pt x="13081" y="179958"/>
                  </a:lnTo>
                  <a:lnTo>
                    <a:pt x="0" y="225298"/>
                  </a:lnTo>
                  <a:lnTo>
                    <a:pt x="3302" y="248412"/>
                  </a:lnTo>
                  <a:lnTo>
                    <a:pt x="29083" y="292480"/>
                  </a:lnTo>
                  <a:lnTo>
                    <a:pt x="77978" y="332866"/>
                  </a:lnTo>
                  <a:lnTo>
                    <a:pt x="147447" y="368807"/>
                  </a:lnTo>
                  <a:lnTo>
                    <a:pt x="189230" y="384810"/>
                  </a:lnTo>
                  <a:lnTo>
                    <a:pt x="235077" y="399414"/>
                  </a:lnTo>
                  <a:lnTo>
                    <a:pt x="284734" y="412368"/>
                  </a:lnTo>
                  <a:lnTo>
                    <a:pt x="338074" y="423672"/>
                  </a:lnTo>
                  <a:lnTo>
                    <a:pt x="394462" y="433197"/>
                  </a:lnTo>
                  <a:lnTo>
                    <a:pt x="453898" y="440689"/>
                  </a:lnTo>
                  <a:lnTo>
                    <a:pt x="515747" y="446277"/>
                  </a:lnTo>
                  <a:lnTo>
                    <a:pt x="579882" y="449706"/>
                  </a:lnTo>
                  <a:lnTo>
                    <a:pt x="645922" y="450850"/>
                  </a:lnTo>
                  <a:lnTo>
                    <a:pt x="712089" y="449706"/>
                  </a:lnTo>
                  <a:lnTo>
                    <a:pt x="776224" y="446277"/>
                  </a:lnTo>
                  <a:lnTo>
                    <a:pt x="838073" y="440689"/>
                  </a:lnTo>
                  <a:lnTo>
                    <a:pt x="897509" y="433197"/>
                  </a:lnTo>
                  <a:lnTo>
                    <a:pt x="953897" y="423672"/>
                  </a:lnTo>
                  <a:lnTo>
                    <a:pt x="1007237" y="412368"/>
                  </a:lnTo>
                  <a:lnTo>
                    <a:pt x="1056894" y="399414"/>
                  </a:lnTo>
                  <a:lnTo>
                    <a:pt x="1102741" y="384810"/>
                  </a:lnTo>
                  <a:lnTo>
                    <a:pt x="1144524" y="368807"/>
                  </a:lnTo>
                  <a:lnTo>
                    <a:pt x="1181608" y="351408"/>
                  </a:lnTo>
                  <a:lnTo>
                    <a:pt x="1241171" y="313181"/>
                  </a:lnTo>
                  <a:lnTo>
                    <a:pt x="1278890" y="270763"/>
                  </a:lnTo>
                  <a:lnTo>
                    <a:pt x="1291971" y="225298"/>
                  </a:lnTo>
                  <a:lnTo>
                    <a:pt x="1288669" y="202311"/>
                  </a:lnTo>
                  <a:lnTo>
                    <a:pt x="1262888" y="158368"/>
                  </a:lnTo>
                  <a:lnTo>
                    <a:pt x="1213993" y="117982"/>
                  </a:lnTo>
                  <a:lnTo>
                    <a:pt x="1144524" y="82041"/>
                  </a:lnTo>
                  <a:lnTo>
                    <a:pt x="1102741" y="66039"/>
                  </a:lnTo>
                  <a:lnTo>
                    <a:pt x="1056894" y="51435"/>
                  </a:lnTo>
                  <a:lnTo>
                    <a:pt x="1007237" y="38480"/>
                  </a:lnTo>
                  <a:lnTo>
                    <a:pt x="953897" y="27177"/>
                  </a:lnTo>
                  <a:lnTo>
                    <a:pt x="897509" y="17652"/>
                  </a:lnTo>
                  <a:lnTo>
                    <a:pt x="838073" y="10160"/>
                  </a:lnTo>
                  <a:lnTo>
                    <a:pt x="776224" y="4572"/>
                  </a:lnTo>
                  <a:lnTo>
                    <a:pt x="712089" y="1142"/>
                  </a:lnTo>
                  <a:lnTo>
                    <a:pt x="64592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631942" y="1948433"/>
              <a:ext cx="1292225" cy="450850"/>
            </a:xfrm>
            <a:custGeom>
              <a:avLst/>
              <a:gdLst/>
              <a:ahLst/>
              <a:cxnLst/>
              <a:rect l="l" t="t" r="r" b="b"/>
              <a:pathLst>
                <a:path w="1292225" h="450850">
                  <a:moveTo>
                    <a:pt x="0" y="225298"/>
                  </a:moveTo>
                  <a:lnTo>
                    <a:pt x="13081" y="179958"/>
                  </a:lnTo>
                  <a:lnTo>
                    <a:pt x="50800" y="137667"/>
                  </a:lnTo>
                  <a:lnTo>
                    <a:pt x="110362" y="99313"/>
                  </a:lnTo>
                  <a:lnTo>
                    <a:pt x="147447" y="82041"/>
                  </a:lnTo>
                  <a:lnTo>
                    <a:pt x="189230" y="66039"/>
                  </a:lnTo>
                  <a:lnTo>
                    <a:pt x="235077" y="51435"/>
                  </a:lnTo>
                  <a:lnTo>
                    <a:pt x="284734" y="38480"/>
                  </a:lnTo>
                  <a:lnTo>
                    <a:pt x="338074" y="27177"/>
                  </a:lnTo>
                  <a:lnTo>
                    <a:pt x="394462" y="17652"/>
                  </a:lnTo>
                  <a:lnTo>
                    <a:pt x="453898" y="10160"/>
                  </a:lnTo>
                  <a:lnTo>
                    <a:pt x="515747" y="4571"/>
                  </a:lnTo>
                  <a:lnTo>
                    <a:pt x="579882" y="1142"/>
                  </a:lnTo>
                  <a:lnTo>
                    <a:pt x="645922" y="0"/>
                  </a:lnTo>
                  <a:lnTo>
                    <a:pt x="712088" y="1142"/>
                  </a:lnTo>
                  <a:lnTo>
                    <a:pt x="776224" y="4571"/>
                  </a:lnTo>
                  <a:lnTo>
                    <a:pt x="838073" y="10160"/>
                  </a:lnTo>
                  <a:lnTo>
                    <a:pt x="897509" y="17652"/>
                  </a:lnTo>
                  <a:lnTo>
                    <a:pt x="953897" y="27177"/>
                  </a:lnTo>
                  <a:lnTo>
                    <a:pt x="1007237" y="38480"/>
                  </a:lnTo>
                  <a:lnTo>
                    <a:pt x="1056893" y="51435"/>
                  </a:lnTo>
                  <a:lnTo>
                    <a:pt x="1102740" y="66039"/>
                  </a:lnTo>
                  <a:lnTo>
                    <a:pt x="1144524" y="82041"/>
                  </a:lnTo>
                  <a:lnTo>
                    <a:pt x="1181608" y="99313"/>
                  </a:lnTo>
                  <a:lnTo>
                    <a:pt x="1241171" y="137667"/>
                  </a:lnTo>
                  <a:lnTo>
                    <a:pt x="1278889" y="179958"/>
                  </a:lnTo>
                  <a:lnTo>
                    <a:pt x="1291971" y="225298"/>
                  </a:lnTo>
                  <a:lnTo>
                    <a:pt x="1288668" y="248412"/>
                  </a:lnTo>
                  <a:lnTo>
                    <a:pt x="1262888" y="292480"/>
                  </a:lnTo>
                  <a:lnTo>
                    <a:pt x="1213992" y="332866"/>
                  </a:lnTo>
                  <a:lnTo>
                    <a:pt x="1144524" y="368807"/>
                  </a:lnTo>
                  <a:lnTo>
                    <a:pt x="1102740" y="384810"/>
                  </a:lnTo>
                  <a:lnTo>
                    <a:pt x="1056893" y="399414"/>
                  </a:lnTo>
                  <a:lnTo>
                    <a:pt x="1007237" y="412368"/>
                  </a:lnTo>
                  <a:lnTo>
                    <a:pt x="953897" y="423671"/>
                  </a:lnTo>
                  <a:lnTo>
                    <a:pt x="897509" y="433196"/>
                  </a:lnTo>
                  <a:lnTo>
                    <a:pt x="838073" y="440689"/>
                  </a:lnTo>
                  <a:lnTo>
                    <a:pt x="776224" y="446277"/>
                  </a:lnTo>
                  <a:lnTo>
                    <a:pt x="712088" y="449706"/>
                  </a:lnTo>
                  <a:lnTo>
                    <a:pt x="645922" y="450850"/>
                  </a:lnTo>
                  <a:lnTo>
                    <a:pt x="579882" y="449706"/>
                  </a:lnTo>
                  <a:lnTo>
                    <a:pt x="515747" y="446277"/>
                  </a:lnTo>
                  <a:lnTo>
                    <a:pt x="453898" y="440689"/>
                  </a:lnTo>
                  <a:lnTo>
                    <a:pt x="394462" y="433196"/>
                  </a:lnTo>
                  <a:lnTo>
                    <a:pt x="338074" y="423671"/>
                  </a:lnTo>
                  <a:lnTo>
                    <a:pt x="284734" y="412368"/>
                  </a:lnTo>
                  <a:lnTo>
                    <a:pt x="235077" y="399414"/>
                  </a:lnTo>
                  <a:lnTo>
                    <a:pt x="189230" y="384810"/>
                  </a:lnTo>
                  <a:lnTo>
                    <a:pt x="147447" y="368807"/>
                  </a:lnTo>
                  <a:lnTo>
                    <a:pt x="110362" y="351408"/>
                  </a:lnTo>
                  <a:lnTo>
                    <a:pt x="50800" y="313181"/>
                  </a:lnTo>
                  <a:lnTo>
                    <a:pt x="13081" y="270763"/>
                  </a:lnTo>
                  <a:lnTo>
                    <a:pt x="0" y="225298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7678930" y="2030098"/>
            <a:ext cx="24955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25" dirty="0">
                <a:latin typeface="Cambria"/>
                <a:cs typeface="Cambria"/>
              </a:rPr>
              <a:t>q2</a:t>
            </a:r>
            <a:endParaRPr sz="1600">
              <a:latin typeface="Cambria"/>
              <a:cs typeface="Cambri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7150547" y="3448750"/>
            <a:ext cx="1062355" cy="542291"/>
            <a:chOff x="5626544" y="3448748"/>
            <a:chExt cx="1062355" cy="542290"/>
          </a:xfrm>
        </p:grpSpPr>
        <p:sp>
          <p:nvSpPr>
            <p:cNvPr id="18" name="object 18"/>
            <p:cNvSpPr/>
            <p:nvPr/>
          </p:nvSpPr>
          <p:spPr>
            <a:xfrm>
              <a:off x="5631180" y="3453383"/>
              <a:ext cx="1051560" cy="531495"/>
            </a:xfrm>
            <a:custGeom>
              <a:avLst/>
              <a:gdLst/>
              <a:ahLst/>
              <a:cxnLst/>
              <a:rect l="l" t="t" r="r" b="b"/>
              <a:pathLst>
                <a:path w="1051559" h="531495">
                  <a:moveTo>
                    <a:pt x="525653" y="0"/>
                  </a:moveTo>
                  <a:lnTo>
                    <a:pt x="464312" y="1777"/>
                  </a:lnTo>
                  <a:lnTo>
                    <a:pt x="405130" y="6985"/>
                  </a:lnTo>
                  <a:lnTo>
                    <a:pt x="348361" y="15493"/>
                  </a:lnTo>
                  <a:lnTo>
                    <a:pt x="294513" y="27050"/>
                  </a:lnTo>
                  <a:lnTo>
                    <a:pt x="243840" y="41401"/>
                  </a:lnTo>
                  <a:lnTo>
                    <a:pt x="196977" y="58419"/>
                  </a:lnTo>
                  <a:lnTo>
                    <a:pt x="154050" y="77850"/>
                  </a:lnTo>
                  <a:lnTo>
                    <a:pt x="115443" y="99567"/>
                  </a:lnTo>
                  <a:lnTo>
                    <a:pt x="81915" y="123316"/>
                  </a:lnTo>
                  <a:lnTo>
                    <a:pt x="53467" y="148843"/>
                  </a:lnTo>
                  <a:lnTo>
                    <a:pt x="13843" y="204850"/>
                  </a:lnTo>
                  <a:lnTo>
                    <a:pt x="0" y="265810"/>
                  </a:lnTo>
                  <a:lnTo>
                    <a:pt x="3556" y="296671"/>
                  </a:lnTo>
                  <a:lnTo>
                    <a:pt x="30607" y="355345"/>
                  </a:lnTo>
                  <a:lnTo>
                    <a:pt x="81915" y="408177"/>
                  </a:lnTo>
                  <a:lnTo>
                    <a:pt x="115443" y="431926"/>
                  </a:lnTo>
                  <a:lnTo>
                    <a:pt x="154050" y="453643"/>
                  </a:lnTo>
                  <a:lnTo>
                    <a:pt x="196977" y="473074"/>
                  </a:lnTo>
                  <a:lnTo>
                    <a:pt x="243840" y="490092"/>
                  </a:lnTo>
                  <a:lnTo>
                    <a:pt x="294513" y="504443"/>
                  </a:lnTo>
                  <a:lnTo>
                    <a:pt x="348361" y="516000"/>
                  </a:lnTo>
                  <a:lnTo>
                    <a:pt x="405130" y="524509"/>
                  </a:lnTo>
                  <a:lnTo>
                    <a:pt x="464312" y="529716"/>
                  </a:lnTo>
                  <a:lnTo>
                    <a:pt x="525653" y="531494"/>
                  </a:lnTo>
                  <a:lnTo>
                    <a:pt x="586994" y="529716"/>
                  </a:lnTo>
                  <a:lnTo>
                    <a:pt x="646176" y="524509"/>
                  </a:lnTo>
                  <a:lnTo>
                    <a:pt x="702945" y="516000"/>
                  </a:lnTo>
                  <a:lnTo>
                    <a:pt x="756920" y="504443"/>
                  </a:lnTo>
                  <a:lnTo>
                    <a:pt x="807466" y="490092"/>
                  </a:lnTo>
                  <a:lnTo>
                    <a:pt x="854456" y="473074"/>
                  </a:lnTo>
                  <a:lnTo>
                    <a:pt x="897381" y="453643"/>
                  </a:lnTo>
                  <a:lnTo>
                    <a:pt x="935863" y="431926"/>
                  </a:lnTo>
                  <a:lnTo>
                    <a:pt x="969518" y="408177"/>
                  </a:lnTo>
                  <a:lnTo>
                    <a:pt x="997966" y="382523"/>
                  </a:lnTo>
                  <a:lnTo>
                    <a:pt x="1037590" y="326643"/>
                  </a:lnTo>
                  <a:lnTo>
                    <a:pt x="1051433" y="265810"/>
                  </a:lnTo>
                  <a:lnTo>
                    <a:pt x="1047876" y="234695"/>
                  </a:lnTo>
                  <a:lnTo>
                    <a:pt x="1020826" y="176148"/>
                  </a:lnTo>
                  <a:lnTo>
                    <a:pt x="969518" y="123316"/>
                  </a:lnTo>
                  <a:lnTo>
                    <a:pt x="935863" y="99567"/>
                  </a:lnTo>
                  <a:lnTo>
                    <a:pt x="897381" y="77850"/>
                  </a:lnTo>
                  <a:lnTo>
                    <a:pt x="854456" y="58419"/>
                  </a:lnTo>
                  <a:lnTo>
                    <a:pt x="807466" y="41401"/>
                  </a:lnTo>
                  <a:lnTo>
                    <a:pt x="756920" y="27050"/>
                  </a:lnTo>
                  <a:lnTo>
                    <a:pt x="702945" y="15493"/>
                  </a:lnTo>
                  <a:lnTo>
                    <a:pt x="646176" y="6985"/>
                  </a:lnTo>
                  <a:lnTo>
                    <a:pt x="586994" y="1777"/>
                  </a:lnTo>
                  <a:lnTo>
                    <a:pt x="52565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631942" y="3454145"/>
              <a:ext cx="1051560" cy="531495"/>
            </a:xfrm>
            <a:custGeom>
              <a:avLst/>
              <a:gdLst/>
              <a:ahLst/>
              <a:cxnLst/>
              <a:rect l="l" t="t" r="r" b="b"/>
              <a:pathLst>
                <a:path w="1051559" h="531495">
                  <a:moveTo>
                    <a:pt x="0" y="265810"/>
                  </a:moveTo>
                  <a:lnTo>
                    <a:pt x="13843" y="204850"/>
                  </a:lnTo>
                  <a:lnTo>
                    <a:pt x="53467" y="148843"/>
                  </a:lnTo>
                  <a:lnTo>
                    <a:pt x="81915" y="123316"/>
                  </a:lnTo>
                  <a:lnTo>
                    <a:pt x="115443" y="99567"/>
                  </a:lnTo>
                  <a:lnTo>
                    <a:pt x="154050" y="77850"/>
                  </a:lnTo>
                  <a:lnTo>
                    <a:pt x="196977" y="58419"/>
                  </a:lnTo>
                  <a:lnTo>
                    <a:pt x="243840" y="41401"/>
                  </a:lnTo>
                  <a:lnTo>
                    <a:pt x="294513" y="27050"/>
                  </a:lnTo>
                  <a:lnTo>
                    <a:pt x="348361" y="15493"/>
                  </a:lnTo>
                  <a:lnTo>
                    <a:pt x="405130" y="6984"/>
                  </a:lnTo>
                  <a:lnTo>
                    <a:pt x="464312" y="1777"/>
                  </a:lnTo>
                  <a:lnTo>
                    <a:pt x="525653" y="0"/>
                  </a:lnTo>
                  <a:lnTo>
                    <a:pt x="586994" y="1777"/>
                  </a:lnTo>
                  <a:lnTo>
                    <a:pt x="646176" y="6984"/>
                  </a:lnTo>
                  <a:lnTo>
                    <a:pt x="702945" y="15493"/>
                  </a:lnTo>
                  <a:lnTo>
                    <a:pt x="756920" y="27050"/>
                  </a:lnTo>
                  <a:lnTo>
                    <a:pt x="807466" y="41401"/>
                  </a:lnTo>
                  <a:lnTo>
                    <a:pt x="854456" y="58419"/>
                  </a:lnTo>
                  <a:lnTo>
                    <a:pt x="897382" y="77850"/>
                  </a:lnTo>
                  <a:lnTo>
                    <a:pt x="935863" y="99567"/>
                  </a:lnTo>
                  <a:lnTo>
                    <a:pt x="969517" y="123316"/>
                  </a:lnTo>
                  <a:lnTo>
                    <a:pt x="997965" y="148843"/>
                  </a:lnTo>
                  <a:lnTo>
                    <a:pt x="1037589" y="204850"/>
                  </a:lnTo>
                  <a:lnTo>
                    <a:pt x="1051433" y="265810"/>
                  </a:lnTo>
                  <a:lnTo>
                    <a:pt x="1047877" y="296671"/>
                  </a:lnTo>
                  <a:lnTo>
                    <a:pt x="1020826" y="355345"/>
                  </a:lnTo>
                  <a:lnTo>
                    <a:pt x="969517" y="408177"/>
                  </a:lnTo>
                  <a:lnTo>
                    <a:pt x="935863" y="431926"/>
                  </a:lnTo>
                  <a:lnTo>
                    <a:pt x="897382" y="453643"/>
                  </a:lnTo>
                  <a:lnTo>
                    <a:pt x="854456" y="473074"/>
                  </a:lnTo>
                  <a:lnTo>
                    <a:pt x="807466" y="490092"/>
                  </a:lnTo>
                  <a:lnTo>
                    <a:pt x="756920" y="504443"/>
                  </a:lnTo>
                  <a:lnTo>
                    <a:pt x="702945" y="516000"/>
                  </a:lnTo>
                  <a:lnTo>
                    <a:pt x="646176" y="524509"/>
                  </a:lnTo>
                  <a:lnTo>
                    <a:pt x="586994" y="529716"/>
                  </a:lnTo>
                  <a:lnTo>
                    <a:pt x="525653" y="531494"/>
                  </a:lnTo>
                  <a:lnTo>
                    <a:pt x="464312" y="529716"/>
                  </a:lnTo>
                  <a:lnTo>
                    <a:pt x="405130" y="524509"/>
                  </a:lnTo>
                  <a:lnTo>
                    <a:pt x="348361" y="516000"/>
                  </a:lnTo>
                  <a:lnTo>
                    <a:pt x="294513" y="504443"/>
                  </a:lnTo>
                  <a:lnTo>
                    <a:pt x="243840" y="490092"/>
                  </a:lnTo>
                  <a:lnTo>
                    <a:pt x="196977" y="473074"/>
                  </a:lnTo>
                  <a:lnTo>
                    <a:pt x="154050" y="453643"/>
                  </a:lnTo>
                  <a:lnTo>
                    <a:pt x="115443" y="431926"/>
                  </a:lnTo>
                  <a:lnTo>
                    <a:pt x="81915" y="408177"/>
                  </a:lnTo>
                  <a:lnTo>
                    <a:pt x="53467" y="382523"/>
                  </a:lnTo>
                  <a:lnTo>
                    <a:pt x="13843" y="326643"/>
                  </a:lnTo>
                  <a:lnTo>
                    <a:pt x="0" y="265810"/>
                  </a:lnTo>
                  <a:close/>
                </a:path>
              </a:pathLst>
            </a:custGeom>
            <a:ln w="10667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7557643" y="3561972"/>
            <a:ext cx="24955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25" dirty="0">
                <a:latin typeface="Cambria"/>
                <a:cs typeface="Cambria"/>
              </a:rPr>
              <a:t>q3</a:t>
            </a:r>
            <a:endParaRPr sz="1600">
              <a:latin typeface="Cambria"/>
              <a:cs typeface="Cambria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7738874" y="2346960"/>
            <a:ext cx="271780" cy="1264920"/>
            <a:chOff x="6214871" y="2346960"/>
            <a:chExt cx="271780" cy="1264920"/>
          </a:xfrm>
        </p:grpSpPr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214871" y="2346960"/>
              <a:ext cx="271272" cy="1264920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6271260" y="2375915"/>
              <a:ext cx="127635" cy="1077595"/>
            </a:xfrm>
            <a:custGeom>
              <a:avLst/>
              <a:gdLst/>
              <a:ahLst/>
              <a:cxnLst/>
              <a:rect l="l" t="t" r="r" b="b"/>
              <a:pathLst>
                <a:path w="127635" h="1077595">
                  <a:moveTo>
                    <a:pt x="15367" y="37973"/>
                  </a:moveTo>
                  <a:lnTo>
                    <a:pt x="12700" y="0"/>
                  </a:lnTo>
                  <a:lnTo>
                    <a:pt x="0" y="889"/>
                  </a:lnTo>
                  <a:lnTo>
                    <a:pt x="2794" y="38862"/>
                  </a:lnTo>
                  <a:lnTo>
                    <a:pt x="15367" y="37973"/>
                  </a:lnTo>
                  <a:close/>
                </a:path>
                <a:path w="127635" h="1077595">
                  <a:moveTo>
                    <a:pt x="19050" y="88646"/>
                  </a:moveTo>
                  <a:lnTo>
                    <a:pt x="16256" y="50673"/>
                  </a:lnTo>
                  <a:lnTo>
                    <a:pt x="3683" y="51562"/>
                  </a:lnTo>
                  <a:lnTo>
                    <a:pt x="6350" y="89535"/>
                  </a:lnTo>
                  <a:lnTo>
                    <a:pt x="19050" y="88646"/>
                  </a:lnTo>
                  <a:close/>
                </a:path>
                <a:path w="127635" h="1077595">
                  <a:moveTo>
                    <a:pt x="22606" y="139319"/>
                  </a:moveTo>
                  <a:lnTo>
                    <a:pt x="19939" y="101346"/>
                  </a:lnTo>
                  <a:lnTo>
                    <a:pt x="7239" y="102235"/>
                  </a:lnTo>
                  <a:lnTo>
                    <a:pt x="9906" y="140208"/>
                  </a:lnTo>
                  <a:lnTo>
                    <a:pt x="22606" y="139319"/>
                  </a:lnTo>
                  <a:close/>
                </a:path>
                <a:path w="127635" h="1077595">
                  <a:moveTo>
                    <a:pt x="26162" y="189992"/>
                  </a:moveTo>
                  <a:lnTo>
                    <a:pt x="23495" y="152019"/>
                  </a:lnTo>
                  <a:lnTo>
                    <a:pt x="10795" y="152908"/>
                  </a:lnTo>
                  <a:lnTo>
                    <a:pt x="13462" y="190881"/>
                  </a:lnTo>
                  <a:lnTo>
                    <a:pt x="26162" y="189992"/>
                  </a:lnTo>
                  <a:close/>
                </a:path>
                <a:path w="127635" h="1077595">
                  <a:moveTo>
                    <a:pt x="29718" y="240665"/>
                  </a:moveTo>
                  <a:lnTo>
                    <a:pt x="27051" y="202692"/>
                  </a:lnTo>
                  <a:lnTo>
                    <a:pt x="14351" y="203581"/>
                  </a:lnTo>
                  <a:lnTo>
                    <a:pt x="17018" y="241554"/>
                  </a:lnTo>
                  <a:lnTo>
                    <a:pt x="29718" y="240665"/>
                  </a:lnTo>
                  <a:close/>
                </a:path>
                <a:path w="127635" h="1077595">
                  <a:moveTo>
                    <a:pt x="33147" y="291338"/>
                  </a:moveTo>
                  <a:lnTo>
                    <a:pt x="30607" y="253365"/>
                  </a:lnTo>
                  <a:lnTo>
                    <a:pt x="18034" y="254254"/>
                  </a:lnTo>
                  <a:lnTo>
                    <a:pt x="20701" y="292227"/>
                  </a:lnTo>
                  <a:lnTo>
                    <a:pt x="33147" y="291338"/>
                  </a:lnTo>
                  <a:close/>
                </a:path>
                <a:path w="127635" h="1077595">
                  <a:moveTo>
                    <a:pt x="36830" y="342011"/>
                  </a:moveTo>
                  <a:lnTo>
                    <a:pt x="34163" y="304038"/>
                  </a:lnTo>
                  <a:lnTo>
                    <a:pt x="21590" y="304927"/>
                  </a:lnTo>
                  <a:lnTo>
                    <a:pt x="24257" y="342900"/>
                  </a:lnTo>
                  <a:lnTo>
                    <a:pt x="36830" y="342011"/>
                  </a:lnTo>
                  <a:close/>
                </a:path>
                <a:path w="127635" h="1077595">
                  <a:moveTo>
                    <a:pt x="40386" y="392684"/>
                  </a:moveTo>
                  <a:lnTo>
                    <a:pt x="37719" y="354711"/>
                  </a:lnTo>
                  <a:lnTo>
                    <a:pt x="25146" y="355600"/>
                  </a:lnTo>
                  <a:lnTo>
                    <a:pt x="27813" y="393573"/>
                  </a:lnTo>
                  <a:lnTo>
                    <a:pt x="40386" y="392684"/>
                  </a:lnTo>
                  <a:close/>
                </a:path>
                <a:path w="127635" h="1077595">
                  <a:moveTo>
                    <a:pt x="43942" y="443357"/>
                  </a:moveTo>
                  <a:lnTo>
                    <a:pt x="41275" y="405384"/>
                  </a:lnTo>
                  <a:lnTo>
                    <a:pt x="28702" y="406273"/>
                  </a:lnTo>
                  <a:lnTo>
                    <a:pt x="31369" y="444246"/>
                  </a:lnTo>
                  <a:lnTo>
                    <a:pt x="43942" y="443357"/>
                  </a:lnTo>
                  <a:close/>
                </a:path>
                <a:path w="127635" h="1077595">
                  <a:moveTo>
                    <a:pt x="47498" y="494030"/>
                  </a:moveTo>
                  <a:lnTo>
                    <a:pt x="44831" y="456057"/>
                  </a:lnTo>
                  <a:lnTo>
                    <a:pt x="32258" y="456946"/>
                  </a:lnTo>
                  <a:lnTo>
                    <a:pt x="34925" y="494919"/>
                  </a:lnTo>
                  <a:lnTo>
                    <a:pt x="47498" y="494030"/>
                  </a:lnTo>
                  <a:close/>
                </a:path>
                <a:path w="127635" h="1077595">
                  <a:moveTo>
                    <a:pt x="51181" y="544576"/>
                  </a:moveTo>
                  <a:lnTo>
                    <a:pt x="48514" y="506730"/>
                  </a:lnTo>
                  <a:lnTo>
                    <a:pt x="35814" y="507619"/>
                  </a:lnTo>
                  <a:lnTo>
                    <a:pt x="38481" y="545465"/>
                  </a:lnTo>
                  <a:lnTo>
                    <a:pt x="51181" y="544576"/>
                  </a:lnTo>
                  <a:close/>
                </a:path>
                <a:path w="127635" h="1077595">
                  <a:moveTo>
                    <a:pt x="54737" y="595249"/>
                  </a:moveTo>
                  <a:lnTo>
                    <a:pt x="52070" y="557276"/>
                  </a:lnTo>
                  <a:lnTo>
                    <a:pt x="39370" y="558165"/>
                  </a:lnTo>
                  <a:lnTo>
                    <a:pt x="42037" y="596138"/>
                  </a:lnTo>
                  <a:lnTo>
                    <a:pt x="54737" y="595249"/>
                  </a:lnTo>
                  <a:close/>
                </a:path>
                <a:path w="127635" h="1077595">
                  <a:moveTo>
                    <a:pt x="58293" y="645922"/>
                  </a:moveTo>
                  <a:lnTo>
                    <a:pt x="55626" y="607949"/>
                  </a:lnTo>
                  <a:lnTo>
                    <a:pt x="42926" y="608838"/>
                  </a:lnTo>
                  <a:lnTo>
                    <a:pt x="45593" y="646811"/>
                  </a:lnTo>
                  <a:lnTo>
                    <a:pt x="58293" y="645922"/>
                  </a:lnTo>
                  <a:close/>
                </a:path>
                <a:path w="127635" h="1077595">
                  <a:moveTo>
                    <a:pt x="61849" y="696595"/>
                  </a:moveTo>
                  <a:lnTo>
                    <a:pt x="59182" y="658622"/>
                  </a:lnTo>
                  <a:lnTo>
                    <a:pt x="46482" y="659511"/>
                  </a:lnTo>
                  <a:lnTo>
                    <a:pt x="49276" y="697484"/>
                  </a:lnTo>
                  <a:lnTo>
                    <a:pt x="61849" y="696595"/>
                  </a:lnTo>
                  <a:close/>
                </a:path>
                <a:path w="127635" h="1077595">
                  <a:moveTo>
                    <a:pt x="65532" y="747268"/>
                  </a:moveTo>
                  <a:lnTo>
                    <a:pt x="62738" y="709295"/>
                  </a:lnTo>
                  <a:lnTo>
                    <a:pt x="50165" y="710184"/>
                  </a:lnTo>
                  <a:lnTo>
                    <a:pt x="52832" y="748157"/>
                  </a:lnTo>
                  <a:lnTo>
                    <a:pt x="65532" y="747268"/>
                  </a:lnTo>
                  <a:close/>
                </a:path>
                <a:path w="127635" h="1077595">
                  <a:moveTo>
                    <a:pt x="69088" y="797941"/>
                  </a:moveTo>
                  <a:lnTo>
                    <a:pt x="66421" y="759968"/>
                  </a:lnTo>
                  <a:lnTo>
                    <a:pt x="53721" y="760857"/>
                  </a:lnTo>
                  <a:lnTo>
                    <a:pt x="56388" y="798830"/>
                  </a:lnTo>
                  <a:lnTo>
                    <a:pt x="69088" y="797941"/>
                  </a:lnTo>
                  <a:close/>
                </a:path>
                <a:path w="127635" h="1077595">
                  <a:moveTo>
                    <a:pt x="72644" y="848614"/>
                  </a:moveTo>
                  <a:lnTo>
                    <a:pt x="69977" y="810641"/>
                  </a:lnTo>
                  <a:lnTo>
                    <a:pt x="57277" y="811530"/>
                  </a:lnTo>
                  <a:lnTo>
                    <a:pt x="59944" y="849503"/>
                  </a:lnTo>
                  <a:lnTo>
                    <a:pt x="72644" y="848614"/>
                  </a:lnTo>
                  <a:close/>
                </a:path>
                <a:path w="127635" h="1077595">
                  <a:moveTo>
                    <a:pt x="76200" y="899287"/>
                  </a:moveTo>
                  <a:lnTo>
                    <a:pt x="73533" y="861314"/>
                  </a:lnTo>
                  <a:lnTo>
                    <a:pt x="60833" y="862203"/>
                  </a:lnTo>
                  <a:lnTo>
                    <a:pt x="63627" y="900176"/>
                  </a:lnTo>
                  <a:lnTo>
                    <a:pt x="76200" y="899287"/>
                  </a:lnTo>
                  <a:close/>
                </a:path>
                <a:path w="127635" h="1077595">
                  <a:moveTo>
                    <a:pt x="79883" y="949960"/>
                  </a:moveTo>
                  <a:lnTo>
                    <a:pt x="77089" y="911987"/>
                  </a:lnTo>
                  <a:lnTo>
                    <a:pt x="64516" y="912876"/>
                  </a:lnTo>
                  <a:lnTo>
                    <a:pt x="67183" y="950849"/>
                  </a:lnTo>
                  <a:lnTo>
                    <a:pt x="79883" y="949960"/>
                  </a:lnTo>
                  <a:close/>
                </a:path>
                <a:path w="127635" h="1077595">
                  <a:moveTo>
                    <a:pt x="83439" y="1000633"/>
                  </a:moveTo>
                  <a:lnTo>
                    <a:pt x="80772" y="962660"/>
                  </a:lnTo>
                  <a:lnTo>
                    <a:pt x="68072" y="963549"/>
                  </a:lnTo>
                  <a:lnTo>
                    <a:pt x="70739" y="1001522"/>
                  </a:lnTo>
                  <a:lnTo>
                    <a:pt x="83439" y="1000633"/>
                  </a:lnTo>
                  <a:close/>
                </a:path>
                <a:path w="127635" h="1077595">
                  <a:moveTo>
                    <a:pt x="127635" y="985266"/>
                  </a:moveTo>
                  <a:lnTo>
                    <a:pt x="126365" y="981456"/>
                  </a:lnTo>
                  <a:lnTo>
                    <a:pt x="120142" y="978408"/>
                  </a:lnTo>
                  <a:lnTo>
                    <a:pt x="116332" y="979678"/>
                  </a:lnTo>
                  <a:lnTo>
                    <a:pt x="86233" y="1041019"/>
                  </a:lnTo>
                  <a:lnTo>
                    <a:pt x="84328" y="1013333"/>
                  </a:lnTo>
                  <a:lnTo>
                    <a:pt x="80899" y="1013574"/>
                  </a:lnTo>
                  <a:lnTo>
                    <a:pt x="80899" y="1051687"/>
                  </a:lnTo>
                  <a:lnTo>
                    <a:pt x="80645" y="1052195"/>
                  </a:lnTo>
                  <a:lnTo>
                    <a:pt x="80391" y="1051814"/>
                  </a:lnTo>
                  <a:lnTo>
                    <a:pt x="80899" y="1051687"/>
                  </a:lnTo>
                  <a:lnTo>
                    <a:pt x="80899" y="1013574"/>
                  </a:lnTo>
                  <a:lnTo>
                    <a:pt x="71628" y="1014222"/>
                  </a:lnTo>
                  <a:lnTo>
                    <a:pt x="73533" y="1041781"/>
                  </a:lnTo>
                  <a:lnTo>
                    <a:pt x="35179" y="985393"/>
                  </a:lnTo>
                  <a:lnTo>
                    <a:pt x="31369" y="984631"/>
                  </a:lnTo>
                  <a:lnTo>
                    <a:pt x="25527" y="988568"/>
                  </a:lnTo>
                  <a:lnTo>
                    <a:pt x="24765" y="992632"/>
                  </a:lnTo>
                  <a:lnTo>
                    <a:pt x="26797" y="995426"/>
                  </a:lnTo>
                  <a:lnTo>
                    <a:pt x="82423" y="1077341"/>
                  </a:lnTo>
                  <a:lnTo>
                    <a:pt x="88265" y="1065276"/>
                  </a:lnTo>
                  <a:lnTo>
                    <a:pt x="88900" y="1064006"/>
                  </a:lnTo>
                  <a:lnTo>
                    <a:pt x="89916" y="1061974"/>
                  </a:lnTo>
                  <a:lnTo>
                    <a:pt x="127635" y="98526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2161140" y="859668"/>
            <a:ext cx="8214359" cy="11926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spcBef>
                <a:spcPts val="100"/>
              </a:spcBef>
            </a:pPr>
            <a:r>
              <a:rPr b="1" dirty="0">
                <a:latin typeface="Cambria"/>
                <a:cs typeface="Cambria"/>
              </a:rPr>
              <a:t>Ex</a:t>
            </a:r>
            <a:r>
              <a:rPr b="1" spc="71" dirty="0">
                <a:latin typeface="Cambria"/>
                <a:cs typeface="Cambria"/>
              </a:rPr>
              <a:t> </a:t>
            </a:r>
            <a:r>
              <a:rPr b="1" dirty="0">
                <a:latin typeface="Cambria"/>
                <a:cs typeface="Cambria"/>
              </a:rPr>
              <a:t>7:</a:t>
            </a:r>
            <a:r>
              <a:rPr b="1" spc="6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Design</a:t>
            </a:r>
            <a:r>
              <a:rPr spc="8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Mealy</a:t>
            </a:r>
            <a:r>
              <a:rPr spc="5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and</a:t>
            </a:r>
            <a:r>
              <a:rPr spc="6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Moore</a:t>
            </a:r>
            <a:r>
              <a:rPr spc="4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machine</a:t>
            </a:r>
            <a:r>
              <a:rPr spc="8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for</a:t>
            </a:r>
            <a:r>
              <a:rPr spc="6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the</a:t>
            </a:r>
            <a:r>
              <a:rPr spc="6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following</a:t>
            </a:r>
            <a:r>
              <a:rPr spc="6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processes.</a:t>
            </a:r>
            <a:r>
              <a:rPr spc="6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For</a:t>
            </a:r>
            <a:r>
              <a:rPr spc="4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input</a:t>
            </a:r>
            <a:r>
              <a:rPr spc="71" dirty="0">
                <a:latin typeface="Cambria"/>
                <a:cs typeface="Cambria"/>
              </a:rPr>
              <a:t> </a:t>
            </a:r>
            <a:r>
              <a:rPr spc="-20" dirty="0">
                <a:latin typeface="Cambria"/>
                <a:cs typeface="Cambria"/>
              </a:rPr>
              <a:t>from </a:t>
            </a:r>
            <a:r>
              <a:rPr dirty="0">
                <a:latin typeface="Cambria"/>
                <a:cs typeface="Cambria"/>
              </a:rPr>
              <a:t>(0+1)*</a:t>
            </a:r>
            <a:r>
              <a:rPr spc="13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if</a:t>
            </a:r>
            <a:r>
              <a:rPr spc="12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input</a:t>
            </a:r>
            <a:r>
              <a:rPr spc="13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end</a:t>
            </a:r>
            <a:r>
              <a:rPr spc="11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in</a:t>
            </a:r>
            <a:r>
              <a:rPr spc="12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101</a:t>
            </a:r>
            <a:r>
              <a:rPr spc="12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output</a:t>
            </a:r>
            <a:r>
              <a:rPr spc="13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‘X’</a:t>
            </a:r>
            <a:r>
              <a:rPr spc="12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and</a:t>
            </a:r>
            <a:r>
              <a:rPr spc="11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if</a:t>
            </a:r>
            <a:r>
              <a:rPr spc="12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input</a:t>
            </a:r>
            <a:r>
              <a:rPr spc="13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end</a:t>
            </a:r>
            <a:r>
              <a:rPr spc="12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in</a:t>
            </a:r>
            <a:r>
              <a:rPr spc="11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110</a:t>
            </a:r>
            <a:r>
              <a:rPr spc="11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output</a:t>
            </a:r>
            <a:r>
              <a:rPr spc="13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‘Y’</a:t>
            </a:r>
            <a:r>
              <a:rPr spc="13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,</a:t>
            </a:r>
            <a:r>
              <a:rPr spc="135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otherwise </a:t>
            </a:r>
            <a:r>
              <a:rPr dirty="0">
                <a:latin typeface="Cambria"/>
                <a:cs typeface="Cambria"/>
              </a:rPr>
              <a:t>output</a:t>
            </a:r>
            <a:r>
              <a:rPr spc="-65" dirty="0">
                <a:latin typeface="Cambria"/>
                <a:cs typeface="Cambria"/>
              </a:rPr>
              <a:t> </a:t>
            </a:r>
            <a:r>
              <a:rPr spc="-20" dirty="0">
                <a:latin typeface="Cambria"/>
                <a:cs typeface="Cambria"/>
              </a:rPr>
              <a:t>‘Z’.</a:t>
            </a:r>
            <a:endParaRPr>
              <a:latin typeface="Cambria"/>
              <a:cs typeface="Cambria"/>
            </a:endParaRPr>
          </a:p>
          <a:p>
            <a:pPr marR="1248379" algn="r">
              <a:spcBef>
                <a:spcPts val="800"/>
              </a:spcBef>
            </a:pPr>
            <a:r>
              <a:rPr sz="1600" spc="-25" dirty="0">
                <a:latin typeface="Cambria"/>
                <a:cs typeface="Cambria"/>
              </a:rPr>
              <a:t>1/z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157344" y="2092583"/>
            <a:ext cx="32956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25" dirty="0">
                <a:latin typeface="Cambria"/>
                <a:cs typeface="Cambria"/>
              </a:rPr>
              <a:t>1/z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286754" y="2797559"/>
            <a:ext cx="33972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25" dirty="0">
                <a:latin typeface="Cambria"/>
                <a:cs typeface="Cambria"/>
              </a:rPr>
              <a:t>0/y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575556" y="2967611"/>
            <a:ext cx="32956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25" dirty="0">
                <a:latin typeface="Cambria"/>
                <a:cs typeface="Cambria"/>
              </a:rPr>
              <a:t>0/z</a:t>
            </a:r>
            <a:endParaRPr sz="1600">
              <a:latin typeface="Cambria"/>
              <a:cs typeface="Cambria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2890967" y="2686755"/>
            <a:ext cx="1031875" cy="511809"/>
            <a:chOff x="1366964" y="2686748"/>
            <a:chExt cx="1031875" cy="511809"/>
          </a:xfrm>
        </p:grpSpPr>
        <p:sp>
          <p:nvSpPr>
            <p:cNvPr id="29" name="object 29"/>
            <p:cNvSpPr/>
            <p:nvPr/>
          </p:nvSpPr>
          <p:spPr>
            <a:xfrm>
              <a:off x="1371600" y="2691383"/>
              <a:ext cx="1021080" cy="501015"/>
            </a:xfrm>
            <a:custGeom>
              <a:avLst/>
              <a:gdLst/>
              <a:ahLst/>
              <a:cxnLst/>
              <a:rect l="l" t="t" r="r" b="b"/>
              <a:pathLst>
                <a:path w="1021080" h="501014">
                  <a:moveTo>
                    <a:pt x="510413" y="0"/>
                  </a:moveTo>
                  <a:lnTo>
                    <a:pt x="446405" y="1904"/>
                  </a:lnTo>
                  <a:lnTo>
                    <a:pt x="384810" y="7619"/>
                  </a:lnTo>
                  <a:lnTo>
                    <a:pt x="326008" y="16890"/>
                  </a:lnTo>
                  <a:lnTo>
                    <a:pt x="270510" y="29337"/>
                  </a:lnTo>
                  <a:lnTo>
                    <a:pt x="218821" y="44957"/>
                  </a:lnTo>
                  <a:lnTo>
                    <a:pt x="171450" y="63245"/>
                  </a:lnTo>
                  <a:lnTo>
                    <a:pt x="128778" y="84200"/>
                  </a:lnTo>
                  <a:lnTo>
                    <a:pt x="91440" y="107441"/>
                  </a:lnTo>
                  <a:lnTo>
                    <a:pt x="59816" y="132841"/>
                  </a:lnTo>
                  <a:lnTo>
                    <a:pt x="15621" y="188849"/>
                  </a:lnTo>
                  <a:lnTo>
                    <a:pt x="0" y="250570"/>
                  </a:lnTo>
                  <a:lnTo>
                    <a:pt x="3937" y="281939"/>
                  </a:lnTo>
                  <a:lnTo>
                    <a:pt x="34290" y="341121"/>
                  </a:lnTo>
                  <a:lnTo>
                    <a:pt x="91440" y="393700"/>
                  </a:lnTo>
                  <a:lnTo>
                    <a:pt x="128778" y="416940"/>
                  </a:lnTo>
                  <a:lnTo>
                    <a:pt x="171450" y="437768"/>
                  </a:lnTo>
                  <a:lnTo>
                    <a:pt x="218821" y="456183"/>
                  </a:lnTo>
                  <a:lnTo>
                    <a:pt x="270510" y="471677"/>
                  </a:lnTo>
                  <a:lnTo>
                    <a:pt x="326008" y="484124"/>
                  </a:lnTo>
                  <a:lnTo>
                    <a:pt x="384810" y="493394"/>
                  </a:lnTo>
                  <a:lnTo>
                    <a:pt x="446405" y="499110"/>
                  </a:lnTo>
                  <a:lnTo>
                    <a:pt x="510413" y="501014"/>
                  </a:lnTo>
                  <a:lnTo>
                    <a:pt x="574548" y="499110"/>
                  </a:lnTo>
                  <a:lnTo>
                    <a:pt x="636143" y="493394"/>
                  </a:lnTo>
                  <a:lnTo>
                    <a:pt x="694944" y="484124"/>
                  </a:lnTo>
                  <a:lnTo>
                    <a:pt x="750443" y="471677"/>
                  </a:lnTo>
                  <a:lnTo>
                    <a:pt x="802005" y="456183"/>
                  </a:lnTo>
                  <a:lnTo>
                    <a:pt x="849376" y="437768"/>
                  </a:lnTo>
                  <a:lnTo>
                    <a:pt x="892048" y="416940"/>
                  </a:lnTo>
                  <a:lnTo>
                    <a:pt x="929386" y="393700"/>
                  </a:lnTo>
                  <a:lnTo>
                    <a:pt x="961008" y="368300"/>
                  </a:lnTo>
                  <a:lnTo>
                    <a:pt x="1005205" y="312292"/>
                  </a:lnTo>
                  <a:lnTo>
                    <a:pt x="1020826" y="250570"/>
                  </a:lnTo>
                  <a:lnTo>
                    <a:pt x="1016888" y="219201"/>
                  </a:lnTo>
                  <a:lnTo>
                    <a:pt x="986536" y="160019"/>
                  </a:lnTo>
                  <a:lnTo>
                    <a:pt x="929386" y="107441"/>
                  </a:lnTo>
                  <a:lnTo>
                    <a:pt x="892048" y="84200"/>
                  </a:lnTo>
                  <a:lnTo>
                    <a:pt x="849376" y="63245"/>
                  </a:lnTo>
                  <a:lnTo>
                    <a:pt x="802005" y="44957"/>
                  </a:lnTo>
                  <a:lnTo>
                    <a:pt x="750443" y="29337"/>
                  </a:lnTo>
                  <a:lnTo>
                    <a:pt x="694944" y="16890"/>
                  </a:lnTo>
                  <a:lnTo>
                    <a:pt x="636143" y="7619"/>
                  </a:lnTo>
                  <a:lnTo>
                    <a:pt x="574548" y="1904"/>
                  </a:lnTo>
                  <a:lnTo>
                    <a:pt x="51041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372362" y="2692145"/>
              <a:ext cx="1021080" cy="501015"/>
            </a:xfrm>
            <a:custGeom>
              <a:avLst/>
              <a:gdLst/>
              <a:ahLst/>
              <a:cxnLst/>
              <a:rect l="l" t="t" r="r" b="b"/>
              <a:pathLst>
                <a:path w="1021080" h="501014">
                  <a:moveTo>
                    <a:pt x="0" y="250570"/>
                  </a:moveTo>
                  <a:lnTo>
                    <a:pt x="15621" y="188849"/>
                  </a:lnTo>
                  <a:lnTo>
                    <a:pt x="59816" y="132841"/>
                  </a:lnTo>
                  <a:lnTo>
                    <a:pt x="91440" y="107441"/>
                  </a:lnTo>
                  <a:lnTo>
                    <a:pt x="128778" y="84200"/>
                  </a:lnTo>
                  <a:lnTo>
                    <a:pt x="171450" y="63245"/>
                  </a:lnTo>
                  <a:lnTo>
                    <a:pt x="218821" y="44957"/>
                  </a:lnTo>
                  <a:lnTo>
                    <a:pt x="270510" y="29337"/>
                  </a:lnTo>
                  <a:lnTo>
                    <a:pt x="326008" y="16890"/>
                  </a:lnTo>
                  <a:lnTo>
                    <a:pt x="384810" y="7619"/>
                  </a:lnTo>
                  <a:lnTo>
                    <a:pt x="446405" y="1904"/>
                  </a:lnTo>
                  <a:lnTo>
                    <a:pt x="510413" y="0"/>
                  </a:lnTo>
                  <a:lnTo>
                    <a:pt x="574548" y="1904"/>
                  </a:lnTo>
                  <a:lnTo>
                    <a:pt x="636143" y="7619"/>
                  </a:lnTo>
                  <a:lnTo>
                    <a:pt x="694944" y="16890"/>
                  </a:lnTo>
                  <a:lnTo>
                    <a:pt x="750443" y="29337"/>
                  </a:lnTo>
                  <a:lnTo>
                    <a:pt x="802005" y="44957"/>
                  </a:lnTo>
                  <a:lnTo>
                    <a:pt x="849376" y="63245"/>
                  </a:lnTo>
                  <a:lnTo>
                    <a:pt x="892048" y="84200"/>
                  </a:lnTo>
                  <a:lnTo>
                    <a:pt x="929386" y="107441"/>
                  </a:lnTo>
                  <a:lnTo>
                    <a:pt x="961008" y="132841"/>
                  </a:lnTo>
                  <a:lnTo>
                    <a:pt x="1005205" y="188849"/>
                  </a:lnTo>
                  <a:lnTo>
                    <a:pt x="1020826" y="250570"/>
                  </a:lnTo>
                  <a:lnTo>
                    <a:pt x="1016888" y="281939"/>
                  </a:lnTo>
                  <a:lnTo>
                    <a:pt x="986536" y="341121"/>
                  </a:lnTo>
                  <a:lnTo>
                    <a:pt x="929386" y="393700"/>
                  </a:lnTo>
                  <a:lnTo>
                    <a:pt x="892048" y="416940"/>
                  </a:lnTo>
                  <a:lnTo>
                    <a:pt x="849376" y="437768"/>
                  </a:lnTo>
                  <a:lnTo>
                    <a:pt x="802005" y="456183"/>
                  </a:lnTo>
                  <a:lnTo>
                    <a:pt x="750443" y="471677"/>
                  </a:lnTo>
                  <a:lnTo>
                    <a:pt x="694944" y="484124"/>
                  </a:lnTo>
                  <a:lnTo>
                    <a:pt x="636143" y="493394"/>
                  </a:lnTo>
                  <a:lnTo>
                    <a:pt x="574548" y="499109"/>
                  </a:lnTo>
                  <a:lnTo>
                    <a:pt x="510413" y="501014"/>
                  </a:lnTo>
                  <a:lnTo>
                    <a:pt x="446405" y="499109"/>
                  </a:lnTo>
                  <a:lnTo>
                    <a:pt x="384810" y="493394"/>
                  </a:lnTo>
                  <a:lnTo>
                    <a:pt x="326008" y="484124"/>
                  </a:lnTo>
                  <a:lnTo>
                    <a:pt x="270510" y="471677"/>
                  </a:lnTo>
                  <a:lnTo>
                    <a:pt x="218821" y="456183"/>
                  </a:lnTo>
                  <a:lnTo>
                    <a:pt x="171450" y="437768"/>
                  </a:lnTo>
                  <a:lnTo>
                    <a:pt x="128778" y="416940"/>
                  </a:lnTo>
                  <a:lnTo>
                    <a:pt x="91440" y="393700"/>
                  </a:lnTo>
                  <a:lnTo>
                    <a:pt x="59816" y="368300"/>
                  </a:lnTo>
                  <a:lnTo>
                    <a:pt x="15621" y="312292"/>
                  </a:lnTo>
                  <a:lnTo>
                    <a:pt x="0" y="250570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3279395" y="2799083"/>
            <a:ext cx="24955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25" dirty="0">
                <a:latin typeface="Cambria"/>
                <a:cs typeface="Cambria"/>
              </a:rPr>
              <a:t>q0</a:t>
            </a:r>
            <a:endParaRPr sz="1600">
              <a:latin typeface="Cambria"/>
              <a:cs typeface="Cambria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3861821" y="2752351"/>
            <a:ext cx="1408431" cy="307975"/>
            <a:chOff x="2337816" y="2752344"/>
            <a:chExt cx="1408430" cy="307975"/>
          </a:xfrm>
        </p:grpSpPr>
        <p:pic>
          <p:nvPicPr>
            <p:cNvPr id="33" name="object 3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337816" y="2752344"/>
              <a:ext cx="1408176" cy="307848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2391156" y="2817875"/>
              <a:ext cx="1221105" cy="161290"/>
            </a:xfrm>
            <a:custGeom>
              <a:avLst/>
              <a:gdLst/>
              <a:ahLst/>
              <a:cxnLst/>
              <a:rect l="l" t="t" r="r" b="b"/>
              <a:pathLst>
                <a:path w="1221104" h="161289">
                  <a:moveTo>
                    <a:pt x="39116" y="157480"/>
                  </a:moveTo>
                  <a:lnTo>
                    <a:pt x="37973" y="144907"/>
                  </a:lnTo>
                  <a:lnTo>
                    <a:pt x="0" y="148463"/>
                  </a:lnTo>
                  <a:lnTo>
                    <a:pt x="1143" y="161036"/>
                  </a:lnTo>
                  <a:lnTo>
                    <a:pt x="39116" y="157480"/>
                  </a:lnTo>
                  <a:close/>
                </a:path>
                <a:path w="1221104" h="161289">
                  <a:moveTo>
                    <a:pt x="89662" y="152781"/>
                  </a:moveTo>
                  <a:lnTo>
                    <a:pt x="88519" y="140335"/>
                  </a:lnTo>
                  <a:lnTo>
                    <a:pt x="50546" y="143764"/>
                  </a:lnTo>
                  <a:lnTo>
                    <a:pt x="51689" y="156337"/>
                  </a:lnTo>
                  <a:lnTo>
                    <a:pt x="89662" y="152781"/>
                  </a:lnTo>
                  <a:close/>
                </a:path>
                <a:path w="1221104" h="161289">
                  <a:moveTo>
                    <a:pt x="140208" y="148336"/>
                  </a:moveTo>
                  <a:lnTo>
                    <a:pt x="139065" y="135636"/>
                  </a:lnTo>
                  <a:lnTo>
                    <a:pt x="101219" y="139192"/>
                  </a:lnTo>
                  <a:lnTo>
                    <a:pt x="102362" y="151638"/>
                  </a:lnTo>
                  <a:lnTo>
                    <a:pt x="140208" y="148336"/>
                  </a:lnTo>
                  <a:close/>
                </a:path>
                <a:path w="1221104" h="161289">
                  <a:moveTo>
                    <a:pt x="190881" y="143637"/>
                  </a:moveTo>
                  <a:lnTo>
                    <a:pt x="189738" y="131064"/>
                  </a:lnTo>
                  <a:lnTo>
                    <a:pt x="151765" y="134493"/>
                  </a:lnTo>
                  <a:lnTo>
                    <a:pt x="152908" y="147066"/>
                  </a:lnTo>
                  <a:lnTo>
                    <a:pt x="190881" y="143637"/>
                  </a:lnTo>
                  <a:close/>
                </a:path>
                <a:path w="1221104" h="161289">
                  <a:moveTo>
                    <a:pt x="241427" y="138938"/>
                  </a:moveTo>
                  <a:lnTo>
                    <a:pt x="240284" y="126492"/>
                  </a:lnTo>
                  <a:lnTo>
                    <a:pt x="202311" y="129921"/>
                  </a:lnTo>
                  <a:lnTo>
                    <a:pt x="203454" y="142494"/>
                  </a:lnTo>
                  <a:lnTo>
                    <a:pt x="241427" y="138938"/>
                  </a:lnTo>
                  <a:close/>
                </a:path>
                <a:path w="1221104" h="161289">
                  <a:moveTo>
                    <a:pt x="291973" y="134366"/>
                  </a:moveTo>
                  <a:lnTo>
                    <a:pt x="290830" y="121793"/>
                  </a:lnTo>
                  <a:lnTo>
                    <a:pt x="252857" y="125349"/>
                  </a:lnTo>
                  <a:lnTo>
                    <a:pt x="254127" y="137795"/>
                  </a:lnTo>
                  <a:lnTo>
                    <a:pt x="291973" y="134366"/>
                  </a:lnTo>
                  <a:close/>
                </a:path>
                <a:path w="1221104" h="161289">
                  <a:moveTo>
                    <a:pt x="342773" y="129794"/>
                  </a:moveTo>
                  <a:lnTo>
                    <a:pt x="341503" y="117094"/>
                  </a:lnTo>
                  <a:lnTo>
                    <a:pt x="303530" y="120650"/>
                  </a:lnTo>
                  <a:lnTo>
                    <a:pt x="304673" y="133096"/>
                  </a:lnTo>
                  <a:lnTo>
                    <a:pt x="342773" y="129794"/>
                  </a:lnTo>
                  <a:close/>
                </a:path>
                <a:path w="1221104" h="161289">
                  <a:moveTo>
                    <a:pt x="393319" y="125095"/>
                  </a:moveTo>
                  <a:lnTo>
                    <a:pt x="392176" y="112522"/>
                  </a:lnTo>
                  <a:lnTo>
                    <a:pt x="354203" y="115951"/>
                  </a:lnTo>
                  <a:lnTo>
                    <a:pt x="355346" y="128651"/>
                  </a:lnTo>
                  <a:lnTo>
                    <a:pt x="393319" y="125095"/>
                  </a:lnTo>
                  <a:close/>
                </a:path>
                <a:path w="1221104" h="161289">
                  <a:moveTo>
                    <a:pt x="443865" y="120523"/>
                  </a:moveTo>
                  <a:lnTo>
                    <a:pt x="442722" y="107950"/>
                  </a:lnTo>
                  <a:lnTo>
                    <a:pt x="404749" y="111252"/>
                  </a:lnTo>
                  <a:lnTo>
                    <a:pt x="406019" y="123952"/>
                  </a:lnTo>
                  <a:lnTo>
                    <a:pt x="443865" y="120523"/>
                  </a:lnTo>
                  <a:close/>
                </a:path>
                <a:path w="1221104" h="161289">
                  <a:moveTo>
                    <a:pt x="494538" y="115824"/>
                  </a:moveTo>
                  <a:lnTo>
                    <a:pt x="493268" y="103251"/>
                  </a:lnTo>
                  <a:lnTo>
                    <a:pt x="455422" y="106807"/>
                  </a:lnTo>
                  <a:lnTo>
                    <a:pt x="456565" y="119253"/>
                  </a:lnTo>
                  <a:lnTo>
                    <a:pt x="494538" y="115824"/>
                  </a:lnTo>
                  <a:close/>
                </a:path>
                <a:path w="1221104" h="161289">
                  <a:moveTo>
                    <a:pt x="545084" y="111125"/>
                  </a:moveTo>
                  <a:lnTo>
                    <a:pt x="543941" y="98679"/>
                  </a:lnTo>
                  <a:lnTo>
                    <a:pt x="505968" y="102108"/>
                  </a:lnTo>
                  <a:lnTo>
                    <a:pt x="507111" y="114681"/>
                  </a:lnTo>
                  <a:lnTo>
                    <a:pt x="545084" y="111125"/>
                  </a:lnTo>
                  <a:close/>
                </a:path>
                <a:path w="1221104" h="161289">
                  <a:moveTo>
                    <a:pt x="595630" y="106553"/>
                  </a:moveTo>
                  <a:lnTo>
                    <a:pt x="594487" y="93980"/>
                  </a:lnTo>
                  <a:lnTo>
                    <a:pt x="556514" y="97409"/>
                  </a:lnTo>
                  <a:lnTo>
                    <a:pt x="557784" y="110109"/>
                  </a:lnTo>
                  <a:lnTo>
                    <a:pt x="595630" y="106553"/>
                  </a:lnTo>
                  <a:close/>
                </a:path>
                <a:path w="1221104" h="161289">
                  <a:moveTo>
                    <a:pt x="646303" y="101981"/>
                  </a:moveTo>
                  <a:lnTo>
                    <a:pt x="645033" y="89408"/>
                  </a:lnTo>
                  <a:lnTo>
                    <a:pt x="607187" y="92837"/>
                  </a:lnTo>
                  <a:lnTo>
                    <a:pt x="608330" y="105410"/>
                  </a:lnTo>
                  <a:lnTo>
                    <a:pt x="646303" y="101981"/>
                  </a:lnTo>
                  <a:close/>
                </a:path>
                <a:path w="1221104" h="161289">
                  <a:moveTo>
                    <a:pt x="696849" y="97282"/>
                  </a:moveTo>
                  <a:lnTo>
                    <a:pt x="695706" y="84709"/>
                  </a:lnTo>
                  <a:lnTo>
                    <a:pt x="657733" y="88265"/>
                  </a:lnTo>
                  <a:lnTo>
                    <a:pt x="658876" y="100838"/>
                  </a:lnTo>
                  <a:lnTo>
                    <a:pt x="696849" y="97282"/>
                  </a:lnTo>
                  <a:close/>
                </a:path>
                <a:path w="1221104" h="161289">
                  <a:moveTo>
                    <a:pt x="747395" y="92583"/>
                  </a:moveTo>
                  <a:lnTo>
                    <a:pt x="746252" y="80137"/>
                  </a:lnTo>
                  <a:lnTo>
                    <a:pt x="708279" y="83566"/>
                  </a:lnTo>
                  <a:lnTo>
                    <a:pt x="709422" y="96139"/>
                  </a:lnTo>
                  <a:lnTo>
                    <a:pt x="747395" y="92583"/>
                  </a:lnTo>
                  <a:close/>
                </a:path>
                <a:path w="1221104" h="161289">
                  <a:moveTo>
                    <a:pt x="797941" y="88138"/>
                  </a:moveTo>
                  <a:lnTo>
                    <a:pt x="796798" y="75438"/>
                  </a:lnTo>
                  <a:lnTo>
                    <a:pt x="758952" y="78994"/>
                  </a:lnTo>
                  <a:lnTo>
                    <a:pt x="760095" y="91440"/>
                  </a:lnTo>
                  <a:lnTo>
                    <a:pt x="797941" y="88138"/>
                  </a:lnTo>
                  <a:close/>
                </a:path>
                <a:path w="1221104" h="161289">
                  <a:moveTo>
                    <a:pt x="848614" y="83439"/>
                  </a:moveTo>
                  <a:lnTo>
                    <a:pt x="847471" y="70739"/>
                  </a:lnTo>
                  <a:lnTo>
                    <a:pt x="809498" y="74295"/>
                  </a:lnTo>
                  <a:lnTo>
                    <a:pt x="810641" y="86995"/>
                  </a:lnTo>
                  <a:lnTo>
                    <a:pt x="848614" y="83439"/>
                  </a:lnTo>
                  <a:close/>
                </a:path>
                <a:path w="1221104" h="161289">
                  <a:moveTo>
                    <a:pt x="899147" y="78740"/>
                  </a:moveTo>
                  <a:lnTo>
                    <a:pt x="898017" y="66294"/>
                  </a:lnTo>
                  <a:lnTo>
                    <a:pt x="860044" y="69723"/>
                  </a:lnTo>
                  <a:lnTo>
                    <a:pt x="861174" y="82296"/>
                  </a:lnTo>
                  <a:lnTo>
                    <a:pt x="899147" y="78740"/>
                  </a:lnTo>
                  <a:close/>
                </a:path>
                <a:path w="1221104" h="161289">
                  <a:moveTo>
                    <a:pt x="949833" y="74168"/>
                  </a:moveTo>
                  <a:lnTo>
                    <a:pt x="948690" y="61595"/>
                  </a:lnTo>
                  <a:lnTo>
                    <a:pt x="910717" y="65151"/>
                  </a:lnTo>
                  <a:lnTo>
                    <a:pt x="911847" y="77597"/>
                  </a:lnTo>
                  <a:lnTo>
                    <a:pt x="949833" y="74168"/>
                  </a:lnTo>
                  <a:close/>
                </a:path>
                <a:path w="1221104" h="161289">
                  <a:moveTo>
                    <a:pt x="1000506" y="69596"/>
                  </a:moveTo>
                  <a:lnTo>
                    <a:pt x="999363" y="56896"/>
                  </a:lnTo>
                  <a:lnTo>
                    <a:pt x="961390" y="60452"/>
                  </a:lnTo>
                  <a:lnTo>
                    <a:pt x="962533" y="72898"/>
                  </a:lnTo>
                  <a:lnTo>
                    <a:pt x="1000506" y="69596"/>
                  </a:lnTo>
                  <a:close/>
                </a:path>
                <a:path w="1221104" h="161289">
                  <a:moveTo>
                    <a:pt x="1051052" y="64897"/>
                  </a:moveTo>
                  <a:lnTo>
                    <a:pt x="1049909" y="52324"/>
                  </a:lnTo>
                  <a:lnTo>
                    <a:pt x="1011936" y="55753"/>
                  </a:lnTo>
                  <a:lnTo>
                    <a:pt x="1013079" y="68453"/>
                  </a:lnTo>
                  <a:lnTo>
                    <a:pt x="1051052" y="64897"/>
                  </a:lnTo>
                  <a:close/>
                </a:path>
                <a:path w="1221104" h="161289">
                  <a:moveTo>
                    <a:pt x="1101598" y="60325"/>
                  </a:moveTo>
                  <a:lnTo>
                    <a:pt x="1100455" y="47752"/>
                  </a:lnTo>
                  <a:lnTo>
                    <a:pt x="1062482" y="51181"/>
                  </a:lnTo>
                  <a:lnTo>
                    <a:pt x="1063752" y="63754"/>
                  </a:lnTo>
                  <a:lnTo>
                    <a:pt x="1101598" y="60325"/>
                  </a:lnTo>
                  <a:close/>
                </a:path>
                <a:path w="1221104" h="161289">
                  <a:moveTo>
                    <a:pt x="1152271" y="55626"/>
                  </a:moveTo>
                  <a:lnTo>
                    <a:pt x="1151128" y="43053"/>
                  </a:lnTo>
                  <a:lnTo>
                    <a:pt x="1113155" y="46609"/>
                  </a:lnTo>
                  <a:lnTo>
                    <a:pt x="1114298" y="59055"/>
                  </a:lnTo>
                  <a:lnTo>
                    <a:pt x="1152271" y="55626"/>
                  </a:lnTo>
                  <a:close/>
                </a:path>
                <a:path w="1221104" h="161289">
                  <a:moveTo>
                    <a:pt x="1220724" y="43053"/>
                  </a:moveTo>
                  <a:lnTo>
                    <a:pt x="1211961" y="38989"/>
                  </a:lnTo>
                  <a:lnTo>
                    <a:pt x="1210945" y="38481"/>
                  </a:lnTo>
                  <a:lnTo>
                    <a:pt x="1127760" y="0"/>
                  </a:lnTo>
                  <a:lnTo>
                    <a:pt x="1123950" y="1270"/>
                  </a:lnTo>
                  <a:lnTo>
                    <a:pt x="1121029" y="7620"/>
                  </a:lnTo>
                  <a:lnTo>
                    <a:pt x="1122426" y="11303"/>
                  </a:lnTo>
                  <a:lnTo>
                    <a:pt x="1184402" y="40005"/>
                  </a:lnTo>
                  <a:lnTo>
                    <a:pt x="1163701" y="41910"/>
                  </a:lnTo>
                  <a:lnTo>
                    <a:pt x="1164844" y="54483"/>
                  </a:lnTo>
                  <a:lnTo>
                    <a:pt x="1185418" y="52578"/>
                  </a:lnTo>
                  <a:lnTo>
                    <a:pt x="1132713" y="90043"/>
                  </a:lnTo>
                  <a:lnTo>
                    <a:pt x="1129919" y="91948"/>
                  </a:lnTo>
                  <a:lnTo>
                    <a:pt x="1129284" y="95885"/>
                  </a:lnTo>
                  <a:lnTo>
                    <a:pt x="1131316" y="98806"/>
                  </a:lnTo>
                  <a:lnTo>
                    <a:pt x="1133348" y="101600"/>
                  </a:lnTo>
                  <a:lnTo>
                    <a:pt x="1137285" y="102235"/>
                  </a:lnTo>
                  <a:lnTo>
                    <a:pt x="1140079" y="100203"/>
                  </a:lnTo>
                  <a:lnTo>
                    <a:pt x="1211072" y="49911"/>
                  </a:lnTo>
                  <a:lnTo>
                    <a:pt x="1205611" y="49911"/>
                  </a:lnTo>
                  <a:lnTo>
                    <a:pt x="1202702" y="49911"/>
                  </a:lnTo>
                  <a:lnTo>
                    <a:pt x="1202563" y="48514"/>
                  </a:lnTo>
                  <a:lnTo>
                    <a:pt x="1205611" y="49911"/>
                  </a:lnTo>
                  <a:lnTo>
                    <a:pt x="1205471" y="48514"/>
                  </a:lnTo>
                  <a:lnTo>
                    <a:pt x="1213104" y="48514"/>
                  </a:lnTo>
                  <a:lnTo>
                    <a:pt x="1220724" y="4305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4423668" y="2498855"/>
            <a:ext cx="32956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25" dirty="0">
                <a:latin typeface="Cambria"/>
                <a:cs typeface="Cambria"/>
              </a:rPr>
              <a:t>1/z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155064" y="2067816"/>
            <a:ext cx="32956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25" dirty="0">
                <a:latin typeface="Cambria"/>
                <a:cs typeface="Cambria"/>
              </a:rPr>
              <a:t>0/z</a:t>
            </a:r>
            <a:endParaRPr sz="1600">
              <a:latin typeface="Cambria"/>
              <a:cs typeface="Cambria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5949699" y="3002284"/>
            <a:ext cx="1338580" cy="875031"/>
            <a:chOff x="4425696" y="3002279"/>
            <a:chExt cx="1338580" cy="875030"/>
          </a:xfrm>
        </p:grpSpPr>
        <p:pic>
          <p:nvPicPr>
            <p:cNvPr id="38" name="object 3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425696" y="3002279"/>
              <a:ext cx="1338072" cy="874776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4479036" y="3032759"/>
              <a:ext cx="1151890" cy="685800"/>
            </a:xfrm>
            <a:custGeom>
              <a:avLst/>
              <a:gdLst/>
              <a:ahLst/>
              <a:cxnLst/>
              <a:rect l="l" t="t" r="r" b="b"/>
              <a:pathLst>
                <a:path w="1151889" h="685800">
                  <a:moveTo>
                    <a:pt x="39243" y="19558"/>
                  </a:moveTo>
                  <a:lnTo>
                    <a:pt x="6477" y="0"/>
                  </a:lnTo>
                  <a:lnTo>
                    <a:pt x="0" y="10922"/>
                  </a:lnTo>
                  <a:lnTo>
                    <a:pt x="32766" y="30480"/>
                  </a:lnTo>
                  <a:lnTo>
                    <a:pt x="39243" y="19558"/>
                  </a:lnTo>
                  <a:close/>
                </a:path>
                <a:path w="1151889" h="685800">
                  <a:moveTo>
                    <a:pt x="83058" y="45339"/>
                  </a:moveTo>
                  <a:lnTo>
                    <a:pt x="50165" y="26035"/>
                  </a:lnTo>
                  <a:lnTo>
                    <a:pt x="43688" y="36830"/>
                  </a:lnTo>
                  <a:lnTo>
                    <a:pt x="76454" y="56261"/>
                  </a:lnTo>
                  <a:lnTo>
                    <a:pt x="83058" y="45339"/>
                  </a:lnTo>
                  <a:close/>
                </a:path>
                <a:path w="1151889" h="685800">
                  <a:moveTo>
                    <a:pt x="126746" y="71247"/>
                  </a:moveTo>
                  <a:lnTo>
                    <a:pt x="93980" y="51816"/>
                  </a:lnTo>
                  <a:lnTo>
                    <a:pt x="87503" y="62738"/>
                  </a:lnTo>
                  <a:lnTo>
                    <a:pt x="120269" y="82169"/>
                  </a:lnTo>
                  <a:lnTo>
                    <a:pt x="126746" y="71247"/>
                  </a:lnTo>
                  <a:close/>
                </a:path>
                <a:path w="1151889" h="685800">
                  <a:moveTo>
                    <a:pt x="170434" y="97155"/>
                  </a:moveTo>
                  <a:lnTo>
                    <a:pt x="137668" y="77724"/>
                  </a:lnTo>
                  <a:lnTo>
                    <a:pt x="131191" y="88646"/>
                  </a:lnTo>
                  <a:lnTo>
                    <a:pt x="163830" y="107950"/>
                  </a:lnTo>
                  <a:lnTo>
                    <a:pt x="170434" y="97155"/>
                  </a:lnTo>
                  <a:close/>
                </a:path>
                <a:path w="1151889" h="685800">
                  <a:moveTo>
                    <a:pt x="213995" y="122936"/>
                  </a:moveTo>
                  <a:lnTo>
                    <a:pt x="181356" y="103505"/>
                  </a:lnTo>
                  <a:lnTo>
                    <a:pt x="174752" y="114427"/>
                  </a:lnTo>
                  <a:lnTo>
                    <a:pt x="207518" y="133858"/>
                  </a:lnTo>
                  <a:lnTo>
                    <a:pt x="213995" y="122936"/>
                  </a:lnTo>
                  <a:close/>
                </a:path>
                <a:path w="1151889" h="685800">
                  <a:moveTo>
                    <a:pt x="257810" y="148971"/>
                  </a:moveTo>
                  <a:lnTo>
                    <a:pt x="224917" y="129413"/>
                  </a:lnTo>
                  <a:lnTo>
                    <a:pt x="218440" y="140335"/>
                  </a:lnTo>
                  <a:lnTo>
                    <a:pt x="251333" y="159893"/>
                  </a:lnTo>
                  <a:lnTo>
                    <a:pt x="257810" y="148971"/>
                  </a:lnTo>
                  <a:close/>
                </a:path>
                <a:path w="1151889" h="685800">
                  <a:moveTo>
                    <a:pt x="301498" y="174752"/>
                  </a:moveTo>
                  <a:lnTo>
                    <a:pt x="268732" y="155448"/>
                  </a:lnTo>
                  <a:lnTo>
                    <a:pt x="262255" y="166370"/>
                  </a:lnTo>
                  <a:lnTo>
                    <a:pt x="295021" y="185674"/>
                  </a:lnTo>
                  <a:lnTo>
                    <a:pt x="301498" y="174752"/>
                  </a:lnTo>
                  <a:close/>
                </a:path>
                <a:path w="1151889" h="685800">
                  <a:moveTo>
                    <a:pt x="345186" y="200660"/>
                  </a:moveTo>
                  <a:lnTo>
                    <a:pt x="312420" y="181229"/>
                  </a:lnTo>
                  <a:lnTo>
                    <a:pt x="305943" y="192151"/>
                  </a:lnTo>
                  <a:lnTo>
                    <a:pt x="338709" y="211582"/>
                  </a:lnTo>
                  <a:lnTo>
                    <a:pt x="345186" y="200660"/>
                  </a:lnTo>
                  <a:close/>
                </a:path>
                <a:path w="1151889" h="685800">
                  <a:moveTo>
                    <a:pt x="388874" y="226568"/>
                  </a:moveTo>
                  <a:lnTo>
                    <a:pt x="356108" y="207137"/>
                  </a:lnTo>
                  <a:lnTo>
                    <a:pt x="349631" y="218059"/>
                  </a:lnTo>
                  <a:lnTo>
                    <a:pt x="382397" y="237490"/>
                  </a:lnTo>
                  <a:lnTo>
                    <a:pt x="388874" y="226568"/>
                  </a:lnTo>
                  <a:close/>
                </a:path>
                <a:path w="1151889" h="685800">
                  <a:moveTo>
                    <a:pt x="432689" y="252476"/>
                  </a:moveTo>
                  <a:lnTo>
                    <a:pt x="399796" y="233045"/>
                  </a:lnTo>
                  <a:lnTo>
                    <a:pt x="393319" y="243840"/>
                  </a:lnTo>
                  <a:lnTo>
                    <a:pt x="426212" y="263398"/>
                  </a:lnTo>
                  <a:lnTo>
                    <a:pt x="432689" y="252476"/>
                  </a:lnTo>
                  <a:close/>
                </a:path>
                <a:path w="1151889" h="685800">
                  <a:moveTo>
                    <a:pt x="476377" y="278384"/>
                  </a:moveTo>
                  <a:lnTo>
                    <a:pt x="443611" y="258953"/>
                  </a:lnTo>
                  <a:lnTo>
                    <a:pt x="437134" y="269875"/>
                  </a:lnTo>
                  <a:lnTo>
                    <a:pt x="469900" y="289306"/>
                  </a:lnTo>
                  <a:lnTo>
                    <a:pt x="476377" y="278384"/>
                  </a:lnTo>
                  <a:close/>
                </a:path>
                <a:path w="1151889" h="685800">
                  <a:moveTo>
                    <a:pt x="520065" y="304292"/>
                  </a:moveTo>
                  <a:lnTo>
                    <a:pt x="487299" y="284861"/>
                  </a:lnTo>
                  <a:lnTo>
                    <a:pt x="480822" y="295783"/>
                  </a:lnTo>
                  <a:lnTo>
                    <a:pt x="513588" y="315087"/>
                  </a:lnTo>
                  <a:lnTo>
                    <a:pt x="520065" y="304292"/>
                  </a:lnTo>
                  <a:close/>
                </a:path>
                <a:path w="1151889" h="685800">
                  <a:moveTo>
                    <a:pt x="563753" y="330073"/>
                  </a:moveTo>
                  <a:lnTo>
                    <a:pt x="530987" y="310642"/>
                  </a:lnTo>
                  <a:lnTo>
                    <a:pt x="524510" y="321564"/>
                  </a:lnTo>
                  <a:lnTo>
                    <a:pt x="557276" y="340995"/>
                  </a:lnTo>
                  <a:lnTo>
                    <a:pt x="563753" y="330073"/>
                  </a:lnTo>
                  <a:close/>
                </a:path>
                <a:path w="1151889" h="685800">
                  <a:moveTo>
                    <a:pt x="607568" y="355981"/>
                  </a:moveTo>
                  <a:lnTo>
                    <a:pt x="574675" y="336550"/>
                  </a:lnTo>
                  <a:lnTo>
                    <a:pt x="568198" y="347472"/>
                  </a:lnTo>
                  <a:lnTo>
                    <a:pt x="601091" y="366903"/>
                  </a:lnTo>
                  <a:lnTo>
                    <a:pt x="607568" y="355981"/>
                  </a:lnTo>
                  <a:close/>
                </a:path>
                <a:path w="1151889" h="685800">
                  <a:moveTo>
                    <a:pt x="651256" y="381889"/>
                  </a:moveTo>
                  <a:lnTo>
                    <a:pt x="618490" y="362458"/>
                  </a:lnTo>
                  <a:lnTo>
                    <a:pt x="612013" y="373380"/>
                  </a:lnTo>
                  <a:lnTo>
                    <a:pt x="644779" y="392811"/>
                  </a:lnTo>
                  <a:lnTo>
                    <a:pt x="651256" y="381889"/>
                  </a:lnTo>
                  <a:close/>
                </a:path>
                <a:path w="1151889" h="685800">
                  <a:moveTo>
                    <a:pt x="694944" y="407797"/>
                  </a:moveTo>
                  <a:lnTo>
                    <a:pt x="662178" y="388366"/>
                  </a:lnTo>
                  <a:lnTo>
                    <a:pt x="655701" y="399288"/>
                  </a:lnTo>
                  <a:lnTo>
                    <a:pt x="688467" y="418719"/>
                  </a:lnTo>
                  <a:lnTo>
                    <a:pt x="694944" y="407797"/>
                  </a:lnTo>
                  <a:close/>
                </a:path>
                <a:path w="1151889" h="685800">
                  <a:moveTo>
                    <a:pt x="738632" y="433705"/>
                  </a:moveTo>
                  <a:lnTo>
                    <a:pt x="705866" y="414274"/>
                  </a:lnTo>
                  <a:lnTo>
                    <a:pt x="699389" y="425196"/>
                  </a:lnTo>
                  <a:lnTo>
                    <a:pt x="732155" y="444627"/>
                  </a:lnTo>
                  <a:lnTo>
                    <a:pt x="738632" y="433705"/>
                  </a:lnTo>
                  <a:close/>
                </a:path>
                <a:path w="1151889" h="685800">
                  <a:moveTo>
                    <a:pt x="782447" y="459486"/>
                  </a:moveTo>
                  <a:lnTo>
                    <a:pt x="749681" y="440182"/>
                  </a:lnTo>
                  <a:lnTo>
                    <a:pt x="743204" y="450977"/>
                  </a:lnTo>
                  <a:lnTo>
                    <a:pt x="775970" y="470408"/>
                  </a:lnTo>
                  <a:lnTo>
                    <a:pt x="782447" y="459486"/>
                  </a:lnTo>
                  <a:close/>
                </a:path>
                <a:path w="1151889" h="685800">
                  <a:moveTo>
                    <a:pt x="826135" y="485394"/>
                  </a:moveTo>
                  <a:lnTo>
                    <a:pt x="793369" y="465963"/>
                  </a:lnTo>
                  <a:lnTo>
                    <a:pt x="786892" y="476885"/>
                  </a:lnTo>
                  <a:lnTo>
                    <a:pt x="819658" y="496316"/>
                  </a:lnTo>
                  <a:lnTo>
                    <a:pt x="826135" y="485394"/>
                  </a:lnTo>
                  <a:close/>
                </a:path>
                <a:path w="1151889" h="685800">
                  <a:moveTo>
                    <a:pt x="869823" y="511429"/>
                  </a:moveTo>
                  <a:lnTo>
                    <a:pt x="837057" y="491998"/>
                  </a:lnTo>
                  <a:lnTo>
                    <a:pt x="830580" y="502920"/>
                  </a:lnTo>
                  <a:lnTo>
                    <a:pt x="863346" y="522236"/>
                  </a:lnTo>
                  <a:lnTo>
                    <a:pt x="869823" y="511429"/>
                  </a:lnTo>
                  <a:close/>
                </a:path>
                <a:path w="1151889" h="685800">
                  <a:moveTo>
                    <a:pt x="913638" y="537222"/>
                  </a:moveTo>
                  <a:lnTo>
                    <a:pt x="880745" y="517779"/>
                  </a:lnTo>
                  <a:lnTo>
                    <a:pt x="874268" y="528701"/>
                  </a:lnTo>
                  <a:lnTo>
                    <a:pt x="907034" y="548132"/>
                  </a:lnTo>
                  <a:lnTo>
                    <a:pt x="913638" y="537222"/>
                  </a:lnTo>
                  <a:close/>
                </a:path>
                <a:path w="1151889" h="685800">
                  <a:moveTo>
                    <a:pt x="957199" y="563118"/>
                  </a:moveTo>
                  <a:lnTo>
                    <a:pt x="924560" y="543687"/>
                  </a:lnTo>
                  <a:lnTo>
                    <a:pt x="917956" y="554621"/>
                  </a:lnTo>
                  <a:lnTo>
                    <a:pt x="950722" y="574040"/>
                  </a:lnTo>
                  <a:lnTo>
                    <a:pt x="957199" y="563118"/>
                  </a:lnTo>
                  <a:close/>
                </a:path>
                <a:path w="1151889" h="685800">
                  <a:moveTo>
                    <a:pt x="1000887" y="588899"/>
                  </a:moveTo>
                  <a:lnTo>
                    <a:pt x="968121" y="569595"/>
                  </a:lnTo>
                  <a:lnTo>
                    <a:pt x="961644" y="580517"/>
                  </a:lnTo>
                  <a:lnTo>
                    <a:pt x="994410" y="599821"/>
                  </a:lnTo>
                  <a:lnTo>
                    <a:pt x="1000887" y="588899"/>
                  </a:lnTo>
                  <a:close/>
                </a:path>
                <a:path w="1151889" h="685800">
                  <a:moveTo>
                    <a:pt x="1044575" y="614934"/>
                  </a:moveTo>
                  <a:lnTo>
                    <a:pt x="1011809" y="595376"/>
                  </a:lnTo>
                  <a:lnTo>
                    <a:pt x="1005332" y="606298"/>
                  </a:lnTo>
                  <a:lnTo>
                    <a:pt x="1038098" y="625856"/>
                  </a:lnTo>
                  <a:lnTo>
                    <a:pt x="1044575" y="614934"/>
                  </a:lnTo>
                  <a:close/>
                </a:path>
                <a:path w="1151889" h="685800">
                  <a:moveTo>
                    <a:pt x="1088390" y="640842"/>
                  </a:moveTo>
                  <a:lnTo>
                    <a:pt x="1055497" y="621411"/>
                  </a:lnTo>
                  <a:lnTo>
                    <a:pt x="1049020" y="632333"/>
                  </a:lnTo>
                  <a:lnTo>
                    <a:pt x="1081913" y="651637"/>
                  </a:lnTo>
                  <a:lnTo>
                    <a:pt x="1088390" y="640842"/>
                  </a:lnTo>
                  <a:close/>
                </a:path>
                <a:path w="1151889" h="685800">
                  <a:moveTo>
                    <a:pt x="1151890" y="685800"/>
                  </a:moveTo>
                  <a:lnTo>
                    <a:pt x="1151382" y="684784"/>
                  </a:lnTo>
                  <a:lnTo>
                    <a:pt x="1144778" y="673100"/>
                  </a:lnTo>
                  <a:lnTo>
                    <a:pt x="1130173" y="646836"/>
                  </a:lnTo>
                  <a:lnTo>
                    <a:pt x="1130173" y="672973"/>
                  </a:lnTo>
                  <a:lnTo>
                    <a:pt x="1128395" y="672846"/>
                  </a:lnTo>
                  <a:lnTo>
                    <a:pt x="1129284" y="671322"/>
                  </a:lnTo>
                  <a:lnTo>
                    <a:pt x="1130173" y="672973"/>
                  </a:lnTo>
                  <a:lnTo>
                    <a:pt x="1130173" y="646836"/>
                  </a:lnTo>
                  <a:lnTo>
                    <a:pt x="1103757" y="599313"/>
                  </a:lnTo>
                  <a:lnTo>
                    <a:pt x="1102106" y="596138"/>
                  </a:lnTo>
                  <a:lnTo>
                    <a:pt x="1098296" y="595122"/>
                  </a:lnTo>
                  <a:lnTo>
                    <a:pt x="1092073" y="598551"/>
                  </a:lnTo>
                  <a:lnTo>
                    <a:pt x="1091057" y="602361"/>
                  </a:lnTo>
                  <a:lnTo>
                    <a:pt x="1124077" y="661924"/>
                  </a:lnTo>
                  <a:lnTo>
                    <a:pt x="1099312" y="647319"/>
                  </a:lnTo>
                  <a:lnTo>
                    <a:pt x="1092835" y="658114"/>
                  </a:lnTo>
                  <a:lnTo>
                    <a:pt x="1117600" y="672846"/>
                  </a:lnTo>
                  <a:lnTo>
                    <a:pt x="1049274" y="672211"/>
                  </a:lnTo>
                  <a:lnTo>
                    <a:pt x="1046353" y="675132"/>
                  </a:lnTo>
                  <a:lnTo>
                    <a:pt x="1046353" y="682117"/>
                  </a:lnTo>
                  <a:lnTo>
                    <a:pt x="1049147" y="684911"/>
                  </a:lnTo>
                  <a:lnTo>
                    <a:pt x="1151890" y="6858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5695951" y="3575434"/>
            <a:ext cx="33528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25" dirty="0">
                <a:latin typeface="Cambria"/>
                <a:cs typeface="Cambria"/>
              </a:rPr>
              <a:t>1/x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368805" y="3437639"/>
            <a:ext cx="32956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25" dirty="0">
                <a:latin typeface="Cambria"/>
                <a:cs typeface="Cambria"/>
              </a:rPr>
              <a:t>0/z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939551" y="4032891"/>
            <a:ext cx="7936865" cy="2292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31" dirty="0">
                <a:latin typeface="Cambria"/>
                <a:cs typeface="Cambria"/>
              </a:rPr>
              <a:t>Mealy</a:t>
            </a:r>
            <a:r>
              <a:rPr b="1" spc="-60" dirty="0">
                <a:latin typeface="Cambria"/>
                <a:cs typeface="Cambria"/>
              </a:rPr>
              <a:t> </a:t>
            </a:r>
            <a:r>
              <a:rPr b="1" spc="-11" dirty="0">
                <a:latin typeface="Cambria"/>
                <a:cs typeface="Cambria"/>
              </a:rPr>
              <a:t>machine</a:t>
            </a:r>
            <a:endParaRPr>
              <a:latin typeface="Cambria"/>
              <a:cs typeface="Cambria"/>
            </a:endParaRPr>
          </a:p>
          <a:p>
            <a:pPr>
              <a:spcBef>
                <a:spcPts val="471"/>
              </a:spcBef>
            </a:pPr>
            <a:endParaRPr>
              <a:latin typeface="Cambria"/>
              <a:cs typeface="Cambria"/>
            </a:endParaRPr>
          </a:p>
          <a:p>
            <a:pPr marL="196846"/>
            <a:r>
              <a:rPr dirty="0">
                <a:latin typeface="Cambria"/>
                <a:cs typeface="Cambria"/>
              </a:rPr>
              <a:t>Meaning</a:t>
            </a:r>
            <a:r>
              <a:rPr spc="-8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of</a:t>
            </a:r>
            <a:r>
              <a:rPr spc="-75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various</a:t>
            </a:r>
            <a:r>
              <a:rPr spc="-31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states.</a:t>
            </a:r>
            <a:endParaRPr>
              <a:latin typeface="Cambria"/>
              <a:cs typeface="Cambria"/>
            </a:endParaRPr>
          </a:p>
          <a:p>
            <a:pPr marL="485128" marR="5080" indent="-288283">
              <a:buFont typeface="Arial MT"/>
              <a:buChar char="•"/>
              <a:tabLst>
                <a:tab pos="485128" algn="l"/>
              </a:tabLst>
            </a:pPr>
            <a:r>
              <a:rPr dirty="0">
                <a:latin typeface="Cambria"/>
                <a:cs typeface="Cambria"/>
              </a:rPr>
              <a:t>Machine</a:t>
            </a:r>
            <a:r>
              <a:rPr spc="-1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must produce</a:t>
            </a:r>
            <a:r>
              <a:rPr spc="-2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output</a:t>
            </a:r>
            <a:r>
              <a:rPr spc="-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X</a:t>
            </a:r>
            <a:r>
              <a:rPr spc="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on</a:t>
            </a:r>
            <a:r>
              <a:rPr spc="-2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input</a:t>
            </a:r>
            <a:r>
              <a:rPr spc="-1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101</a:t>
            </a:r>
            <a:r>
              <a:rPr spc="3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so</a:t>
            </a:r>
            <a:r>
              <a:rPr spc="-1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q0</a:t>
            </a:r>
            <a:r>
              <a:rPr spc="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to</a:t>
            </a:r>
            <a:r>
              <a:rPr spc="-1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q1,</a:t>
            </a:r>
            <a:r>
              <a:rPr spc="-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q1</a:t>
            </a:r>
            <a:r>
              <a:rPr spc="1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to</a:t>
            </a:r>
            <a:r>
              <a:rPr spc="-1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q3</a:t>
            </a:r>
            <a:r>
              <a:rPr spc="1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and q3</a:t>
            </a:r>
            <a:r>
              <a:rPr spc="-15" dirty="0">
                <a:latin typeface="Cambria"/>
                <a:cs typeface="Cambria"/>
              </a:rPr>
              <a:t> </a:t>
            </a:r>
            <a:r>
              <a:rPr spc="-25" dirty="0">
                <a:latin typeface="Cambria"/>
                <a:cs typeface="Cambria"/>
              </a:rPr>
              <a:t>to </a:t>
            </a:r>
            <a:r>
              <a:rPr dirty="0">
                <a:latin typeface="Cambria"/>
                <a:cs typeface="Cambria"/>
              </a:rPr>
              <a:t>q1</a:t>
            </a:r>
            <a:r>
              <a:rPr spc="-45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producing</a:t>
            </a:r>
            <a:r>
              <a:rPr spc="-7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string</a:t>
            </a:r>
            <a:r>
              <a:rPr spc="-4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101</a:t>
            </a:r>
            <a:r>
              <a:rPr spc="-11" dirty="0">
                <a:latin typeface="Cambria"/>
                <a:cs typeface="Cambria"/>
              </a:rPr>
              <a:t> which</a:t>
            </a:r>
            <a:r>
              <a:rPr spc="-5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will</a:t>
            </a:r>
            <a:r>
              <a:rPr spc="-3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produce</a:t>
            </a:r>
            <a:r>
              <a:rPr spc="-7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the</a:t>
            </a:r>
            <a:r>
              <a:rPr spc="-3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output</a:t>
            </a:r>
            <a:r>
              <a:rPr spc="-25" dirty="0">
                <a:latin typeface="Cambria"/>
                <a:cs typeface="Cambria"/>
              </a:rPr>
              <a:t> X.</a:t>
            </a:r>
            <a:endParaRPr>
              <a:latin typeface="Cambria"/>
              <a:cs typeface="Cambria"/>
            </a:endParaRPr>
          </a:p>
          <a:p>
            <a:pPr marL="484493" indent="-287647">
              <a:buFont typeface="Arial MT"/>
              <a:buChar char="•"/>
              <a:tabLst>
                <a:tab pos="484493" algn="l"/>
              </a:tabLst>
            </a:pPr>
            <a:r>
              <a:rPr dirty="0">
                <a:latin typeface="Cambria"/>
                <a:cs typeface="Cambria"/>
              </a:rPr>
              <a:t>Machine</a:t>
            </a:r>
            <a:r>
              <a:rPr spc="-1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must produce</a:t>
            </a:r>
            <a:r>
              <a:rPr spc="-2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output</a:t>
            </a:r>
            <a:r>
              <a:rPr spc="-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Y</a:t>
            </a:r>
            <a:r>
              <a:rPr spc="1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on</a:t>
            </a:r>
            <a:r>
              <a:rPr spc="-3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input</a:t>
            </a:r>
            <a:r>
              <a:rPr spc="-1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110</a:t>
            </a:r>
            <a:r>
              <a:rPr spc="3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so</a:t>
            </a:r>
            <a:r>
              <a:rPr spc="-1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q0</a:t>
            </a:r>
            <a:r>
              <a:rPr spc="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to</a:t>
            </a:r>
            <a:r>
              <a:rPr spc="-1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q1,</a:t>
            </a:r>
            <a:r>
              <a:rPr spc="1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q1</a:t>
            </a:r>
            <a:r>
              <a:rPr spc="1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to</a:t>
            </a:r>
            <a:r>
              <a:rPr spc="-2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q2</a:t>
            </a:r>
            <a:r>
              <a:rPr spc="1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and</a:t>
            </a:r>
            <a:r>
              <a:rPr spc="1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q2</a:t>
            </a:r>
            <a:r>
              <a:rPr spc="-25" dirty="0">
                <a:latin typeface="Cambria"/>
                <a:cs typeface="Cambria"/>
              </a:rPr>
              <a:t> to</a:t>
            </a:r>
            <a:endParaRPr>
              <a:latin typeface="Cambria"/>
              <a:cs typeface="Cambria"/>
            </a:endParaRPr>
          </a:p>
          <a:p>
            <a:pPr marL="485128"/>
            <a:r>
              <a:rPr dirty="0">
                <a:latin typeface="Cambria"/>
                <a:cs typeface="Cambria"/>
              </a:rPr>
              <a:t>q3</a:t>
            </a:r>
            <a:r>
              <a:rPr spc="-45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producing</a:t>
            </a:r>
            <a:r>
              <a:rPr spc="-8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string</a:t>
            </a:r>
            <a:r>
              <a:rPr spc="-3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110</a:t>
            </a:r>
            <a:r>
              <a:rPr spc="-15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which</a:t>
            </a:r>
            <a:r>
              <a:rPr spc="-5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will</a:t>
            </a:r>
            <a:r>
              <a:rPr spc="-31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produce</a:t>
            </a:r>
            <a:r>
              <a:rPr spc="-8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the</a:t>
            </a:r>
            <a:r>
              <a:rPr spc="-3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output</a:t>
            </a:r>
            <a:r>
              <a:rPr spc="-25" dirty="0">
                <a:latin typeface="Cambria"/>
                <a:cs typeface="Cambria"/>
              </a:rPr>
              <a:t> </a:t>
            </a:r>
            <a:r>
              <a:rPr spc="-311" dirty="0">
                <a:latin typeface="Cambria"/>
                <a:cs typeface="Cambria"/>
              </a:rPr>
              <a:t>Y.</a:t>
            </a:r>
            <a:endParaRPr>
              <a:latin typeface="Cambria"/>
              <a:cs typeface="Cambria"/>
            </a:endParaRPr>
          </a:p>
          <a:p>
            <a:pPr marL="484493" indent="-287647">
              <a:spcBef>
                <a:spcPts val="5"/>
              </a:spcBef>
              <a:buFont typeface="Arial MT"/>
              <a:buChar char="•"/>
              <a:tabLst>
                <a:tab pos="484493" algn="l"/>
              </a:tabLst>
            </a:pPr>
            <a:r>
              <a:rPr dirty="0">
                <a:latin typeface="Cambria"/>
                <a:cs typeface="Cambria"/>
              </a:rPr>
              <a:t>All</a:t>
            </a:r>
            <a:r>
              <a:rPr spc="-3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other</a:t>
            </a:r>
            <a:r>
              <a:rPr spc="-40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transitions</a:t>
            </a:r>
            <a:r>
              <a:rPr spc="-6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will</a:t>
            </a:r>
            <a:r>
              <a:rPr spc="-11" dirty="0">
                <a:latin typeface="Cambria"/>
                <a:cs typeface="Cambria"/>
              </a:rPr>
              <a:t> produce</a:t>
            </a:r>
            <a:r>
              <a:rPr spc="-7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output </a:t>
            </a:r>
            <a:r>
              <a:rPr spc="-25" dirty="0">
                <a:latin typeface="Cambria"/>
                <a:cs typeface="Cambria"/>
              </a:rPr>
              <a:t>Z.</a:t>
            </a:r>
            <a:endParaRPr>
              <a:latin typeface="Cambria"/>
              <a:cs typeface="Cambria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2459740" y="2840740"/>
            <a:ext cx="619125" cy="265431"/>
            <a:chOff x="935736" y="2840735"/>
            <a:chExt cx="619125" cy="265430"/>
          </a:xfrm>
        </p:grpSpPr>
        <p:pic>
          <p:nvPicPr>
            <p:cNvPr id="44" name="object 4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35736" y="2840735"/>
              <a:ext cx="618744" cy="265175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90600" y="2889503"/>
              <a:ext cx="430784" cy="103250"/>
            </a:xfrm>
            <a:prstGeom prst="rect">
              <a:avLst/>
            </a:prstGeom>
          </p:spPr>
        </p:pic>
      </p:grp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xfrm>
            <a:off x="1297942" y="5446074"/>
            <a:ext cx="5981700" cy="1275412"/>
          </a:xfrm>
          <a:prstGeom prst="rect">
            <a:avLst/>
          </a:prstGeom>
        </p:spPr>
        <p:txBody>
          <a:bodyPr vert="horz" wrap="square" lIns="0" tIns="974703" rIns="0" bIns="0" rtlCol="0">
            <a:spAutoFit/>
          </a:bodyPr>
          <a:lstStyle/>
          <a:p>
            <a:pPr marL="3111422">
              <a:lnSpc>
                <a:spcPts val="1885"/>
              </a:lnSpc>
            </a:pPr>
            <a:fld id="{81D60167-4931-47E6-BA6A-407CBD079E47}" type="slidenum">
              <a:rPr spc="-25" dirty="0"/>
              <a:pPr marL="3111422">
                <a:lnSpc>
                  <a:spcPts val="1885"/>
                </a:lnSpc>
              </a:pPr>
              <a:t>120</a:t>
            </a:fld>
            <a:endParaRPr spc="-25" dirty="0"/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1319" y="97670"/>
            <a:ext cx="10517360" cy="500649"/>
          </a:xfrm>
          <a:prstGeom prst="rect">
            <a:avLst/>
          </a:prstGeom>
        </p:spPr>
        <p:txBody>
          <a:bodyPr vert="horz" wrap="square" lIns="0" tIns="130047" rIns="0" bIns="0" rtlCol="0">
            <a:spAutoFit/>
          </a:bodyPr>
          <a:lstStyle/>
          <a:p>
            <a:pPr marL="1564601">
              <a:spcBef>
                <a:spcPts val="100"/>
              </a:spcBef>
            </a:pPr>
            <a:r>
              <a:rPr spc="-11" dirty="0"/>
              <a:t>Moore</a:t>
            </a:r>
            <a:r>
              <a:rPr spc="-55" dirty="0"/>
              <a:t> </a:t>
            </a:r>
            <a:r>
              <a:rPr dirty="0"/>
              <a:t>/</a:t>
            </a:r>
            <a:r>
              <a:rPr spc="-11" dirty="0"/>
              <a:t> Mealy</a:t>
            </a:r>
            <a:r>
              <a:rPr spc="-65" dirty="0"/>
              <a:t> </a:t>
            </a:r>
            <a:r>
              <a:rPr dirty="0"/>
              <a:t>Machine</a:t>
            </a:r>
            <a:r>
              <a:rPr spc="-40" dirty="0"/>
              <a:t> </a:t>
            </a:r>
            <a:r>
              <a:rPr spc="-25" dirty="0"/>
              <a:t>Example-</a:t>
            </a:r>
            <a:r>
              <a:rPr spc="-51" dirty="0"/>
              <a:t>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39551" y="4032889"/>
            <a:ext cx="7936865" cy="17389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31" dirty="0">
                <a:latin typeface="Cambria"/>
                <a:cs typeface="Cambria"/>
              </a:rPr>
              <a:t>Moore</a:t>
            </a:r>
            <a:r>
              <a:rPr b="1" spc="-55" dirty="0">
                <a:latin typeface="Cambria"/>
                <a:cs typeface="Cambria"/>
              </a:rPr>
              <a:t> </a:t>
            </a:r>
            <a:r>
              <a:rPr b="1" spc="-11" dirty="0">
                <a:latin typeface="Cambria"/>
                <a:cs typeface="Cambria"/>
              </a:rPr>
              <a:t>machine</a:t>
            </a:r>
            <a:endParaRPr>
              <a:latin typeface="Cambria"/>
              <a:cs typeface="Cambria"/>
            </a:endParaRPr>
          </a:p>
          <a:p>
            <a:pPr>
              <a:spcBef>
                <a:spcPts val="471"/>
              </a:spcBef>
            </a:pPr>
            <a:endParaRPr>
              <a:latin typeface="Cambria"/>
              <a:cs typeface="Cambria"/>
            </a:endParaRPr>
          </a:p>
          <a:p>
            <a:pPr marL="196846"/>
            <a:r>
              <a:rPr dirty="0">
                <a:latin typeface="Cambria"/>
                <a:cs typeface="Cambria"/>
              </a:rPr>
              <a:t>Meaning</a:t>
            </a:r>
            <a:r>
              <a:rPr spc="-8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of</a:t>
            </a:r>
            <a:r>
              <a:rPr spc="-75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various</a:t>
            </a:r>
            <a:r>
              <a:rPr spc="-31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states.</a:t>
            </a:r>
            <a:endParaRPr>
              <a:latin typeface="Cambria"/>
              <a:cs typeface="Cambria"/>
            </a:endParaRPr>
          </a:p>
          <a:p>
            <a:pPr marL="485128" marR="5080" indent="-288283">
              <a:buFont typeface="Arial MT"/>
              <a:buChar char="•"/>
              <a:tabLst>
                <a:tab pos="485128" algn="l"/>
              </a:tabLst>
            </a:pPr>
            <a:r>
              <a:rPr dirty="0">
                <a:latin typeface="Cambria"/>
                <a:cs typeface="Cambria"/>
              </a:rPr>
              <a:t>Machine</a:t>
            </a:r>
            <a:r>
              <a:rPr spc="-1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must produce</a:t>
            </a:r>
            <a:r>
              <a:rPr spc="-2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output</a:t>
            </a:r>
            <a:r>
              <a:rPr spc="-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X</a:t>
            </a:r>
            <a:r>
              <a:rPr spc="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on</a:t>
            </a:r>
            <a:r>
              <a:rPr spc="-2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input</a:t>
            </a:r>
            <a:r>
              <a:rPr spc="-1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101</a:t>
            </a:r>
            <a:r>
              <a:rPr spc="3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so</a:t>
            </a:r>
            <a:r>
              <a:rPr spc="-1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q0</a:t>
            </a:r>
            <a:r>
              <a:rPr spc="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to</a:t>
            </a:r>
            <a:r>
              <a:rPr spc="-1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q1,</a:t>
            </a:r>
            <a:r>
              <a:rPr spc="-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q1</a:t>
            </a:r>
            <a:r>
              <a:rPr spc="1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to</a:t>
            </a:r>
            <a:r>
              <a:rPr spc="-1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q2</a:t>
            </a:r>
            <a:r>
              <a:rPr spc="1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and q2</a:t>
            </a:r>
            <a:r>
              <a:rPr spc="-15" dirty="0">
                <a:latin typeface="Cambria"/>
                <a:cs typeface="Cambria"/>
              </a:rPr>
              <a:t> </a:t>
            </a:r>
            <a:r>
              <a:rPr spc="-25" dirty="0">
                <a:latin typeface="Cambria"/>
                <a:cs typeface="Cambria"/>
              </a:rPr>
              <a:t>to </a:t>
            </a:r>
            <a:r>
              <a:rPr dirty="0">
                <a:latin typeface="Cambria"/>
                <a:cs typeface="Cambria"/>
              </a:rPr>
              <a:t>q3</a:t>
            </a:r>
            <a:r>
              <a:rPr spc="-45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producing</a:t>
            </a:r>
            <a:r>
              <a:rPr spc="-7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string</a:t>
            </a:r>
            <a:r>
              <a:rPr spc="-4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101</a:t>
            </a:r>
            <a:r>
              <a:rPr spc="-11" dirty="0">
                <a:latin typeface="Cambria"/>
                <a:cs typeface="Cambria"/>
              </a:rPr>
              <a:t> which</a:t>
            </a:r>
            <a:r>
              <a:rPr spc="-5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will</a:t>
            </a:r>
            <a:r>
              <a:rPr spc="-3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produce</a:t>
            </a:r>
            <a:r>
              <a:rPr spc="-7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the</a:t>
            </a:r>
            <a:r>
              <a:rPr spc="-3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output</a:t>
            </a:r>
            <a:r>
              <a:rPr spc="-25" dirty="0">
                <a:latin typeface="Cambria"/>
                <a:cs typeface="Cambria"/>
              </a:rPr>
              <a:t> X.</a:t>
            </a:r>
            <a:endParaRPr>
              <a:latin typeface="Cambria"/>
              <a:cs typeface="Cambria"/>
            </a:endParaRPr>
          </a:p>
          <a:p>
            <a:pPr marL="484493" indent="-287647">
              <a:buFont typeface="Arial MT"/>
              <a:buChar char="•"/>
              <a:tabLst>
                <a:tab pos="484493" algn="l"/>
              </a:tabLst>
            </a:pPr>
            <a:r>
              <a:rPr dirty="0">
                <a:latin typeface="Cambria"/>
                <a:cs typeface="Cambria"/>
              </a:rPr>
              <a:t>Machine</a:t>
            </a:r>
            <a:r>
              <a:rPr spc="-1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must produce</a:t>
            </a:r>
            <a:r>
              <a:rPr spc="-2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output</a:t>
            </a:r>
            <a:r>
              <a:rPr spc="-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Y</a:t>
            </a:r>
            <a:r>
              <a:rPr spc="1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on</a:t>
            </a:r>
            <a:r>
              <a:rPr spc="-3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input</a:t>
            </a:r>
            <a:r>
              <a:rPr spc="-1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110</a:t>
            </a:r>
            <a:r>
              <a:rPr spc="3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so</a:t>
            </a:r>
            <a:r>
              <a:rPr spc="-1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q0</a:t>
            </a:r>
            <a:r>
              <a:rPr spc="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to</a:t>
            </a:r>
            <a:r>
              <a:rPr spc="-1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q1,</a:t>
            </a:r>
            <a:r>
              <a:rPr spc="1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q1</a:t>
            </a:r>
            <a:r>
              <a:rPr spc="1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to</a:t>
            </a:r>
            <a:r>
              <a:rPr spc="-2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q4</a:t>
            </a:r>
            <a:r>
              <a:rPr spc="1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and</a:t>
            </a:r>
            <a:r>
              <a:rPr spc="1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q4</a:t>
            </a:r>
            <a:r>
              <a:rPr spc="-25" dirty="0">
                <a:latin typeface="Cambria"/>
                <a:cs typeface="Cambria"/>
              </a:rPr>
              <a:t> to</a:t>
            </a:r>
            <a:endParaRPr>
              <a:latin typeface="Cambria"/>
              <a:cs typeface="Cambr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680720" y="498348"/>
            <a:ext cx="6684645" cy="4282440"/>
            <a:chOff x="1156716" y="498348"/>
            <a:chExt cx="6684645" cy="428244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34227" y="688848"/>
              <a:ext cx="2206752" cy="79400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59280" y="498348"/>
              <a:ext cx="3439668" cy="157886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56716" y="1642872"/>
              <a:ext cx="920496" cy="42214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75888" y="1630680"/>
              <a:ext cx="1527048" cy="545591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729228" y="1712975"/>
              <a:ext cx="1339215" cy="384175"/>
            </a:xfrm>
            <a:custGeom>
              <a:avLst/>
              <a:gdLst/>
              <a:ahLst/>
              <a:cxnLst/>
              <a:rect l="l" t="t" r="r" b="b"/>
              <a:pathLst>
                <a:path w="1339214" h="384175">
                  <a:moveTo>
                    <a:pt x="40005" y="374142"/>
                  </a:moveTo>
                  <a:lnTo>
                    <a:pt x="36830" y="361950"/>
                  </a:lnTo>
                  <a:lnTo>
                    <a:pt x="0" y="371602"/>
                  </a:lnTo>
                  <a:lnTo>
                    <a:pt x="3175" y="383794"/>
                  </a:lnTo>
                  <a:lnTo>
                    <a:pt x="40005" y="374142"/>
                  </a:lnTo>
                  <a:close/>
                </a:path>
                <a:path w="1339214" h="384175">
                  <a:moveTo>
                    <a:pt x="89154" y="361315"/>
                  </a:moveTo>
                  <a:lnTo>
                    <a:pt x="85979" y="349123"/>
                  </a:lnTo>
                  <a:lnTo>
                    <a:pt x="49149" y="358648"/>
                  </a:lnTo>
                  <a:lnTo>
                    <a:pt x="52324" y="370967"/>
                  </a:lnTo>
                  <a:lnTo>
                    <a:pt x="89154" y="361315"/>
                  </a:lnTo>
                  <a:close/>
                </a:path>
                <a:path w="1339214" h="384175">
                  <a:moveTo>
                    <a:pt x="138303" y="348488"/>
                  </a:moveTo>
                  <a:lnTo>
                    <a:pt x="135128" y="336169"/>
                  </a:lnTo>
                  <a:lnTo>
                    <a:pt x="98298" y="345948"/>
                  </a:lnTo>
                  <a:lnTo>
                    <a:pt x="101473" y="358013"/>
                  </a:lnTo>
                  <a:lnTo>
                    <a:pt x="138303" y="348488"/>
                  </a:lnTo>
                  <a:close/>
                </a:path>
                <a:path w="1339214" h="384175">
                  <a:moveTo>
                    <a:pt x="187452" y="335661"/>
                  </a:moveTo>
                  <a:lnTo>
                    <a:pt x="184277" y="323342"/>
                  </a:lnTo>
                  <a:lnTo>
                    <a:pt x="147447" y="332994"/>
                  </a:lnTo>
                  <a:lnTo>
                    <a:pt x="150622" y="345313"/>
                  </a:lnTo>
                  <a:lnTo>
                    <a:pt x="187452" y="335661"/>
                  </a:lnTo>
                  <a:close/>
                </a:path>
                <a:path w="1339214" h="384175">
                  <a:moveTo>
                    <a:pt x="236728" y="322707"/>
                  </a:moveTo>
                  <a:lnTo>
                    <a:pt x="233553" y="310388"/>
                  </a:lnTo>
                  <a:lnTo>
                    <a:pt x="196469" y="320167"/>
                  </a:lnTo>
                  <a:lnTo>
                    <a:pt x="199771" y="332359"/>
                  </a:lnTo>
                  <a:lnTo>
                    <a:pt x="236728" y="322707"/>
                  </a:lnTo>
                  <a:close/>
                </a:path>
                <a:path w="1339214" h="384175">
                  <a:moveTo>
                    <a:pt x="285877" y="309880"/>
                  </a:moveTo>
                  <a:lnTo>
                    <a:pt x="282702" y="297561"/>
                  </a:lnTo>
                  <a:lnTo>
                    <a:pt x="245745" y="307213"/>
                  </a:lnTo>
                  <a:lnTo>
                    <a:pt x="249047" y="319532"/>
                  </a:lnTo>
                  <a:lnTo>
                    <a:pt x="285877" y="309880"/>
                  </a:lnTo>
                  <a:close/>
                </a:path>
                <a:path w="1339214" h="384175">
                  <a:moveTo>
                    <a:pt x="335026" y="296926"/>
                  </a:moveTo>
                  <a:lnTo>
                    <a:pt x="331724" y="284734"/>
                  </a:lnTo>
                  <a:lnTo>
                    <a:pt x="294894" y="294259"/>
                  </a:lnTo>
                  <a:lnTo>
                    <a:pt x="298196" y="306578"/>
                  </a:lnTo>
                  <a:lnTo>
                    <a:pt x="335026" y="296926"/>
                  </a:lnTo>
                  <a:close/>
                </a:path>
                <a:path w="1339214" h="384175">
                  <a:moveTo>
                    <a:pt x="384175" y="284099"/>
                  </a:moveTo>
                  <a:lnTo>
                    <a:pt x="380873" y="271907"/>
                  </a:lnTo>
                  <a:lnTo>
                    <a:pt x="344043" y="281559"/>
                  </a:lnTo>
                  <a:lnTo>
                    <a:pt x="347345" y="293751"/>
                  </a:lnTo>
                  <a:lnTo>
                    <a:pt x="384175" y="284099"/>
                  </a:lnTo>
                  <a:close/>
                </a:path>
                <a:path w="1339214" h="384175">
                  <a:moveTo>
                    <a:pt x="433324" y="271272"/>
                  </a:moveTo>
                  <a:lnTo>
                    <a:pt x="430022" y="258953"/>
                  </a:lnTo>
                  <a:lnTo>
                    <a:pt x="393192" y="268605"/>
                  </a:lnTo>
                  <a:lnTo>
                    <a:pt x="396367" y="280924"/>
                  </a:lnTo>
                  <a:lnTo>
                    <a:pt x="433324" y="271272"/>
                  </a:lnTo>
                  <a:close/>
                </a:path>
                <a:path w="1339214" h="384175">
                  <a:moveTo>
                    <a:pt x="482346" y="258318"/>
                  </a:moveTo>
                  <a:lnTo>
                    <a:pt x="479171" y="246126"/>
                  </a:lnTo>
                  <a:lnTo>
                    <a:pt x="442341" y="255778"/>
                  </a:lnTo>
                  <a:lnTo>
                    <a:pt x="445516" y="268097"/>
                  </a:lnTo>
                  <a:lnTo>
                    <a:pt x="482346" y="258318"/>
                  </a:lnTo>
                  <a:close/>
                </a:path>
                <a:path w="1339214" h="384175">
                  <a:moveTo>
                    <a:pt x="531495" y="245491"/>
                  </a:moveTo>
                  <a:lnTo>
                    <a:pt x="528320" y="233172"/>
                  </a:lnTo>
                  <a:lnTo>
                    <a:pt x="491490" y="242824"/>
                  </a:lnTo>
                  <a:lnTo>
                    <a:pt x="494665" y="255143"/>
                  </a:lnTo>
                  <a:lnTo>
                    <a:pt x="531495" y="245491"/>
                  </a:lnTo>
                  <a:close/>
                </a:path>
                <a:path w="1339214" h="384175">
                  <a:moveTo>
                    <a:pt x="580644" y="232537"/>
                  </a:moveTo>
                  <a:lnTo>
                    <a:pt x="577469" y="220472"/>
                  </a:lnTo>
                  <a:lnTo>
                    <a:pt x="540639" y="229997"/>
                  </a:lnTo>
                  <a:lnTo>
                    <a:pt x="543814" y="242189"/>
                  </a:lnTo>
                  <a:lnTo>
                    <a:pt x="580644" y="232537"/>
                  </a:lnTo>
                  <a:close/>
                </a:path>
                <a:path w="1339214" h="384175">
                  <a:moveTo>
                    <a:pt x="629793" y="219837"/>
                  </a:moveTo>
                  <a:lnTo>
                    <a:pt x="626618" y="207518"/>
                  </a:lnTo>
                  <a:lnTo>
                    <a:pt x="589788" y="217170"/>
                  </a:lnTo>
                  <a:lnTo>
                    <a:pt x="592963" y="229362"/>
                  </a:lnTo>
                  <a:lnTo>
                    <a:pt x="629793" y="219837"/>
                  </a:lnTo>
                  <a:close/>
                </a:path>
                <a:path w="1339214" h="384175">
                  <a:moveTo>
                    <a:pt x="679069" y="206883"/>
                  </a:moveTo>
                  <a:lnTo>
                    <a:pt x="675894" y="194691"/>
                  </a:lnTo>
                  <a:lnTo>
                    <a:pt x="638937" y="204343"/>
                  </a:lnTo>
                  <a:lnTo>
                    <a:pt x="642112" y="216535"/>
                  </a:lnTo>
                  <a:lnTo>
                    <a:pt x="679069" y="206883"/>
                  </a:lnTo>
                  <a:close/>
                </a:path>
                <a:path w="1339214" h="384175">
                  <a:moveTo>
                    <a:pt x="728218" y="194056"/>
                  </a:moveTo>
                  <a:lnTo>
                    <a:pt x="725043" y="181737"/>
                  </a:lnTo>
                  <a:lnTo>
                    <a:pt x="688086" y="191389"/>
                  </a:lnTo>
                  <a:lnTo>
                    <a:pt x="691388" y="203708"/>
                  </a:lnTo>
                  <a:lnTo>
                    <a:pt x="728218" y="194056"/>
                  </a:lnTo>
                  <a:close/>
                </a:path>
                <a:path w="1339214" h="384175">
                  <a:moveTo>
                    <a:pt x="777367" y="181102"/>
                  </a:moveTo>
                  <a:lnTo>
                    <a:pt x="774065" y="168783"/>
                  </a:lnTo>
                  <a:lnTo>
                    <a:pt x="737235" y="178562"/>
                  </a:lnTo>
                  <a:lnTo>
                    <a:pt x="740537" y="190754"/>
                  </a:lnTo>
                  <a:lnTo>
                    <a:pt x="777367" y="181102"/>
                  </a:lnTo>
                  <a:close/>
                </a:path>
                <a:path w="1339214" h="384175">
                  <a:moveTo>
                    <a:pt x="826516" y="168275"/>
                  </a:moveTo>
                  <a:lnTo>
                    <a:pt x="823214" y="156083"/>
                  </a:lnTo>
                  <a:lnTo>
                    <a:pt x="786384" y="165608"/>
                  </a:lnTo>
                  <a:lnTo>
                    <a:pt x="789686" y="177927"/>
                  </a:lnTo>
                  <a:lnTo>
                    <a:pt x="826516" y="168275"/>
                  </a:lnTo>
                  <a:close/>
                </a:path>
                <a:path w="1339214" h="384175">
                  <a:moveTo>
                    <a:pt x="875665" y="155448"/>
                  </a:moveTo>
                  <a:lnTo>
                    <a:pt x="872363" y="143129"/>
                  </a:lnTo>
                  <a:lnTo>
                    <a:pt x="835533" y="152908"/>
                  </a:lnTo>
                  <a:lnTo>
                    <a:pt x="838708" y="164973"/>
                  </a:lnTo>
                  <a:lnTo>
                    <a:pt x="875665" y="155448"/>
                  </a:lnTo>
                  <a:close/>
                </a:path>
                <a:path w="1339214" h="384175">
                  <a:moveTo>
                    <a:pt x="924814" y="142621"/>
                  </a:moveTo>
                  <a:lnTo>
                    <a:pt x="921512" y="130302"/>
                  </a:lnTo>
                  <a:lnTo>
                    <a:pt x="884682" y="139954"/>
                  </a:lnTo>
                  <a:lnTo>
                    <a:pt x="887857" y="152273"/>
                  </a:lnTo>
                  <a:lnTo>
                    <a:pt x="924814" y="142621"/>
                  </a:lnTo>
                  <a:close/>
                </a:path>
                <a:path w="1339214" h="384175">
                  <a:moveTo>
                    <a:pt x="973836" y="129667"/>
                  </a:moveTo>
                  <a:lnTo>
                    <a:pt x="970661" y="117348"/>
                  </a:lnTo>
                  <a:lnTo>
                    <a:pt x="933831" y="127000"/>
                  </a:lnTo>
                  <a:lnTo>
                    <a:pt x="937006" y="139319"/>
                  </a:lnTo>
                  <a:lnTo>
                    <a:pt x="973836" y="129667"/>
                  </a:lnTo>
                  <a:close/>
                </a:path>
                <a:path w="1339214" h="384175">
                  <a:moveTo>
                    <a:pt x="1022985" y="116713"/>
                  </a:moveTo>
                  <a:lnTo>
                    <a:pt x="1019810" y="104521"/>
                  </a:lnTo>
                  <a:lnTo>
                    <a:pt x="982980" y="114173"/>
                  </a:lnTo>
                  <a:lnTo>
                    <a:pt x="986155" y="126492"/>
                  </a:lnTo>
                  <a:lnTo>
                    <a:pt x="1022985" y="116713"/>
                  </a:lnTo>
                  <a:close/>
                </a:path>
                <a:path w="1339214" h="384175">
                  <a:moveTo>
                    <a:pt x="1072134" y="103886"/>
                  </a:moveTo>
                  <a:lnTo>
                    <a:pt x="1068959" y="91694"/>
                  </a:lnTo>
                  <a:lnTo>
                    <a:pt x="1032129" y="101219"/>
                  </a:lnTo>
                  <a:lnTo>
                    <a:pt x="1035304" y="113538"/>
                  </a:lnTo>
                  <a:lnTo>
                    <a:pt x="1072134" y="103886"/>
                  </a:lnTo>
                  <a:close/>
                </a:path>
                <a:path w="1339214" h="384175">
                  <a:moveTo>
                    <a:pt x="1121410" y="91059"/>
                  </a:moveTo>
                  <a:lnTo>
                    <a:pt x="1118235" y="78867"/>
                  </a:lnTo>
                  <a:lnTo>
                    <a:pt x="1081278" y="88519"/>
                  </a:lnTo>
                  <a:lnTo>
                    <a:pt x="1084453" y="100711"/>
                  </a:lnTo>
                  <a:lnTo>
                    <a:pt x="1121410" y="91059"/>
                  </a:lnTo>
                  <a:close/>
                </a:path>
                <a:path w="1339214" h="384175">
                  <a:moveTo>
                    <a:pt x="1170559" y="78232"/>
                  </a:moveTo>
                  <a:lnTo>
                    <a:pt x="1167384" y="65913"/>
                  </a:lnTo>
                  <a:lnTo>
                    <a:pt x="1130427" y="75565"/>
                  </a:lnTo>
                  <a:lnTo>
                    <a:pt x="1133729" y="87884"/>
                  </a:lnTo>
                  <a:lnTo>
                    <a:pt x="1170559" y="78232"/>
                  </a:lnTo>
                  <a:close/>
                </a:path>
                <a:path w="1339214" h="384175">
                  <a:moveTo>
                    <a:pt x="1219708" y="65278"/>
                  </a:moveTo>
                  <a:lnTo>
                    <a:pt x="1216533" y="53086"/>
                  </a:lnTo>
                  <a:lnTo>
                    <a:pt x="1179576" y="62738"/>
                  </a:lnTo>
                  <a:lnTo>
                    <a:pt x="1182878" y="74930"/>
                  </a:lnTo>
                  <a:lnTo>
                    <a:pt x="1219708" y="65278"/>
                  </a:lnTo>
                  <a:close/>
                </a:path>
                <a:path w="1339214" h="384175">
                  <a:moveTo>
                    <a:pt x="1268857" y="52451"/>
                  </a:moveTo>
                  <a:lnTo>
                    <a:pt x="1265555" y="40132"/>
                  </a:lnTo>
                  <a:lnTo>
                    <a:pt x="1228725" y="49784"/>
                  </a:lnTo>
                  <a:lnTo>
                    <a:pt x="1232027" y="62103"/>
                  </a:lnTo>
                  <a:lnTo>
                    <a:pt x="1268857" y="52451"/>
                  </a:lnTo>
                  <a:close/>
                </a:path>
                <a:path w="1339214" h="384175">
                  <a:moveTo>
                    <a:pt x="1339215" y="27559"/>
                  </a:moveTo>
                  <a:lnTo>
                    <a:pt x="1334643" y="26289"/>
                  </a:lnTo>
                  <a:lnTo>
                    <a:pt x="1240282" y="0"/>
                  </a:lnTo>
                  <a:lnTo>
                    <a:pt x="1236853" y="2032"/>
                  </a:lnTo>
                  <a:lnTo>
                    <a:pt x="1234948" y="8763"/>
                  </a:lnTo>
                  <a:lnTo>
                    <a:pt x="1236980" y="12192"/>
                  </a:lnTo>
                  <a:lnTo>
                    <a:pt x="1302766" y="30480"/>
                  </a:lnTo>
                  <a:lnTo>
                    <a:pt x="1277874" y="36957"/>
                  </a:lnTo>
                  <a:lnTo>
                    <a:pt x="1281176" y="49149"/>
                  </a:lnTo>
                  <a:lnTo>
                    <a:pt x="1305941" y="42672"/>
                  </a:lnTo>
                  <a:lnTo>
                    <a:pt x="1257554" y="90932"/>
                  </a:lnTo>
                  <a:lnTo>
                    <a:pt x="1257554" y="94996"/>
                  </a:lnTo>
                  <a:lnTo>
                    <a:pt x="1260094" y="97282"/>
                  </a:lnTo>
                  <a:lnTo>
                    <a:pt x="1262507" y="99822"/>
                  </a:lnTo>
                  <a:lnTo>
                    <a:pt x="1266571" y="99822"/>
                  </a:lnTo>
                  <a:lnTo>
                    <a:pt x="1329944" y="36703"/>
                  </a:lnTo>
                  <a:lnTo>
                    <a:pt x="1325245" y="36703"/>
                  </a:lnTo>
                  <a:lnTo>
                    <a:pt x="1317244" y="36703"/>
                  </a:lnTo>
                  <a:lnTo>
                    <a:pt x="1318006" y="39497"/>
                  </a:lnTo>
                  <a:lnTo>
                    <a:pt x="1316609" y="34417"/>
                  </a:lnTo>
                  <a:lnTo>
                    <a:pt x="1325245" y="36703"/>
                  </a:lnTo>
                  <a:lnTo>
                    <a:pt x="1324622" y="34417"/>
                  </a:lnTo>
                  <a:lnTo>
                    <a:pt x="1332357" y="34417"/>
                  </a:lnTo>
                  <a:lnTo>
                    <a:pt x="1339215" y="2755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36776" y="2325624"/>
              <a:ext cx="5687568" cy="2455164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2860548" y="2017776"/>
              <a:ext cx="1019810" cy="501015"/>
            </a:xfrm>
            <a:custGeom>
              <a:avLst/>
              <a:gdLst/>
              <a:ahLst/>
              <a:cxnLst/>
              <a:rect l="l" t="t" r="r" b="b"/>
              <a:pathLst>
                <a:path w="1019810" h="501014">
                  <a:moveTo>
                    <a:pt x="509524" y="0"/>
                  </a:moveTo>
                  <a:lnTo>
                    <a:pt x="445642" y="1904"/>
                  </a:lnTo>
                  <a:lnTo>
                    <a:pt x="384175" y="7620"/>
                  </a:lnTo>
                  <a:lnTo>
                    <a:pt x="325374" y="16890"/>
                  </a:lnTo>
                  <a:lnTo>
                    <a:pt x="270001" y="29337"/>
                  </a:lnTo>
                  <a:lnTo>
                    <a:pt x="218439" y="44831"/>
                  </a:lnTo>
                  <a:lnTo>
                    <a:pt x="171195" y="63246"/>
                  </a:lnTo>
                  <a:lnTo>
                    <a:pt x="128650" y="84200"/>
                  </a:lnTo>
                  <a:lnTo>
                    <a:pt x="91312" y="107441"/>
                  </a:lnTo>
                  <a:lnTo>
                    <a:pt x="59689" y="132714"/>
                  </a:lnTo>
                  <a:lnTo>
                    <a:pt x="15620" y="188849"/>
                  </a:lnTo>
                  <a:lnTo>
                    <a:pt x="0" y="250444"/>
                  </a:lnTo>
                  <a:lnTo>
                    <a:pt x="3937" y="281813"/>
                  </a:lnTo>
                  <a:lnTo>
                    <a:pt x="34289" y="340995"/>
                  </a:lnTo>
                  <a:lnTo>
                    <a:pt x="91312" y="393573"/>
                  </a:lnTo>
                  <a:lnTo>
                    <a:pt x="128650" y="416813"/>
                  </a:lnTo>
                  <a:lnTo>
                    <a:pt x="171195" y="437769"/>
                  </a:lnTo>
                  <a:lnTo>
                    <a:pt x="218439" y="456057"/>
                  </a:lnTo>
                  <a:lnTo>
                    <a:pt x="270001" y="471677"/>
                  </a:lnTo>
                  <a:lnTo>
                    <a:pt x="325374" y="484124"/>
                  </a:lnTo>
                  <a:lnTo>
                    <a:pt x="384175" y="493395"/>
                  </a:lnTo>
                  <a:lnTo>
                    <a:pt x="445642" y="499110"/>
                  </a:lnTo>
                  <a:lnTo>
                    <a:pt x="509524" y="501014"/>
                  </a:lnTo>
                  <a:lnTo>
                    <a:pt x="573531" y="499110"/>
                  </a:lnTo>
                  <a:lnTo>
                    <a:pt x="635126" y="493395"/>
                  </a:lnTo>
                  <a:lnTo>
                    <a:pt x="693801" y="484124"/>
                  </a:lnTo>
                  <a:lnTo>
                    <a:pt x="749173" y="471677"/>
                  </a:lnTo>
                  <a:lnTo>
                    <a:pt x="800862" y="456057"/>
                  </a:lnTo>
                  <a:lnTo>
                    <a:pt x="848105" y="437769"/>
                  </a:lnTo>
                  <a:lnTo>
                    <a:pt x="890651" y="416813"/>
                  </a:lnTo>
                  <a:lnTo>
                    <a:pt x="927988" y="393573"/>
                  </a:lnTo>
                  <a:lnTo>
                    <a:pt x="959612" y="368173"/>
                  </a:lnTo>
                  <a:lnTo>
                    <a:pt x="1003680" y="312165"/>
                  </a:lnTo>
                  <a:lnTo>
                    <a:pt x="1019301" y="250444"/>
                  </a:lnTo>
                  <a:lnTo>
                    <a:pt x="1015364" y="219075"/>
                  </a:lnTo>
                  <a:lnTo>
                    <a:pt x="985012" y="160020"/>
                  </a:lnTo>
                  <a:lnTo>
                    <a:pt x="927988" y="107441"/>
                  </a:lnTo>
                  <a:lnTo>
                    <a:pt x="890651" y="84200"/>
                  </a:lnTo>
                  <a:lnTo>
                    <a:pt x="848105" y="63246"/>
                  </a:lnTo>
                  <a:lnTo>
                    <a:pt x="800862" y="44831"/>
                  </a:lnTo>
                  <a:lnTo>
                    <a:pt x="749173" y="29337"/>
                  </a:lnTo>
                  <a:lnTo>
                    <a:pt x="693801" y="16890"/>
                  </a:lnTo>
                  <a:lnTo>
                    <a:pt x="635126" y="7620"/>
                  </a:lnTo>
                  <a:lnTo>
                    <a:pt x="573531" y="1904"/>
                  </a:lnTo>
                  <a:lnTo>
                    <a:pt x="5095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861310" y="2018537"/>
              <a:ext cx="1019810" cy="501015"/>
            </a:xfrm>
            <a:custGeom>
              <a:avLst/>
              <a:gdLst/>
              <a:ahLst/>
              <a:cxnLst/>
              <a:rect l="l" t="t" r="r" b="b"/>
              <a:pathLst>
                <a:path w="1019810" h="501014">
                  <a:moveTo>
                    <a:pt x="0" y="250444"/>
                  </a:moveTo>
                  <a:lnTo>
                    <a:pt x="15620" y="188849"/>
                  </a:lnTo>
                  <a:lnTo>
                    <a:pt x="59689" y="132714"/>
                  </a:lnTo>
                  <a:lnTo>
                    <a:pt x="91312" y="107441"/>
                  </a:lnTo>
                  <a:lnTo>
                    <a:pt x="128650" y="84200"/>
                  </a:lnTo>
                  <a:lnTo>
                    <a:pt x="171195" y="63246"/>
                  </a:lnTo>
                  <a:lnTo>
                    <a:pt x="218439" y="44831"/>
                  </a:lnTo>
                  <a:lnTo>
                    <a:pt x="270001" y="29337"/>
                  </a:lnTo>
                  <a:lnTo>
                    <a:pt x="325373" y="16890"/>
                  </a:lnTo>
                  <a:lnTo>
                    <a:pt x="384175" y="7620"/>
                  </a:lnTo>
                  <a:lnTo>
                    <a:pt x="445642" y="1904"/>
                  </a:lnTo>
                  <a:lnTo>
                    <a:pt x="509524" y="0"/>
                  </a:lnTo>
                  <a:lnTo>
                    <a:pt x="573531" y="1904"/>
                  </a:lnTo>
                  <a:lnTo>
                    <a:pt x="635126" y="7620"/>
                  </a:lnTo>
                  <a:lnTo>
                    <a:pt x="693801" y="16890"/>
                  </a:lnTo>
                  <a:lnTo>
                    <a:pt x="749173" y="29337"/>
                  </a:lnTo>
                  <a:lnTo>
                    <a:pt x="800862" y="44831"/>
                  </a:lnTo>
                  <a:lnTo>
                    <a:pt x="848105" y="63246"/>
                  </a:lnTo>
                  <a:lnTo>
                    <a:pt x="890651" y="84200"/>
                  </a:lnTo>
                  <a:lnTo>
                    <a:pt x="927988" y="107441"/>
                  </a:lnTo>
                  <a:lnTo>
                    <a:pt x="959612" y="132714"/>
                  </a:lnTo>
                  <a:lnTo>
                    <a:pt x="1003680" y="188849"/>
                  </a:lnTo>
                  <a:lnTo>
                    <a:pt x="1019301" y="250444"/>
                  </a:lnTo>
                  <a:lnTo>
                    <a:pt x="1015364" y="281813"/>
                  </a:lnTo>
                  <a:lnTo>
                    <a:pt x="985012" y="340995"/>
                  </a:lnTo>
                  <a:lnTo>
                    <a:pt x="927988" y="393573"/>
                  </a:lnTo>
                  <a:lnTo>
                    <a:pt x="890651" y="416813"/>
                  </a:lnTo>
                  <a:lnTo>
                    <a:pt x="848105" y="437769"/>
                  </a:lnTo>
                  <a:lnTo>
                    <a:pt x="800862" y="456057"/>
                  </a:lnTo>
                  <a:lnTo>
                    <a:pt x="749173" y="471677"/>
                  </a:lnTo>
                  <a:lnTo>
                    <a:pt x="693801" y="484124"/>
                  </a:lnTo>
                  <a:lnTo>
                    <a:pt x="635126" y="493395"/>
                  </a:lnTo>
                  <a:lnTo>
                    <a:pt x="573531" y="499110"/>
                  </a:lnTo>
                  <a:lnTo>
                    <a:pt x="509524" y="501014"/>
                  </a:lnTo>
                  <a:lnTo>
                    <a:pt x="445642" y="499110"/>
                  </a:lnTo>
                  <a:lnTo>
                    <a:pt x="384175" y="493395"/>
                  </a:lnTo>
                  <a:lnTo>
                    <a:pt x="325373" y="484124"/>
                  </a:lnTo>
                  <a:lnTo>
                    <a:pt x="270001" y="471677"/>
                  </a:lnTo>
                  <a:lnTo>
                    <a:pt x="218439" y="456057"/>
                  </a:lnTo>
                  <a:lnTo>
                    <a:pt x="171195" y="437769"/>
                  </a:lnTo>
                  <a:lnTo>
                    <a:pt x="128650" y="416813"/>
                  </a:lnTo>
                  <a:lnTo>
                    <a:pt x="91312" y="393573"/>
                  </a:lnTo>
                  <a:lnTo>
                    <a:pt x="59689" y="368173"/>
                  </a:lnTo>
                  <a:lnTo>
                    <a:pt x="15620" y="312165"/>
                  </a:lnTo>
                  <a:lnTo>
                    <a:pt x="0" y="250444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653159" y="2125220"/>
            <a:ext cx="47942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20" dirty="0">
                <a:latin typeface="Cambria"/>
                <a:cs typeface="Cambria"/>
              </a:rPr>
              <a:t>Q1/Z</a:t>
            </a:r>
            <a:endParaRPr sz="1600">
              <a:latin typeface="Cambria"/>
              <a:cs typeface="Cambri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397692" y="1351731"/>
            <a:ext cx="1304925" cy="460375"/>
            <a:chOff x="4873688" y="1351724"/>
            <a:chExt cx="1304925" cy="460375"/>
          </a:xfrm>
        </p:grpSpPr>
        <p:sp>
          <p:nvSpPr>
            <p:cNvPr id="15" name="object 15"/>
            <p:cNvSpPr/>
            <p:nvPr/>
          </p:nvSpPr>
          <p:spPr>
            <a:xfrm>
              <a:off x="4878324" y="1356359"/>
              <a:ext cx="1294130" cy="449580"/>
            </a:xfrm>
            <a:custGeom>
              <a:avLst/>
              <a:gdLst/>
              <a:ahLst/>
              <a:cxnLst/>
              <a:rect l="l" t="t" r="r" b="b"/>
              <a:pathLst>
                <a:path w="1294129" h="449580">
                  <a:moveTo>
                    <a:pt x="646811" y="0"/>
                  </a:moveTo>
                  <a:lnTo>
                    <a:pt x="580771" y="1142"/>
                  </a:lnTo>
                  <a:lnTo>
                    <a:pt x="516509" y="4572"/>
                  </a:lnTo>
                  <a:lnTo>
                    <a:pt x="454533" y="10160"/>
                  </a:lnTo>
                  <a:lnTo>
                    <a:pt x="395097" y="17652"/>
                  </a:lnTo>
                  <a:lnTo>
                    <a:pt x="338581" y="27050"/>
                  </a:lnTo>
                  <a:lnTo>
                    <a:pt x="285241" y="38353"/>
                  </a:lnTo>
                  <a:lnTo>
                    <a:pt x="235458" y="51307"/>
                  </a:lnTo>
                  <a:lnTo>
                    <a:pt x="189484" y="65786"/>
                  </a:lnTo>
                  <a:lnTo>
                    <a:pt x="147700" y="81787"/>
                  </a:lnTo>
                  <a:lnTo>
                    <a:pt x="110489" y="99060"/>
                  </a:lnTo>
                  <a:lnTo>
                    <a:pt x="50800" y="137287"/>
                  </a:lnTo>
                  <a:lnTo>
                    <a:pt x="13080" y="179450"/>
                  </a:lnTo>
                  <a:lnTo>
                    <a:pt x="0" y="224789"/>
                  </a:lnTo>
                  <a:lnTo>
                    <a:pt x="3301" y="247650"/>
                  </a:lnTo>
                  <a:lnTo>
                    <a:pt x="29083" y="291464"/>
                  </a:lnTo>
                  <a:lnTo>
                    <a:pt x="78104" y="331850"/>
                  </a:lnTo>
                  <a:lnTo>
                    <a:pt x="147700" y="367664"/>
                  </a:lnTo>
                  <a:lnTo>
                    <a:pt x="189484" y="383539"/>
                  </a:lnTo>
                  <a:lnTo>
                    <a:pt x="235458" y="398144"/>
                  </a:lnTo>
                  <a:lnTo>
                    <a:pt x="285241" y="411099"/>
                  </a:lnTo>
                  <a:lnTo>
                    <a:pt x="338581" y="422275"/>
                  </a:lnTo>
                  <a:lnTo>
                    <a:pt x="395097" y="431800"/>
                  </a:lnTo>
                  <a:lnTo>
                    <a:pt x="454533" y="439292"/>
                  </a:lnTo>
                  <a:lnTo>
                    <a:pt x="516509" y="444880"/>
                  </a:lnTo>
                  <a:lnTo>
                    <a:pt x="580771" y="448310"/>
                  </a:lnTo>
                  <a:lnTo>
                    <a:pt x="646811" y="449452"/>
                  </a:lnTo>
                  <a:lnTo>
                    <a:pt x="712977" y="448310"/>
                  </a:lnTo>
                  <a:lnTo>
                    <a:pt x="777239" y="444880"/>
                  </a:lnTo>
                  <a:lnTo>
                    <a:pt x="839215" y="439292"/>
                  </a:lnTo>
                  <a:lnTo>
                    <a:pt x="898525" y="431800"/>
                  </a:lnTo>
                  <a:lnTo>
                    <a:pt x="955166" y="422275"/>
                  </a:lnTo>
                  <a:lnTo>
                    <a:pt x="1008379" y="411099"/>
                  </a:lnTo>
                  <a:lnTo>
                    <a:pt x="1058290" y="398144"/>
                  </a:lnTo>
                  <a:lnTo>
                    <a:pt x="1104138" y="383539"/>
                  </a:lnTo>
                  <a:lnTo>
                    <a:pt x="1145921" y="367664"/>
                  </a:lnTo>
                  <a:lnTo>
                    <a:pt x="1183131" y="350392"/>
                  </a:lnTo>
                  <a:lnTo>
                    <a:pt x="1242822" y="312165"/>
                  </a:lnTo>
                  <a:lnTo>
                    <a:pt x="1280540" y="270001"/>
                  </a:lnTo>
                  <a:lnTo>
                    <a:pt x="1293622" y="224789"/>
                  </a:lnTo>
                  <a:lnTo>
                    <a:pt x="1290320" y="201802"/>
                  </a:lnTo>
                  <a:lnTo>
                    <a:pt x="1264539" y="157861"/>
                  </a:lnTo>
                  <a:lnTo>
                    <a:pt x="1215516" y="117601"/>
                  </a:lnTo>
                  <a:lnTo>
                    <a:pt x="1145921" y="81787"/>
                  </a:lnTo>
                  <a:lnTo>
                    <a:pt x="1104138" y="65786"/>
                  </a:lnTo>
                  <a:lnTo>
                    <a:pt x="1058290" y="51307"/>
                  </a:lnTo>
                  <a:lnTo>
                    <a:pt x="1008379" y="38353"/>
                  </a:lnTo>
                  <a:lnTo>
                    <a:pt x="955166" y="27050"/>
                  </a:lnTo>
                  <a:lnTo>
                    <a:pt x="898525" y="17652"/>
                  </a:lnTo>
                  <a:lnTo>
                    <a:pt x="839215" y="10160"/>
                  </a:lnTo>
                  <a:lnTo>
                    <a:pt x="777239" y="4572"/>
                  </a:lnTo>
                  <a:lnTo>
                    <a:pt x="712977" y="1142"/>
                  </a:lnTo>
                  <a:lnTo>
                    <a:pt x="64681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879086" y="1357121"/>
              <a:ext cx="1294130" cy="449580"/>
            </a:xfrm>
            <a:custGeom>
              <a:avLst/>
              <a:gdLst/>
              <a:ahLst/>
              <a:cxnLst/>
              <a:rect l="l" t="t" r="r" b="b"/>
              <a:pathLst>
                <a:path w="1294129" h="449580">
                  <a:moveTo>
                    <a:pt x="0" y="224789"/>
                  </a:moveTo>
                  <a:lnTo>
                    <a:pt x="13080" y="179450"/>
                  </a:lnTo>
                  <a:lnTo>
                    <a:pt x="50800" y="137287"/>
                  </a:lnTo>
                  <a:lnTo>
                    <a:pt x="110489" y="99060"/>
                  </a:lnTo>
                  <a:lnTo>
                    <a:pt x="147700" y="81787"/>
                  </a:lnTo>
                  <a:lnTo>
                    <a:pt x="189484" y="65786"/>
                  </a:lnTo>
                  <a:lnTo>
                    <a:pt x="235458" y="51307"/>
                  </a:lnTo>
                  <a:lnTo>
                    <a:pt x="285241" y="38353"/>
                  </a:lnTo>
                  <a:lnTo>
                    <a:pt x="338581" y="27050"/>
                  </a:lnTo>
                  <a:lnTo>
                    <a:pt x="395097" y="17652"/>
                  </a:lnTo>
                  <a:lnTo>
                    <a:pt x="454533" y="10160"/>
                  </a:lnTo>
                  <a:lnTo>
                    <a:pt x="516509" y="4572"/>
                  </a:lnTo>
                  <a:lnTo>
                    <a:pt x="580771" y="1142"/>
                  </a:lnTo>
                  <a:lnTo>
                    <a:pt x="646811" y="0"/>
                  </a:lnTo>
                  <a:lnTo>
                    <a:pt x="712977" y="1142"/>
                  </a:lnTo>
                  <a:lnTo>
                    <a:pt x="777239" y="4572"/>
                  </a:lnTo>
                  <a:lnTo>
                    <a:pt x="839215" y="10160"/>
                  </a:lnTo>
                  <a:lnTo>
                    <a:pt x="898525" y="17652"/>
                  </a:lnTo>
                  <a:lnTo>
                    <a:pt x="955166" y="27050"/>
                  </a:lnTo>
                  <a:lnTo>
                    <a:pt x="1008379" y="38353"/>
                  </a:lnTo>
                  <a:lnTo>
                    <a:pt x="1058290" y="51307"/>
                  </a:lnTo>
                  <a:lnTo>
                    <a:pt x="1104138" y="65786"/>
                  </a:lnTo>
                  <a:lnTo>
                    <a:pt x="1145921" y="81787"/>
                  </a:lnTo>
                  <a:lnTo>
                    <a:pt x="1183131" y="99060"/>
                  </a:lnTo>
                  <a:lnTo>
                    <a:pt x="1242822" y="137287"/>
                  </a:lnTo>
                  <a:lnTo>
                    <a:pt x="1280540" y="179450"/>
                  </a:lnTo>
                  <a:lnTo>
                    <a:pt x="1293622" y="224789"/>
                  </a:lnTo>
                  <a:lnTo>
                    <a:pt x="1290319" y="247650"/>
                  </a:lnTo>
                  <a:lnTo>
                    <a:pt x="1264539" y="291464"/>
                  </a:lnTo>
                  <a:lnTo>
                    <a:pt x="1215516" y="331850"/>
                  </a:lnTo>
                  <a:lnTo>
                    <a:pt x="1145921" y="367664"/>
                  </a:lnTo>
                  <a:lnTo>
                    <a:pt x="1104138" y="383539"/>
                  </a:lnTo>
                  <a:lnTo>
                    <a:pt x="1058290" y="398144"/>
                  </a:lnTo>
                  <a:lnTo>
                    <a:pt x="1008379" y="411099"/>
                  </a:lnTo>
                  <a:lnTo>
                    <a:pt x="955166" y="422275"/>
                  </a:lnTo>
                  <a:lnTo>
                    <a:pt x="898525" y="431800"/>
                  </a:lnTo>
                  <a:lnTo>
                    <a:pt x="839215" y="439292"/>
                  </a:lnTo>
                  <a:lnTo>
                    <a:pt x="777239" y="444880"/>
                  </a:lnTo>
                  <a:lnTo>
                    <a:pt x="712977" y="448310"/>
                  </a:lnTo>
                  <a:lnTo>
                    <a:pt x="646811" y="449452"/>
                  </a:lnTo>
                  <a:lnTo>
                    <a:pt x="580771" y="448310"/>
                  </a:lnTo>
                  <a:lnTo>
                    <a:pt x="516509" y="444880"/>
                  </a:lnTo>
                  <a:lnTo>
                    <a:pt x="454533" y="439292"/>
                  </a:lnTo>
                  <a:lnTo>
                    <a:pt x="395097" y="431800"/>
                  </a:lnTo>
                  <a:lnTo>
                    <a:pt x="338581" y="422275"/>
                  </a:lnTo>
                  <a:lnTo>
                    <a:pt x="285241" y="411099"/>
                  </a:lnTo>
                  <a:lnTo>
                    <a:pt x="235458" y="398144"/>
                  </a:lnTo>
                  <a:lnTo>
                    <a:pt x="189484" y="383539"/>
                  </a:lnTo>
                  <a:lnTo>
                    <a:pt x="147700" y="367664"/>
                  </a:lnTo>
                  <a:lnTo>
                    <a:pt x="110489" y="350392"/>
                  </a:lnTo>
                  <a:lnTo>
                    <a:pt x="50800" y="312165"/>
                  </a:lnTo>
                  <a:lnTo>
                    <a:pt x="13080" y="270001"/>
                  </a:lnTo>
                  <a:lnTo>
                    <a:pt x="0" y="224789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6810890" y="1437515"/>
            <a:ext cx="47942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20" dirty="0">
                <a:latin typeface="Cambria"/>
                <a:cs typeface="Cambria"/>
              </a:rPr>
              <a:t>Q2/Z</a:t>
            </a:r>
            <a:endParaRPr sz="1600">
              <a:latin typeface="Cambria"/>
              <a:cs typeface="Cambri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6397691" y="2855915"/>
            <a:ext cx="1064260" cy="544195"/>
            <a:chOff x="4873688" y="2855912"/>
            <a:chExt cx="1064260" cy="544195"/>
          </a:xfrm>
        </p:grpSpPr>
        <p:sp>
          <p:nvSpPr>
            <p:cNvPr id="19" name="object 19"/>
            <p:cNvSpPr/>
            <p:nvPr/>
          </p:nvSpPr>
          <p:spPr>
            <a:xfrm>
              <a:off x="4878324" y="2860548"/>
              <a:ext cx="1053465" cy="533400"/>
            </a:xfrm>
            <a:custGeom>
              <a:avLst/>
              <a:gdLst/>
              <a:ahLst/>
              <a:cxnLst/>
              <a:rect l="l" t="t" r="r" b="b"/>
              <a:pathLst>
                <a:path w="1053464" h="533400">
                  <a:moveTo>
                    <a:pt x="526541" y="0"/>
                  </a:moveTo>
                  <a:lnTo>
                    <a:pt x="465200" y="1777"/>
                  </a:lnTo>
                  <a:lnTo>
                    <a:pt x="405764" y="6985"/>
                  </a:lnTo>
                  <a:lnTo>
                    <a:pt x="348996" y="15493"/>
                  </a:lnTo>
                  <a:lnTo>
                    <a:pt x="295021" y="27050"/>
                  </a:lnTo>
                  <a:lnTo>
                    <a:pt x="244221" y="41528"/>
                  </a:lnTo>
                  <a:lnTo>
                    <a:pt x="197230" y="58547"/>
                  </a:lnTo>
                  <a:lnTo>
                    <a:pt x="154177" y="78104"/>
                  </a:lnTo>
                  <a:lnTo>
                    <a:pt x="115697" y="99822"/>
                  </a:lnTo>
                  <a:lnTo>
                    <a:pt x="82041" y="123698"/>
                  </a:lnTo>
                  <a:lnTo>
                    <a:pt x="53466" y="149351"/>
                  </a:lnTo>
                  <a:lnTo>
                    <a:pt x="13970" y="205486"/>
                  </a:lnTo>
                  <a:lnTo>
                    <a:pt x="0" y="266573"/>
                  </a:lnTo>
                  <a:lnTo>
                    <a:pt x="3555" y="297561"/>
                  </a:lnTo>
                  <a:lnTo>
                    <a:pt x="30734" y="356362"/>
                  </a:lnTo>
                  <a:lnTo>
                    <a:pt x="82041" y="409448"/>
                  </a:lnTo>
                  <a:lnTo>
                    <a:pt x="115697" y="433197"/>
                  </a:lnTo>
                  <a:lnTo>
                    <a:pt x="154177" y="455040"/>
                  </a:lnTo>
                  <a:lnTo>
                    <a:pt x="197230" y="474472"/>
                  </a:lnTo>
                  <a:lnTo>
                    <a:pt x="244221" y="491489"/>
                  </a:lnTo>
                  <a:lnTo>
                    <a:pt x="295021" y="505967"/>
                  </a:lnTo>
                  <a:lnTo>
                    <a:pt x="348996" y="517525"/>
                  </a:lnTo>
                  <a:lnTo>
                    <a:pt x="405764" y="526034"/>
                  </a:lnTo>
                  <a:lnTo>
                    <a:pt x="465200" y="531240"/>
                  </a:lnTo>
                  <a:lnTo>
                    <a:pt x="526541" y="533018"/>
                  </a:lnTo>
                  <a:lnTo>
                    <a:pt x="587883" y="531240"/>
                  </a:lnTo>
                  <a:lnTo>
                    <a:pt x="647318" y="526034"/>
                  </a:lnTo>
                  <a:lnTo>
                    <a:pt x="704088" y="517525"/>
                  </a:lnTo>
                  <a:lnTo>
                    <a:pt x="758063" y="505967"/>
                  </a:lnTo>
                  <a:lnTo>
                    <a:pt x="808736" y="491489"/>
                  </a:lnTo>
                  <a:lnTo>
                    <a:pt x="855852" y="474472"/>
                  </a:lnTo>
                  <a:lnTo>
                    <a:pt x="898778" y="455040"/>
                  </a:lnTo>
                  <a:lnTo>
                    <a:pt x="937260" y="433197"/>
                  </a:lnTo>
                  <a:lnTo>
                    <a:pt x="971041" y="409448"/>
                  </a:lnTo>
                  <a:lnTo>
                    <a:pt x="999489" y="383793"/>
                  </a:lnTo>
                  <a:lnTo>
                    <a:pt x="1039113" y="327660"/>
                  </a:lnTo>
                  <a:lnTo>
                    <a:pt x="1052956" y="266573"/>
                  </a:lnTo>
                  <a:lnTo>
                    <a:pt x="1049401" y="235457"/>
                  </a:lnTo>
                  <a:lnTo>
                    <a:pt x="1022223" y="176656"/>
                  </a:lnTo>
                  <a:lnTo>
                    <a:pt x="971041" y="123698"/>
                  </a:lnTo>
                  <a:lnTo>
                    <a:pt x="937260" y="99822"/>
                  </a:lnTo>
                  <a:lnTo>
                    <a:pt x="898778" y="78104"/>
                  </a:lnTo>
                  <a:lnTo>
                    <a:pt x="855852" y="58547"/>
                  </a:lnTo>
                  <a:lnTo>
                    <a:pt x="808736" y="41528"/>
                  </a:lnTo>
                  <a:lnTo>
                    <a:pt x="758063" y="27050"/>
                  </a:lnTo>
                  <a:lnTo>
                    <a:pt x="704088" y="15493"/>
                  </a:lnTo>
                  <a:lnTo>
                    <a:pt x="647318" y="6985"/>
                  </a:lnTo>
                  <a:lnTo>
                    <a:pt x="587883" y="1777"/>
                  </a:lnTo>
                  <a:lnTo>
                    <a:pt x="52654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879086" y="2861310"/>
              <a:ext cx="1053465" cy="533400"/>
            </a:xfrm>
            <a:custGeom>
              <a:avLst/>
              <a:gdLst/>
              <a:ahLst/>
              <a:cxnLst/>
              <a:rect l="l" t="t" r="r" b="b"/>
              <a:pathLst>
                <a:path w="1053464" h="533400">
                  <a:moveTo>
                    <a:pt x="0" y="266445"/>
                  </a:moveTo>
                  <a:lnTo>
                    <a:pt x="13969" y="205486"/>
                  </a:lnTo>
                  <a:lnTo>
                    <a:pt x="53466" y="149351"/>
                  </a:lnTo>
                  <a:lnTo>
                    <a:pt x="82041" y="123698"/>
                  </a:lnTo>
                  <a:lnTo>
                    <a:pt x="115697" y="99822"/>
                  </a:lnTo>
                  <a:lnTo>
                    <a:pt x="154177" y="78104"/>
                  </a:lnTo>
                  <a:lnTo>
                    <a:pt x="197230" y="58547"/>
                  </a:lnTo>
                  <a:lnTo>
                    <a:pt x="244221" y="41528"/>
                  </a:lnTo>
                  <a:lnTo>
                    <a:pt x="295021" y="27050"/>
                  </a:lnTo>
                  <a:lnTo>
                    <a:pt x="348996" y="15493"/>
                  </a:lnTo>
                  <a:lnTo>
                    <a:pt x="405764" y="6985"/>
                  </a:lnTo>
                  <a:lnTo>
                    <a:pt x="465200" y="1777"/>
                  </a:lnTo>
                  <a:lnTo>
                    <a:pt x="526541" y="0"/>
                  </a:lnTo>
                  <a:lnTo>
                    <a:pt x="587883" y="1777"/>
                  </a:lnTo>
                  <a:lnTo>
                    <a:pt x="647318" y="6985"/>
                  </a:lnTo>
                  <a:lnTo>
                    <a:pt x="704088" y="15493"/>
                  </a:lnTo>
                  <a:lnTo>
                    <a:pt x="758063" y="27050"/>
                  </a:lnTo>
                  <a:lnTo>
                    <a:pt x="808736" y="41528"/>
                  </a:lnTo>
                  <a:lnTo>
                    <a:pt x="855852" y="58547"/>
                  </a:lnTo>
                  <a:lnTo>
                    <a:pt x="898778" y="78104"/>
                  </a:lnTo>
                  <a:lnTo>
                    <a:pt x="937260" y="99822"/>
                  </a:lnTo>
                  <a:lnTo>
                    <a:pt x="971041" y="123698"/>
                  </a:lnTo>
                  <a:lnTo>
                    <a:pt x="999489" y="149351"/>
                  </a:lnTo>
                  <a:lnTo>
                    <a:pt x="1039113" y="205486"/>
                  </a:lnTo>
                  <a:lnTo>
                    <a:pt x="1052956" y="266445"/>
                  </a:lnTo>
                  <a:lnTo>
                    <a:pt x="1049401" y="297561"/>
                  </a:lnTo>
                  <a:lnTo>
                    <a:pt x="1022223" y="356362"/>
                  </a:lnTo>
                  <a:lnTo>
                    <a:pt x="971041" y="409448"/>
                  </a:lnTo>
                  <a:lnTo>
                    <a:pt x="937260" y="433197"/>
                  </a:lnTo>
                  <a:lnTo>
                    <a:pt x="898778" y="455040"/>
                  </a:lnTo>
                  <a:lnTo>
                    <a:pt x="855852" y="474472"/>
                  </a:lnTo>
                  <a:lnTo>
                    <a:pt x="808736" y="491489"/>
                  </a:lnTo>
                  <a:lnTo>
                    <a:pt x="758063" y="505967"/>
                  </a:lnTo>
                  <a:lnTo>
                    <a:pt x="704088" y="517525"/>
                  </a:lnTo>
                  <a:lnTo>
                    <a:pt x="647318" y="526034"/>
                  </a:lnTo>
                  <a:lnTo>
                    <a:pt x="587883" y="531240"/>
                  </a:lnTo>
                  <a:lnTo>
                    <a:pt x="526541" y="533018"/>
                  </a:lnTo>
                  <a:lnTo>
                    <a:pt x="465200" y="531240"/>
                  </a:lnTo>
                  <a:lnTo>
                    <a:pt x="405764" y="526034"/>
                  </a:lnTo>
                  <a:lnTo>
                    <a:pt x="348996" y="517525"/>
                  </a:lnTo>
                  <a:lnTo>
                    <a:pt x="295021" y="505967"/>
                  </a:lnTo>
                  <a:lnTo>
                    <a:pt x="244221" y="491489"/>
                  </a:lnTo>
                  <a:lnTo>
                    <a:pt x="197230" y="474472"/>
                  </a:lnTo>
                  <a:lnTo>
                    <a:pt x="154177" y="455040"/>
                  </a:lnTo>
                  <a:lnTo>
                    <a:pt x="115697" y="433197"/>
                  </a:lnTo>
                  <a:lnTo>
                    <a:pt x="82041" y="409448"/>
                  </a:lnTo>
                  <a:lnTo>
                    <a:pt x="53466" y="383793"/>
                  </a:lnTo>
                  <a:lnTo>
                    <a:pt x="13969" y="327660"/>
                  </a:lnTo>
                  <a:lnTo>
                    <a:pt x="0" y="266445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6690112" y="2969516"/>
            <a:ext cx="47942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20" dirty="0">
                <a:latin typeface="Cambria"/>
                <a:cs typeface="Cambria"/>
              </a:rPr>
              <a:t>Q4/Z</a:t>
            </a:r>
            <a:endParaRPr sz="1600">
              <a:latin typeface="Cambria"/>
              <a:cs typeface="Cambria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6989067" y="1752607"/>
            <a:ext cx="271780" cy="1268095"/>
            <a:chOff x="5465064" y="1752600"/>
            <a:chExt cx="271780" cy="1268095"/>
          </a:xfrm>
        </p:grpSpPr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465064" y="1752600"/>
              <a:ext cx="271272" cy="1267967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5519928" y="1783079"/>
              <a:ext cx="127635" cy="1077595"/>
            </a:xfrm>
            <a:custGeom>
              <a:avLst/>
              <a:gdLst/>
              <a:ahLst/>
              <a:cxnLst/>
              <a:rect l="l" t="t" r="r" b="b"/>
              <a:pathLst>
                <a:path w="127635" h="1077595">
                  <a:moveTo>
                    <a:pt x="15367" y="37973"/>
                  </a:moveTo>
                  <a:lnTo>
                    <a:pt x="12573" y="0"/>
                  </a:lnTo>
                  <a:lnTo>
                    <a:pt x="0" y="889"/>
                  </a:lnTo>
                  <a:lnTo>
                    <a:pt x="2667" y="38862"/>
                  </a:lnTo>
                  <a:lnTo>
                    <a:pt x="15367" y="37973"/>
                  </a:lnTo>
                  <a:close/>
                </a:path>
                <a:path w="127635" h="1077595">
                  <a:moveTo>
                    <a:pt x="18923" y="88646"/>
                  </a:moveTo>
                  <a:lnTo>
                    <a:pt x="16256" y="50673"/>
                  </a:lnTo>
                  <a:lnTo>
                    <a:pt x="3556" y="51562"/>
                  </a:lnTo>
                  <a:lnTo>
                    <a:pt x="6223" y="89535"/>
                  </a:lnTo>
                  <a:lnTo>
                    <a:pt x="18923" y="88646"/>
                  </a:lnTo>
                  <a:close/>
                </a:path>
                <a:path w="127635" h="1077595">
                  <a:moveTo>
                    <a:pt x="22479" y="139319"/>
                  </a:moveTo>
                  <a:lnTo>
                    <a:pt x="19812" y="101346"/>
                  </a:lnTo>
                  <a:lnTo>
                    <a:pt x="7112" y="102235"/>
                  </a:lnTo>
                  <a:lnTo>
                    <a:pt x="9779" y="140208"/>
                  </a:lnTo>
                  <a:lnTo>
                    <a:pt x="22479" y="139319"/>
                  </a:lnTo>
                  <a:close/>
                </a:path>
                <a:path w="127635" h="1077595">
                  <a:moveTo>
                    <a:pt x="26035" y="189992"/>
                  </a:moveTo>
                  <a:lnTo>
                    <a:pt x="23368" y="152019"/>
                  </a:lnTo>
                  <a:lnTo>
                    <a:pt x="10668" y="152908"/>
                  </a:lnTo>
                  <a:lnTo>
                    <a:pt x="13462" y="190881"/>
                  </a:lnTo>
                  <a:lnTo>
                    <a:pt x="26035" y="189992"/>
                  </a:lnTo>
                  <a:close/>
                </a:path>
                <a:path w="127635" h="1077595">
                  <a:moveTo>
                    <a:pt x="29718" y="240665"/>
                  </a:moveTo>
                  <a:lnTo>
                    <a:pt x="26924" y="202692"/>
                  </a:lnTo>
                  <a:lnTo>
                    <a:pt x="14351" y="203581"/>
                  </a:lnTo>
                  <a:lnTo>
                    <a:pt x="17018" y="241554"/>
                  </a:lnTo>
                  <a:lnTo>
                    <a:pt x="29718" y="240665"/>
                  </a:lnTo>
                  <a:close/>
                </a:path>
                <a:path w="127635" h="1077595">
                  <a:moveTo>
                    <a:pt x="33147" y="291338"/>
                  </a:moveTo>
                  <a:lnTo>
                    <a:pt x="30607" y="253365"/>
                  </a:lnTo>
                  <a:lnTo>
                    <a:pt x="17907" y="254254"/>
                  </a:lnTo>
                  <a:lnTo>
                    <a:pt x="20574" y="292227"/>
                  </a:lnTo>
                  <a:lnTo>
                    <a:pt x="33147" y="291338"/>
                  </a:lnTo>
                  <a:close/>
                </a:path>
                <a:path w="127635" h="1077595">
                  <a:moveTo>
                    <a:pt x="36703" y="342011"/>
                  </a:moveTo>
                  <a:lnTo>
                    <a:pt x="34036" y="304038"/>
                  </a:lnTo>
                  <a:lnTo>
                    <a:pt x="21463" y="304927"/>
                  </a:lnTo>
                  <a:lnTo>
                    <a:pt x="24130" y="342900"/>
                  </a:lnTo>
                  <a:lnTo>
                    <a:pt x="36703" y="342011"/>
                  </a:lnTo>
                  <a:close/>
                </a:path>
                <a:path w="127635" h="1077595">
                  <a:moveTo>
                    <a:pt x="40259" y="392684"/>
                  </a:moveTo>
                  <a:lnTo>
                    <a:pt x="37592" y="354711"/>
                  </a:lnTo>
                  <a:lnTo>
                    <a:pt x="25019" y="355600"/>
                  </a:lnTo>
                  <a:lnTo>
                    <a:pt x="27813" y="393573"/>
                  </a:lnTo>
                  <a:lnTo>
                    <a:pt x="40259" y="392684"/>
                  </a:lnTo>
                  <a:close/>
                </a:path>
                <a:path w="127635" h="1077595">
                  <a:moveTo>
                    <a:pt x="43942" y="443357"/>
                  </a:moveTo>
                  <a:lnTo>
                    <a:pt x="41148" y="405384"/>
                  </a:lnTo>
                  <a:lnTo>
                    <a:pt x="28702" y="406273"/>
                  </a:lnTo>
                  <a:lnTo>
                    <a:pt x="31369" y="444246"/>
                  </a:lnTo>
                  <a:lnTo>
                    <a:pt x="43942" y="443357"/>
                  </a:lnTo>
                  <a:close/>
                </a:path>
                <a:path w="127635" h="1077595">
                  <a:moveTo>
                    <a:pt x="47498" y="494030"/>
                  </a:moveTo>
                  <a:lnTo>
                    <a:pt x="44831" y="456057"/>
                  </a:lnTo>
                  <a:lnTo>
                    <a:pt x="32131" y="456946"/>
                  </a:lnTo>
                  <a:lnTo>
                    <a:pt x="34798" y="494919"/>
                  </a:lnTo>
                  <a:lnTo>
                    <a:pt x="47498" y="494030"/>
                  </a:lnTo>
                  <a:close/>
                </a:path>
                <a:path w="127635" h="1077595">
                  <a:moveTo>
                    <a:pt x="51054" y="544576"/>
                  </a:moveTo>
                  <a:lnTo>
                    <a:pt x="48387" y="506730"/>
                  </a:lnTo>
                  <a:lnTo>
                    <a:pt x="35687" y="507619"/>
                  </a:lnTo>
                  <a:lnTo>
                    <a:pt x="38354" y="545465"/>
                  </a:lnTo>
                  <a:lnTo>
                    <a:pt x="51054" y="544576"/>
                  </a:lnTo>
                  <a:close/>
                </a:path>
                <a:path w="127635" h="1077595">
                  <a:moveTo>
                    <a:pt x="54610" y="595249"/>
                  </a:moveTo>
                  <a:lnTo>
                    <a:pt x="51943" y="557276"/>
                  </a:lnTo>
                  <a:lnTo>
                    <a:pt x="39243" y="558165"/>
                  </a:lnTo>
                  <a:lnTo>
                    <a:pt x="41910" y="596138"/>
                  </a:lnTo>
                  <a:lnTo>
                    <a:pt x="54610" y="595249"/>
                  </a:lnTo>
                  <a:close/>
                </a:path>
                <a:path w="127635" h="1077595">
                  <a:moveTo>
                    <a:pt x="58166" y="645922"/>
                  </a:moveTo>
                  <a:lnTo>
                    <a:pt x="55499" y="607949"/>
                  </a:lnTo>
                  <a:lnTo>
                    <a:pt x="42926" y="608838"/>
                  </a:lnTo>
                  <a:lnTo>
                    <a:pt x="45593" y="646811"/>
                  </a:lnTo>
                  <a:lnTo>
                    <a:pt x="58166" y="645922"/>
                  </a:lnTo>
                  <a:close/>
                </a:path>
                <a:path w="127635" h="1077595">
                  <a:moveTo>
                    <a:pt x="61849" y="696595"/>
                  </a:moveTo>
                  <a:lnTo>
                    <a:pt x="59182" y="658622"/>
                  </a:lnTo>
                  <a:lnTo>
                    <a:pt x="46482" y="659511"/>
                  </a:lnTo>
                  <a:lnTo>
                    <a:pt x="49149" y="697484"/>
                  </a:lnTo>
                  <a:lnTo>
                    <a:pt x="61849" y="696595"/>
                  </a:lnTo>
                  <a:close/>
                </a:path>
                <a:path w="127635" h="1077595">
                  <a:moveTo>
                    <a:pt x="65405" y="747268"/>
                  </a:moveTo>
                  <a:lnTo>
                    <a:pt x="62738" y="709295"/>
                  </a:lnTo>
                  <a:lnTo>
                    <a:pt x="50038" y="710184"/>
                  </a:lnTo>
                  <a:lnTo>
                    <a:pt x="52705" y="748157"/>
                  </a:lnTo>
                  <a:lnTo>
                    <a:pt x="65405" y="747268"/>
                  </a:lnTo>
                  <a:close/>
                </a:path>
                <a:path w="127635" h="1077595">
                  <a:moveTo>
                    <a:pt x="68961" y="797941"/>
                  </a:moveTo>
                  <a:lnTo>
                    <a:pt x="66294" y="759968"/>
                  </a:lnTo>
                  <a:lnTo>
                    <a:pt x="53594" y="760857"/>
                  </a:lnTo>
                  <a:lnTo>
                    <a:pt x="56261" y="798830"/>
                  </a:lnTo>
                  <a:lnTo>
                    <a:pt x="68961" y="797941"/>
                  </a:lnTo>
                  <a:close/>
                </a:path>
                <a:path w="127635" h="1077595">
                  <a:moveTo>
                    <a:pt x="72517" y="848614"/>
                  </a:moveTo>
                  <a:lnTo>
                    <a:pt x="69850" y="810641"/>
                  </a:lnTo>
                  <a:lnTo>
                    <a:pt x="57277" y="811530"/>
                  </a:lnTo>
                  <a:lnTo>
                    <a:pt x="59944" y="849503"/>
                  </a:lnTo>
                  <a:lnTo>
                    <a:pt x="72517" y="848614"/>
                  </a:lnTo>
                  <a:close/>
                </a:path>
                <a:path w="127635" h="1077595">
                  <a:moveTo>
                    <a:pt x="76200" y="899287"/>
                  </a:moveTo>
                  <a:lnTo>
                    <a:pt x="73533" y="861314"/>
                  </a:lnTo>
                  <a:lnTo>
                    <a:pt x="60833" y="862203"/>
                  </a:lnTo>
                  <a:lnTo>
                    <a:pt x="63500" y="900176"/>
                  </a:lnTo>
                  <a:lnTo>
                    <a:pt x="76200" y="899287"/>
                  </a:lnTo>
                  <a:close/>
                </a:path>
                <a:path w="127635" h="1077595">
                  <a:moveTo>
                    <a:pt x="79756" y="949960"/>
                  </a:moveTo>
                  <a:lnTo>
                    <a:pt x="77089" y="911987"/>
                  </a:lnTo>
                  <a:lnTo>
                    <a:pt x="64389" y="912876"/>
                  </a:lnTo>
                  <a:lnTo>
                    <a:pt x="67056" y="950849"/>
                  </a:lnTo>
                  <a:lnTo>
                    <a:pt x="79756" y="949960"/>
                  </a:lnTo>
                  <a:close/>
                </a:path>
                <a:path w="127635" h="1077595">
                  <a:moveTo>
                    <a:pt x="83312" y="1000633"/>
                  </a:moveTo>
                  <a:lnTo>
                    <a:pt x="80645" y="962660"/>
                  </a:lnTo>
                  <a:lnTo>
                    <a:pt x="67945" y="963549"/>
                  </a:lnTo>
                  <a:lnTo>
                    <a:pt x="70612" y="1001522"/>
                  </a:lnTo>
                  <a:lnTo>
                    <a:pt x="83312" y="1000633"/>
                  </a:lnTo>
                  <a:close/>
                </a:path>
                <a:path w="127635" h="1077595">
                  <a:moveTo>
                    <a:pt x="127635" y="985393"/>
                  </a:moveTo>
                  <a:lnTo>
                    <a:pt x="126238" y="981583"/>
                  </a:lnTo>
                  <a:lnTo>
                    <a:pt x="123190" y="979932"/>
                  </a:lnTo>
                  <a:lnTo>
                    <a:pt x="120015" y="978408"/>
                  </a:lnTo>
                  <a:lnTo>
                    <a:pt x="116205" y="979678"/>
                  </a:lnTo>
                  <a:lnTo>
                    <a:pt x="86106" y="1041019"/>
                  </a:lnTo>
                  <a:lnTo>
                    <a:pt x="84201" y="1013333"/>
                  </a:lnTo>
                  <a:lnTo>
                    <a:pt x="80772" y="1013574"/>
                  </a:lnTo>
                  <a:lnTo>
                    <a:pt x="80772" y="1051687"/>
                  </a:lnTo>
                  <a:lnTo>
                    <a:pt x="80645" y="1052195"/>
                  </a:lnTo>
                  <a:lnTo>
                    <a:pt x="80518" y="1052195"/>
                  </a:lnTo>
                  <a:lnTo>
                    <a:pt x="80264" y="1051814"/>
                  </a:lnTo>
                  <a:lnTo>
                    <a:pt x="80772" y="1051687"/>
                  </a:lnTo>
                  <a:lnTo>
                    <a:pt x="80772" y="1013574"/>
                  </a:lnTo>
                  <a:lnTo>
                    <a:pt x="71501" y="1014222"/>
                  </a:lnTo>
                  <a:lnTo>
                    <a:pt x="73533" y="1041781"/>
                  </a:lnTo>
                  <a:lnTo>
                    <a:pt x="37084" y="988314"/>
                  </a:lnTo>
                  <a:lnTo>
                    <a:pt x="35052" y="985520"/>
                  </a:lnTo>
                  <a:lnTo>
                    <a:pt x="31242" y="984758"/>
                  </a:lnTo>
                  <a:lnTo>
                    <a:pt x="25400" y="988695"/>
                  </a:lnTo>
                  <a:lnTo>
                    <a:pt x="24638" y="992632"/>
                  </a:lnTo>
                  <a:lnTo>
                    <a:pt x="82423" y="1077341"/>
                  </a:lnTo>
                  <a:lnTo>
                    <a:pt x="88265" y="1065276"/>
                  </a:lnTo>
                  <a:lnTo>
                    <a:pt x="88900" y="1064006"/>
                  </a:lnTo>
                  <a:lnTo>
                    <a:pt x="89916" y="1061974"/>
                  </a:lnTo>
                  <a:lnTo>
                    <a:pt x="127635" y="98539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8012433" y="1163831"/>
            <a:ext cx="13779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51" dirty="0">
                <a:latin typeface="Cambria"/>
                <a:cs typeface="Cambria"/>
              </a:rPr>
              <a:t>1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705606" y="1519177"/>
            <a:ext cx="13779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51" dirty="0">
                <a:latin typeface="Cambria"/>
                <a:cs typeface="Cambria"/>
              </a:rPr>
              <a:t>0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818505" y="2755777"/>
            <a:ext cx="13779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51" dirty="0">
                <a:latin typeface="Cambria"/>
                <a:cs typeface="Cambria"/>
              </a:rPr>
              <a:t>0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757799" y="2313815"/>
            <a:ext cx="13779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51" dirty="0">
                <a:latin typeface="Cambria"/>
                <a:cs typeface="Cambria"/>
              </a:rPr>
              <a:t>0</a:t>
            </a:r>
            <a:endParaRPr sz="1600">
              <a:latin typeface="Cambria"/>
              <a:cs typeface="Cambria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2627316" y="1952187"/>
            <a:ext cx="1030605" cy="511809"/>
            <a:chOff x="1103312" y="1952180"/>
            <a:chExt cx="1030605" cy="511809"/>
          </a:xfrm>
        </p:grpSpPr>
        <p:sp>
          <p:nvSpPr>
            <p:cNvPr id="30" name="object 30"/>
            <p:cNvSpPr/>
            <p:nvPr/>
          </p:nvSpPr>
          <p:spPr>
            <a:xfrm>
              <a:off x="1107948" y="1956815"/>
              <a:ext cx="1019810" cy="501015"/>
            </a:xfrm>
            <a:custGeom>
              <a:avLst/>
              <a:gdLst/>
              <a:ahLst/>
              <a:cxnLst/>
              <a:rect l="l" t="t" r="r" b="b"/>
              <a:pathLst>
                <a:path w="1019810" h="501014">
                  <a:moveTo>
                    <a:pt x="509778" y="0"/>
                  </a:moveTo>
                  <a:lnTo>
                    <a:pt x="445770" y="1905"/>
                  </a:lnTo>
                  <a:lnTo>
                    <a:pt x="384175" y="7620"/>
                  </a:lnTo>
                  <a:lnTo>
                    <a:pt x="325501" y="16891"/>
                  </a:lnTo>
                  <a:lnTo>
                    <a:pt x="270129" y="29337"/>
                  </a:lnTo>
                  <a:lnTo>
                    <a:pt x="218440" y="44831"/>
                  </a:lnTo>
                  <a:lnTo>
                    <a:pt x="171196" y="63246"/>
                  </a:lnTo>
                  <a:lnTo>
                    <a:pt x="128625" y="84200"/>
                  </a:lnTo>
                  <a:lnTo>
                    <a:pt x="91313" y="107442"/>
                  </a:lnTo>
                  <a:lnTo>
                    <a:pt x="59715" y="132714"/>
                  </a:lnTo>
                  <a:lnTo>
                    <a:pt x="15557" y="188849"/>
                  </a:lnTo>
                  <a:lnTo>
                    <a:pt x="0" y="250444"/>
                  </a:lnTo>
                  <a:lnTo>
                    <a:pt x="3975" y="281813"/>
                  </a:lnTo>
                  <a:lnTo>
                    <a:pt x="34302" y="340995"/>
                  </a:lnTo>
                  <a:lnTo>
                    <a:pt x="91313" y="393573"/>
                  </a:lnTo>
                  <a:lnTo>
                    <a:pt x="128625" y="416813"/>
                  </a:lnTo>
                  <a:lnTo>
                    <a:pt x="171196" y="437769"/>
                  </a:lnTo>
                  <a:lnTo>
                    <a:pt x="218440" y="456057"/>
                  </a:lnTo>
                  <a:lnTo>
                    <a:pt x="270129" y="471678"/>
                  </a:lnTo>
                  <a:lnTo>
                    <a:pt x="325501" y="484124"/>
                  </a:lnTo>
                  <a:lnTo>
                    <a:pt x="384175" y="493395"/>
                  </a:lnTo>
                  <a:lnTo>
                    <a:pt x="445770" y="499110"/>
                  </a:lnTo>
                  <a:lnTo>
                    <a:pt x="509778" y="501014"/>
                  </a:lnTo>
                  <a:lnTo>
                    <a:pt x="573659" y="499110"/>
                  </a:lnTo>
                  <a:lnTo>
                    <a:pt x="635254" y="493395"/>
                  </a:lnTo>
                  <a:lnTo>
                    <a:pt x="693928" y="484124"/>
                  </a:lnTo>
                  <a:lnTo>
                    <a:pt x="749300" y="471678"/>
                  </a:lnTo>
                  <a:lnTo>
                    <a:pt x="800862" y="456057"/>
                  </a:lnTo>
                  <a:lnTo>
                    <a:pt x="848106" y="437769"/>
                  </a:lnTo>
                  <a:lnTo>
                    <a:pt x="890651" y="416813"/>
                  </a:lnTo>
                  <a:lnTo>
                    <a:pt x="927989" y="393573"/>
                  </a:lnTo>
                  <a:lnTo>
                    <a:pt x="959612" y="368173"/>
                  </a:lnTo>
                  <a:lnTo>
                    <a:pt x="1003808" y="312166"/>
                  </a:lnTo>
                  <a:lnTo>
                    <a:pt x="1019302" y="250444"/>
                  </a:lnTo>
                  <a:lnTo>
                    <a:pt x="1015365" y="219075"/>
                  </a:lnTo>
                  <a:lnTo>
                    <a:pt x="985012" y="160020"/>
                  </a:lnTo>
                  <a:lnTo>
                    <a:pt x="927989" y="107442"/>
                  </a:lnTo>
                  <a:lnTo>
                    <a:pt x="890651" y="84200"/>
                  </a:lnTo>
                  <a:lnTo>
                    <a:pt x="848106" y="63246"/>
                  </a:lnTo>
                  <a:lnTo>
                    <a:pt x="800862" y="44831"/>
                  </a:lnTo>
                  <a:lnTo>
                    <a:pt x="749300" y="29337"/>
                  </a:lnTo>
                  <a:lnTo>
                    <a:pt x="693928" y="16891"/>
                  </a:lnTo>
                  <a:lnTo>
                    <a:pt x="635254" y="7620"/>
                  </a:lnTo>
                  <a:lnTo>
                    <a:pt x="573659" y="1905"/>
                  </a:lnTo>
                  <a:lnTo>
                    <a:pt x="50977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108710" y="1957577"/>
              <a:ext cx="1019810" cy="501015"/>
            </a:xfrm>
            <a:custGeom>
              <a:avLst/>
              <a:gdLst/>
              <a:ahLst/>
              <a:cxnLst/>
              <a:rect l="l" t="t" r="r" b="b"/>
              <a:pathLst>
                <a:path w="1019810" h="501014">
                  <a:moveTo>
                    <a:pt x="0" y="250444"/>
                  </a:moveTo>
                  <a:lnTo>
                    <a:pt x="15557" y="188849"/>
                  </a:lnTo>
                  <a:lnTo>
                    <a:pt x="59715" y="132714"/>
                  </a:lnTo>
                  <a:lnTo>
                    <a:pt x="91312" y="107442"/>
                  </a:lnTo>
                  <a:lnTo>
                    <a:pt x="128625" y="84200"/>
                  </a:lnTo>
                  <a:lnTo>
                    <a:pt x="171196" y="63246"/>
                  </a:lnTo>
                  <a:lnTo>
                    <a:pt x="218440" y="44831"/>
                  </a:lnTo>
                  <a:lnTo>
                    <a:pt x="270128" y="29337"/>
                  </a:lnTo>
                  <a:lnTo>
                    <a:pt x="325501" y="16891"/>
                  </a:lnTo>
                  <a:lnTo>
                    <a:pt x="384175" y="7620"/>
                  </a:lnTo>
                  <a:lnTo>
                    <a:pt x="445770" y="1905"/>
                  </a:lnTo>
                  <a:lnTo>
                    <a:pt x="509778" y="0"/>
                  </a:lnTo>
                  <a:lnTo>
                    <a:pt x="573659" y="1905"/>
                  </a:lnTo>
                  <a:lnTo>
                    <a:pt x="635254" y="7620"/>
                  </a:lnTo>
                  <a:lnTo>
                    <a:pt x="693928" y="16891"/>
                  </a:lnTo>
                  <a:lnTo>
                    <a:pt x="749300" y="29337"/>
                  </a:lnTo>
                  <a:lnTo>
                    <a:pt x="800862" y="44831"/>
                  </a:lnTo>
                  <a:lnTo>
                    <a:pt x="848106" y="63246"/>
                  </a:lnTo>
                  <a:lnTo>
                    <a:pt x="890651" y="84200"/>
                  </a:lnTo>
                  <a:lnTo>
                    <a:pt x="927989" y="107442"/>
                  </a:lnTo>
                  <a:lnTo>
                    <a:pt x="959612" y="132714"/>
                  </a:lnTo>
                  <a:lnTo>
                    <a:pt x="1003808" y="188849"/>
                  </a:lnTo>
                  <a:lnTo>
                    <a:pt x="1019302" y="250444"/>
                  </a:lnTo>
                  <a:lnTo>
                    <a:pt x="1015365" y="281813"/>
                  </a:lnTo>
                  <a:lnTo>
                    <a:pt x="985012" y="340995"/>
                  </a:lnTo>
                  <a:lnTo>
                    <a:pt x="927989" y="393573"/>
                  </a:lnTo>
                  <a:lnTo>
                    <a:pt x="890651" y="416813"/>
                  </a:lnTo>
                  <a:lnTo>
                    <a:pt x="848106" y="437769"/>
                  </a:lnTo>
                  <a:lnTo>
                    <a:pt x="800862" y="456057"/>
                  </a:lnTo>
                  <a:lnTo>
                    <a:pt x="749300" y="471677"/>
                  </a:lnTo>
                  <a:lnTo>
                    <a:pt x="693928" y="484124"/>
                  </a:lnTo>
                  <a:lnTo>
                    <a:pt x="635254" y="493395"/>
                  </a:lnTo>
                  <a:lnTo>
                    <a:pt x="573659" y="499110"/>
                  </a:lnTo>
                  <a:lnTo>
                    <a:pt x="509778" y="501014"/>
                  </a:lnTo>
                  <a:lnTo>
                    <a:pt x="445770" y="499110"/>
                  </a:lnTo>
                  <a:lnTo>
                    <a:pt x="384175" y="493395"/>
                  </a:lnTo>
                  <a:lnTo>
                    <a:pt x="325501" y="484124"/>
                  </a:lnTo>
                  <a:lnTo>
                    <a:pt x="270128" y="471677"/>
                  </a:lnTo>
                  <a:lnTo>
                    <a:pt x="218440" y="456057"/>
                  </a:lnTo>
                  <a:lnTo>
                    <a:pt x="171196" y="437769"/>
                  </a:lnTo>
                  <a:lnTo>
                    <a:pt x="128625" y="416813"/>
                  </a:lnTo>
                  <a:lnTo>
                    <a:pt x="91312" y="393573"/>
                  </a:lnTo>
                  <a:lnTo>
                    <a:pt x="59715" y="368173"/>
                  </a:lnTo>
                  <a:lnTo>
                    <a:pt x="15557" y="312166"/>
                  </a:lnTo>
                  <a:lnTo>
                    <a:pt x="0" y="250444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2899418" y="2064770"/>
            <a:ext cx="47942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20" dirty="0">
                <a:latin typeface="Cambria"/>
                <a:cs typeface="Cambria"/>
              </a:rPr>
              <a:t>Q0/Z</a:t>
            </a:r>
            <a:endParaRPr sz="1600">
              <a:latin typeface="Cambria"/>
              <a:cs typeface="Cambria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3596639" y="2130554"/>
            <a:ext cx="944880" cy="268605"/>
            <a:chOff x="2072639" y="2130551"/>
            <a:chExt cx="944880" cy="268605"/>
          </a:xfrm>
        </p:grpSpPr>
        <p:pic>
          <p:nvPicPr>
            <p:cNvPr id="34" name="object 3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072639" y="2130551"/>
              <a:ext cx="944880" cy="268224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2127503" y="2238748"/>
              <a:ext cx="648970" cy="0"/>
            </a:xfrm>
            <a:custGeom>
              <a:avLst/>
              <a:gdLst/>
              <a:ahLst/>
              <a:cxnLst/>
              <a:rect l="l" t="t" r="r" b="b"/>
              <a:pathLst>
                <a:path w="648969">
                  <a:moveTo>
                    <a:pt x="0" y="0"/>
                  </a:moveTo>
                  <a:lnTo>
                    <a:pt x="648373" y="0"/>
                  </a:lnTo>
                </a:path>
              </a:pathLst>
            </a:custGeom>
            <a:ln w="1271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788538" y="2186939"/>
              <a:ext cx="97536" cy="103632"/>
            </a:xfrm>
            <a:prstGeom prst="rect">
              <a:avLst/>
            </a:prstGeom>
          </p:spPr>
        </p:pic>
      </p:grpSp>
      <p:sp>
        <p:nvSpPr>
          <p:cNvPr id="37" name="object 37"/>
          <p:cNvSpPr txBox="1"/>
          <p:nvPr/>
        </p:nvSpPr>
        <p:spPr>
          <a:xfrm>
            <a:off x="4089277" y="1860046"/>
            <a:ext cx="13779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51" dirty="0">
                <a:latin typeface="Cambria"/>
                <a:cs typeface="Cambria"/>
              </a:rPr>
              <a:t>1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890778" y="1333631"/>
            <a:ext cx="13779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51" dirty="0">
                <a:latin typeface="Cambria"/>
                <a:cs typeface="Cambria"/>
              </a:rPr>
              <a:t>0</a:t>
            </a:r>
            <a:endParaRPr sz="1600">
              <a:latin typeface="Cambria"/>
              <a:cs typeface="Cambria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5196843" y="2410972"/>
            <a:ext cx="1338580" cy="875031"/>
            <a:chOff x="3672840" y="2410967"/>
            <a:chExt cx="1338580" cy="875030"/>
          </a:xfrm>
        </p:grpSpPr>
        <p:pic>
          <p:nvPicPr>
            <p:cNvPr id="40" name="object 4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672840" y="2410967"/>
              <a:ext cx="1338072" cy="874776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3727704" y="2439923"/>
              <a:ext cx="1152525" cy="687705"/>
            </a:xfrm>
            <a:custGeom>
              <a:avLst/>
              <a:gdLst/>
              <a:ahLst/>
              <a:cxnLst/>
              <a:rect l="l" t="t" r="r" b="b"/>
              <a:pathLst>
                <a:path w="1152525" h="687705">
                  <a:moveTo>
                    <a:pt x="39243" y="19431"/>
                  </a:moveTo>
                  <a:lnTo>
                    <a:pt x="6477" y="0"/>
                  </a:lnTo>
                  <a:lnTo>
                    <a:pt x="0" y="10922"/>
                  </a:lnTo>
                  <a:lnTo>
                    <a:pt x="32766" y="30353"/>
                  </a:lnTo>
                  <a:lnTo>
                    <a:pt x="39243" y="19431"/>
                  </a:lnTo>
                  <a:close/>
                </a:path>
                <a:path w="1152525" h="687705">
                  <a:moveTo>
                    <a:pt x="82931" y="45339"/>
                  </a:moveTo>
                  <a:lnTo>
                    <a:pt x="50165" y="25908"/>
                  </a:lnTo>
                  <a:lnTo>
                    <a:pt x="43688" y="36830"/>
                  </a:lnTo>
                  <a:lnTo>
                    <a:pt x="76454" y="56261"/>
                  </a:lnTo>
                  <a:lnTo>
                    <a:pt x="82931" y="45339"/>
                  </a:lnTo>
                  <a:close/>
                </a:path>
                <a:path w="1152525" h="687705">
                  <a:moveTo>
                    <a:pt x="126746" y="71374"/>
                  </a:moveTo>
                  <a:lnTo>
                    <a:pt x="93980" y="51816"/>
                  </a:lnTo>
                  <a:lnTo>
                    <a:pt x="87503" y="62738"/>
                  </a:lnTo>
                  <a:lnTo>
                    <a:pt x="120269" y="82296"/>
                  </a:lnTo>
                  <a:lnTo>
                    <a:pt x="126746" y="71374"/>
                  </a:lnTo>
                  <a:close/>
                </a:path>
                <a:path w="1152525" h="687705">
                  <a:moveTo>
                    <a:pt x="170434" y="97282"/>
                  </a:moveTo>
                  <a:lnTo>
                    <a:pt x="137668" y="77851"/>
                  </a:lnTo>
                  <a:lnTo>
                    <a:pt x="131191" y="88773"/>
                  </a:lnTo>
                  <a:lnTo>
                    <a:pt x="163957" y="108204"/>
                  </a:lnTo>
                  <a:lnTo>
                    <a:pt x="170434" y="97282"/>
                  </a:lnTo>
                  <a:close/>
                </a:path>
                <a:path w="1152525" h="687705">
                  <a:moveTo>
                    <a:pt x="214122" y="123190"/>
                  </a:moveTo>
                  <a:lnTo>
                    <a:pt x="181356" y="103759"/>
                  </a:lnTo>
                  <a:lnTo>
                    <a:pt x="174879" y="114681"/>
                  </a:lnTo>
                  <a:lnTo>
                    <a:pt x="207645" y="134112"/>
                  </a:lnTo>
                  <a:lnTo>
                    <a:pt x="214122" y="123190"/>
                  </a:lnTo>
                  <a:close/>
                </a:path>
                <a:path w="1152525" h="687705">
                  <a:moveTo>
                    <a:pt x="257937" y="149098"/>
                  </a:moveTo>
                  <a:lnTo>
                    <a:pt x="225044" y="129667"/>
                  </a:lnTo>
                  <a:lnTo>
                    <a:pt x="218567" y="140589"/>
                  </a:lnTo>
                  <a:lnTo>
                    <a:pt x="251460" y="160020"/>
                  </a:lnTo>
                  <a:lnTo>
                    <a:pt x="257937" y="149098"/>
                  </a:lnTo>
                  <a:close/>
                </a:path>
                <a:path w="1152525" h="687705">
                  <a:moveTo>
                    <a:pt x="301625" y="175133"/>
                  </a:moveTo>
                  <a:lnTo>
                    <a:pt x="268859" y="155575"/>
                  </a:lnTo>
                  <a:lnTo>
                    <a:pt x="262382" y="166497"/>
                  </a:lnTo>
                  <a:lnTo>
                    <a:pt x="295148" y="186055"/>
                  </a:lnTo>
                  <a:lnTo>
                    <a:pt x="301625" y="175133"/>
                  </a:lnTo>
                  <a:close/>
                </a:path>
                <a:path w="1152525" h="687705">
                  <a:moveTo>
                    <a:pt x="345313" y="201168"/>
                  </a:moveTo>
                  <a:lnTo>
                    <a:pt x="312547" y="181610"/>
                  </a:lnTo>
                  <a:lnTo>
                    <a:pt x="306070" y="192532"/>
                  </a:lnTo>
                  <a:lnTo>
                    <a:pt x="338836" y="212090"/>
                  </a:lnTo>
                  <a:lnTo>
                    <a:pt x="345313" y="201168"/>
                  </a:lnTo>
                  <a:close/>
                </a:path>
                <a:path w="1152525" h="687705">
                  <a:moveTo>
                    <a:pt x="389001" y="227076"/>
                  </a:moveTo>
                  <a:lnTo>
                    <a:pt x="356235" y="207645"/>
                  </a:lnTo>
                  <a:lnTo>
                    <a:pt x="349758" y="218567"/>
                  </a:lnTo>
                  <a:lnTo>
                    <a:pt x="382524" y="237998"/>
                  </a:lnTo>
                  <a:lnTo>
                    <a:pt x="389001" y="227076"/>
                  </a:lnTo>
                  <a:close/>
                </a:path>
                <a:path w="1152525" h="687705">
                  <a:moveTo>
                    <a:pt x="432816" y="252984"/>
                  </a:moveTo>
                  <a:lnTo>
                    <a:pt x="399923" y="233553"/>
                  </a:lnTo>
                  <a:lnTo>
                    <a:pt x="393319" y="244475"/>
                  </a:lnTo>
                  <a:lnTo>
                    <a:pt x="426212" y="263906"/>
                  </a:lnTo>
                  <a:lnTo>
                    <a:pt x="432816" y="252984"/>
                  </a:lnTo>
                  <a:close/>
                </a:path>
                <a:path w="1152525" h="687705">
                  <a:moveTo>
                    <a:pt x="476377" y="278892"/>
                  </a:moveTo>
                  <a:lnTo>
                    <a:pt x="443611" y="259461"/>
                  </a:lnTo>
                  <a:lnTo>
                    <a:pt x="437134" y="270383"/>
                  </a:lnTo>
                  <a:lnTo>
                    <a:pt x="469900" y="289814"/>
                  </a:lnTo>
                  <a:lnTo>
                    <a:pt x="476377" y="278892"/>
                  </a:lnTo>
                  <a:close/>
                </a:path>
                <a:path w="1152525" h="687705">
                  <a:moveTo>
                    <a:pt x="520065" y="304800"/>
                  </a:moveTo>
                  <a:lnTo>
                    <a:pt x="487299" y="285369"/>
                  </a:lnTo>
                  <a:lnTo>
                    <a:pt x="480822" y="296291"/>
                  </a:lnTo>
                  <a:lnTo>
                    <a:pt x="513588" y="315722"/>
                  </a:lnTo>
                  <a:lnTo>
                    <a:pt x="520065" y="304800"/>
                  </a:lnTo>
                  <a:close/>
                </a:path>
                <a:path w="1152525" h="687705">
                  <a:moveTo>
                    <a:pt x="563753" y="330835"/>
                  </a:moveTo>
                  <a:lnTo>
                    <a:pt x="530987" y="311404"/>
                  </a:lnTo>
                  <a:lnTo>
                    <a:pt x="524510" y="322326"/>
                  </a:lnTo>
                  <a:lnTo>
                    <a:pt x="557276" y="341757"/>
                  </a:lnTo>
                  <a:lnTo>
                    <a:pt x="563753" y="330835"/>
                  </a:lnTo>
                  <a:close/>
                </a:path>
                <a:path w="1152525" h="687705">
                  <a:moveTo>
                    <a:pt x="607568" y="356743"/>
                  </a:moveTo>
                  <a:lnTo>
                    <a:pt x="574675" y="337312"/>
                  </a:lnTo>
                  <a:lnTo>
                    <a:pt x="568198" y="348234"/>
                  </a:lnTo>
                  <a:lnTo>
                    <a:pt x="601091" y="367665"/>
                  </a:lnTo>
                  <a:lnTo>
                    <a:pt x="607568" y="356743"/>
                  </a:lnTo>
                  <a:close/>
                </a:path>
                <a:path w="1152525" h="687705">
                  <a:moveTo>
                    <a:pt x="651256" y="382651"/>
                  </a:moveTo>
                  <a:lnTo>
                    <a:pt x="618490" y="363220"/>
                  </a:lnTo>
                  <a:lnTo>
                    <a:pt x="612013" y="374142"/>
                  </a:lnTo>
                  <a:lnTo>
                    <a:pt x="644779" y="393573"/>
                  </a:lnTo>
                  <a:lnTo>
                    <a:pt x="651256" y="382651"/>
                  </a:lnTo>
                  <a:close/>
                </a:path>
                <a:path w="1152525" h="687705">
                  <a:moveTo>
                    <a:pt x="694944" y="408559"/>
                  </a:moveTo>
                  <a:lnTo>
                    <a:pt x="662178" y="389128"/>
                  </a:lnTo>
                  <a:lnTo>
                    <a:pt x="655701" y="400050"/>
                  </a:lnTo>
                  <a:lnTo>
                    <a:pt x="688467" y="419481"/>
                  </a:lnTo>
                  <a:lnTo>
                    <a:pt x="694944" y="408559"/>
                  </a:lnTo>
                  <a:close/>
                </a:path>
                <a:path w="1152525" h="687705">
                  <a:moveTo>
                    <a:pt x="738632" y="434594"/>
                  </a:moveTo>
                  <a:lnTo>
                    <a:pt x="705866" y="415036"/>
                  </a:lnTo>
                  <a:lnTo>
                    <a:pt x="699389" y="425958"/>
                  </a:lnTo>
                  <a:lnTo>
                    <a:pt x="732155" y="445516"/>
                  </a:lnTo>
                  <a:lnTo>
                    <a:pt x="738632" y="434594"/>
                  </a:lnTo>
                  <a:close/>
                </a:path>
                <a:path w="1152525" h="687705">
                  <a:moveTo>
                    <a:pt x="782447" y="460502"/>
                  </a:moveTo>
                  <a:lnTo>
                    <a:pt x="749681" y="441071"/>
                  </a:lnTo>
                  <a:lnTo>
                    <a:pt x="743204" y="451993"/>
                  </a:lnTo>
                  <a:lnTo>
                    <a:pt x="775970" y="471424"/>
                  </a:lnTo>
                  <a:lnTo>
                    <a:pt x="782447" y="460502"/>
                  </a:lnTo>
                  <a:close/>
                </a:path>
                <a:path w="1152525" h="687705">
                  <a:moveTo>
                    <a:pt x="826135" y="486410"/>
                  </a:moveTo>
                  <a:lnTo>
                    <a:pt x="793369" y="466979"/>
                  </a:lnTo>
                  <a:lnTo>
                    <a:pt x="786892" y="477901"/>
                  </a:lnTo>
                  <a:lnTo>
                    <a:pt x="819658" y="497332"/>
                  </a:lnTo>
                  <a:lnTo>
                    <a:pt x="826135" y="486410"/>
                  </a:lnTo>
                  <a:close/>
                </a:path>
                <a:path w="1152525" h="687705">
                  <a:moveTo>
                    <a:pt x="869823" y="512318"/>
                  </a:moveTo>
                  <a:lnTo>
                    <a:pt x="837057" y="492887"/>
                  </a:lnTo>
                  <a:lnTo>
                    <a:pt x="830580" y="503809"/>
                  </a:lnTo>
                  <a:lnTo>
                    <a:pt x="863346" y="523367"/>
                  </a:lnTo>
                  <a:lnTo>
                    <a:pt x="869823" y="512318"/>
                  </a:lnTo>
                  <a:close/>
                </a:path>
                <a:path w="1152525" h="687705">
                  <a:moveTo>
                    <a:pt x="913638" y="538353"/>
                  </a:moveTo>
                  <a:lnTo>
                    <a:pt x="880745" y="518922"/>
                  </a:lnTo>
                  <a:lnTo>
                    <a:pt x="874268" y="529844"/>
                  </a:lnTo>
                  <a:lnTo>
                    <a:pt x="907161" y="549275"/>
                  </a:lnTo>
                  <a:lnTo>
                    <a:pt x="913638" y="538353"/>
                  </a:lnTo>
                  <a:close/>
                </a:path>
                <a:path w="1152525" h="687705">
                  <a:moveTo>
                    <a:pt x="957326" y="564388"/>
                  </a:moveTo>
                  <a:lnTo>
                    <a:pt x="924560" y="544830"/>
                  </a:lnTo>
                  <a:lnTo>
                    <a:pt x="918083" y="555752"/>
                  </a:lnTo>
                  <a:lnTo>
                    <a:pt x="950849" y="575310"/>
                  </a:lnTo>
                  <a:lnTo>
                    <a:pt x="957326" y="564388"/>
                  </a:lnTo>
                  <a:close/>
                </a:path>
                <a:path w="1152525" h="687705">
                  <a:moveTo>
                    <a:pt x="1001014" y="590296"/>
                  </a:moveTo>
                  <a:lnTo>
                    <a:pt x="968248" y="570865"/>
                  </a:lnTo>
                  <a:lnTo>
                    <a:pt x="961771" y="581787"/>
                  </a:lnTo>
                  <a:lnTo>
                    <a:pt x="994537" y="601218"/>
                  </a:lnTo>
                  <a:lnTo>
                    <a:pt x="1001014" y="590296"/>
                  </a:lnTo>
                  <a:close/>
                </a:path>
                <a:path w="1152525" h="687705">
                  <a:moveTo>
                    <a:pt x="1044702" y="616204"/>
                  </a:moveTo>
                  <a:lnTo>
                    <a:pt x="1011936" y="596773"/>
                  </a:lnTo>
                  <a:lnTo>
                    <a:pt x="1005459" y="607695"/>
                  </a:lnTo>
                  <a:lnTo>
                    <a:pt x="1038225" y="627126"/>
                  </a:lnTo>
                  <a:lnTo>
                    <a:pt x="1044702" y="616204"/>
                  </a:lnTo>
                  <a:close/>
                </a:path>
                <a:path w="1152525" h="687705">
                  <a:moveTo>
                    <a:pt x="1088517" y="642112"/>
                  </a:moveTo>
                  <a:lnTo>
                    <a:pt x="1055624" y="622681"/>
                  </a:lnTo>
                  <a:lnTo>
                    <a:pt x="1049147" y="633603"/>
                  </a:lnTo>
                  <a:lnTo>
                    <a:pt x="1082040" y="653034"/>
                  </a:lnTo>
                  <a:lnTo>
                    <a:pt x="1088517" y="642112"/>
                  </a:lnTo>
                  <a:close/>
                </a:path>
                <a:path w="1152525" h="687705">
                  <a:moveTo>
                    <a:pt x="1152017" y="687197"/>
                  </a:moveTo>
                  <a:lnTo>
                    <a:pt x="1151509" y="686308"/>
                  </a:lnTo>
                  <a:lnTo>
                    <a:pt x="1145032" y="674624"/>
                  </a:lnTo>
                  <a:lnTo>
                    <a:pt x="1135634" y="657758"/>
                  </a:lnTo>
                  <a:lnTo>
                    <a:pt x="1135634" y="683895"/>
                  </a:lnTo>
                  <a:lnTo>
                    <a:pt x="1132840" y="678942"/>
                  </a:lnTo>
                  <a:lnTo>
                    <a:pt x="1130300" y="674370"/>
                  </a:lnTo>
                  <a:lnTo>
                    <a:pt x="1128395" y="674370"/>
                  </a:lnTo>
                  <a:lnTo>
                    <a:pt x="1129411" y="672719"/>
                  </a:lnTo>
                  <a:lnTo>
                    <a:pt x="1130300" y="674370"/>
                  </a:lnTo>
                  <a:lnTo>
                    <a:pt x="1135634" y="683895"/>
                  </a:lnTo>
                  <a:lnTo>
                    <a:pt x="1135634" y="657758"/>
                  </a:lnTo>
                  <a:lnTo>
                    <a:pt x="1102106" y="597535"/>
                  </a:lnTo>
                  <a:lnTo>
                    <a:pt x="1098296" y="596392"/>
                  </a:lnTo>
                  <a:lnTo>
                    <a:pt x="1092200" y="599821"/>
                  </a:lnTo>
                  <a:lnTo>
                    <a:pt x="1091057" y="603631"/>
                  </a:lnTo>
                  <a:lnTo>
                    <a:pt x="1092708" y="606806"/>
                  </a:lnTo>
                  <a:lnTo>
                    <a:pt x="1124077" y="663194"/>
                  </a:lnTo>
                  <a:lnTo>
                    <a:pt x="1099439" y="648589"/>
                  </a:lnTo>
                  <a:lnTo>
                    <a:pt x="1092962" y="659511"/>
                  </a:lnTo>
                  <a:lnTo>
                    <a:pt x="1117854" y="674243"/>
                  </a:lnTo>
                  <a:lnTo>
                    <a:pt x="1052830" y="673735"/>
                  </a:lnTo>
                  <a:lnTo>
                    <a:pt x="1049274" y="673735"/>
                  </a:lnTo>
                  <a:lnTo>
                    <a:pt x="1046480" y="676529"/>
                  </a:lnTo>
                  <a:lnTo>
                    <a:pt x="1046353" y="683514"/>
                  </a:lnTo>
                  <a:lnTo>
                    <a:pt x="1049274" y="686435"/>
                  </a:lnTo>
                  <a:lnTo>
                    <a:pt x="1152017" y="68719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5680331" y="2278765"/>
            <a:ext cx="13779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51" dirty="0">
                <a:latin typeface="Cambria"/>
                <a:cs typeface="Cambria"/>
              </a:rPr>
              <a:t>1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675762" y="3419098"/>
            <a:ext cx="29210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25" dirty="0">
                <a:latin typeface="Cambria"/>
                <a:cs typeface="Cambria"/>
              </a:rPr>
              <a:t>0,1</a:t>
            </a:r>
            <a:endParaRPr sz="1600">
              <a:latin typeface="Cambria"/>
              <a:cs typeface="Cambria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418514" y="1418787"/>
            <a:ext cx="1304291" cy="460375"/>
            <a:chOff x="6894512" y="1418780"/>
            <a:chExt cx="1304290" cy="460375"/>
          </a:xfrm>
        </p:grpSpPr>
        <p:sp>
          <p:nvSpPr>
            <p:cNvPr id="45" name="object 45"/>
            <p:cNvSpPr/>
            <p:nvPr/>
          </p:nvSpPr>
          <p:spPr>
            <a:xfrm>
              <a:off x="6899148" y="1423415"/>
              <a:ext cx="1293495" cy="449580"/>
            </a:xfrm>
            <a:custGeom>
              <a:avLst/>
              <a:gdLst/>
              <a:ahLst/>
              <a:cxnLst/>
              <a:rect l="l" t="t" r="r" b="b"/>
              <a:pathLst>
                <a:path w="1293495" h="449580">
                  <a:moveTo>
                    <a:pt x="646683" y="0"/>
                  </a:moveTo>
                  <a:lnTo>
                    <a:pt x="580644" y="1143"/>
                  </a:lnTo>
                  <a:lnTo>
                    <a:pt x="516381" y="4572"/>
                  </a:lnTo>
                  <a:lnTo>
                    <a:pt x="454405" y="10160"/>
                  </a:lnTo>
                  <a:lnTo>
                    <a:pt x="394970" y="17653"/>
                  </a:lnTo>
                  <a:lnTo>
                    <a:pt x="338454" y="27050"/>
                  </a:lnTo>
                  <a:lnTo>
                    <a:pt x="285115" y="38354"/>
                  </a:lnTo>
                  <a:lnTo>
                    <a:pt x="235330" y="51308"/>
                  </a:lnTo>
                  <a:lnTo>
                    <a:pt x="189356" y="65786"/>
                  </a:lnTo>
                  <a:lnTo>
                    <a:pt x="147700" y="81787"/>
                  </a:lnTo>
                  <a:lnTo>
                    <a:pt x="110490" y="99060"/>
                  </a:lnTo>
                  <a:lnTo>
                    <a:pt x="50800" y="137287"/>
                  </a:lnTo>
                  <a:lnTo>
                    <a:pt x="13080" y="179450"/>
                  </a:lnTo>
                  <a:lnTo>
                    <a:pt x="0" y="224789"/>
                  </a:lnTo>
                  <a:lnTo>
                    <a:pt x="3301" y="247650"/>
                  </a:lnTo>
                  <a:lnTo>
                    <a:pt x="29082" y="291464"/>
                  </a:lnTo>
                  <a:lnTo>
                    <a:pt x="78104" y="331724"/>
                  </a:lnTo>
                  <a:lnTo>
                    <a:pt x="147700" y="367538"/>
                  </a:lnTo>
                  <a:lnTo>
                    <a:pt x="189356" y="383539"/>
                  </a:lnTo>
                  <a:lnTo>
                    <a:pt x="235330" y="398018"/>
                  </a:lnTo>
                  <a:lnTo>
                    <a:pt x="285115" y="410972"/>
                  </a:lnTo>
                  <a:lnTo>
                    <a:pt x="338454" y="422275"/>
                  </a:lnTo>
                  <a:lnTo>
                    <a:pt x="394970" y="431673"/>
                  </a:lnTo>
                  <a:lnTo>
                    <a:pt x="454405" y="439166"/>
                  </a:lnTo>
                  <a:lnTo>
                    <a:pt x="516381" y="444754"/>
                  </a:lnTo>
                  <a:lnTo>
                    <a:pt x="580644" y="448183"/>
                  </a:lnTo>
                  <a:lnTo>
                    <a:pt x="646683" y="449325"/>
                  </a:lnTo>
                  <a:lnTo>
                    <a:pt x="712851" y="448183"/>
                  </a:lnTo>
                  <a:lnTo>
                    <a:pt x="777112" y="444754"/>
                  </a:lnTo>
                  <a:lnTo>
                    <a:pt x="839088" y="439166"/>
                  </a:lnTo>
                  <a:lnTo>
                    <a:pt x="898525" y="431673"/>
                  </a:lnTo>
                  <a:lnTo>
                    <a:pt x="955040" y="422275"/>
                  </a:lnTo>
                  <a:lnTo>
                    <a:pt x="1008379" y="410972"/>
                  </a:lnTo>
                  <a:lnTo>
                    <a:pt x="1058163" y="398018"/>
                  </a:lnTo>
                  <a:lnTo>
                    <a:pt x="1104137" y="383539"/>
                  </a:lnTo>
                  <a:lnTo>
                    <a:pt x="1145794" y="367538"/>
                  </a:lnTo>
                  <a:lnTo>
                    <a:pt x="1183004" y="350266"/>
                  </a:lnTo>
                  <a:lnTo>
                    <a:pt x="1242695" y="312166"/>
                  </a:lnTo>
                  <a:lnTo>
                    <a:pt x="1280413" y="270001"/>
                  </a:lnTo>
                  <a:lnTo>
                    <a:pt x="1293495" y="224789"/>
                  </a:lnTo>
                  <a:lnTo>
                    <a:pt x="1290193" y="201803"/>
                  </a:lnTo>
                  <a:lnTo>
                    <a:pt x="1264411" y="157861"/>
                  </a:lnTo>
                  <a:lnTo>
                    <a:pt x="1215390" y="117601"/>
                  </a:lnTo>
                  <a:lnTo>
                    <a:pt x="1145794" y="81787"/>
                  </a:lnTo>
                  <a:lnTo>
                    <a:pt x="1104137" y="65786"/>
                  </a:lnTo>
                  <a:lnTo>
                    <a:pt x="1058163" y="51308"/>
                  </a:lnTo>
                  <a:lnTo>
                    <a:pt x="1008379" y="38354"/>
                  </a:lnTo>
                  <a:lnTo>
                    <a:pt x="955040" y="27050"/>
                  </a:lnTo>
                  <a:lnTo>
                    <a:pt x="898525" y="17653"/>
                  </a:lnTo>
                  <a:lnTo>
                    <a:pt x="839088" y="10160"/>
                  </a:lnTo>
                  <a:lnTo>
                    <a:pt x="777112" y="4572"/>
                  </a:lnTo>
                  <a:lnTo>
                    <a:pt x="712851" y="1143"/>
                  </a:lnTo>
                  <a:lnTo>
                    <a:pt x="64668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899910" y="1424177"/>
              <a:ext cx="1293495" cy="449580"/>
            </a:xfrm>
            <a:custGeom>
              <a:avLst/>
              <a:gdLst/>
              <a:ahLst/>
              <a:cxnLst/>
              <a:rect l="l" t="t" r="r" b="b"/>
              <a:pathLst>
                <a:path w="1293495" h="449580">
                  <a:moveTo>
                    <a:pt x="0" y="224789"/>
                  </a:moveTo>
                  <a:lnTo>
                    <a:pt x="13081" y="179450"/>
                  </a:lnTo>
                  <a:lnTo>
                    <a:pt x="50800" y="137287"/>
                  </a:lnTo>
                  <a:lnTo>
                    <a:pt x="110490" y="99060"/>
                  </a:lnTo>
                  <a:lnTo>
                    <a:pt x="147700" y="81787"/>
                  </a:lnTo>
                  <a:lnTo>
                    <a:pt x="189357" y="65786"/>
                  </a:lnTo>
                  <a:lnTo>
                    <a:pt x="235331" y="51308"/>
                  </a:lnTo>
                  <a:lnTo>
                    <a:pt x="285115" y="38354"/>
                  </a:lnTo>
                  <a:lnTo>
                    <a:pt x="338455" y="27050"/>
                  </a:lnTo>
                  <a:lnTo>
                    <a:pt x="394970" y="17652"/>
                  </a:lnTo>
                  <a:lnTo>
                    <a:pt x="454406" y="10160"/>
                  </a:lnTo>
                  <a:lnTo>
                    <a:pt x="516382" y="4572"/>
                  </a:lnTo>
                  <a:lnTo>
                    <a:pt x="580644" y="1143"/>
                  </a:lnTo>
                  <a:lnTo>
                    <a:pt x="646684" y="0"/>
                  </a:lnTo>
                  <a:lnTo>
                    <a:pt x="712851" y="1143"/>
                  </a:lnTo>
                  <a:lnTo>
                    <a:pt x="777113" y="4572"/>
                  </a:lnTo>
                  <a:lnTo>
                    <a:pt x="839089" y="10160"/>
                  </a:lnTo>
                  <a:lnTo>
                    <a:pt x="898525" y="17652"/>
                  </a:lnTo>
                  <a:lnTo>
                    <a:pt x="955040" y="27050"/>
                  </a:lnTo>
                  <a:lnTo>
                    <a:pt x="1008380" y="38354"/>
                  </a:lnTo>
                  <a:lnTo>
                    <a:pt x="1058164" y="51308"/>
                  </a:lnTo>
                  <a:lnTo>
                    <a:pt x="1104138" y="65786"/>
                  </a:lnTo>
                  <a:lnTo>
                    <a:pt x="1145794" y="81787"/>
                  </a:lnTo>
                  <a:lnTo>
                    <a:pt x="1183005" y="99060"/>
                  </a:lnTo>
                  <a:lnTo>
                    <a:pt x="1242695" y="137287"/>
                  </a:lnTo>
                  <a:lnTo>
                    <a:pt x="1280414" y="179450"/>
                  </a:lnTo>
                  <a:lnTo>
                    <a:pt x="1293495" y="224789"/>
                  </a:lnTo>
                  <a:lnTo>
                    <a:pt x="1290193" y="247650"/>
                  </a:lnTo>
                  <a:lnTo>
                    <a:pt x="1264412" y="291464"/>
                  </a:lnTo>
                  <a:lnTo>
                    <a:pt x="1215390" y="331724"/>
                  </a:lnTo>
                  <a:lnTo>
                    <a:pt x="1145794" y="367538"/>
                  </a:lnTo>
                  <a:lnTo>
                    <a:pt x="1104138" y="383539"/>
                  </a:lnTo>
                  <a:lnTo>
                    <a:pt x="1058164" y="398018"/>
                  </a:lnTo>
                  <a:lnTo>
                    <a:pt x="1008380" y="410972"/>
                  </a:lnTo>
                  <a:lnTo>
                    <a:pt x="955040" y="422275"/>
                  </a:lnTo>
                  <a:lnTo>
                    <a:pt x="898525" y="431673"/>
                  </a:lnTo>
                  <a:lnTo>
                    <a:pt x="839089" y="439166"/>
                  </a:lnTo>
                  <a:lnTo>
                    <a:pt x="777113" y="444754"/>
                  </a:lnTo>
                  <a:lnTo>
                    <a:pt x="712851" y="448183"/>
                  </a:lnTo>
                  <a:lnTo>
                    <a:pt x="646684" y="449325"/>
                  </a:lnTo>
                  <a:lnTo>
                    <a:pt x="580644" y="448183"/>
                  </a:lnTo>
                  <a:lnTo>
                    <a:pt x="516382" y="444754"/>
                  </a:lnTo>
                  <a:lnTo>
                    <a:pt x="454406" y="439166"/>
                  </a:lnTo>
                  <a:lnTo>
                    <a:pt x="394970" y="431673"/>
                  </a:lnTo>
                  <a:lnTo>
                    <a:pt x="338455" y="422275"/>
                  </a:lnTo>
                  <a:lnTo>
                    <a:pt x="285115" y="410972"/>
                  </a:lnTo>
                  <a:lnTo>
                    <a:pt x="235331" y="398018"/>
                  </a:lnTo>
                  <a:lnTo>
                    <a:pt x="189357" y="383539"/>
                  </a:lnTo>
                  <a:lnTo>
                    <a:pt x="147700" y="367538"/>
                  </a:lnTo>
                  <a:lnTo>
                    <a:pt x="110490" y="350266"/>
                  </a:lnTo>
                  <a:lnTo>
                    <a:pt x="50800" y="312166"/>
                  </a:lnTo>
                  <a:lnTo>
                    <a:pt x="13081" y="270001"/>
                  </a:lnTo>
                  <a:lnTo>
                    <a:pt x="0" y="224789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8828920" y="1505207"/>
            <a:ext cx="486409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20" dirty="0">
                <a:latin typeface="Cambria"/>
                <a:cs typeface="Cambria"/>
              </a:rPr>
              <a:t>Q3/X</a:t>
            </a:r>
            <a:endParaRPr sz="1600">
              <a:latin typeface="Cambria"/>
              <a:cs typeface="Cambria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8224966" y="2895543"/>
            <a:ext cx="1304291" cy="460375"/>
            <a:chOff x="6700964" y="2895536"/>
            <a:chExt cx="1304290" cy="460375"/>
          </a:xfrm>
        </p:grpSpPr>
        <p:sp>
          <p:nvSpPr>
            <p:cNvPr id="49" name="object 49"/>
            <p:cNvSpPr/>
            <p:nvPr/>
          </p:nvSpPr>
          <p:spPr>
            <a:xfrm>
              <a:off x="6705600" y="2900171"/>
              <a:ext cx="1293495" cy="449580"/>
            </a:xfrm>
            <a:custGeom>
              <a:avLst/>
              <a:gdLst/>
              <a:ahLst/>
              <a:cxnLst/>
              <a:rect l="l" t="t" r="r" b="b"/>
              <a:pathLst>
                <a:path w="1293495" h="449579">
                  <a:moveTo>
                    <a:pt x="646683" y="0"/>
                  </a:moveTo>
                  <a:lnTo>
                    <a:pt x="580644" y="1142"/>
                  </a:lnTo>
                  <a:lnTo>
                    <a:pt x="516381" y="4572"/>
                  </a:lnTo>
                  <a:lnTo>
                    <a:pt x="454405" y="10160"/>
                  </a:lnTo>
                  <a:lnTo>
                    <a:pt x="394970" y="17652"/>
                  </a:lnTo>
                  <a:lnTo>
                    <a:pt x="338454" y="27050"/>
                  </a:lnTo>
                  <a:lnTo>
                    <a:pt x="285115" y="38353"/>
                  </a:lnTo>
                  <a:lnTo>
                    <a:pt x="235330" y="51307"/>
                  </a:lnTo>
                  <a:lnTo>
                    <a:pt x="189356" y="65786"/>
                  </a:lnTo>
                  <a:lnTo>
                    <a:pt x="147700" y="81787"/>
                  </a:lnTo>
                  <a:lnTo>
                    <a:pt x="110490" y="99060"/>
                  </a:lnTo>
                  <a:lnTo>
                    <a:pt x="50800" y="137287"/>
                  </a:lnTo>
                  <a:lnTo>
                    <a:pt x="13080" y="179450"/>
                  </a:lnTo>
                  <a:lnTo>
                    <a:pt x="0" y="224789"/>
                  </a:lnTo>
                  <a:lnTo>
                    <a:pt x="3301" y="247650"/>
                  </a:lnTo>
                  <a:lnTo>
                    <a:pt x="29082" y="291464"/>
                  </a:lnTo>
                  <a:lnTo>
                    <a:pt x="78104" y="331724"/>
                  </a:lnTo>
                  <a:lnTo>
                    <a:pt x="147700" y="367538"/>
                  </a:lnTo>
                  <a:lnTo>
                    <a:pt x="189356" y="383539"/>
                  </a:lnTo>
                  <a:lnTo>
                    <a:pt x="235330" y="398017"/>
                  </a:lnTo>
                  <a:lnTo>
                    <a:pt x="285115" y="410972"/>
                  </a:lnTo>
                  <a:lnTo>
                    <a:pt x="338454" y="422275"/>
                  </a:lnTo>
                  <a:lnTo>
                    <a:pt x="394970" y="431673"/>
                  </a:lnTo>
                  <a:lnTo>
                    <a:pt x="454405" y="439165"/>
                  </a:lnTo>
                  <a:lnTo>
                    <a:pt x="516381" y="444753"/>
                  </a:lnTo>
                  <a:lnTo>
                    <a:pt x="580644" y="448182"/>
                  </a:lnTo>
                  <a:lnTo>
                    <a:pt x="646683" y="449325"/>
                  </a:lnTo>
                  <a:lnTo>
                    <a:pt x="712851" y="448182"/>
                  </a:lnTo>
                  <a:lnTo>
                    <a:pt x="777113" y="444753"/>
                  </a:lnTo>
                  <a:lnTo>
                    <a:pt x="839089" y="439165"/>
                  </a:lnTo>
                  <a:lnTo>
                    <a:pt x="898525" y="431673"/>
                  </a:lnTo>
                  <a:lnTo>
                    <a:pt x="955040" y="422275"/>
                  </a:lnTo>
                  <a:lnTo>
                    <a:pt x="1008379" y="410972"/>
                  </a:lnTo>
                  <a:lnTo>
                    <a:pt x="1058164" y="398017"/>
                  </a:lnTo>
                  <a:lnTo>
                    <a:pt x="1104138" y="383539"/>
                  </a:lnTo>
                  <a:lnTo>
                    <a:pt x="1145794" y="367538"/>
                  </a:lnTo>
                  <a:lnTo>
                    <a:pt x="1183004" y="350265"/>
                  </a:lnTo>
                  <a:lnTo>
                    <a:pt x="1242695" y="312165"/>
                  </a:lnTo>
                  <a:lnTo>
                    <a:pt x="1280414" y="270001"/>
                  </a:lnTo>
                  <a:lnTo>
                    <a:pt x="1293495" y="224789"/>
                  </a:lnTo>
                  <a:lnTo>
                    <a:pt x="1290193" y="201802"/>
                  </a:lnTo>
                  <a:lnTo>
                    <a:pt x="1264411" y="157861"/>
                  </a:lnTo>
                  <a:lnTo>
                    <a:pt x="1215390" y="117601"/>
                  </a:lnTo>
                  <a:lnTo>
                    <a:pt x="1145794" y="81787"/>
                  </a:lnTo>
                  <a:lnTo>
                    <a:pt x="1104138" y="65786"/>
                  </a:lnTo>
                  <a:lnTo>
                    <a:pt x="1058164" y="51307"/>
                  </a:lnTo>
                  <a:lnTo>
                    <a:pt x="1008379" y="38353"/>
                  </a:lnTo>
                  <a:lnTo>
                    <a:pt x="955040" y="27050"/>
                  </a:lnTo>
                  <a:lnTo>
                    <a:pt x="898525" y="17652"/>
                  </a:lnTo>
                  <a:lnTo>
                    <a:pt x="839089" y="10160"/>
                  </a:lnTo>
                  <a:lnTo>
                    <a:pt x="777113" y="4572"/>
                  </a:lnTo>
                  <a:lnTo>
                    <a:pt x="712851" y="1142"/>
                  </a:lnTo>
                  <a:lnTo>
                    <a:pt x="64668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706362" y="2900933"/>
              <a:ext cx="1293495" cy="449580"/>
            </a:xfrm>
            <a:custGeom>
              <a:avLst/>
              <a:gdLst/>
              <a:ahLst/>
              <a:cxnLst/>
              <a:rect l="l" t="t" r="r" b="b"/>
              <a:pathLst>
                <a:path w="1293495" h="449579">
                  <a:moveTo>
                    <a:pt x="0" y="224789"/>
                  </a:moveTo>
                  <a:lnTo>
                    <a:pt x="13081" y="179450"/>
                  </a:lnTo>
                  <a:lnTo>
                    <a:pt x="50800" y="137287"/>
                  </a:lnTo>
                  <a:lnTo>
                    <a:pt x="110490" y="99060"/>
                  </a:lnTo>
                  <a:lnTo>
                    <a:pt x="147701" y="81787"/>
                  </a:lnTo>
                  <a:lnTo>
                    <a:pt x="189357" y="65786"/>
                  </a:lnTo>
                  <a:lnTo>
                    <a:pt x="235331" y="51307"/>
                  </a:lnTo>
                  <a:lnTo>
                    <a:pt x="285115" y="38353"/>
                  </a:lnTo>
                  <a:lnTo>
                    <a:pt x="338455" y="27050"/>
                  </a:lnTo>
                  <a:lnTo>
                    <a:pt x="394970" y="17652"/>
                  </a:lnTo>
                  <a:lnTo>
                    <a:pt x="454406" y="10160"/>
                  </a:lnTo>
                  <a:lnTo>
                    <a:pt x="516382" y="4571"/>
                  </a:lnTo>
                  <a:lnTo>
                    <a:pt x="580644" y="1142"/>
                  </a:lnTo>
                  <a:lnTo>
                    <a:pt x="646684" y="0"/>
                  </a:lnTo>
                  <a:lnTo>
                    <a:pt x="712851" y="1142"/>
                  </a:lnTo>
                  <a:lnTo>
                    <a:pt x="777113" y="4571"/>
                  </a:lnTo>
                  <a:lnTo>
                    <a:pt x="839089" y="10160"/>
                  </a:lnTo>
                  <a:lnTo>
                    <a:pt x="898525" y="17652"/>
                  </a:lnTo>
                  <a:lnTo>
                    <a:pt x="955040" y="27050"/>
                  </a:lnTo>
                  <a:lnTo>
                    <a:pt x="1008380" y="38353"/>
                  </a:lnTo>
                  <a:lnTo>
                    <a:pt x="1058164" y="51307"/>
                  </a:lnTo>
                  <a:lnTo>
                    <a:pt x="1104138" y="65786"/>
                  </a:lnTo>
                  <a:lnTo>
                    <a:pt x="1145794" y="81787"/>
                  </a:lnTo>
                  <a:lnTo>
                    <a:pt x="1183005" y="99060"/>
                  </a:lnTo>
                  <a:lnTo>
                    <a:pt x="1242695" y="137287"/>
                  </a:lnTo>
                  <a:lnTo>
                    <a:pt x="1280414" y="179450"/>
                  </a:lnTo>
                  <a:lnTo>
                    <a:pt x="1293495" y="224789"/>
                  </a:lnTo>
                  <a:lnTo>
                    <a:pt x="1290193" y="247650"/>
                  </a:lnTo>
                  <a:lnTo>
                    <a:pt x="1264412" y="291464"/>
                  </a:lnTo>
                  <a:lnTo>
                    <a:pt x="1215390" y="331724"/>
                  </a:lnTo>
                  <a:lnTo>
                    <a:pt x="1145794" y="367538"/>
                  </a:lnTo>
                  <a:lnTo>
                    <a:pt x="1104138" y="383539"/>
                  </a:lnTo>
                  <a:lnTo>
                    <a:pt x="1058164" y="398017"/>
                  </a:lnTo>
                  <a:lnTo>
                    <a:pt x="1008380" y="410971"/>
                  </a:lnTo>
                  <a:lnTo>
                    <a:pt x="955040" y="422275"/>
                  </a:lnTo>
                  <a:lnTo>
                    <a:pt x="898525" y="431673"/>
                  </a:lnTo>
                  <a:lnTo>
                    <a:pt x="839089" y="439165"/>
                  </a:lnTo>
                  <a:lnTo>
                    <a:pt x="777113" y="444753"/>
                  </a:lnTo>
                  <a:lnTo>
                    <a:pt x="712851" y="448182"/>
                  </a:lnTo>
                  <a:lnTo>
                    <a:pt x="646684" y="449325"/>
                  </a:lnTo>
                  <a:lnTo>
                    <a:pt x="580644" y="448182"/>
                  </a:lnTo>
                  <a:lnTo>
                    <a:pt x="516382" y="444753"/>
                  </a:lnTo>
                  <a:lnTo>
                    <a:pt x="454406" y="439165"/>
                  </a:lnTo>
                  <a:lnTo>
                    <a:pt x="394970" y="431673"/>
                  </a:lnTo>
                  <a:lnTo>
                    <a:pt x="338455" y="422275"/>
                  </a:lnTo>
                  <a:lnTo>
                    <a:pt x="285115" y="410971"/>
                  </a:lnTo>
                  <a:lnTo>
                    <a:pt x="235331" y="398017"/>
                  </a:lnTo>
                  <a:lnTo>
                    <a:pt x="189357" y="383539"/>
                  </a:lnTo>
                  <a:lnTo>
                    <a:pt x="147701" y="367538"/>
                  </a:lnTo>
                  <a:lnTo>
                    <a:pt x="110490" y="350265"/>
                  </a:lnTo>
                  <a:lnTo>
                    <a:pt x="50800" y="312165"/>
                  </a:lnTo>
                  <a:lnTo>
                    <a:pt x="13081" y="270001"/>
                  </a:lnTo>
                  <a:lnTo>
                    <a:pt x="0" y="224789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8635117" y="2981963"/>
            <a:ext cx="48577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20" dirty="0">
                <a:latin typeface="Cambria"/>
                <a:cs typeface="Cambria"/>
              </a:rPr>
              <a:t>Q5/Y</a:t>
            </a:r>
            <a:endParaRPr sz="1600">
              <a:latin typeface="Cambria"/>
              <a:cs typeface="Cambria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7168903" y="1472186"/>
            <a:ext cx="1920239" cy="1811020"/>
            <a:chOff x="5644896" y="1472183"/>
            <a:chExt cx="1920239" cy="1811020"/>
          </a:xfrm>
        </p:grpSpPr>
        <p:pic>
          <p:nvPicPr>
            <p:cNvPr id="53" name="object 5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117336" y="1472183"/>
              <a:ext cx="944880" cy="268224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6172200" y="1580380"/>
              <a:ext cx="648970" cy="0"/>
            </a:xfrm>
            <a:custGeom>
              <a:avLst/>
              <a:gdLst/>
              <a:ahLst/>
              <a:cxnLst/>
              <a:rect l="l" t="t" r="r" b="b"/>
              <a:pathLst>
                <a:path w="648970">
                  <a:moveTo>
                    <a:pt x="0" y="0"/>
                  </a:moveTo>
                  <a:lnTo>
                    <a:pt x="648373" y="0"/>
                  </a:lnTo>
                </a:path>
              </a:pathLst>
            </a:custGeom>
            <a:ln w="1271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5" name="object 5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833235" y="1528571"/>
              <a:ext cx="97409" cy="103504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891784" y="3017519"/>
              <a:ext cx="947928" cy="265175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5948172" y="3124192"/>
              <a:ext cx="647065" cy="0"/>
            </a:xfrm>
            <a:custGeom>
              <a:avLst/>
              <a:gdLst/>
              <a:ahLst/>
              <a:cxnLst/>
              <a:rect l="l" t="t" r="r" b="b"/>
              <a:pathLst>
                <a:path w="647065">
                  <a:moveTo>
                    <a:pt x="0" y="0"/>
                  </a:moveTo>
                  <a:lnTo>
                    <a:pt x="647026" y="0"/>
                  </a:lnTo>
                </a:path>
              </a:pathLst>
            </a:custGeom>
            <a:ln w="1271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8" name="object 5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607937" y="3072383"/>
              <a:ext cx="97282" cy="103631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644896" y="1837943"/>
              <a:ext cx="1920240" cy="1258824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5777484" y="1868423"/>
              <a:ext cx="1734185" cy="1071245"/>
            </a:xfrm>
            <a:custGeom>
              <a:avLst/>
              <a:gdLst/>
              <a:ahLst/>
              <a:cxnLst/>
              <a:rect l="l" t="t" r="r" b="b"/>
              <a:pathLst>
                <a:path w="1734184" h="1071245">
                  <a:moveTo>
                    <a:pt x="89535" y="1023239"/>
                  </a:moveTo>
                  <a:lnTo>
                    <a:pt x="82931" y="1012317"/>
                  </a:lnTo>
                  <a:lnTo>
                    <a:pt x="50419" y="1032383"/>
                  </a:lnTo>
                  <a:lnTo>
                    <a:pt x="57150" y="1043178"/>
                  </a:lnTo>
                  <a:lnTo>
                    <a:pt x="89535" y="1023239"/>
                  </a:lnTo>
                  <a:close/>
                </a:path>
                <a:path w="1734184" h="1071245">
                  <a:moveTo>
                    <a:pt x="105410" y="1065530"/>
                  </a:moveTo>
                  <a:lnTo>
                    <a:pt x="105156" y="1058545"/>
                  </a:lnTo>
                  <a:lnTo>
                    <a:pt x="102235" y="1055751"/>
                  </a:lnTo>
                  <a:lnTo>
                    <a:pt x="34036" y="1057402"/>
                  </a:lnTo>
                  <a:lnTo>
                    <a:pt x="46355" y="1049782"/>
                  </a:lnTo>
                  <a:lnTo>
                    <a:pt x="39624" y="1038987"/>
                  </a:lnTo>
                  <a:lnTo>
                    <a:pt x="27559" y="1046480"/>
                  </a:lnTo>
                  <a:lnTo>
                    <a:pt x="59563" y="986409"/>
                  </a:lnTo>
                  <a:lnTo>
                    <a:pt x="58420" y="982472"/>
                  </a:lnTo>
                  <a:lnTo>
                    <a:pt x="52197" y="979170"/>
                  </a:lnTo>
                  <a:lnTo>
                    <a:pt x="48387" y="980440"/>
                  </a:lnTo>
                  <a:lnTo>
                    <a:pt x="0" y="1070864"/>
                  </a:lnTo>
                  <a:lnTo>
                    <a:pt x="49530" y="1069721"/>
                  </a:lnTo>
                  <a:lnTo>
                    <a:pt x="102616" y="1068451"/>
                  </a:lnTo>
                  <a:lnTo>
                    <a:pt x="105410" y="1065530"/>
                  </a:lnTo>
                  <a:close/>
                </a:path>
                <a:path w="1734184" h="1071245">
                  <a:moveTo>
                    <a:pt x="132842" y="996569"/>
                  </a:moveTo>
                  <a:lnTo>
                    <a:pt x="126238" y="985774"/>
                  </a:lnTo>
                  <a:lnTo>
                    <a:pt x="93726" y="1005713"/>
                  </a:lnTo>
                  <a:lnTo>
                    <a:pt x="100457" y="1016508"/>
                  </a:lnTo>
                  <a:lnTo>
                    <a:pt x="132842" y="996569"/>
                  </a:lnTo>
                  <a:close/>
                </a:path>
                <a:path w="1734184" h="1071245">
                  <a:moveTo>
                    <a:pt x="176276" y="969899"/>
                  </a:moveTo>
                  <a:lnTo>
                    <a:pt x="169545" y="959104"/>
                  </a:lnTo>
                  <a:lnTo>
                    <a:pt x="137033" y="979043"/>
                  </a:lnTo>
                  <a:lnTo>
                    <a:pt x="143637" y="989838"/>
                  </a:lnTo>
                  <a:lnTo>
                    <a:pt x="176276" y="969899"/>
                  </a:lnTo>
                  <a:close/>
                </a:path>
                <a:path w="1734184" h="1071245">
                  <a:moveTo>
                    <a:pt x="219456" y="943229"/>
                  </a:moveTo>
                  <a:lnTo>
                    <a:pt x="212852" y="932434"/>
                  </a:lnTo>
                  <a:lnTo>
                    <a:pt x="180340" y="952373"/>
                  </a:lnTo>
                  <a:lnTo>
                    <a:pt x="187071" y="963295"/>
                  </a:lnTo>
                  <a:lnTo>
                    <a:pt x="219456" y="943229"/>
                  </a:lnTo>
                  <a:close/>
                </a:path>
                <a:path w="1734184" h="1071245">
                  <a:moveTo>
                    <a:pt x="262763" y="916686"/>
                  </a:moveTo>
                  <a:lnTo>
                    <a:pt x="256032" y="905764"/>
                  </a:lnTo>
                  <a:lnTo>
                    <a:pt x="223647" y="925830"/>
                  </a:lnTo>
                  <a:lnTo>
                    <a:pt x="230251" y="936625"/>
                  </a:lnTo>
                  <a:lnTo>
                    <a:pt x="262763" y="916686"/>
                  </a:lnTo>
                  <a:close/>
                </a:path>
                <a:path w="1734184" h="1071245">
                  <a:moveTo>
                    <a:pt x="305943" y="890016"/>
                  </a:moveTo>
                  <a:lnTo>
                    <a:pt x="299339" y="879221"/>
                  </a:lnTo>
                  <a:lnTo>
                    <a:pt x="266827" y="899160"/>
                  </a:lnTo>
                  <a:lnTo>
                    <a:pt x="273558" y="909955"/>
                  </a:lnTo>
                  <a:lnTo>
                    <a:pt x="305943" y="890016"/>
                  </a:lnTo>
                  <a:close/>
                </a:path>
                <a:path w="1734184" h="1071245">
                  <a:moveTo>
                    <a:pt x="349250" y="863346"/>
                  </a:moveTo>
                  <a:lnTo>
                    <a:pt x="342519" y="852551"/>
                  </a:lnTo>
                  <a:lnTo>
                    <a:pt x="310134" y="872490"/>
                  </a:lnTo>
                  <a:lnTo>
                    <a:pt x="316738" y="883285"/>
                  </a:lnTo>
                  <a:lnTo>
                    <a:pt x="349250" y="863346"/>
                  </a:lnTo>
                  <a:close/>
                </a:path>
                <a:path w="1734184" h="1071245">
                  <a:moveTo>
                    <a:pt x="392557" y="836676"/>
                  </a:moveTo>
                  <a:lnTo>
                    <a:pt x="385826" y="825881"/>
                  </a:lnTo>
                  <a:lnTo>
                    <a:pt x="353441" y="845820"/>
                  </a:lnTo>
                  <a:lnTo>
                    <a:pt x="360045" y="856742"/>
                  </a:lnTo>
                  <a:lnTo>
                    <a:pt x="392557" y="836676"/>
                  </a:lnTo>
                  <a:close/>
                </a:path>
                <a:path w="1734184" h="1071245">
                  <a:moveTo>
                    <a:pt x="435864" y="810133"/>
                  </a:moveTo>
                  <a:lnTo>
                    <a:pt x="429133" y="799211"/>
                  </a:lnTo>
                  <a:lnTo>
                    <a:pt x="396621" y="819277"/>
                  </a:lnTo>
                  <a:lnTo>
                    <a:pt x="403352" y="830072"/>
                  </a:lnTo>
                  <a:lnTo>
                    <a:pt x="435864" y="810133"/>
                  </a:lnTo>
                  <a:close/>
                </a:path>
                <a:path w="1734184" h="1071245">
                  <a:moveTo>
                    <a:pt x="479171" y="783463"/>
                  </a:moveTo>
                  <a:lnTo>
                    <a:pt x="472440" y="772668"/>
                  </a:lnTo>
                  <a:lnTo>
                    <a:pt x="440055" y="792607"/>
                  </a:lnTo>
                  <a:lnTo>
                    <a:pt x="446659" y="803402"/>
                  </a:lnTo>
                  <a:lnTo>
                    <a:pt x="479171" y="783463"/>
                  </a:lnTo>
                  <a:close/>
                </a:path>
                <a:path w="1734184" h="1071245">
                  <a:moveTo>
                    <a:pt x="522351" y="756793"/>
                  </a:moveTo>
                  <a:lnTo>
                    <a:pt x="515747" y="745998"/>
                  </a:lnTo>
                  <a:lnTo>
                    <a:pt x="483235" y="765937"/>
                  </a:lnTo>
                  <a:lnTo>
                    <a:pt x="489966" y="776732"/>
                  </a:lnTo>
                  <a:lnTo>
                    <a:pt x="522351" y="756793"/>
                  </a:lnTo>
                  <a:close/>
                </a:path>
                <a:path w="1734184" h="1071245">
                  <a:moveTo>
                    <a:pt x="565658" y="730123"/>
                  </a:moveTo>
                  <a:lnTo>
                    <a:pt x="558927" y="719328"/>
                  </a:lnTo>
                  <a:lnTo>
                    <a:pt x="526542" y="739267"/>
                  </a:lnTo>
                  <a:lnTo>
                    <a:pt x="533146" y="750189"/>
                  </a:lnTo>
                  <a:lnTo>
                    <a:pt x="565658" y="730123"/>
                  </a:lnTo>
                  <a:close/>
                </a:path>
                <a:path w="1734184" h="1071245">
                  <a:moveTo>
                    <a:pt x="608838" y="703580"/>
                  </a:moveTo>
                  <a:lnTo>
                    <a:pt x="602234" y="692658"/>
                  </a:lnTo>
                  <a:lnTo>
                    <a:pt x="569849" y="712724"/>
                  </a:lnTo>
                  <a:lnTo>
                    <a:pt x="576453" y="723519"/>
                  </a:lnTo>
                  <a:lnTo>
                    <a:pt x="608838" y="703580"/>
                  </a:lnTo>
                  <a:close/>
                </a:path>
                <a:path w="1734184" h="1071245">
                  <a:moveTo>
                    <a:pt x="652145" y="676910"/>
                  </a:moveTo>
                  <a:lnTo>
                    <a:pt x="645541" y="666115"/>
                  </a:lnTo>
                  <a:lnTo>
                    <a:pt x="613029" y="686054"/>
                  </a:lnTo>
                  <a:lnTo>
                    <a:pt x="619760" y="696849"/>
                  </a:lnTo>
                  <a:lnTo>
                    <a:pt x="652145" y="676910"/>
                  </a:lnTo>
                  <a:close/>
                </a:path>
                <a:path w="1734184" h="1071245">
                  <a:moveTo>
                    <a:pt x="695452" y="650240"/>
                  </a:moveTo>
                  <a:lnTo>
                    <a:pt x="688721" y="639445"/>
                  </a:lnTo>
                  <a:lnTo>
                    <a:pt x="656336" y="659384"/>
                  </a:lnTo>
                  <a:lnTo>
                    <a:pt x="662940" y="670179"/>
                  </a:lnTo>
                  <a:lnTo>
                    <a:pt x="695452" y="650240"/>
                  </a:lnTo>
                  <a:close/>
                </a:path>
                <a:path w="1734184" h="1071245">
                  <a:moveTo>
                    <a:pt x="738759" y="623570"/>
                  </a:moveTo>
                  <a:lnTo>
                    <a:pt x="732155" y="612775"/>
                  </a:lnTo>
                  <a:lnTo>
                    <a:pt x="699516" y="632714"/>
                  </a:lnTo>
                  <a:lnTo>
                    <a:pt x="706247" y="643636"/>
                  </a:lnTo>
                  <a:lnTo>
                    <a:pt x="738759" y="623570"/>
                  </a:lnTo>
                  <a:close/>
                </a:path>
                <a:path w="1734184" h="1071245">
                  <a:moveTo>
                    <a:pt x="782066" y="597027"/>
                  </a:moveTo>
                  <a:lnTo>
                    <a:pt x="775335" y="586105"/>
                  </a:lnTo>
                  <a:lnTo>
                    <a:pt x="742937" y="606171"/>
                  </a:lnTo>
                  <a:lnTo>
                    <a:pt x="749554" y="616966"/>
                  </a:lnTo>
                  <a:lnTo>
                    <a:pt x="782066" y="597027"/>
                  </a:lnTo>
                  <a:close/>
                </a:path>
                <a:path w="1734184" h="1071245">
                  <a:moveTo>
                    <a:pt x="825246" y="570357"/>
                  </a:moveTo>
                  <a:lnTo>
                    <a:pt x="818642" y="559562"/>
                  </a:lnTo>
                  <a:lnTo>
                    <a:pt x="786257" y="579501"/>
                  </a:lnTo>
                  <a:lnTo>
                    <a:pt x="792861" y="590296"/>
                  </a:lnTo>
                  <a:lnTo>
                    <a:pt x="825246" y="570357"/>
                  </a:lnTo>
                  <a:close/>
                </a:path>
                <a:path w="1734184" h="1071245">
                  <a:moveTo>
                    <a:pt x="868540" y="543687"/>
                  </a:moveTo>
                  <a:lnTo>
                    <a:pt x="861936" y="532765"/>
                  </a:lnTo>
                  <a:lnTo>
                    <a:pt x="829437" y="552831"/>
                  </a:lnTo>
                  <a:lnTo>
                    <a:pt x="836168" y="563626"/>
                  </a:lnTo>
                  <a:lnTo>
                    <a:pt x="868540" y="543687"/>
                  </a:lnTo>
                  <a:close/>
                </a:path>
                <a:path w="1734184" h="1071245">
                  <a:moveTo>
                    <a:pt x="911860" y="516890"/>
                  </a:moveTo>
                  <a:lnTo>
                    <a:pt x="905129" y="506095"/>
                  </a:lnTo>
                  <a:lnTo>
                    <a:pt x="872744" y="526034"/>
                  </a:lnTo>
                  <a:lnTo>
                    <a:pt x="879335" y="536956"/>
                  </a:lnTo>
                  <a:lnTo>
                    <a:pt x="911860" y="516890"/>
                  </a:lnTo>
                  <a:close/>
                </a:path>
                <a:path w="1734184" h="1071245">
                  <a:moveTo>
                    <a:pt x="955040" y="490347"/>
                  </a:moveTo>
                  <a:lnTo>
                    <a:pt x="948436" y="479425"/>
                  </a:lnTo>
                  <a:lnTo>
                    <a:pt x="915924" y="499491"/>
                  </a:lnTo>
                  <a:lnTo>
                    <a:pt x="922655" y="510286"/>
                  </a:lnTo>
                  <a:lnTo>
                    <a:pt x="955040" y="490347"/>
                  </a:lnTo>
                  <a:close/>
                </a:path>
                <a:path w="1734184" h="1071245">
                  <a:moveTo>
                    <a:pt x="998347" y="463677"/>
                  </a:moveTo>
                  <a:lnTo>
                    <a:pt x="991616" y="452882"/>
                  </a:lnTo>
                  <a:lnTo>
                    <a:pt x="959231" y="472821"/>
                  </a:lnTo>
                  <a:lnTo>
                    <a:pt x="965835" y="483616"/>
                  </a:lnTo>
                  <a:lnTo>
                    <a:pt x="998347" y="463677"/>
                  </a:lnTo>
                  <a:close/>
                </a:path>
                <a:path w="1734184" h="1071245">
                  <a:moveTo>
                    <a:pt x="1041654" y="437007"/>
                  </a:moveTo>
                  <a:lnTo>
                    <a:pt x="1035050" y="426212"/>
                  </a:lnTo>
                  <a:lnTo>
                    <a:pt x="1002538" y="446151"/>
                  </a:lnTo>
                  <a:lnTo>
                    <a:pt x="1009142" y="456946"/>
                  </a:lnTo>
                  <a:lnTo>
                    <a:pt x="1041654" y="437007"/>
                  </a:lnTo>
                  <a:close/>
                </a:path>
                <a:path w="1734184" h="1071245">
                  <a:moveTo>
                    <a:pt x="1084961" y="410337"/>
                  </a:moveTo>
                  <a:lnTo>
                    <a:pt x="1078357" y="399542"/>
                  </a:lnTo>
                  <a:lnTo>
                    <a:pt x="1045845" y="419481"/>
                  </a:lnTo>
                  <a:lnTo>
                    <a:pt x="1052576" y="430403"/>
                  </a:lnTo>
                  <a:lnTo>
                    <a:pt x="1084961" y="410337"/>
                  </a:lnTo>
                  <a:close/>
                </a:path>
                <a:path w="1734184" h="1071245">
                  <a:moveTo>
                    <a:pt x="1128268" y="383667"/>
                  </a:moveTo>
                  <a:lnTo>
                    <a:pt x="1121537" y="372872"/>
                  </a:lnTo>
                  <a:lnTo>
                    <a:pt x="1089152" y="392938"/>
                  </a:lnTo>
                  <a:lnTo>
                    <a:pt x="1095756" y="403733"/>
                  </a:lnTo>
                  <a:lnTo>
                    <a:pt x="1128268" y="383667"/>
                  </a:lnTo>
                  <a:close/>
                </a:path>
                <a:path w="1734184" h="1071245">
                  <a:moveTo>
                    <a:pt x="1171448" y="357124"/>
                  </a:moveTo>
                  <a:lnTo>
                    <a:pt x="1164844" y="346329"/>
                  </a:lnTo>
                  <a:lnTo>
                    <a:pt x="1132332" y="366268"/>
                  </a:lnTo>
                  <a:lnTo>
                    <a:pt x="1139063" y="377063"/>
                  </a:lnTo>
                  <a:lnTo>
                    <a:pt x="1171448" y="357124"/>
                  </a:lnTo>
                  <a:close/>
                </a:path>
                <a:path w="1734184" h="1071245">
                  <a:moveTo>
                    <a:pt x="1214755" y="330454"/>
                  </a:moveTo>
                  <a:lnTo>
                    <a:pt x="1208024" y="319659"/>
                  </a:lnTo>
                  <a:lnTo>
                    <a:pt x="1175639" y="339598"/>
                  </a:lnTo>
                  <a:lnTo>
                    <a:pt x="1182243" y="350393"/>
                  </a:lnTo>
                  <a:lnTo>
                    <a:pt x="1214755" y="330454"/>
                  </a:lnTo>
                  <a:close/>
                </a:path>
                <a:path w="1734184" h="1071245">
                  <a:moveTo>
                    <a:pt x="1257935" y="303784"/>
                  </a:moveTo>
                  <a:lnTo>
                    <a:pt x="1251331" y="292989"/>
                  </a:lnTo>
                  <a:lnTo>
                    <a:pt x="1218819" y="312928"/>
                  </a:lnTo>
                  <a:lnTo>
                    <a:pt x="1225550" y="323850"/>
                  </a:lnTo>
                  <a:lnTo>
                    <a:pt x="1257935" y="303784"/>
                  </a:lnTo>
                  <a:close/>
                </a:path>
                <a:path w="1734184" h="1071245">
                  <a:moveTo>
                    <a:pt x="1301369" y="277114"/>
                  </a:moveTo>
                  <a:lnTo>
                    <a:pt x="1294638" y="266319"/>
                  </a:lnTo>
                  <a:lnTo>
                    <a:pt x="1262126" y="286385"/>
                  </a:lnTo>
                  <a:lnTo>
                    <a:pt x="1268730" y="297180"/>
                  </a:lnTo>
                  <a:lnTo>
                    <a:pt x="1301369" y="277114"/>
                  </a:lnTo>
                  <a:close/>
                </a:path>
                <a:path w="1734184" h="1071245">
                  <a:moveTo>
                    <a:pt x="1344676" y="250571"/>
                  </a:moveTo>
                  <a:lnTo>
                    <a:pt x="1337945" y="239776"/>
                  </a:lnTo>
                  <a:lnTo>
                    <a:pt x="1305560" y="259715"/>
                  </a:lnTo>
                  <a:lnTo>
                    <a:pt x="1312164" y="270510"/>
                  </a:lnTo>
                  <a:lnTo>
                    <a:pt x="1344676" y="250571"/>
                  </a:lnTo>
                  <a:close/>
                </a:path>
                <a:path w="1734184" h="1071245">
                  <a:moveTo>
                    <a:pt x="1387856" y="223901"/>
                  </a:moveTo>
                  <a:lnTo>
                    <a:pt x="1381252" y="213106"/>
                  </a:lnTo>
                  <a:lnTo>
                    <a:pt x="1348740" y="233045"/>
                  </a:lnTo>
                  <a:lnTo>
                    <a:pt x="1355471" y="243840"/>
                  </a:lnTo>
                  <a:lnTo>
                    <a:pt x="1387856" y="223901"/>
                  </a:lnTo>
                  <a:close/>
                </a:path>
                <a:path w="1734184" h="1071245">
                  <a:moveTo>
                    <a:pt x="1431163" y="197231"/>
                  </a:moveTo>
                  <a:lnTo>
                    <a:pt x="1424432" y="186436"/>
                  </a:lnTo>
                  <a:lnTo>
                    <a:pt x="1392047" y="206375"/>
                  </a:lnTo>
                  <a:lnTo>
                    <a:pt x="1398651" y="217297"/>
                  </a:lnTo>
                  <a:lnTo>
                    <a:pt x="1431163" y="197231"/>
                  </a:lnTo>
                  <a:close/>
                </a:path>
                <a:path w="1734184" h="1071245">
                  <a:moveTo>
                    <a:pt x="1474343" y="170561"/>
                  </a:moveTo>
                  <a:lnTo>
                    <a:pt x="1467739" y="159766"/>
                  </a:lnTo>
                  <a:lnTo>
                    <a:pt x="1435227" y="179832"/>
                  </a:lnTo>
                  <a:lnTo>
                    <a:pt x="1441958" y="190627"/>
                  </a:lnTo>
                  <a:lnTo>
                    <a:pt x="1474343" y="170561"/>
                  </a:lnTo>
                  <a:close/>
                </a:path>
                <a:path w="1734184" h="1071245">
                  <a:moveTo>
                    <a:pt x="1517650" y="144018"/>
                  </a:moveTo>
                  <a:lnTo>
                    <a:pt x="1510919" y="133223"/>
                  </a:lnTo>
                  <a:lnTo>
                    <a:pt x="1478534" y="153162"/>
                  </a:lnTo>
                  <a:lnTo>
                    <a:pt x="1485138" y="163957"/>
                  </a:lnTo>
                  <a:lnTo>
                    <a:pt x="1517650" y="144018"/>
                  </a:lnTo>
                  <a:close/>
                </a:path>
                <a:path w="1734184" h="1071245">
                  <a:moveTo>
                    <a:pt x="1560830" y="117348"/>
                  </a:moveTo>
                  <a:lnTo>
                    <a:pt x="1554226" y="106553"/>
                  </a:lnTo>
                  <a:lnTo>
                    <a:pt x="1521841" y="126492"/>
                  </a:lnTo>
                  <a:lnTo>
                    <a:pt x="1528445" y="137287"/>
                  </a:lnTo>
                  <a:lnTo>
                    <a:pt x="1560830" y="117348"/>
                  </a:lnTo>
                  <a:close/>
                </a:path>
                <a:path w="1734184" h="1071245">
                  <a:moveTo>
                    <a:pt x="1604264" y="90678"/>
                  </a:moveTo>
                  <a:lnTo>
                    <a:pt x="1597660" y="79883"/>
                  </a:lnTo>
                  <a:lnTo>
                    <a:pt x="1565021" y="99822"/>
                  </a:lnTo>
                  <a:lnTo>
                    <a:pt x="1571752" y="110744"/>
                  </a:lnTo>
                  <a:lnTo>
                    <a:pt x="1604264" y="90678"/>
                  </a:lnTo>
                  <a:close/>
                </a:path>
                <a:path w="1734184" h="1071245">
                  <a:moveTo>
                    <a:pt x="1647571" y="64008"/>
                  </a:moveTo>
                  <a:lnTo>
                    <a:pt x="1640840" y="53213"/>
                  </a:lnTo>
                  <a:lnTo>
                    <a:pt x="1608455" y="73279"/>
                  </a:lnTo>
                  <a:lnTo>
                    <a:pt x="1615059" y="84074"/>
                  </a:lnTo>
                  <a:lnTo>
                    <a:pt x="1647571" y="64008"/>
                  </a:lnTo>
                  <a:close/>
                </a:path>
                <a:path w="1734184" h="1071245">
                  <a:moveTo>
                    <a:pt x="1690751" y="37465"/>
                  </a:moveTo>
                  <a:lnTo>
                    <a:pt x="1684147" y="26670"/>
                  </a:lnTo>
                  <a:lnTo>
                    <a:pt x="1651635" y="46609"/>
                  </a:lnTo>
                  <a:lnTo>
                    <a:pt x="1658366" y="57404"/>
                  </a:lnTo>
                  <a:lnTo>
                    <a:pt x="1690751" y="37465"/>
                  </a:lnTo>
                  <a:close/>
                </a:path>
                <a:path w="1734184" h="1071245">
                  <a:moveTo>
                    <a:pt x="1734058" y="10795"/>
                  </a:moveTo>
                  <a:lnTo>
                    <a:pt x="1727327" y="0"/>
                  </a:lnTo>
                  <a:lnTo>
                    <a:pt x="1694942" y="19939"/>
                  </a:lnTo>
                  <a:lnTo>
                    <a:pt x="1701546" y="30734"/>
                  </a:lnTo>
                  <a:lnTo>
                    <a:pt x="1734058" y="107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7777738" y="2094106"/>
            <a:ext cx="13779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51" dirty="0">
                <a:latin typeface="Cambria"/>
                <a:cs typeface="Cambria"/>
              </a:rPr>
              <a:t>1</a:t>
            </a:r>
            <a:endParaRPr sz="1600">
              <a:latin typeface="Cambria"/>
              <a:cs typeface="Cambria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2164083" y="2100074"/>
            <a:ext cx="5177155" cy="1675131"/>
            <a:chOff x="640080" y="2100072"/>
            <a:chExt cx="5177155" cy="1675130"/>
          </a:xfrm>
        </p:grpSpPr>
        <p:pic>
          <p:nvPicPr>
            <p:cNvPr id="63" name="object 6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914900" y="3395472"/>
              <a:ext cx="902208" cy="379475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40080" y="2100072"/>
              <a:ext cx="606552" cy="265175"/>
            </a:xfrm>
            <a:prstGeom prst="rect">
              <a:avLst/>
            </a:prstGeom>
          </p:spPr>
        </p:pic>
        <p:sp>
          <p:nvSpPr>
            <p:cNvPr id="65" name="object 65"/>
            <p:cNvSpPr/>
            <p:nvPr/>
          </p:nvSpPr>
          <p:spPr>
            <a:xfrm>
              <a:off x="694944" y="2206370"/>
              <a:ext cx="292735" cy="26034"/>
            </a:xfrm>
            <a:custGeom>
              <a:avLst/>
              <a:gdLst/>
              <a:ahLst/>
              <a:cxnLst/>
              <a:rect l="l" t="t" r="r" b="b"/>
              <a:pathLst>
                <a:path w="292734" h="26035">
                  <a:moveTo>
                    <a:pt x="38658" y="24130"/>
                  </a:moveTo>
                  <a:lnTo>
                    <a:pt x="38100" y="11430"/>
                  </a:lnTo>
                  <a:lnTo>
                    <a:pt x="0" y="13081"/>
                  </a:lnTo>
                  <a:lnTo>
                    <a:pt x="558" y="25781"/>
                  </a:lnTo>
                  <a:lnTo>
                    <a:pt x="38658" y="24130"/>
                  </a:lnTo>
                  <a:close/>
                </a:path>
                <a:path w="292734" h="26035">
                  <a:moveTo>
                    <a:pt x="89458" y="21844"/>
                  </a:moveTo>
                  <a:lnTo>
                    <a:pt x="88887" y="9144"/>
                  </a:lnTo>
                  <a:lnTo>
                    <a:pt x="50800" y="10922"/>
                  </a:lnTo>
                  <a:lnTo>
                    <a:pt x="51371" y="23495"/>
                  </a:lnTo>
                  <a:lnTo>
                    <a:pt x="89458" y="21844"/>
                  </a:lnTo>
                  <a:close/>
                </a:path>
                <a:path w="292734" h="26035">
                  <a:moveTo>
                    <a:pt x="140258" y="19558"/>
                  </a:moveTo>
                  <a:lnTo>
                    <a:pt x="139687" y="6858"/>
                  </a:lnTo>
                  <a:lnTo>
                    <a:pt x="101587" y="8636"/>
                  </a:lnTo>
                  <a:lnTo>
                    <a:pt x="102158" y="21336"/>
                  </a:lnTo>
                  <a:lnTo>
                    <a:pt x="140258" y="19558"/>
                  </a:lnTo>
                  <a:close/>
                </a:path>
                <a:path w="292734" h="26035">
                  <a:moveTo>
                    <a:pt x="191058" y="17399"/>
                  </a:moveTo>
                  <a:lnTo>
                    <a:pt x="190487" y="4572"/>
                  </a:lnTo>
                  <a:lnTo>
                    <a:pt x="152387" y="6350"/>
                  </a:lnTo>
                  <a:lnTo>
                    <a:pt x="152958" y="19050"/>
                  </a:lnTo>
                  <a:lnTo>
                    <a:pt x="191058" y="17399"/>
                  </a:lnTo>
                  <a:close/>
                </a:path>
                <a:path w="292734" h="26035">
                  <a:moveTo>
                    <a:pt x="241846" y="15113"/>
                  </a:moveTo>
                  <a:lnTo>
                    <a:pt x="241274" y="2286"/>
                  </a:lnTo>
                  <a:lnTo>
                    <a:pt x="203187" y="3937"/>
                  </a:lnTo>
                  <a:lnTo>
                    <a:pt x="203758" y="16764"/>
                  </a:lnTo>
                  <a:lnTo>
                    <a:pt x="241846" y="15113"/>
                  </a:lnTo>
                  <a:close/>
                </a:path>
                <a:path w="292734" h="26035">
                  <a:moveTo>
                    <a:pt x="292646" y="12827"/>
                  </a:moveTo>
                  <a:lnTo>
                    <a:pt x="292074" y="0"/>
                  </a:lnTo>
                  <a:lnTo>
                    <a:pt x="253974" y="1778"/>
                  </a:lnTo>
                  <a:lnTo>
                    <a:pt x="254546" y="14478"/>
                  </a:lnTo>
                  <a:lnTo>
                    <a:pt x="292646" y="1282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6" name="object 6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999718" y="2159508"/>
              <a:ext cx="112788" cy="103377"/>
            </a:xfrm>
            <a:prstGeom prst="rect">
              <a:avLst/>
            </a:prstGeom>
          </p:spPr>
        </p:pic>
      </p:grpSp>
      <p:sp>
        <p:nvSpPr>
          <p:cNvPr id="67" name="object 67"/>
          <p:cNvSpPr txBox="1"/>
          <p:nvPr/>
        </p:nvSpPr>
        <p:spPr>
          <a:xfrm>
            <a:off x="6161917" y="3280667"/>
            <a:ext cx="13779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51" dirty="0">
                <a:latin typeface="Cambria"/>
                <a:cs typeface="Cambria"/>
              </a:rPr>
              <a:t>1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2124259" y="5738392"/>
            <a:ext cx="5788025" cy="929743"/>
          </a:xfrm>
          <a:prstGeom prst="rect">
            <a:avLst/>
          </a:prstGeom>
        </p:spPr>
        <p:txBody>
          <a:bodyPr vert="horz" wrap="square" lIns="0" tIns="1271" rIns="0" bIns="0" rtlCol="0">
            <a:spAutoFit/>
          </a:bodyPr>
          <a:lstStyle/>
          <a:p>
            <a:pPr marL="299078">
              <a:spcBef>
                <a:spcPts val="11"/>
              </a:spcBef>
            </a:pPr>
            <a:r>
              <a:rPr dirty="0">
                <a:latin typeface="Cambria"/>
                <a:cs typeface="Cambria"/>
              </a:rPr>
              <a:t>q5</a:t>
            </a:r>
            <a:r>
              <a:rPr spc="-51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producing</a:t>
            </a:r>
            <a:r>
              <a:rPr spc="-8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string</a:t>
            </a:r>
            <a:r>
              <a:rPr spc="-3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110</a:t>
            </a:r>
            <a:r>
              <a:rPr spc="-15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which</a:t>
            </a:r>
            <a:r>
              <a:rPr spc="-5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will</a:t>
            </a:r>
            <a:r>
              <a:rPr spc="-31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produce</a:t>
            </a:r>
            <a:r>
              <a:rPr spc="-9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the</a:t>
            </a:r>
            <a:r>
              <a:rPr spc="-2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output</a:t>
            </a:r>
            <a:r>
              <a:rPr spc="-25" dirty="0">
                <a:latin typeface="Cambria"/>
                <a:cs typeface="Cambria"/>
              </a:rPr>
              <a:t> </a:t>
            </a:r>
            <a:r>
              <a:rPr spc="-311" dirty="0">
                <a:latin typeface="Cambria"/>
                <a:cs typeface="Cambria"/>
              </a:rPr>
              <a:t>Y.</a:t>
            </a:r>
            <a:endParaRPr>
              <a:latin typeface="Cambria"/>
              <a:cs typeface="Cambria"/>
            </a:endParaRPr>
          </a:p>
          <a:p>
            <a:pPr marL="12700">
              <a:spcBef>
                <a:spcPts val="5"/>
              </a:spcBef>
              <a:tabLst>
                <a:tab pos="299078" algn="l"/>
              </a:tabLst>
            </a:pPr>
            <a:r>
              <a:rPr spc="-51" dirty="0">
                <a:latin typeface="Arial MT"/>
                <a:cs typeface="Arial MT"/>
              </a:rPr>
              <a:t>•</a:t>
            </a:r>
            <a:r>
              <a:rPr dirty="0">
                <a:latin typeface="Arial MT"/>
                <a:cs typeface="Arial MT"/>
              </a:rPr>
              <a:t>	</a:t>
            </a:r>
            <a:r>
              <a:rPr dirty="0">
                <a:latin typeface="Cambria"/>
                <a:cs typeface="Cambria"/>
              </a:rPr>
              <a:t>All</a:t>
            </a:r>
            <a:r>
              <a:rPr spc="-3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other</a:t>
            </a:r>
            <a:r>
              <a:rPr spc="-40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transitions</a:t>
            </a:r>
            <a:r>
              <a:rPr spc="-6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will</a:t>
            </a:r>
            <a:r>
              <a:rPr spc="-11" dirty="0">
                <a:latin typeface="Cambria"/>
                <a:cs typeface="Cambria"/>
              </a:rPr>
              <a:t> produce</a:t>
            </a:r>
            <a:r>
              <a:rPr spc="-7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output </a:t>
            </a:r>
            <a:r>
              <a:rPr spc="-25" dirty="0">
                <a:latin typeface="Cambria"/>
                <a:cs typeface="Cambria"/>
              </a:rPr>
              <a:t>Z.</a:t>
            </a:r>
            <a:endParaRPr>
              <a:latin typeface="Cambria"/>
              <a:cs typeface="Cambria"/>
            </a:endParaRPr>
          </a:p>
          <a:p>
            <a:pPr marL="3827683">
              <a:spcBef>
                <a:spcPts val="1000"/>
              </a:spcBef>
            </a:pPr>
            <a:r>
              <a:rPr sz="1600" spc="-25" dirty="0">
                <a:solidFill>
                  <a:srgbClr val="FFFFFF"/>
                </a:solidFill>
                <a:latin typeface="Georgia"/>
                <a:cs typeface="Georgia"/>
              </a:rPr>
              <a:t>121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4663571" y="1107697"/>
            <a:ext cx="13779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51" dirty="0">
                <a:latin typeface="Cambria"/>
                <a:cs typeface="Cambria"/>
              </a:rPr>
              <a:t>0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9102347" y="938533"/>
            <a:ext cx="13779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51" dirty="0">
                <a:latin typeface="Cambria"/>
                <a:cs typeface="Cambria"/>
              </a:rPr>
              <a:t>0</a:t>
            </a:r>
            <a:endParaRPr sz="16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47304" y="2028451"/>
            <a:ext cx="731520" cy="179527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58819" y="3910591"/>
            <a:ext cx="771143" cy="36880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367015" y="1496575"/>
            <a:ext cx="786384" cy="411479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2932183" y="2435354"/>
            <a:ext cx="1598295" cy="601980"/>
            <a:chOff x="1408175" y="2435351"/>
            <a:chExt cx="1598295" cy="601980"/>
          </a:xfrm>
        </p:grpSpPr>
        <p:sp>
          <p:nvSpPr>
            <p:cNvPr id="6" name="object 6"/>
            <p:cNvSpPr/>
            <p:nvPr/>
          </p:nvSpPr>
          <p:spPr>
            <a:xfrm>
              <a:off x="1925573" y="2440685"/>
              <a:ext cx="1075690" cy="591185"/>
            </a:xfrm>
            <a:custGeom>
              <a:avLst/>
              <a:gdLst/>
              <a:ahLst/>
              <a:cxnLst/>
              <a:rect l="l" t="t" r="r" b="b"/>
              <a:pathLst>
                <a:path w="1075689" h="591185">
                  <a:moveTo>
                    <a:pt x="1075563" y="295528"/>
                  </a:moveTo>
                  <a:lnTo>
                    <a:pt x="1061339" y="227837"/>
                  </a:lnTo>
                  <a:lnTo>
                    <a:pt x="1020952" y="165608"/>
                  </a:lnTo>
                  <a:lnTo>
                    <a:pt x="991869" y="137160"/>
                  </a:lnTo>
                  <a:lnTo>
                    <a:pt x="957452" y="110743"/>
                  </a:lnTo>
                  <a:lnTo>
                    <a:pt x="918082" y="86613"/>
                  </a:lnTo>
                  <a:lnTo>
                    <a:pt x="874140" y="64897"/>
                  </a:lnTo>
                  <a:lnTo>
                    <a:pt x="826007" y="45974"/>
                  </a:lnTo>
                  <a:lnTo>
                    <a:pt x="774192" y="30099"/>
                  </a:lnTo>
                  <a:lnTo>
                    <a:pt x="719074" y="17272"/>
                  </a:lnTo>
                  <a:lnTo>
                    <a:pt x="661034" y="7747"/>
                  </a:lnTo>
                  <a:lnTo>
                    <a:pt x="600456" y="2031"/>
                  </a:lnTo>
                  <a:lnTo>
                    <a:pt x="537718" y="0"/>
                  </a:lnTo>
                  <a:lnTo>
                    <a:pt x="474980" y="2031"/>
                  </a:lnTo>
                  <a:lnTo>
                    <a:pt x="414400" y="7747"/>
                  </a:lnTo>
                  <a:lnTo>
                    <a:pt x="356362" y="17272"/>
                  </a:lnTo>
                  <a:lnTo>
                    <a:pt x="301244" y="30099"/>
                  </a:lnTo>
                  <a:lnTo>
                    <a:pt x="249427" y="45974"/>
                  </a:lnTo>
                  <a:lnTo>
                    <a:pt x="201421" y="64897"/>
                  </a:lnTo>
                  <a:lnTo>
                    <a:pt x="157480" y="86613"/>
                  </a:lnTo>
                  <a:lnTo>
                    <a:pt x="118109" y="110743"/>
                  </a:lnTo>
                  <a:lnTo>
                    <a:pt x="83693" y="137160"/>
                  </a:lnTo>
                  <a:lnTo>
                    <a:pt x="54609" y="165608"/>
                  </a:lnTo>
                  <a:lnTo>
                    <a:pt x="31368" y="195961"/>
                  </a:lnTo>
                  <a:lnTo>
                    <a:pt x="3556" y="261112"/>
                  </a:lnTo>
                  <a:lnTo>
                    <a:pt x="0" y="295528"/>
                  </a:lnTo>
                  <a:lnTo>
                    <a:pt x="3556" y="330073"/>
                  </a:lnTo>
                  <a:lnTo>
                    <a:pt x="31368" y="395224"/>
                  </a:lnTo>
                  <a:lnTo>
                    <a:pt x="54609" y="425576"/>
                  </a:lnTo>
                  <a:lnTo>
                    <a:pt x="83693" y="454025"/>
                  </a:lnTo>
                  <a:lnTo>
                    <a:pt x="118109" y="480440"/>
                  </a:lnTo>
                  <a:lnTo>
                    <a:pt x="157480" y="504571"/>
                  </a:lnTo>
                  <a:lnTo>
                    <a:pt x="201421" y="526161"/>
                  </a:lnTo>
                  <a:lnTo>
                    <a:pt x="249427" y="545084"/>
                  </a:lnTo>
                  <a:lnTo>
                    <a:pt x="301244" y="561086"/>
                  </a:lnTo>
                  <a:lnTo>
                    <a:pt x="356362" y="573786"/>
                  </a:lnTo>
                  <a:lnTo>
                    <a:pt x="414400" y="583311"/>
                  </a:lnTo>
                  <a:lnTo>
                    <a:pt x="474980" y="589026"/>
                  </a:lnTo>
                  <a:lnTo>
                    <a:pt x="537718" y="591058"/>
                  </a:lnTo>
                  <a:lnTo>
                    <a:pt x="600456" y="589026"/>
                  </a:lnTo>
                  <a:lnTo>
                    <a:pt x="661034" y="583311"/>
                  </a:lnTo>
                  <a:lnTo>
                    <a:pt x="719074" y="573786"/>
                  </a:lnTo>
                  <a:lnTo>
                    <a:pt x="774192" y="561086"/>
                  </a:lnTo>
                  <a:lnTo>
                    <a:pt x="826007" y="545084"/>
                  </a:lnTo>
                  <a:lnTo>
                    <a:pt x="874140" y="526161"/>
                  </a:lnTo>
                  <a:lnTo>
                    <a:pt x="918082" y="504571"/>
                  </a:lnTo>
                  <a:lnTo>
                    <a:pt x="957452" y="480440"/>
                  </a:lnTo>
                  <a:lnTo>
                    <a:pt x="991869" y="454025"/>
                  </a:lnTo>
                  <a:lnTo>
                    <a:pt x="1020952" y="425576"/>
                  </a:lnTo>
                  <a:lnTo>
                    <a:pt x="1044194" y="395224"/>
                  </a:lnTo>
                  <a:lnTo>
                    <a:pt x="1072007" y="330073"/>
                  </a:lnTo>
                  <a:lnTo>
                    <a:pt x="1075563" y="295528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08175" y="2590799"/>
              <a:ext cx="649224" cy="26822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463039" y="2698996"/>
              <a:ext cx="343535" cy="0"/>
            </a:xfrm>
            <a:custGeom>
              <a:avLst/>
              <a:gdLst/>
              <a:ahLst/>
              <a:cxnLst/>
              <a:rect l="l" t="t" r="r" b="b"/>
              <a:pathLst>
                <a:path w="343535">
                  <a:moveTo>
                    <a:pt x="0" y="0"/>
                  </a:moveTo>
                  <a:lnTo>
                    <a:pt x="343037" y="0"/>
                  </a:lnTo>
                </a:path>
              </a:pathLst>
            </a:custGeom>
            <a:ln w="1271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18766" y="2647187"/>
              <a:ext cx="105790" cy="103504"/>
            </a:xfrm>
            <a:prstGeom prst="rect">
              <a:avLst/>
            </a:prstGeom>
          </p:spPr>
        </p:pic>
      </p:grpSp>
      <p:grpSp>
        <p:nvGrpSpPr>
          <p:cNvPr id="10" name="object 10"/>
          <p:cNvGrpSpPr/>
          <p:nvPr/>
        </p:nvGrpSpPr>
        <p:grpSpPr>
          <a:xfrm>
            <a:off x="4468369" y="2816354"/>
            <a:ext cx="3712211" cy="1181100"/>
            <a:chOff x="2944367" y="2816351"/>
            <a:chExt cx="3712210" cy="1181100"/>
          </a:xfrm>
        </p:grpSpPr>
        <p:sp>
          <p:nvSpPr>
            <p:cNvPr id="11" name="object 11"/>
            <p:cNvSpPr/>
            <p:nvPr/>
          </p:nvSpPr>
          <p:spPr>
            <a:xfrm>
              <a:off x="5573267" y="3400043"/>
              <a:ext cx="1076960" cy="591185"/>
            </a:xfrm>
            <a:custGeom>
              <a:avLst/>
              <a:gdLst/>
              <a:ahLst/>
              <a:cxnLst/>
              <a:rect l="l" t="t" r="r" b="b"/>
              <a:pathLst>
                <a:path w="1076959" h="591185">
                  <a:moveTo>
                    <a:pt x="538480" y="0"/>
                  </a:moveTo>
                  <a:lnTo>
                    <a:pt x="475615" y="2031"/>
                  </a:lnTo>
                  <a:lnTo>
                    <a:pt x="415036" y="7746"/>
                  </a:lnTo>
                  <a:lnTo>
                    <a:pt x="356870" y="17271"/>
                  </a:lnTo>
                  <a:lnTo>
                    <a:pt x="301625" y="30098"/>
                  </a:lnTo>
                  <a:lnTo>
                    <a:pt x="249809" y="45973"/>
                  </a:lnTo>
                  <a:lnTo>
                    <a:pt x="201676" y="64896"/>
                  </a:lnTo>
                  <a:lnTo>
                    <a:pt x="157734" y="86613"/>
                  </a:lnTo>
                  <a:lnTo>
                    <a:pt x="118237" y="110743"/>
                  </a:lnTo>
                  <a:lnTo>
                    <a:pt x="83820" y="137159"/>
                  </a:lnTo>
                  <a:lnTo>
                    <a:pt x="54737" y="165607"/>
                  </a:lnTo>
                  <a:lnTo>
                    <a:pt x="31369" y="195960"/>
                  </a:lnTo>
                  <a:lnTo>
                    <a:pt x="3683" y="261111"/>
                  </a:lnTo>
                  <a:lnTo>
                    <a:pt x="0" y="295528"/>
                  </a:lnTo>
                  <a:lnTo>
                    <a:pt x="3683" y="330072"/>
                  </a:lnTo>
                  <a:lnTo>
                    <a:pt x="31369" y="395223"/>
                  </a:lnTo>
                  <a:lnTo>
                    <a:pt x="54737" y="425576"/>
                  </a:lnTo>
                  <a:lnTo>
                    <a:pt x="83820" y="454024"/>
                  </a:lnTo>
                  <a:lnTo>
                    <a:pt x="118237" y="480440"/>
                  </a:lnTo>
                  <a:lnTo>
                    <a:pt x="157734" y="504570"/>
                  </a:lnTo>
                  <a:lnTo>
                    <a:pt x="201676" y="526160"/>
                  </a:lnTo>
                  <a:lnTo>
                    <a:pt x="249809" y="545083"/>
                  </a:lnTo>
                  <a:lnTo>
                    <a:pt x="301625" y="561085"/>
                  </a:lnTo>
                  <a:lnTo>
                    <a:pt x="356870" y="573785"/>
                  </a:lnTo>
                  <a:lnTo>
                    <a:pt x="415036" y="583310"/>
                  </a:lnTo>
                  <a:lnTo>
                    <a:pt x="475615" y="589025"/>
                  </a:lnTo>
                  <a:lnTo>
                    <a:pt x="538480" y="591057"/>
                  </a:lnTo>
                  <a:lnTo>
                    <a:pt x="601345" y="589025"/>
                  </a:lnTo>
                  <a:lnTo>
                    <a:pt x="661924" y="583310"/>
                  </a:lnTo>
                  <a:lnTo>
                    <a:pt x="720090" y="573785"/>
                  </a:lnTo>
                  <a:lnTo>
                    <a:pt x="775335" y="561085"/>
                  </a:lnTo>
                  <a:lnTo>
                    <a:pt x="827151" y="545083"/>
                  </a:lnTo>
                  <a:lnTo>
                    <a:pt x="875284" y="526160"/>
                  </a:lnTo>
                  <a:lnTo>
                    <a:pt x="919226" y="504570"/>
                  </a:lnTo>
                  <a:lnTo>
                    <a:pt x="958723" y="480440"/>
                  </a:lnTo>
                  <a:lnTo>
                    <a:pt x="993139" y="454024"/>
                  </a:lnTo>
                  <a:lnTo>
                    <a:pt x="1022223" y="425576"/>
                  </a:lnTo>
                  <a:lnTo>
                    <a:pt x="1045590" y="395223"/>
                  </a:lnTo>
                  <a:lnTo>
                    <a:pt x="1073277" y="330072"/>
                  </a:lnTo>
                  <a:lnTo>
                    <a:pt x="1076960" y="295528"/>
                  </a:lnTo>
                  <a:lnTo>
                    <a:pt x="1073277" y="261111"/>
                  </a:lnTo>
                  <a:lnTo>
                    <a:pt x="1045590" y="195960"/>
                  </a:lnTo>
                  <a:lnTo>
                    <a:pt x="1022223" y="165607"/>
                  </a:lnTo>
                  <a:lnTo>
                    <a:pt x="993139" y="137159"/>
                  </a:lnTo>
                  <a:lnTo>
                    <a:pt x="958723" y="110743"/>
                  </a:lnTo>
                  <a:lnTo>
                    <a:pt x="919226" y="86613"/>
                  </a:lnTo>
                  <a:lnTo>
                    <a:pt x="875284" y="64896"/>
                  </a:lnTo>
                  <a:lnTo>
                    <a:pt x="827151" y="45973"/>
                  </a:lnTo>
                  <a:lnTo>
                    <a:pt x="775335" y="30098"/>
                  </a:lnTo>
                  <a:lnTo>
                    <a:pt x="720090" y="17271"/>
                  </a:lnTo>
                  <a:lnTo>
                    <a:pt x="661924" y="7746"/>
                  </a:lnTo>
                  <a:lnTo>
                    <a:pt x="601345" y="2031"/>
                  </a:lnTo>
                  <a:lnTo>
                    <a:pt x="5384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574029" y="3400805"/>
              <a:ext cx="1076960" cy="591185"/>
            </a:xfrm>
            <a:custGeom>
              <a:avLst/>
              <a:gdLst/>
              <a:ahLst/>
              <a:cxnLst/>
              <a:rect l="l" t="t" r="r" b="b"/>
              <a:pathLst>
                <a:path w="1076959" h="591185">
                  <a:moveTo>
                    <a:pt x="1076960" y="295529"/>
                  </a:moveTo>
                  <a:lnTo>
                    <a:pt x="1062736" y="227838"/>
                  </a:lnTo>
                  <a:lnTo>
                    <a:pt x="1022223" y="165608"/>
                  </a:lnTo>
                  <a:lnTo>
                    <a:pt x="993140" y="137160"/>
                  </a:lnTo>
                  <a:lnTo>
                    <a:pt x="958723" y="110744"/>
                  </a:lnTo>
                  <a:lnTo>
                    <a:pt x="919226" y="86614"/>
                  </a:lnTo>
                  <a:lnTo>
                    <a:pt x="875284" y="64897"/>
                  </a:lnTo>
                  <a:lnTo>
                    <a:pt x="827151" y="45974"/>
                  </a:lnTo>
                  <a:lnTo>
                    <a:pt x="775335" y="30099"/>
                  </a:lnTo>
                  <a:lnTo>
                    <a:pt x="720090" y="17272"/>
                  </a:lnTo>
                  <a:lnTo>
                    <a:pt x="661924" y="7747"/>
                  </a:lnTo>
                  <a:lnTo>
                    <a:pt x="601345" y="2032"/>
                  </a:lnTo>
                  <a:lnTo>
                    <a:pt x="538480" y="0"/>
                  </a:lnTo>
                  <a:lnTo>
                    <a:pt x="475615" y="2032"/>
                  </a:lnTo>
                  <a:lnTo>
                    <a:pt x="415036" y="7747"/>
                  </a:lnTo>
                  <a:lnTo>
                    <a:pt x="356870" y="17272"/>
                  </a:lnTo>
                  <a:lnTo>
                    <a:pt x="301625" y="30099"/>
                  </a:lnTo>
                  <a:lnTo>
                    <a:pt x="249809" y="45974"/>
                  </a:lnTo>
                  <a:lnTo>
                    <a:pt x="201675" y="64897"/>
                  </a:lnTo>
                  <a:lnTo>
                    <a:pt x="157734" y="86614"/>
                  </a:lnTo>
                  <a:lnTo>
                    <a:pt x="118237" y="110744"/>
                  </a:lnTo>
                  <a:lnTo>
                    <a:pt x="83820" y="137160"/>
                  </a:lnTo>
                  <a:lnTo>
                    <a:pt x="54737" y="165608"/>
                  </a:lnTo>
                  <a:lnTo>
                    <a:pt x="31369" y="195961"/>
                  </a:lnTo>
                  <a:lnTo>
                    <a:pt x="3683" y="261112"/>
                  </a:lnTo>
                  <a:lnTo>
                    <a:pt x="0" y="295529"/>
                  </a:lnTo>
                  <a:lnTo>
                    <a:pt x="3683" y="330073"/>
                  </a:lnTo>
                  <a:lnTo>
                    <a:pt x="31369" y="395224"/>
                  </a:lnTo>
                  <a:lnTo>
                    <a:pt x="54737" y="425577"/>
                  </a:lnTo>
                  <a:lnTo>
                    <a:pt x="83820" y="454025"/>
                  </a:lnTo>
                  <a:lnTo>
                    <a:pt x="118237" y="480441"/>
                  </a:lnTo>
                  <a:lnTo>
                    <a:pt x="157734" y="504571"/>
                  </a:lnTo>
                  <a:lnTo>
                    <a:pt x="201675" y="526161"/>
                  </a:lnTo>
                  <a:lnTo>
                    <a:pt x="249809" y="545084"/>
                  </a:lnTo>
                  <a:lnTo>
                    <a:pt x="301625" y="561086"/>
                  </a:lnTo>
                  <a:lnTo>
                    <a:pt x="356870" y="573786"/>
                  </a:lnTo>
                  <a:lnTo>
                    <a:pt x="415036" y="583311"/>
                  </a:lnTo>
                  <a:lnTo>
                    <a:pt x="475615" y="589026"/>
                  </a:lnTo>
                  <a:lnTo>
                    <a:pt x="538480" y="591058"/>
                  </a:lnTo>
                  <a:lnTo>
                    <a:pt x="601345" y="589026"/>
                  </a:lnTo>
                  <a:lnTo>
                    <a:pt x="661924" y="583311"/>
                  </a:lnTo>
                  <a:lnTo>
                    <a:pt x="720090" y="573786"/>
                  </a:lnTo>
                  <a:lnTo>
                    <a:pt x="775335" y="561086"/>
                  </a:lnTo>
                  <a:lnTo>
                    <a:pt x="827151" y="545084"/>
                  </a:lnTo>
                  <a:lnTo>
                    <a:pt x="875284" y="526161"/>
                  </a:lnTo>
                  <a:lnTo>
                    <a:pt x="919226" y="504571"/>
                  </a:lnTo>
                  <a:lnTo>
                    <a:pt x="958723" y="480441"/>
                  </a:lnTo>
                  <a:lnTo>
                    <a:pt x="993140" y="454025"/>
                  </a:lnTo>
                  <a:lnTo>
                    <a:pt x="1022223" y="425577"/>
                  </a:lnTo>
                  <a:lnTo>
                    <a:pt x="1045591" y="395224"/>
                  </a:lnTo>
                  <a:lnTo>
                    <a:pt x="1073277" y="330073"/>
                  </a:lnTo>
                  <a:lnTo>
                    <a:pt x="1076960" y="295529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944367" y="2816351"/>
              <a:ext cx="2761487" cy="103632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2999232" y="2845307"/>
              <a:ext cx="2574290" cy="871855"/>
            </a:xfrm>
            <a:custGeom>
              <a:avLst/>
              <a:gdLst/>
              <a:ahLst/>
              <a:cxnLst/>
              <a:rect l="l" t="t" r="r" b="b"/>
              <a:pathLst>
                <a:path w="2574290" h="871854">
                  <a:moveTo>
                    <a:pt x="40132" y="11811"/>
                  </a:moveTo>
                  <a:lnTo>
                    <a:pt x="3937" y="0"/>
                  </a:lnTo>
                  <a:lnTo>
                    <a:pt x="0" y="12065"/>
                  </a:lnTo>
                  <a:lnTo>
                    <a:pt x="36195" y="23876"/>
                  </a:lnTo>
                  <a:lnTo>
                    <a:pt x="40132" y="11811"/>
                  </a:lnTo>
                  <a:close/>
                </a:path>
                <a:path w="2574290" h="871854">
                  <a:moveTo>
                    <a:pt x="88392" y="27686"/>
                  </a:moveTo>
                  <a:lnTo>
                    <a:pt x="52197" y="15748"/>
                  </a:lnTo>
                  <a:lnTo>
                    <a:pt x="48260" y="27813"/>
                  </a:lnTo>
                  <a:lnTo>
                    <a:pt x="84455" y="39751"/>
                  </a:lnTo>
                  <a:lnTo>
                    <a:pt x="88392" y="27686"/>
                  </a:lnTo>
                  <a:close/>
                </a:path>
                <a:path w="2574290" h="871854">
                  <a:moveTo>
                    <a:pt x="136652" y="43434"/>
                  </a:moveTo>
                  <a:lnTo>
                    <a:pt x="100457" y="31623"/>
                  </a:lnTo>
                  <a:lnTo>
                    <a:pt x="96520" y="43688"/>
                  </a:lnTo>
                  <a:lnTo>
                    <a:pt x="132715" y="55499"/>
                  </a:lnTo>
                  <a:lnTo>
                    <a:pt x="136652" y="43434"/>
                  </a:lnTo>
                  <a:close/>
                </a:path>
                <a:path w="2574290" h="871854">
                  <a:moveTo>
                    <a:pt x="184912" y="59309"/>
                  </a:moveTo>
                  <a:lnTo>
                    <a:pt x="148717" y="47371"/>
                  </a:lnTo>
                  <a:lnTo>
                    <a:pt x="144780" y="59436"/>
                  </a:lnTo>
                  <a:lnTo>
                    <a:pt x="180975" y="71374"/>
                  </a:lnTo>
                  <a:lnTo>
                    <a:pt x="184912" y="59309"/>
                  </a:lnTo>
                  <a:close/>
                </a:path>
                <a:path w="2574290" h="871854">
                  <a:moveTo>
                    <a:pt x="233172" y="75184"/>
                  </a:moveTo>
                  <a:lnTo>
                    <a:pt x="196977" y="63246"/>
                  </a:lnTo>
                  <a:lnTo>
                    <a:pt x="192913" y="75311"/>
                  </a:lnTo>
                  <a:lnTo>
                    <a:pt x="229108" y="87249"/>
                  </a:lnTo>
                  <a:lnTo>
                    <a:pt x="233172" y="75184"/>
                  </a:lnTo>
                  <a:close/>
                </a:path>
                <a:path w="2574290" h="871854">
                  <a:moveTo>
                    <a:pt x="281432" y="90932"/>
                  </a:moveTo>
                  <a:lnTo>
                    <a:pt x="245237" y="79121"/>
                  </a:lnTo>
                  <a:lnTo>
                    <a:pt x="241300" y="91186"/>
                  </a:lnTo>
                  <a:lnTo>
                    <a:pt x="277495" y="102997"/>
                  </a:lnTo>
                  <a:lnTo>
                    <a:pt x="281432" y="90932"/>
                  </a:lnTo>
                  <a:close/>
                </a:path>
                <a:path w="2574290" h="871854">
                  <a:moveTo>
                    <a:pt x="329692" y="106807"/>
                  </a:moveTo>
                  <a:lnTo>
                    <a:pt x="293484" y="94869"/>
                  </a:lnTo>
                  <a:lnTo>
                    <a:pt x="289547" y="106934"/>
                  </a:lnTo>
                  <a:lnTo>
                    <a:pt x="325755" y="118999"/>
                  </a:lnTo>
                  <a:lnTo>
                    <a:pt x="329692" y="106807"/>
                  </a:lnTo>
                  <a:close/>
                </a:path>
                <a:path w="2574290" h="871854">
                  <a:moveTo>
                    <a:pt x="377952" y="122682"/>
                  </a:moveTo>
                  <a:lnTo>
                    <a:pt x="341757" y="110871"/>
                  </a:lnTo>
                  <a:lnTo>
                    <a:pt x="337820" y="122936"/>
                  </a:lnTo>
                  <a:lnTo>
                    <a:pt x="374015" y="134747"/>
                  </a:lnTo>
                  <a:lnTo>
                    <a:pt x="377952" y="122682"/>
                  </a:lnTo>
                  <a:close/>
                </a:path>
                <a:path w="2574290" h="871854">
                  <a:moveTo>
                    <a:pt x="426212" y="138557"/>
                  </a:moveTo>
                  <a:lnTo>
                    <a:pt x="390017" y="126746"/>
                  </a:lnTo>
                  <a:lnTo>
                    <a:pt x="386080" y="138811"/>
                  </a:lnTo>
                  <a:lnTo>
                    <a:pt x="422275" y="150622"/>
                  </a:lnTo>
                  <a:lnTo>
                    <a:pt x="426212" y="138557"/>
                  </a:lnTo>
                  <a:close/>
                </a:path>
                <a:path w="2574290" h="871854">
                  <a:moveTo>
                    <a:pt x="474472" y="154432"/>
                  </a:moveTo>
                  <a:lnTo>
                    <a:pt x="438277" y="142494"/>
                  </a:lnTo>
                  <a:lnTo>
                    <a:pt x="434340" y="154559"/>
                  </a:lnTo>
                  <a:lnTo>
                    <a:pt x="470535" y="166497"/>
                  </a:lnTo>
                  <a:lnTo>
                    <a:pt x="474472" y="154432"/>
                  </a:lnTo>
                  <a:close/>
                </a:path>
                <a:path w="2574290" h="871854">
                  <a:moveTo>
                    <a:pt x="522732" y="170180"/>
                  </a:moveTo>
                  <a:lnTo>
                    <a:pt x="486537" y="158369"/>
                  </a:lnTo>
                  <a:lnTo>
                    <a:pt x="482600" y="170434"/>
                  </a:lnTo>
                  <a:lnTo>
                    <a:pt x="518795" y="182245"/>
                  </a:lnTo>
                  <a:lnTo>
                    <a:pt x="522732" y="170180"/>
                  </a:lnTo>
                  <a:close/>
                </a:path>
                <a:path w="2574290" h="871854">
                  <a:moveTo>
                    <a:pt x="570865" y="186055"/>
                  </a:moveTo>
                  <a:lnTo>
                    <a:pt x="534797" y="174117"/>
                  </a:lnTo>
                  <a:lnTo>
                    <a:pt x="530860" y="186309"/>
                  </a:lnTo>
                  <a:lnTo>
                    <a:pt x="566928" y="198120"/>
                  </a:lnTo>
                  <a:lnTo>
                    <a:pt x="570865" y="186055"/>
                  </a:lnTo>
                  <a:close/>
                </a:path>
                <a:path w="2574290" h="871854">
                  <a:moveTo>
                    <a:pt x="619125" y="201930"/>
                  </a:moveTo>
                  <a:lnTo>
                    <a:pt x="582930" y="189992"/>
                  </a:lnTo>
                  <a:lnTo>
                    <a:pt x="578993" y="202057"/>
                  </a:lnTo>
                  <a:lnTo>
                    <a:pt x="615188" y="213995"/>
                  </a:lnTo>
                  <a:lnTo>
                    <a:pt x="619125" y="201930"/>
                  </a:lnTo>
                  <a:close/>
                </a:path>
                <a:path w="2574290" h="871854">
                  <a:moveTo>
                    <a:pt x="667385" y="217678"/>
                  </a:moveTo>
                  <a:lnTo>
                    <a:pt x="631190" y="205867"/>
                  </a:lnTo>
                  <a:lnTo>
                    <a:pt x="627253" y="217932"/>
                  </a:lnTo>
                  <a:lnTo>
                    <a:pt x="663448" y="229743"/>
                  </a:lnTo>
                  <a:lnTo>
                    <a:pt x="667385" y="217678"/>
                  </a:lnTo>
                  <a:close/>
                </a:path>
                <a:path w="2574290" h="871854">
                  <a:moveTo>
                    <a:pt x="715772" y="233553"/>
                  </a:moveTo>
                  <a:lnTo>
                    <a:pt x="679450" y="221615"/>
                  </a:lnTo>
                  <a:lnTo>
                    <a:pt x="675513" y="233680"/>
                  </a:lnTo>
                  <a:lnTo>
                    <a:pt x="711708" y="245618"/>
                  </a:lnTo>
                  <a:lnTo>
                    <a:pt x="715772" y="233553"/>
                  </a:lnTo>
                  <a:close/>
                </a:path>
                <a:path w="2574290" h="871854">
                  <a:moveTo>
                    <a:pt x="764032" y="249301"/>
                  </a:moveTo>
                  <a:lnTo>
                    <a:pt x="727837" y="237490"/>
                  </a:lnTo>
                  <a:lnTo>
                    <a:pt x="723773" y="249555"/>
                  </a:lnTo>
                  <a:lnTo>
                    <a:pt x="759968" y="261493"/>
                  </a:lnTo>
                  <a:lnTo>
                    <a:pt x="764032" y="249301"/>
                  </a:lnTo>
                  <a:close/>
                </a:path>
                <a:path w="2574290" h="871854">
                  <a:moveTo>
                    <a:pt x="812292" y="265176"/>
                  </a:moveTo>
                  <a:lnTo>
                    <a:pt x="776097" y="253365"/>
                  </a:lnTo>
                  <a:lnTo>
                    <a:pt x="772033" y="265430"/>
                  </a:lnTo>
                  <a:lnTo>
                    <a:pt x="808355" y="277241"/>
                  </a:lnTo>
                  <a:lnTo>
                    <a:pt x="812292" y="265176"/>
                  </a:lnTo>
                  <a:close/>
                </a:path>
                <a:path w="2574290" h="871854">
                  <a:moveTo>
                    <a:pt x="860552" y="281051"/>
                  </a:moveTo>
                  <a:lnTo>
                    <a:pt x="824357" y="269113"/>
                  </a:lnTo>
                  <a:lnTo>
                    <a:pt x="820420" y="281178"/>
                  </a:lnTo>
                  <a:lnTo>
                    <a:pt x="856615" y="293116"/>
                  </a:lnTo>
                  <a:lnTo>
                    <a:pt x="860552" y="281051"/>
                  </a:lnTo>
                  <a:close/>
                </a:path>
                <a:path w="2574290" h="871854">
                  <a:moveTo>
                    <a:pt x="908812" y="296799"/>
                  </a:moveTo>
                  <a:lnTo>
                    <a:pt x="872617" y="284988"/>
                  </a:lnTo>
                  <a:lnTo>
                    <a:pt x="868680" y="297053"/>
                  </a:lnTo>
                  <a:lnTo>
                    <a:pt x="904875" y="308864"/>
                  </a:lnTo>
                  <a:lnTo>
                    <a:pt x="908812" y="296799"/>
                  </a:lnTo>
                  <a:close/>
                </a:path>
                <a:path w="2574290" h="871854">
                  <a:moveTo>
                    <a:pt x="956945" y="312674"/>
                  </a:moveTo>
                  <a:lnTo>
                    <a:pt x="920750" y="300863"/>
                  </a:lnTo>
                  <a:lnTo>
                    <a:pt x="916940" y="312928"/>
                  </a:lnTo>
                  <a:lnTo>
                    <a:pt x="953008" y="324739"/>
                  </a:lnTo>
                  <a:lnTo>
                    <a:pt x="956945" y="312674"/>
                  </a:lnTo>
                  <a:close/>
                </a:path>
                <a:path w="2574290" h="871854">
                  <a:moveTo>
                    <a:pt x="1005205" y="328676"/>
                  </a:moveTo>
                  <a:lnTo>
                    <a:pt x="969010" y="316611"/>
                  </a:lnTo>
                  <a:lnTo>
                    <a:pt x="965073" y="328803"/>
                  </a:lnTo>
                  <a:lnTo>
                    <a:pt x="1001268" y="340741"/>
                  </a:lnTo>
                  <a:lnTo>
                    <a:pt x="1005205" y="328676"/>
                  </a:lnTo>
                  <a:close/>
                </a:path>
                <a:path w="2574290" h="871854">
                  <a:moveTo>
                    <a:pt x="1053465" y="344424"/>
                  </a:moveTo>
                  <a:lnTo>
                    <a:pt x="1017270" y="332613"/>
                  </a:lnTo>
                  <a:lnTo>
                    <a:pt x="1013333" y="344678"/>
                  </a:lnTo>
                  <a:lnTo>
                    <a:pt x="1049528" y="356489"/>
                  </a:lnTo>
                  <a:lnTo>
                    <a:pt x="1053465" y="344424"/>
                  </a:lnTo>
                  <a:close/>
                </a:path>
                <a:path w="2574290" h="871854">
                  <a:moveTo>
                    <a:pt x="1101725" y="360299"/>
                  </a:moveTo>
                  <a:lnTo>
                    <a:pt x="1065530" y="348361"/>
                  </a:lnTo>
                  <a:lnTo>
                    <a:pt x="1061593" y="360426"/>
                  </a:lnTo>
                  <a:lnTo>
                    <a:pt x="1097788" y="372364"/>
                  </a:lnTo>
                  <a:lnTo>
                    <a:pt x="1101725" y="360299"/>
                  </a:lnTo>
                  <a:close/>
                </a:path>
                <a:path w="2574290" h="871854">
                  <a:moveTo>
                    <a:pt x="1149985" y="376174"/>
                  </a:moveTo>
                  <a:lnTo>
                    <a:pt x="1113790" y="364236"/>
                  </a:lnTo>
                  <a:lnTo>
                    <a:pt x="1109853" y="376301"/>
                  </a:lnTo>
                  <a:lnTo>
                    <a:pt x="1146048" y="388239"/>
                  </a:lnTo>
                  <a:lnTo>
                    <a:pt x="1149985" y="376174"/>
                  </a:lnTo>
                  <a:close/>
                </a:path>
                <a:path w="2574290" h="871854">
                  <a:moveTo>
                    <a:pt x="1198245" y="391922"/>
                  </a:moveTo>
                  <a:lnTo>
                    <a:pt x="1162050" y="380111"/>
                  </a:lnTo>
                  <a:lnTo>
                    <a:pt x="1158113" y="392176"/>
                  </a:lnTo>
                  <a:lnTo>
                    <a:pt x="1194308" y="403987"/>
                  </a:lnTo>
                  <a:lnTo>
                    <a:pt x="1198245" y="391922"/>
                  </a:lnTo>
                  <a:close/>
                </a:path>
                <a:path w="2574290" h="871854">
                  <a:moveTo>
                    <a:pt x="1246505" y="407797"/>
                  </a:moveTo>
                  <a:lnTo>
                    <a:pt x="1210310" y="395859"/>
                  </a:lnTo>
                  <a:lnTo>
                    <a:pt x="1206373" y="407924"/>
                  </a:lnTo>
                  <a:lnTo>
                    <a:pt x="1242568" y="419862"/>
                  </a:lnTo>
                  <a:lnTo>
                    <a:pt x="1246505" y="407797"/>
                  </a:lnTo>
                  <a:close/>
                </a:path>
                <a:path w="2574290" h="871854">
                  <a:moveTo>
                    <a:pt x="1294765" y="423545"/>
                  </a:moveTo>
                  <a:lnTo>
                    <a:pt x="1258697" y="411734"/>
                  </a:lnTo>
                  <a:lnTo>
                    <a:pt x="1254633" y="423799"/>
                  </a:lnTo>
                  <a:lnTo>
                    <a:pt x="1290701" y="435610"/>
                  </a:lnTo>
                  <a:lnTo>
                    <a:pt x="1294765" y="423545"/>
                  </a:lnTo>
                  <a:close/>
                </a:path>
                <a:path w="2574290" h="871854">
                  <a:moveTo>
                    <a:pt x="1343025" y="439420"/>
                  </a:moveTo>
                  <a:lnTo>
                    <a:pt x="1306830" y="427609"/>
                  </a:lnTo>
                  <a:lnTo>
                    <a:pt x="1302766" y="439674"/>
                  </a:lnTo>
                  <a:lnTo>
                    <a:pt x="1339088" y="451485"/>
                  </a:lnTo>
                  <a:lnTo>
                    <a:pt x="1343025" y="439420"/>
                  </a:lnTo>
                  <a:close/>
                </a:path>
                <a:path w="2574290" h="871854">
                  <a:moveTo>
                    <a:pt x="1391285" y="455295"/>
                  </a:moveTo>
                  <a:lnTo>
                    <a:pt x="1355090" y="443357"/>
                  </a:lnTo>
                  <a:lnTo>
                    <a:pt x="1351153" y="455422"/>
                  </a:lnTo>
                  <a:lnTo>
                    <a:pt x="1387348" y="467360"/>
                  </a:lnTo>
                  <a:lnTo>
                    <a:pt x="1391285" y="455295"/>
                  </a:lnTo>
                  <a:close/>
                </a:path>
                <a:path w="2574290" h="871854">
                  <a:moveTo>
                    <a:pt x="1439545" y="471043"/>
                  </a:moveTo>
                  <a:lnTo>
                    <a:pt x="1403350" y="459232"/>
                  </a:lnTo>
                  <a:lnTo>
                    <a:pt x="1399413" y="471297"/>
                  </a:lnTo>
                  <a:lnTo>
                    <a:pt x="1435608" y="483108"/>
                  </a:lnTo>
                  <a:lnTo>
                    <a:pt x="1439545" y="471043"/>
                  </a:lnTo>
                  <a:close/>
                </a:path>
                <a:path w="2574290" h="871854">
                  <a:moveTo>
                    <a:pt x="1487805" y="486918"/>
                  </a:moveTo>
                  <a:lnTo>
                    <a:pt x="1451610" y="474980"/>
                  </a:lnTo>
                  <a:lnTo>
                    <a:pt x="1447673" y="487045"/>
                  </a:lnTo>
                  <a:lnTo>
                    <a:pt x="1483868" y="498983"/>
                  </a:lnTo>
                  <a:lnTo>
                    <a:pt x="1487805" y="486918"/>
                  </a:lnTo>
                  <a:close/>
                </a:path>
                <a:path w="2574290" h="871854">
                  <a:moveTo>
                    <a:pt x="1536065" y="502793"/>
                  </a:moveTo>
                  <a:lnTo>
                    <a:pt x="1499870" y="490855"/>
                  </a:lnTo>
                  <a:lnTo>
                    <a:pt x="1495933" y="502920"/>
                  </a:lnTo>
                  <a:lnTo>
                    <a:pt x="1532128" y="514858"/>
                  </a:lnTo>
                  <a:lnTo>
                    <a:pt x="1536065" y="502793"/>
                  </a:lnTo>
                  <a:close/>
                </a:path>
                <a:path w="2574290" h="871854">
                  <a:moveTo>
                    <a:pt x="1584325" y="518541"/>
                  </a:moveTo>
                  <a:lnTo>
                    <a:pt x="1548130" y="506730"/>
                  </a:lnTo>
                  <a:lnTo>
                    <a:pt x="1544193" y="518795"/>
                  </a:lnTo>
                  <a:lnTo>
                    <a:pt x="1580388" y="530606"/>
                  </a:lnTo>
                  <a:lnTo>
                    <a:pt x="1584325" y="518541"/>
                  </a:lnTo>
                  <a:close/>
                </a:path>
                <a:path w="2574290" h="871854">
                  <a:moveTo>
                    <a:pt x="1632585" y="534416"/>
                  </a:moveTo>
                  <a:lnTo>
                    <a:pt x="1596390" y="522478"/>
                  </a:lnTo>
                  <a:lnTo>
                    <a:pt x="1592453" y="534543"/>
                  </a:lnTo>
                  <a:lnTo>
                    <a:pt x="1628648" y="546481"/>
                  </a:lnTo>
                  <a:lnTo>
                    <a:pt x="1632585" y="534416"/>
                  </a:lnTo>
                  <a:close/>
                </a:path>
                <a:path w="2574290" h="871854">
                  <a:moveTo>
                    <a:pt x="1680718" y="550291"/>
                  </a:moveTo>
                  <a:lnTo>
                    <a:pt x="1644650" y="538353"/>
                  </a:lnTo>
                  <a:lnTo>
                    <a:pt x="1640713" y="550545"/>
                  </a:lnTo>
                  <a:lnTo>
                    <a:pt x="1676781" y="562356"/>
                  </a:lnTo>
                  <a:lnTo>
                    <a:pt x="1680718" y="550291"/>
                  </a:lnTo>
                  <a:close/>
                </a:path>
                <a:path w="2574290" h="871854">
                  <a:moveTo>
                    <a:pt x="1728978" y="566166"/>
                  </a:moveTo>
                  <a:lnTo>
                    <a:pt x="1692783" y="554355"/>
                  </a:lnTo>
                  <a:lnTo>
                    <a:pt x="1688846" y="566420"/>
                  </a:lnTo>
                  <a:lnTo>
                    <a:pt x="1725041" y="578231"/>
                  </a:lnTo>
                  <a:lnTo>
                    <a:pt x="1728978" y="566166"/>
                  </a:lnTo>
                  <a:close/>
                </a:path>
                <a:path w="2574290" h="871854">
                  <a:moveTo>
                    <a:pt x="1777238" y="582041"/>
                  </a:moveTo>
                  <a:lnTo>
                    <a:pt x="1741043" y="570103"/>
                  </a:lnTo>
                  <a:lnTo>
                    <a:pt x="1737106" y="582168"/>
                  </a:lnTo>
                  <a:lnTo>
                    <a:pt x="1773301" y="594106"/>
                  </a:lnTo>
                  <a:lnTo>
                    <a:pt x="1777238" y="582041"/>
                  </a:lnTo>
                  <a:close/>
                </a:path>
                <a:path w="2574290" h="871854">
                  <a:moveTo>
                    <a:pt x="1825625" y="597789"/>
                  </a:moveTo>
                  <a:lnTo>
                    <a:pt x="1789303" y="585978"/>
                  </a:lnTo>
                  <a:lnTo>
                    <a:pt x="1785366" y="598043"/>
                  </a:lnTo>
                  <a:lnTo>
                    <a:pt x="1821561" y="609854"/>
                  </a:lnTo>
                  <a:lnTo>
                    <a:pt x="1825625" y="597789"/>
                  </a:lnTo>
                  <a:close/>
                </a:path>
                <a:path w="2574290" h="871854">
                  <a:moveTo>
                    <a:pt x="1873885" y="613664"/>
                  </a:moveTo>
                  <a:lnTo>
                    <a:pt x="1837690" y="601726"/>
                  </a:lnTo>
                  <a:lnTo>
                    <a:pt x="1833626" y="613918"/>
                  </a:lnTo>
                  <a:lnTo>
                    <a:pt x="1869821" y="625729"/>
                  </a:lnTo>
                  <a:lnTo>
                    <a:pt x="1873885" y="613664"/>
                  </a:lnTo>
                  <a:close/>
                </a:path>
                <a:path w="2574290" h="871854">
                  <a:moveTo>
                    <a:pt x="1922145" y="629539"/>
                  </a:moveTo>
                  <a:lnTo>
                    <a:pt x="1885950" y="617601"/>
                  </a:lnTo>
                  <a:lnTo>
                    <a:pt x="1882013" y="629666"/>
                  </a:lnTo>
                  <a:lnTo>
                    <a:pt x="1918208" y="641604"/>
                  </a:lnTo>
                  <a:lnTo>
                    <a:pt x="1922145" y="629539"/>
                  </a:lnTo>
                  <a:close/>
                </a:path>
                <a:path w="2574290" h="871854">
                  <a:moveTo>
                    <a:pt x="1970405" y="645287"/>
                  </a:moveTo>
                  <a:lnTo>
                    <a:pt x="1934210" y="633476"/>
                  </a:lnTo>
                  <a:lnTo>
                    <a:pt x="1930273" y="645541"/>
                  </a:lnTo>
                  <a:lnTo>
                    <a:pt x="1966468" y="657352"/>
                  </a:lnTo>
                  <a:lnTo>
                    <a:pt x="1970405" y="645287"/>
                  </a:lnTo>
                  <a:close/>
                </a:path>
                <a:path w="2574290" h="871854">
                  <a:moveTo>
                    <a:pt x="2018665" y="661162"/>
                  </a:moveTo>
                  <a:lnTo>
                    <a:pt x="1982470" y="649224"/>
                  </a:lnTo>
                  <a:lnTo>
                    <a:pt x="1978533" y="661289"/>
                  </a:lnTo>
                  <a:lnTo>
                    <a:pt x="2014728" y="673227"/>
                  </a:lnTo>
                  <a:lnTo>
                    <a:pt x="2018665" y="661162"/>
                  </a:lnTo>
                  <a:close/>
                </a:path>
                <a:path w="2574290" h="871854">
                  <a:moveTo>
                    <a:pt x="2066798" y="676910"/>
                  </a:moveTo>
                  <a:lnTo>
                    <a:pt x="2030603" y="665099"/>
                  </a:lnTo>
                  <a:lnTo>
                    <a:pt x="2026666" y="677164"/>
                  </a:lnTo>
                  <a:lnTo>
                    <a:pt x="2062861" y="689102"/>
                  </a:lnTo>
                  <a:lnTo>
                    <a:pt x="2066798" y="676910"/>
                  </a:lnTo>
                  <a:close/>
                </a:path>
                <a:path w="2574290" h="871854">
                  <a:moveTo>
                    <a:pt x="2115058" y="692785"/>
                  </a:moveTo>
                  <a:lnTo>
                    <a:pt x="2078863" y="680974"/>
                  </a:lnTo>
                  <a:lnTo>
                    <a:pt x="2074926" y="693039"/>
                  </a:lnTo>
                  <a:lnTo>
                    <a:pt x="2111121" y="704862"/>
                  </a:lnTo>
                  <a:lnTo>
                    <a:pt x="2115058" y="692785"/>
                  </a:lnTo>
                  <a:close/>
                </a:path>
                <a:path w="2574290" h="871854">
                  <a:moveTo>
                    <a:pt x="2163318" y="708660"/>
                  </a:moveTo>
                  <a:lnTo>
                    <a:pt x="2127123" y="696722"/>
                  </a:lnTo>
                  <a:lnTo>
                    <a:pt x="2123186" y="708799"/>
                  </a:lnTo>
                  <a:lnTo>
                    <a:pt x="2159381" y="720737"/>
                  </a:lnTo>
                  <a:lnTo>
                    <a:pt x="2163318" y="708660"/>
                  </a:lnTo>
                  <a:close/>
                </a:path>
                <a:path w="2574290" h="871854">
                  <a:moveTo>
                    <a:pt x="2211578" y="724408"/>
                  </a:moveTo>
                  <a:lnTo>
                    <a:pt x="2175383" y="712597"/>
                  </a:lnTo>
                  <a:lnTo>
                    <a:pt x="2171446" y="724674"/>
                  </a:lnTo>
                  <a:lnTo>
                    <a:pt x="2207641" y="736473"/>
                  </a:lnTo>
                  <a:lnTo>
                    <a:pt x="2211578" y="724408"/>
                  </a:lnTo>
                  <a:close/>
                </a:path>
                <a:path w="2574290" h="871854">
                  <a:moveTo>
                    <a:pt x="2259838" y="740283"/>
                  </a:moveTo>
                  <a:lnTo>
                    <a:pt x="2223643" y="728472"/>
                  </a:lnTo>
                  <a:lnTo>
                    <a:pt x="2219706" y="740549"/>
                  </a:lnTo>
                  <a:lnTo>
                    <a:pt x="2255901" y="752348"/>
                  </a:lnTo>
                  <a:lnTo>
                    <a:pt x="2259838" y="740283"/>
                  </a:lnTo>
                  <a:close/>
                </a:path>
                <a:path w="2574290" h="871854">
                  <a:moveTo>
                    <a:pt x="2308098" y="756158"/>
                  </a:moveTo>
                  <a:lnTo>
                    <a:pt x="2271903" y="744220"/>
                  </a:lnTo>
                  <a:lnTo>
                    <a:pt x="2267966" y="756285"/>
                  </a:lnTo>
                  <a:lnTo>
                    <a:pt x="2304161" y="768350"/>
                  </a:lnTo>
                  <a:lnTo>
                    <a:pt x="2308098" y="756158"/>
                  </a:lnTo>
                  <a:close/>
                </a:path>
                <a:path w="2574290" h="871854">
                  <a:moveTo>
                    <a:pt x="2356485" y="772033"/>
                  </a:moveTo>
                  <a:lnTo>
                    <a:pt x="2320163" y="760095"/>
                  </a:lnTo>
                  <a:lnTo>
                    <a:pt x="2316226" y="772287"/>
                  </a:lnTo>
                  <a:lnTo>
                    <a:pt x="2352421" y="784098"/>
                  </a:lnTo>
                  <a:lnTo>
                    <a:pt x="2356485" y="772033"/>
                  </a:lnTo>
                  <a:close/>
                </a:path>
                <a:path w="2574290" h="871854">
                  <a:moveTo>
                    <a:pt x="2404618" y="787908"/>
                  </a:moveTo>
                  <a:lnTo>
                    <a:pt x="2368550" y="775970"/>
                  </a:lnTo>
                  <a:lnTo>
                    <a:pt x="2364486" y="788035"/>
                  </a:lnTo>
                  <a:lnTo>
                    <a:pt x="2400554" y="799973"/>
                  </a:lnTo>
                  <a:lnTo>
                    <a:pt x="2404618" y="787908"/>
                  </a:lnTo>
                  <a:close/>
                </a:path>
                <a:path w="2574290" h="871854">
                  <a:moveTo>
                    <a:pt x="2452878" y="803783"/>
                  </a:moveTo>
                  <a:lnTo>
                    <a:pt x="2416683" y="791845"/>
                  </a:lnTo>
                  <a:lnTo>
                    <a:pt x="2412619" y="803910"/>
                  </a:lnTo>
                  <a:lnTo>
                    <a:pt x="2448941" y="815848"/>
                  </a:lnTo>
                  <a:lnTo>
                    <a:pt x="2452878" y="803783"/>
                  </a:lnTo>
                  <a:close/>
                </a:path>
                <a:path w="2574290" h="871854">
                  <a:moveTo>
                    <a:pt x="2501138" y="819531"/>
                  </a:moveTo>
                  <a:lnTo>
                    <a:pt x="2464943" y="807720"/>
                  </a:lnTo>
                  <a:lnTo>
                    <a:pt x="2461006" y="819785"/>
                  </a:lnTo>
                  <a:lnTo>
                    <a:pt x="2497201" y="831596"/>
                  </a:lnTo>
                  <a:lnTo>
                    <a:pt x="2501138" y="819531"/>
                  </a:lnTo>
                  <a:close/>
                </a:path>
                <a:path w="2574290" h="871854">
                  <a:moveTo>
                    <a:pt x="2573909" y="850138"/>
                  </a:moveTo>
                  <a:lnTo>
                    <a:pt x="2564384" y="839343"/>
                  </a:lnTo>
                  <a:lnTo>
                    <a:pt x="2561463" y="836053"/>
                  </a:lnTo>
                  <a:lnTo>
                    <a:pt x="2561463" y="839343"/>
                  </a:lnTo>
                  <a:lnTo>
                    <a:pt x="2559621" y="844969"/>
                  </a:lnTo>
                  <a:lnTo>
                    <a:pt x="2561209" y="839978"/>
                  </a:lnTo>
                  <a:lnTo>
                    <a:pt x="2561463" y="839343"/>
                  </a:lnTo>
                  <a:lnTo>
                    <a:pt x="2561463" y="836053"/>
                  </a:lnTo>
                  <a:lnTo>
                    <a:pt x="2549906" y="823023"/>
                  </a:lnTo>
                  <a:lnTo>
                    <a:pt x="2549906" y="842264"/>
                  </a:lnTo>
                  <a:lnTo>
                    <a:pt x="2546985" y="842899"/>
                  </a:lnTo>
                  <a:lnTo>
                    <a:pt x="2547874" y="839978"/>
                  </a:lnTo>
                  <a:lnTo>
                    <a:pt x="2549398" y="835406"/>
                  </a:lnTo>
                  <a:lnTo>
                    <a:pt x="2548128" y="839343"/>
                  </a:lnTo>
                  <a:lnTo>
                    <a:pt x="2548001" y="840105"/>
                  </a:lnTo>
                  <a:lnTo>
                    <a:pt x="2549906" y="842264"/>
                  </a:lnTo>
                  <a:lnTo>
                    <a:pt x="2549906" y="823023"/>
                  </a:lnTo>
                  <a:lnTo>
                    <a:pt x="2505837" y="773303"/>
                  </a:lnTo>
                  <a:lnTo>
                    <a:pt x="2501773" y="773176"/>
                  </a:lnTo>
                  <a:lnTo>
                    <a:pt x="2496566" y="777748"/>
                  </a:lnTo>
                  <a:lnTo>
                    <a:pt x="2496312" y="781812"/>
                  </a:lnTo>
                  <a:lnTo>
                    <a:pt x="2541524" y="832739"/>
                  </a:lnTo>
                  <a:lnTo>
                    <a:pt x="2513203" y="823468"/>
                  </a:lnTo>
                  <a:lnTo>
                    <a:pt x="2509266" y="835533"/>
                  </a:lnTo>
                  <a:lnTo>
                    <a:pt x="2537714" y="844931"/>
                  </a:lnTo>
                  <a:lnTo>
                    <a:pt x="2470912" y="859155"/>
                  </a:lnTo>
                  <a:lnTo>
                    <a:pt x="2468753" y="862584"/>
                  </a:lnTo>
                  <a:lnTo>
                    <a:pt x="2470277" y="869442"/>
                  </a:lnTo>
                  <a:lnTo>
                    <a:pt x="2473579" y="871601"/>
                  </a:lnTo>
                  <a:lnTo>
                    <a:pt x="2564384" y="852170"/>
                  </a:lnTo>
                  <a:lnTo>
                    <a:pt x="2573909" y="85013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4468369" y="1844044"/>
            <a:ext cx="3712211" cy="1637031"/>
            <a:chOff x="2944367" y="1844039"/>
            <a:chExt cx="3712210" cy="1637030"/>
          </a:xfrm>
        </p:grpSpPr>
        <p:sp>
          <p:nvSpPr>
            <p:cNvPr id="16" name="object 16"/>
            <p:cNvSpPr/>
            <p:nvPr/>
          </p:nvSpPr>
          <p:spPr>
            <a:xfrm>
              <a:off x="5573267" y="1848611"/>
              <a:ext cx="1076960" cy="591185"/>
            </a:xfrm>
            <a:custGeom>
              <a:avLst/>
              <a:gdLst/>
              <a:ahLst/>
              <a:cxnLst/>
              <a:rect l="l" t="t" r="r" b="b"/>
              <a:pathLst>
                <a:path w="1076959" h="591185">
                  <a:moveTo>
                    <a:pt x="538480" y="0"/>
                  </a:moveTo>
                  <a:lnTo>
                    <a:pt x="475615" y="2032"/>
                  </a:lnTo>
                  <a:lnTo>
                    <a:pt x="415036" y="7747"/>
                  </a:lnTo>
                  <a:lnTo>
                    <a:pt x="356870" y="17272"/>
                  </a:lnTo>
                  <a:lnTo>
                    <a:pt x="301625" y="29972"/>
                  </a:lnTo>
                  <a:lnTo>
                    <a:pt x="249809" y="45974"/>
                  </a:lnTo>
                  <a:lnTo>
                    <a:pt x="201676" y="64897"/>
                  </a:lnTo>
                  <a:lnTo>
                    <a:pt x="157734" y="86487"/>
                  </a:lnTo>
                  <a:lnTo>
                    <a:pt x="118237" y="110616"/>
                  </a:lnTo>
                  <a:lnTo>
                    <a:pt x="83820" y="137033"/>
                  </a:lnTo>
                  <a:lnTo>
                    <a:pt x="54737" y="165480"/>
                  </a:lnTo>
                  <a:lnTo>
                    <a:pt x="31369" y="195834"/>
                  </a:lnTo>
                  <a:lnTo>
                    <a:pt x="3683" y="260985"/>
                  </a:lnTo>
                  <a:lnTo>
                    <a:pt x="0" y="295401"/>
                  </a:lnTo>
                  <a:lnTo>
                    <a:pt x="3683" y="329946"/>
                  </a:lnTo>
                  <a:lnTo>
                    <a:pt x="31369" y="395097"/>
                  </a:lnTo>
                  <a:lnTo>
                    <a:pt x="54737" y="425450"/>
                  </a:lnTo>
                  <a:lnTo>
                    <a:pt x="83820" y="453898"/>
                  </a:lnTo>
                  <a:lnTo>
                    <a:pt x="118237" y="480313"/>
                  </a:lnTo>
                  <a:lnTo>
                    <a:pt x="157734" y="504443"/>
                  </a:lnTo>
                  <a:lnTo>
                    <a:pt x="201676" y="526161"/>
                  </a:lnTo>
                  <a:lnTo>
                    <a:pt x="249809" y="545084"/>
                  </a:lnTo>
                  <a:lnTo>
                    <a:pt x="301625" y="560959"/>
                  </a:lnTo>
                  <a:lnTo>
                    <a:pt x="356870" y="573786"/>
                  </a:lnTo>
                  <a:lnTo>
                    <a:pt x="415036" y="583311"/>
                  </a:lnTo>
                  <a:lnTo>
                    <a:pt x="475615" y="589026"/>
                  </a:lnTo>
                  <a:lnTo>
                    <a:pt x="538480" y="591058"/>
                  </a:lnTo>
                  <a:lnTo>
                    <a:pt x="601345" y="589026"/>
                  </a:lnTo>
                  <a:lnTo>
                    <a:pt x="661924" y="583311"/>
                  </a:lnTo>
                  <a:lnTo>
                    <a:pt x="720090" y="573786"/>
                  </a:lnTo>
                  <a:lnTo>
                    <a:pt x="775335" y="560959"/>
                  </a:lnTo>
                  <a:lnTo>
                    <a:pt x="827151" y="545084"/>
                  </a:lnTo>
                  <a:lnTo>
                    <a:pt x="875284" y="526161"/>
                  </a:lnTo>
                  <a:lnTo>
                    <a:pt x="919226" y="504443"/>
                  </a:lnTo>
                  <a:lnTo>
                    <a:pt x="958723" y="480313"/>
                  </a:lnTo>
                  <a:lnTo>
                    <a:pt x="993139" y="453898"/>
                  </a:lnTo>
                  <a:lnTo>
                    <a:pt x="1022223" y="425450"/>
                  </a:lnTo>
                  <a:lnTo>
                    <a:pt x="1045590" y="395097"/>
                  </a:lnTo>
                  <a:lnTo>
                    <a:pt x="1073277" y="329946"/>
                  </a:lnTo>
                  <a:lnTo>
                    <a:pt x="1076960" y="295401"/>
                  </a:lnTo>
                  <a:lnTo>
                    <a:pt x="1073277" y="260985"/>
                  </a:lnTo>
                  <a:lnTo>
                    <a:pt x="1045590" y="195834"/>
                  </a:lnTo>
                  <a:lnTo>
                    <a:pt x="1022223" y="165480"/>
                  </a:lnTo>
                  <a:lnTo>
                    <a:pt x="993139" y="137033"/>
                  </a:lnTo>
                  <a:lnTo>
                    <a:pt x="958723" y="110616"/>
                  </a:lnTo>
                  <a:lnTo>
                    <a:pt x="919226" y="86487"/>
                  </a:lnTo>
                  <a:lnTo>
                    <a:pt x="875284" y="64897"/>
                  </a:lnTo>
                  <a:lnTo>
                    <a:pt x="827151" y="45974"/>
                  </a:lnTo>
                  <a:lnTo>
                    <a:pt x="775335" y="29972"/>
                  </a:lnTo>
                  <a:lnTo>
                    <a:pt x="720090" y="17272"/>
                  </a:lnTo>
                  <a:lnTo>
                    <a:pt x="661924" y="7747"/>
                  </a:lnTo>
                  <a:lnTo>
                    <a:pt x="601345" y="2032"/>
                  </a:lnTo>
                  <a:lnTo>
                    <a:pt x="5384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574029" y="1849373"/>
              <a:ext cx="1076960" cy="591185"/>
            </a:xfrm>
            <a:custGeom>
              <a:avLst/>
              <a:gdLst/>
              <a:ahLst/>
              <a:cxnLst/>
              <a:rect l="l" t="t" r="r" b="b"/>
              <a:pathLst>
                <a:path w="1076959" h="591185">
                  <a:moveTo>
                    <a:pt x="1076960" y="295401"/>
                  </a:moveTo>
                  <a:lnTo>
                    <a:pt x="1062736" y="227711"/>
                  </a:lnTo>
                  <a:lnTo>
                    <a:pt x="1022223" y="165480"/>
                  </a:lnTo>
                  <a:lnTo>
                    <a:pt x="993140" y="137033"/>
                  </a:lnTo>
                  <a:lnTo>
                    <a:pt x="958723" y="110616"/>
                  </a:lnTo>
                  <a:lnTo>
                    <a:pt x="919226" y="86487"/>
                  </a:lnTo>
                  <a:lnTo>
                    <a:pt x="875284" y="64897"/>
                  </a:lnTo>
                  <a:lnTo>
                    <a:pt x="827151" y="45974"/>
                  </a:lnTo>
                  <a:lnTo>
                    <a:pt x="775335" y="29972"/>
                  </a:lnTo>
                  <a:lnTo>
                    <a:pt x="720090" y="17272"/>
                  </a:lnTo>
                  <a:lnTo>
                    <a:pt x="661924" y="7747"/>
                  </a:lnTo>
                  <a:lnTo>
                    <a:pt x="601345" y="2031"/>
                  </a:lnTo>
                  <a:lnTo>
                    <a:pt x="538480" y="0"/>
                  </a:lnTo>
                  <a:lnTo>
                    <a:pt x="475615" y="2031"/>
                  </a:lnTo>
                  <a:lnTo>
                    <a:pt x="415036" y="7747"/>
                  </a:lnTo>
                  <a:lnTo>
                    <a:pt x="356870" y="17272"/>
                  </a:lnTo>
                  <a:lnTo>
                    <a:pt x="301625" y="29972"/>
                  </a:lnTo>
                  <a:lnTo>
                    <a:pt x="249809" y="45974"/>
                  </a:lnTo>
                  <a:lnTo>
                    <a:pt x="201675" y="64897"/>
                  </a:lnTo>
                  <a:lnTo>
                    <a:pt x="157734" y="86487"/>
                  </a:lnTo>
                  <a:lnTo>
                    <a:pt x="118237" y="110616"/>
                  </a:lnTo>
                  <a:lnTo>
                    <a:pt x="83820" y="137033"/>
                  </a:lnTo>
                  <a:lnTo>
                    <a:pt x="54737" y="165480"/>
                  </a:lnTo>
                  <a:lnTo>
                    <a:pt x="31369" y="195834"/>
                  </a:lnTo>
                  <a:lnTo>
                    <a:pt x="3683" y="260985"/>
                  </a:lnTo>
                  <a:lnTo>
                    <a:pt x="0" y="295401"/>
                  </a:lnTo>
                  <a:lnTo>
                    <a:pt x="3683" y="329946"/>
                  </a:lnTo>
                  <a:lnTo>
                    <a:pt x="31369" y="395097"/>
                  </a:lnTo>
                  <a:lnTo>
                    <a:pt x="54737" y="425450"/>
                  </a:lnTo>
                  <a:lnTo>
                    <a:pt x="83820" y="453898"/>
                  </a:lnTo>
                  <a:lnTo>
                    <a:pt x="118237" y="480313"/>
                  </a:lnTo>
                  <a:lnTo>
                    <a:pt x="157734" y="504443"/>
                  </a:lnTo>
                  <a:lnTo>
                    <a:pt x="201675" y="526161"/>
                  </a:lnTo>
                  <a:lnTo>
                    <a:pt x="249809" y="545084"/>
                  </a:lnTo>
                  <a:lnTo>
                    <a:pt x="301625" y="560959"/>
                  </a:lnTo>
                  <a:lnTo>
                    <a:pt x="356870" y="573786"/>
                  </a:lnTo>
                  <a:lnTo>
                    <a:pt x="415036" y="583311"/>
                  </a:lnTo>
                  <a:lnTo>
                    <a:pt x="475615" y="589026"/>
                  </a:lnTo>
                  <a:lnTo>
                    <a:pt x="538480" y="591058"/>
                  </a:lnTo>
                  <a:lnTo>
                    <a:pt x="601345" y="589026"/>
                  </a:lnTo>
                  <a:lnTo>
                    <a:pt x="661924" y="583311"/>
                  </a:lnTo>
                  <a:lnTo>
                    <a:pt x="720090" y="573786"/>
                  </a:lnTo>
                  <a:lnTo>
                    <a:pt x="775335" y="560959"/>
                  </a:lnTo>
                  <a:lnTo>
                    <a:pt x="827151" y="545084"/>
                  </a:lnTo>
                  <a:lnTo>
                    <a:pt x="875284" y="526161"/>
                  </a:lnTo>
                  <a:lnTo>
                    <a:pt x="919226" y="504443"/>
                  </a:lnTo>
                  <a:lnTo>
                    <a:pt x="958723" y="480313"/>
                  </a:lnTo>
                  <a:lnTo>
                    <a:pt x="993140" y="453898"/>
                  </a:lnTo>
                  <a:lnTo>
                    <a:pt x="1022223" y="425450"/>
                  </a:lnTo>
                  <a:lnTo>
                    <a:pt x="1045591" y="395097"/>
                  </a:lnTo>
                  <a:lnTo>
                    <a:pt x="1073277" y="329946"/>
                  </a:lnTo>
                  <a:lnTo>
                    <a:pt x="1076960" y="295401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944367" y="2036063"/>
              <a:ext cx="2761487" cy="740663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2999232" y="2112263"/>
              <a:ext cx="2574290" cy="585470"/>
            </a:xfrm>
            <a:custGeom>
              <a:avLst/>
              <a:gdLst/>
              <a:ahLst/>
              <a:cxnLst/>
              <a:rect l="l" t="t" r="r" b="b"/>
              <a:pathLst>
                <a:path w="2574290" h="585469">
                  <a:moveTo>
                    <a:pt x="39878" y="577088"/>
                  </a:moveTo>
                  <a:lnTo>
                    <a:pt x="37338" y="564642"/>
                  </a:lnTo>
                  <a:lnTo>
                    <a:pt x="0" y="572516"/>
                  </a:lnTo>
                  <a:lnTo>
                    <a:pt x="2667" y="584962"/>
                  </a:lnTo>
                  <a:lnTo>
                    <a:pt x="39878" y="577088"/>
                  </a:lnTo>
                  <a:close/>
                </a:path>
                <a:path w="2574290" h="585469">
                  <a:moveTo>
                    <a:pt x="89662" y="566547"/>
                  </a:moveTo>
                  <a:lnTo>
                    <a:pt x="86995" y="554101"/>
                  </a:lnTo>
                  <a:lnTo>
                    <a:pt x="49784" y="561975"/>
                  </a:lnTo>
                  <a:lnTo>
                    <a:pt x="52324" y="574421"/>
                  </a:lnTo>
                  <a:lnTo>
                    <a:pt x="89662" y="566547"/>
                  </a:lnTo>
                  <a:close/>
                </a:path>
                <a:path w="2574290" h="585469">
                  <a:moveTo>
                    <a:pt x="139319" y="556006"/>
                  </a:moveTo>
                  <a:lnTo>
                    <a:pt x="136652" y="543560"/>
                  </a:lnTo>
                  <a:lnTo>
                    <a:pt x="99441" y="551434"/>
                  </a:lnTo>
                  <a:lnTo>
                    <a:pt x="102108" y="563880"/>
                  </a:lnTo>
                  <a:lnTo>
                    <a:pt x="139319" y="556006"/>
                  </a:lnTo>
                  <a:close/>
                </a:path>
                <a:path w="2574290" h="585469">
                  <a:moveTo>
                    <a:pt x="188976" y="545338"/>
                  </a:moveTo>
                  <a:lnTo>
                    <a:pt x="186436" y="533019"/>
                  </a:lnTo>
                  <a:lnTo>
                    <a:pt x="149098" y="540893"/>
                  </a:lnTo>
                  <a:lnTo>
                    <a:pt x="151765" y="553339"/>
                  </a:lnTo>
                  <a:lnTo>
                    <a:pt x="188976" y="545338"/>
                  </a:lnTo>
                  <a:close/>
                </a:path>
                <a:path w="2574290" h="585469">
                  <a:moveTo>
                    <a:pt x="238760" y="534797"/>
                  </a:moveTo>
                  <a:lnTo>
                    <a:pt x="236093" y="522478"/>
                  </a:lnTo>
                  <a:lnTo>
                    <a:pt x="198755" y="530352"/>
                  </a:lnTo>
                  <a:lnTo>
                    <a:pt x="201422" y="542798"/>
                  </a:lnTo>
                  <a:lnTo>
                    <a:pt x="238760" y="534797"/>
                  </a:lnTo>
                  <a:close/>
                </a:path>
                <a:path w="2574290" h="585469">
                  <a:moveTo>
                    <a:pt x="288417" y="524256"/>
                  </a:moveTo>
                  <a:lnTo>
                    <a:pt x="285750" y="511937"/>
                  </a:lnTo>
                  <a:lnTo>
                    <a:pt x="248539" y="519811"/>
                  </a:lnTo>
                  <a:lnTo>
                    <a:pt x="251079" y="532257"/>
                  </a:lnTo>
                  <a:lnTo>
                    <a:pt x="288417" y="524256"/>
                  </a:lnTo>
                  <a:close/>
                </a:path>
                <a:path w="2574290" h="585469">
                  <a:moveTo>
                    <a:pt x="338074" y="513715"/>
                  </a:moveTo>
                  <a:lnTo>
                    <a:pt x="335407" y="501269"/>
                  </a:lnTo>
                  <a:lnTo>
                    <a:pt x="298196" y="509270"/>
                  </a:lnTo>
                  <a:lnTo>
                    <a:pt x="300863" y="521716"/>
                  </a:lnTo>
                  <a:lnTo>
                    <a:pt x="338074" y="513715"/>
                  </a:lnTo>
                  <a:close/>
                </a:path>
                <a:path w="2574290" h="585469">
                  <a:moveTo>
                    <a:pt x="387731" y="503174"/>
                  </a:moveTo>
                  <a:lnTo>
                    <a:pt x="385191" y="490728"/>
                  </a:lnTo>
                  <a:lnTo>
                    <a:pt x="347853" y="498729"/>
                  </a:lnTo>
                  <a:lnTo>
                    <a:pt x="350520" y="511175"/>
                  </a:lnTo>
                  <a:lnTo>
                    <a:pt x="387731" y="503174"/>
                  </a:lnTo>
                  <a:close/>
                </a:path>
                <a:path w="2574290" h="585469">
                  <a:moveTo>
                    <a:pt x="437515" y="492633"/>
                  </a:moveTo>
                  <a:lnTo>
                    <a:pt x="434848" y="480060"/>
                  </a:lnTo>
                  <a:lnTo>
                    <a:pt x="397637" y="488061"/>
                  </a:lnTo>
                  <a:lnTo>
                    <a:pt x="400177" y="500507"/>
                  </a:lnTo>
                  <a:lnTo>
                    <a:pt x="437515" y="492633"/>
                  </a:lnTo>
                  <a:close/>
                </a:path>
                <a:path w="2574290" h="585469">
                  <a:moveTo>
                    <a:pt x="487172" y="481965"/>
                  </a:moveTo>
                  <a:lnTo>
                    <a:pt x="484505" y="469519"/>
                  </a:lnTo>
                  <a:lnTo>
                    <a:pt x="447294" y="477520"/>
                  </a:lnTo>
                  <a:lnTo>
                    <a:pt x="449961" y="489966"/>
                  </a:lnTo>
                  <a:lnTo>
                    <a:pt x="487172" y="481965"/>
                  </a:lnTo>
                  <a:close/>
                </a:path>
                <a:path w="2574290" h="585469">
                  <a:moveTo>
                    <a:pt x="536829" y="471424"/>
                  </a:moveTo>
                  <a:lnTo>
                    <a:pt x="534289" y="458978"/>
                  </a:lnTo>
                  <a:lnTo>
                    <a:pt x="496951" y="466979"/>
                  </a:lnTo>
                  <a:lnTo>
                    <a:pt x="499618" y="479298"/>
                  </a:lnTo>
                  <a:lnTo>
                    <a:pt x="536829" y="471424"/>
                  </a:lnTo>
                  <a:close/>
                </a:path>
                <a:path w="2574290" h="585469">
                  <a:moveTo>
                    <a:pt x="586613" y="460883"/>
                  </a:moveTo>
                  <a:lnTo>
                    <a:pt x="583946" y="448437"/>
                  </a:lnTo>
                  <a:lnTo>
                    <a:pt x="546608" y="456311"/>
                  </a:lnTo>
                  <a:lnTo>
                    <a:pt x="549275" y="468757"/>
                  </a:lnTo>
                  <a:lnTo>
                    <a:pt x="586613" y="460883"/>
                  </a:lnTo>
                  <a:close/>
                </a:path>
                <a:path w="2574290" h="585469">
                  <a:moveTo>
                    <a:pt x="636270" y="450342"/>
                  </a:moveTo>
                  <a:lnTo>
                    <a:pt x="633476" y="437896"/>
                  </a:lnTo>
                  <a:lnTo>
                    <a:pt x="596392" y="445770"/>
                  </a:lnTo>
                  <a:lnTo>
                    <a:pt x="598932" y="458216"/>
                  </a:lnTo>
                  <a:lnTo>
                    <a:pt x="636270" y="450342"/>
                  </a:lnTo>
                  <a:close/>
                </a:path>
                <a:path w="2574290" h="585469">
                  <a:moveTo>
                    <a:pt x="685800" y="439801"/>
                  </a:moveTo>
                  <a:lnTo>
                    <a:pt x="683133" y="427355"/>
                  </a:lnTo>
                  <a:lnTo>
                    <a:pt x="645922" y="435229"/>
                  </a:lnTo>
                  <a:lnTo>
                    <a:pt x="648589" y="447675"/>
                  </a:lnTo>
                  <a:lnTo>
                    <a:pt x="685800" y="439801"/>
                  </a:lnTo>
                  <a:close/>
                </a:path>
                <a:path w="2574290" h="585469">
                  <a:moveTo>
                    <a:pt x="735457" y="429260"/>
                  </a:moveTo>
                  <a:lnTo>
                    <a:pt x="732917" y="416814"/>
                  </a:lnTo>
                  <a:lnTo>
                    <a:pt x="695579" y="424688"/>
                  </a:lnTo>
                  <a:lnTo>
                    <a:pt x="698246" y="437134"/>
                  </a:lnTo>
                  <a:lnTo>
                    <a:pt x="735457" y="429260"/>
                  </a:lnTo>
                  <a:close/>
                </a:path>
                <a:path w="2574290" h="585469">
                  <a:moveTo>
                    <a:pt x="785241" y="418719"/>
                  </a:moveTo>
                  <a:lnTo>
                    <a:pt x="782574" y="406273"/>
                  </a:lnTo>
                  <a:lnTo>
                    <a:pt x="745236" y="414147"/>
                  </a:lnTo>
                  <a:lnTo>
                    <a:pt x="747903" y="426593"/>
                  </a:lnTo>
                  <a:lnTo>
                    <a:pt x="785241" y="418719"/>
                  </a:lnTo>
                  <a:close/>
                </a:path>
                <a:path w="2574290" h="585469">
                  <a:moveTo>
                    <a:pt x="834898" y="408178"/>
                  </a:moveTo>
                  <a:lnTo>
                    <a:pt x="832231" y="395732"/>
                  </a:lnTo>
                  <a:lnTo>
                    <a:pt x="795020" y="403606"/>
                  </a:lnTo>
                  <a:lnTo>
                    <a:pt x="797687" y="416052"/>
                  </a:lnTo>
                  <a:lnTo>
                    <a:pt x="834898" y="408178"/>
                  </a:lnTo>
                  <a:close/>
                </a:path>
                <a:path w="2574290" h="585469">
                  <a:moveTo>
                    <a:pt x="884555" y="397637"/>
                  </a:moveTo>
                  <a:lnTo>
                    <a:pt x="881888" y="385191"/>
                  </a:lnTo>
                  <a:lnTo>
                    <a:pt x="844677" y="393065"/>
                  </a:lnTo>
                  <a:lnTo>
                    <a:pt x="847344" y="405511"/>
                  </a:lnTo>
                  <a:lnTo>
                    <a:pt x="884555" y="397637"/>
                  </a:lnTo>
                  <a:close/>
                </a:path>
                <a:path w="2574290" h="585469">
                  <a:moveTo>
                    <a:pt x="934339" y="387096"/>
                  </a:moveTo>
                  <a:lnTo>
                    <a:pt x="931672" y="374650"/>
                  </a:lnTo>
                  <a:lnTo>
                    <a:pt x="894334" y="382524"/>
                  </a:lnTo>
                  <a:lnTo>
                    <a:pt x="897001" y="394970"/>
                  </a:lnTo>
                  <a:lnTo>
                    <a:pt x="934339" y="387096"/>
                  </a:lnTo>
                  <a:close/>
                </a:path>
                <a:path w="2574290" h="585469">
                  <a:moveTo>
                    <a:pt x="983996" y="376428"/>
                  </a:moveTo>
                  <a:lnTo>
                    <a:pt x="981329" y="364109"/>
                  </a:lnTo>
                  <a:lnTo>
                    <a:pt x="944118" y="371983"/>
                  </a:lnTo>
                  <a:lnTo>
                    <a:pt x="946658" y="384429"/>
                  </a:lnTo>
                  <a:lnTo>
                    <a:pt x="983996" y="376428"/>
                  </a:lnTo>
                  <a:close/>
                </a:path>
                <a:path w="2574290" h="585469">
                  <a:moveTo>
                    <a:pt x="1033653" y="365887"/>
                  </a:moveTo>
                  <a:lnTo>
                    <a:pt x="1030986" y="353568"/>
                  </a:lnTo>
                  <a:lnTo>
                    <a:pt x="993775" y="361442"/>
                  </a:lnTo>
                  <a:lnTo>
                    <a:pt x="996442" y="373888"/>
                  </a:lnTo>
                  <a:lnTo>
                    <a:pt x="1033653" y="365887"/>
                  </a:lnTo>
                  <a:close/>
                </a:path>
                <a:path w="2574290" h="585469">
                  <a:moveTo>
                    <a:pt x="1083310" y="355346"/>
                  </a:moveTo>
                  <a:lnTo>
                    <a:pt x="1080770" y="342900"/>
                  </a:lnTo>
                  <a:lnTo>
                    <a:pt x="1043432" y="350901"/>
                  </a:lnTo>
                  <a:lnTo>
                    <a:pt x="1046099" y="363347"/>
                  </a:lnTo>
                  <a:lnTo>
                    <a:pt x="1083310" y="355346"/>
                  </a:lnTo>
                  <a:close/>
                </a:path>
                <a:path w="2574290" h="585469">
                  <a:moveTo>
                    <a:pt x="1133094" y="344805"/>
                  </a:moveTo>
                  <a:lnTo>
                    <a:pt x="1130427" y="332359"/>
                  </a:lnTo>
                  <a:lnTo>
                    <a:pt x="1093089" y="340360"/>
                  </a:lnTo>
                  <a:lnTo>
                    <a:pt x="1095756" y="352806"/>
                  </a:lnTo>
                  <a:lnTo>
                    <a:pt x="1133094" y="344805"/>
                  </a:lnTo>
                  <a:close/>
                </a:path>
                <a:path w="2574290" h="585469">
                  <a:moveTo>
                    <a:pt x="1182751" y="334264"/>
                  </a:moveTo>
                  <a:lnTo>
                    <a:pt x="1180084" y="321818"/>
                  </a:lnTo>
                  <a:lnTo>
                    <a:pt x="1142873" y="329819"/>
                  </a:lnTo>
                  <a:lnTo>
                    <a:pt x="1145413" y="342138"/>
                  </a:lnTo>
                  <a:lnTo>
                    <a:pt x="1182751" y="334264"/>
                  </a:lnTo>
                  <a:close/>
                </a:path>
                <a:path w="2574290" h="585469">
                  <a:moveTo>
                    <a:pt x="1232408" y="323723"/>
                  </a:moveTo>
                  <a:lnTo>
                    <a:pt x="1229741" y="311277"/>
                  </a:lnTo>
                  <a:lnTo>
                    <a:pt x="1192530" y="319278"/>
                  </a:lnTo>
                  <a:lnTo>
                    <a:pt x="1195197" y="331597"/>
                  </a:lnTo>
                  <a:lnTo>
                    <a:pt x="1232408" y="323723"/>
                  </a:lnTo>
                  <a:close/>
                </a:path>
                <a:path w="2574290" h="585469">
                  <a:moveTo>
                    <a:pt x="1282065" y="313182"/>
                  </a:moveTo>
                  <a:lnTo>
                    <a:pt x="1279525" y="300736"/>
                  </a:lnTo>
                  <a:lnTo>
                    <a:pt x="1242187" y="308737"/>
                  </a:lnTo>
                  <a:lnTo>
                    <a:pt x="1244854" y="321056"/>
                  </a:lnTo>
                  <a:lnTo>
                    <a:pt x="1282065" y="313182"/>
                  </a:lnTo>
                  <a:close/>
                </a:path>
                <a:path w="2574290" h="585469">
                  <a:moveTo>
                    <a:pt x="1331849" y="302641"/>
                  </a:moveTo>
                  <a:lnTo>
                    <a:pt x="1329182" y="290068"/>
                  </a:lnTo>
                  <a:lnTo>
                    <a:pt x="1291971" y="298069"/>
                  </a:lnTo>
                  <a:lnTo>
                    <a:pt x="1294511" y="310515"/>
                  </a:lnTo>
                  <a:lnTo>
                    <a:pt x="1331849" y="302641"/>
                  </a:lnTo>
                  <a:close/>
                </a:path>
                <a:path w="2574290" h="585469">
                  <a:moveTo>
                    <a:pt x="1381506" y="291973"/>
                  </a:moveTo>
                  <a:lnTo>
                    <a:pt x="1378839" y="279527"/>
                  </a:lnTo>
                  <a:lnTo>
                    <a:pt x="1341628" y="287401"/>
                  </a:lnTo>
                  <a:lnTo>
                    <a:pt x="1344295" y="299974"/>
                  </a:lnTo>
                  <a:lnTo>
                    <a:pt x="1381506" y="291973"/>
                  </a:lnTo>
                  <a:close/>
                </a:path>
                <a:path w="2574290" h="585469">
                  <a:moveTo>
                    <a:pt x="1431163" y="281432"/>
                  </a:moveTo>
                  <a:lnTo>
                    <a:pt x="1428623" y="268986"/>
                  </a:lnTo>
                  <a:lnTo>
                    <a:pt x="1391285" y="276860"/>
                  </a:lnTo>
                  <a:lnTo>
                    <a:pt x="1393952" y="289306"/>
                  </a:lnTo>
                  <a:lnTo>
                    <a:pt x="1431163" y="281432"/>
                  </a:lnTo>
                  <a:close/>
                </a:path>
                <a:path w="2574290" h="585469">
                  <a:moveTo>
                    <a:pt x="1480947" y="270891"/>
                  </a:moveTo>
                  <a:lnTo>
                    <a:pt x="1478280" y="258445"/>
                  </a:lnTo>
                  <a:lnTo>
                    <a:pt x="1440942" y="266319"/>
                  </a:lnTo>
                  <a:lnTo>
                    <a:pt x="1443609" y="278765"/>
                  </a:lnTo>
                  <a:lnTo>
                    <a:pt x="1480947" y="270891"/>
                  </a:lnTo>
                  <a:close/>
                </a:path>
                <a:path w="2574290" h="585469">
                  <a:moveTo>
                    <a:pt x="1530604" y="260350"/>
                  </a:moveTo>
                  <a:lnTo>
                    <a:pt x="1527937" y="247904"/>
                  </a:lnTo>
                  <a:lnTo>
                    <a:pt x="1490726" y="255778"/>
                  </a:lnTo>
                  <a:lnTo>
                    <a:pt x="1493266" y="268224"/>
                  </a:lnTo>
                  <a:lnTo>
                    <a:pt x="1530604" y="260350"/>
                  </a:lnTo>
                  <a:close/>
                </a:path>
                <a:path w="2574290" h="585469">
                  <a:moveTo>
                    <a:pt x="1580261" y="249809"/>
                  </a:moveTo>
                  <a:lnTo>
                    <a:pt x="1577594" y="237363"/>
                  </a:lnTo>
                  <a:lnTo>
                    <a:pt x="1540383" y="245237"/>
                  </a:lnTo>
                  <a:lnTo>
                    <a:pt x="1543050" y="257683"/>
                  </a:lnTo>
                  <a:lnTo>
                    <a:pt x="1580261" y="249809"/>
                  </a:lnTo>
                  <a:close/>
                </a:path>
                <a:path w="2574290" h="585469">
                  <a:moveTo>
                    <a:pt x="1629918" y="239268"/>
                  </a:moveTo>
                  <a:lnTo>
                    <a:pt x="1627378" y="226822"/>
                  </a:lnTo>
                  <a:lnTo>
                    <a:pt x="1590040" y="234696"/>
                  </a:lnTo>
                  <a:lnTo>
                    <a:pt x="1592707" y="247142"/>
                  </a:lnTo>
                  <a:lnTo>
                    <a:pt x="1629918" y="239268"/>
                  </a:lnTo>
                  <a:close/>
                </a:path>
                <a:path w="2574290" h="585469">
                  <a:moveTo>
                    <a:pt x="1679702" y="228727"/>
                  </a:moveTo>
                  <a:lnTo>
                    <a:pt x="1677035" y="216281"/>
                  </a:lnTo>
                  <a:lnTo>
                    <a:pt x="1639824" y="224155"/>
                  </a:lnTo>
                  <a:lnTo>
                    <a:pt x="1642364" y="236601"/>
                  </a:lnTo>
                  <a:lnTo>
                    <a:pt x="1679702" y="228727"/>
                  </a:lnTo>
                  <a:close/>
                </a:path>
                <a:path w="2574290" h="585469">
                  <a:moveTo>
                    <a:pt x="1729359" y="218059"/>
                  </a:moveTo>
                  <a:lnTo>
                    <a:pt x="1726692" y="205740"/>
                  </a:lnTo>
                  <a:lnTo>
                    <a:pt x="1689481" y="213614"/>
                  </a:lnTo>
                  <a:lnTo>
                    <a:pt x="1692148" y="226060"/>
                  </a:lnTo>
                  <a:lnTo>
                    <a:pt x="1729359" y="218059"/>
                  </a:lnTo>
                  <a:close/>
                </a:path>
                <a:path w="2574290" h="585469">
                  <a:moveTo>
                    <a:pt x="1779016" y="207518"/>
                  </a:moveTo>
                  <a:lnTo>
                    <a:pt x="1776476" y="195199"/>
                  </a:lnTo>
                  <a:lnTo>
                    <a:pt x="1739138" y="203073"/>
                  </a:lnTo>
                  <a:lnTo>
                    <a:pt x="1741805" y="215519"/>
                  </a:lnTo>
                  <a:lnTo>
                    <a:pt x="1779016" y="207518"/>
                  </a:lnTo>
                  <a:close/>
                </a:path>
                <a:path w="2574290" h="585469">
                  <a:moveTo>
                    <a:pt x="1828800" y="196977"/>
                  </a:moveTo>
                  <a:lnTo>
                    <a:pt x="1826133" y="184658"/>
                  </a:lnTo>
                  <a:lnTo>
                    <a:pt x="1788795" y="192532"/>
                  </a:lnTo>
                  <a:lnTo>
                    <a:pt x="1791462" y="204978"/>
                  </a:lnTo>
                  <a:lnTo>
                    <a:pt x="1828800" y="196977"/>
                  </a:lnTo>
                  <a:close/>
                </a:path>
                <a:path w="2574290" h="585469">
                  <a:moveTo>
                    <a:pt x="1878457" y="186436"/>
                  </a:moveTo>
                  <a:lnTo>
                    <a:pt x="1875790" y="173990"/>
                  </a:lnTo>
                  <a:lnTo>
                    <a:pt x="1838579" y="181991"/>
                  </a:lnTo>
                  <a:lnTo>
                    <a:pt x="1841119" y="194437"/>
                  </a:lnTo>
                  <a:lnTo>
                    <a:pt x="1878457" y="186436"/>
                  </a:lnTo>
                  <a:close/>
                </a:path>
                <a:path w="2574290" h="585469">
                  <a:moveTo>
                    <a:pt x="1927987" y="175895"/>
                  </a:moveTo>
                  <a:lnTo>
                    <a:pt x="1925447" y="163449"/>
                  </a:lnTo>
                  <a:lnTo>
                    <a:pt x="1888236" y="171450"/>
                  </a:lnTo>
                  <a:lnTo>
                    <a:pt x="1890903" y="183896"/>
                  </a:lnTo>
                  <a:lnTo>
                    <a:pt x="1927987" y="175895"/>
                  </a:lnTo>
                  <a:close/>
                </a:path>
                <a:path w="2574290" h="585469">
                  <a:moveTo>
                    <a:pt x="1977644" y="165354"/>
                  </a:moveTo>
                  <a:lnTo>
                    <a:pt x="1975104" y="152908"/>
                  </a:lnTo>
                  <a:lnTo>
                    <a:pt x="1937766" y="160909"/>
                  </a:lnTo>
                  <a:lnTo>
                    <a:pt x="1940433" y="173228"/>
                  </a:lnTo>
                  <a:lnTo>
                    <a:pt x="1977644" y="165354"/>
                  </a:lnTo>
                  <a:close/>
                </a:path>
                <a:path w="2574290" h="585469">
                  <a:moveTo>
                    <a:pt x="2027428" y="154813"/>
                  </a:moveTo>
                  <a:lnTo>
                    <a:pt x="2024761" y="142367"/>
                  </a:lnTo>
                  <a:lnTo>
                    <a:pt x="1987423" y="150368"/>
                  </a:lnTo>
                  <a:lnTo>
                    <a:pt x="1990090" y="162687"/>
                  </a:lnTo>
                  <a:lnTo>
                    <a:pt x="2027428" y="154813"/>
                  </a:lnTo>
                  <a:close/>
                </a:path>
                <a:path w="2574290" h="585469">
                  <a:moveTo>
                    <a:pt x="2077085" y="144272"/>
                  </a:moveTo>
                  <a:lnTo>
                    <a:pt x="2074418" y="131826"/>
                  </a:lnTo>
                  <a:lnTo>
                    <a:pt x="2037207" y="139827"/>
                  </a:lnTo>
                  <a:lnTo>
                    <a:pt x="2039874" y="152146"/>
                  </a:lnTo>
                  <a:lnTo>
                    <a:pt x="2077085" y="144272"/>
                  </a:lnTo>
                  <a:close/>
                </a:path>
                <a:path w="2574290" h="585469">
                  <a:moveTo>
                    <a:pt x="2126742" y="133731"/>
                  </a:moveTo>
                  <a:lnTo>
                    <a:pt x="2124075" y="121285"/>
                  </a:lnTo>
                  <a:lnTo>
                    <a:pt x="2086864" y="129159"/>
                  </a:lnTo>
                  <a:lnTo>
                    <a:pt x="2089531" y="141605"/>
                  </a:lnTo>
                  <a:lnTo>
                    <a:pt x="2126742" y="133731"/>
                  </a:lnTo>
                  <a:close/>
                </a:path>
                <a:path w="2574290" h="585469">
                  <a:moveTo>
                    <a:pt x="2176526" y="123190"/>
                  </a:moveTo>
                  <a:lnTo>
                    <a:pt x="2173859" y="110744"/>
                  </a:lnTo>
                  <a:lnTo>
                    <a:pt x="2136521" y="118618"/>
                  </a:lnTo>
                  <a:lnTo>
                    <a:pt x="2139188" y="131064"/>
                  </a:lnTo>
                  <a:lnTo>
                    <a:pt x="2176526" y="123190"/>
                  </a:lnTo>
                  <a:close/>
                </a:path>
                <a:path w="2574290" h="585469">
                  <a:moveTo>
                    <a:pt x="2226183" y="112649"/>
                  </a:moveTo>
                  <a:lnTo>
                    <a:pt x="2223516" y="100203"/>
                  </a:lnTo>
                  <a:lnTo>
                    <a:pt x="2186305" y="108077"/>
                  </a:lnTo>
                  <a:lnTo>
                    <a:pt x="2188845" y="120523"/>
                  </a:lnTo>
                  <a:lnTo>
                    <a:pt x="2226183" y="112649"/>
                  </a:lnTo>
                  <a:close/>
                </a:path>
                <a:path w="2574290" h="585469">
                  <a:moveTo>
                    <a:pt x="2275840" y="102108"/>
                  </a:moveTo>
                  <a:lnTo>
                    <a:pt x="2273173" y="89535"/>
                  </a:lnTo>
                  <a:lnTo>
                    <a:pt x="2235962" y="97409"/>
                  </a:lnTo>
                  <a:lnTo>
                    <a:pt x="2238629" y="109982"/>
                  </a:lnTo>
                  <a:lnTo>
                    <a:pt x="2275840" y="102108"/>
                  </a:lnTo>
                  <a:close/>
                </a:path>
                <a:path w="2574290" h="585469">
                  <a:moveTo>
                    <a:pt x="2325497" y="91440"/>
                  </a:moveTo>
                  <a:lnTo>
                    <a:pt x="2322957" y="78994"/>
                  </a:lnTo>
                  <a:lnTo>
                    <a:pt x="2285619" y="86868"/>
                  </a:lnTo>
                  <a:lnTo>
                    <a:pt x="2288286" y="99441"/>
                  </a:lnTo>
                  <a:lnTo>
                    <a:pt x="2325497" y="91440"/>
                  </a:lnTo>
                  <a:close/>
                </a:path>
                <a:path w="2574290" h="585469">
                  <a:moveTo>
                    <a:pt x="2375281" y="80899"/>
                  </a:moveTo>
                  <a:lnTo>
                    <a:pt x="2372614" y="68453"/>
                  </a:lnTo>
                  <a:lnTo>
                    <a:pt x="2335276" y="76327"/>
                  </a:lnTo>
                  <a:lnTo>
                    <a:pt x="2337943" y="88773"/>
                  </a:lnTo>
                  <a:lnTo>
                    <a:pt x="2375281" y="80899"/>
                  </a:lnTo>
                  <a:close/>
                </a:path>
                <a:path w="2574290" h="585469">
                  <a:moveTo>
                    <a:pt x="2424938" y="70358"/>
                  </a:moveTo>
                  <a:lnTo>
                    <a:pt x="2422271" y="57912"/>
                  </a:lnTo>
                  <a:lnTo>
                    <a:pt x="2385060" y="65786"/>
                  </a:lnTo>
                  <a:lnTo>
                    <a:pt x="2387600" y="78232"/>
                  </a:lnTo>
                  <a:lnTo>
                    <a:pt x="2424938" y="70358"/>
                  </a:lnTo>
                  <a:close/>
                </a:path>
                <a:path w="2574290" h="585469">
                  <a:moveTo>
                    <a:pt x="2474595" y="59817"/>
                  </a:moveTo>
                  <a:lnTo>
                    <a:pt x="2471928" y="47371"/>
                  </a:lnTo>
                  <a:lnTo>
                    <a:pt x="2434717" y="55245"/>
                  </a:lnTo>
                  <a:lnTo>
                    <a:pt x="2437384" y="67691"/>
                  </a:lnTo>
                  <a:lnTo>
                    <a:pt x="2474595" y="59817"/>
                  </a:lnTo>
                  <a:close/>
                </a:path>
                <a:path w="2574290" h="585469">
                  <a:moveTo>
                    <a:pt x="2524379" y="49149"/>
                  </a:moveTo>
                  <a:lnTo>
                    <a:pt x="2521712" y="36830"/>
                  </a:lnTo>
                  <a:lnTo>
                    <a:pt x="2484374" y="44704"/>
                  </a:lnTo>
                  <a:lnTo>
                    <a:pt x="2487041" y="57150"/>
                  </a:lnTo>
                  <a:lnTo>
                    <a:pt x="2524379" y="49149"/>
                  </a:lnTo>
                  <a:close/>
                </a:path>
                <a:path w="2574290" h="585469">
                  <a:moveTo>
                    <a:pt x="2573909" y="32131"/>
                  </a:moveTo>
                  <a:lnTo>
                    <a:pt x="2563114" y="28575"/>
                  </a:lnTo>
                  <a:lnTo>
                    <a:pt x="2476500" y="0"/>
                  </a:lnTo>
                  <a:lnTo>
                    <a:pt x="2472944" y="1778"/>
                  </a:lnTo>
                  <a:lnTo>
                    <a:pt x="2470658" y="8509"/>
                  </a:lnTo>
                  <a:lnTo>
                    <a:pt x="2472563" y="12065"/>
                  </a:lnTo>
                  <a:lnTo>
                    <a:pt x="2537460" y="33528"/>
                  </a:lnTo>
                  <a:lnTo>
                    <a:pt x="2534158" y="34163"/>
                  </a:lnTo>
                  <a:lnTo>
                    <a:pt x="2536698" y="46609"/>
                  </a:lnTo>
                  <a:lnTo>
                    <a:pt x="2539873" y="45974"/>
                  </a:lnTo>
                  <a:lnTo>
                    <a:pt x="2489454" y="91821"/>
                  </a:lnTo>
                  <a:lnTo>
                    <a:pt x="2489200" y="95758"/>
                  </a:lnTo>
                  <a:lnTo>
                    <a:pt x="2493899" y="101092"/>
                  </a:lnTo>
                  <a:lnTo>
                    <a:pt x="2497963" y="101346"/>
                  </a:lnTo>
                  <a:lnTo>
                    <a:pt x="2500503" y="98806"/>
                  </a:lnTo>
                  <a:lnTo>
                    <a:pt x="2573909" y="3213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821679" y="2331719"/>
              <a:ext cx="268224" cy="1149096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5955672" y="2498216"/>
              <a:ext cx="0" cy="901700"/>
            </a:xfrm>
            <a:custGeom>
              <a:avLst/>
              <a:gdLst/>
              <a:ahLst/>
              <a:cxnLst/>
              <a:rect l="l" t="t" r="r" b="b"/>
              <a:pathLst>
                <a:path h="901700">
                  <a:moveTo>
                    <a:pt x="0" y="0"/>
                  </a:moveTo>
                  <a:lnTo>
                    <a:pt x="0" y="901700"/>
                  </a:lnTo>
                </a:path>
              </a:pathLst>
            </a:custGeom>
            <a:ln w="1271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903975" y="2439923"/>
              <a:ext cx="103632" cy="96012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10440419" y="4777872"/>
            <a:ext cx="15303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1" dirty="0">
                <a:latin typeface="Cambria"/>
                <a:cs typeface="Cambria"/>
              </a:rPr>
              <a:t>n</a:t>
            </a:r>
            <a:endParaRPr>
              <a:latin typeface="Cambria"/>
              <a:cs typeface="Cambria"/>
            </a:endParaRPr>
          </a:p>
        </p:txBody>
      </p:sp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1666877" y="148914"/>
          <a:ext cx="8919211" cy="65449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40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07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71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25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189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49775">
                <a:tc gridSpan="5">
                  <a:txBody>
                    <a:bodyPr/>
                    <a:lstStyle/>
                    <a:p>
                      <a:pPr marL="281940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2400" b="1" spc="-25" dirty="0">
                          <a:solidFill>
                            <a:srgbClr val="C00000"/>
                          </a:solidFill>
                          <a:latin typeface="Cambria"/>
                          <a:cs typeface="Cambria"/>
                        </a:rPr>
                        <a:t>Conversion</a:t>
                      </a:r>
                      <a:r>
                        <a:rPr sz="2400" b="1" spc="-35" dirty="0">
                          <a:solidFill>
                            <a:srgbClr val="C0000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b="1" dirty="0">
                          <a:solidFill>
                            <a:srgbClr val="C00000"/>
                          </a:solidFill>
                          <a:latin typeface="Cambria"/>
                          <a:cs typeface="Cambria"/>
                        </a:rPr>
                        <a:t>of</a:t>
                      </a:r>
                      <a:r>
                        <a:rPr sz="2400" b="1" spc="-40" dirty="0">
                          <a:solidFill>
                            <a:srgbClr val="C0000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b="1" spc="-10" dirty="0">
                          <a:solidFill>
                            <a:srgbClr val="C00000"/>
                          </a:solidFill>
                          <a:latin typeface="Cambria"/>
                          <a:cs typeface="Cambria"/>
                        </a:rPr>
                        <a:t>Mealy</a:t>
                      </a:r>
                      <a:r>
                        <a:rPr sz="2400" b="1" spc="-95" dirty="0">
                          <a:solidFill>
                            <a:srgbClr val="C0000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b="1" dirty="0">
                          <a:solidFill>
                            <a:srgbClr val="C00000"/>
                          </a:solidFill>
                          <a:latin typeface="Cambria"/>
                          <a:cs typeface="Cambria"/>
                        </a:rPr>
                        <a:t>Machine</a:t>
                      </a:r>
                      <a:r>
                        <a:rPr sz="2400" b="1" spc="-50" dirty="0">
                          <a:solidFill>
                            <a:srgbClr val="C0000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b="1" dirty="0">
                          <a:solidFill>
                            <a:srgbClr val="C00000"/>
                          </a:solidFill>
                          <a:latin typeface="Cambria"/>
                          <a:cs typeface="Cambria"/>
                        </a:rPr>
                        <a:t>to</a:t>
                      </a:r>
                      <a:r>
                        <a:rPr sz="2400" b="1" spc="-70" dirty="0">
                          <a:solidFill>
                            <a:srgbClr val="C0000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b="1" dirty="0">
                          <a:solidFill>
                            <a:srgbClr val="C00000"/>
                          </a:solidFill>
                          <a:latin typeface="Cambria"/>
                          <a:cs typeface="Cambria"/>
                        </a:rPr>
                        <a:t>Moore</a:t>
                      </a:r>
                      <a:r>
                        <a:rPr sz="2400" b="1" spc="-60" dirty="0">
                          <a:solidFill>
                            <a:srgbClr val="C0000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b="1" dirty="0">
                          <a:solidFill>
                            <a:srgbClr val="C00000"/>
                          </a:solidFill>
                          <a:latin typeface="Cambria"/>
                          <a:cs typeface="Cambria"/>
                        </a:rPr>
                        <a:t>Machine</a:t>
                      </a:r>
                      <a:r>
                        <a:rPr sz="2400" b="1" spc="-50" dirty="0">
                          <a:solidFill>
                            <a:srgbClr val="C0000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b="1" spc="-20" dirty="0">
                          <a:solidFill>
                            <a:srgbClr val="C00000"/>
                          </a:solidFill>
                          <a:latin typeface="Cambria"/>
                          <a:cs typeface="Cambria"/>
                        </a:rPr>
                        <a:t>Example-</a:t>
                      </a:r>
                      <a:r>
                        <a:rPr sz="2400" b="1" spc="-50" dirty="0">
                          <a:solidFill>
                            <a:srgbClr val="C00000"/>
                          </a:solidFill>
                          <a:latin typeface="Cambria"/>
                          <a:cs typeface="Cambria"/>
                        </a:rPr>
                        <a:t>1</a:t>
                      </a:r>
                      <a:endParaRPr sz="2400">
                        <a:latin typeface="Cambria"/>
                        <a:cs typeface="Cambria"/>
                      </a:endParaRPr>
                    </a:p>
                    <a:p>
                      <a:pPr marL="438784">
                        <a:lnSpc>
                          <a:spcPct val="100000"/>
                        </a:lnSpc>
                        <a:spcBef>
                          <a:spcPts val="1610"/>
                        </a:spcBef>
                      </a:pPr>
                      <a:r>
                        <a:rPr sz="1900" dirty="0">
                          <a:latin typeface="Cambria"/>
                          <a:cs typeface="Cambria"/>
                        </a:rPr>
                        <a:t>Construct</a:t>
                      </a:r>
                      <a:r>
                        <a:rPr sz="1900" spc="-4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dirty="0">
                          <a:latin typeface="Cambria"/>
                          <a:cs typeface="Cambria"/>
                        </a:rPr>
                        <a:t>a</a:t>
                      </a:r>
                      <a:r>
                        <a:rPr sz="1900" spc="-3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dirty="0">
                          <a:latin typeface="Cambria"/>
                          <a:cs typeface="Cambria"/>
                        </a:rPr>
                        <a:t>mealy</a:t>
                      </a:r>
                      <a:r>
                        <a:rPr sz="1900" spc="-3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dirty="0">
                          <a:latin typeface="Cambria"/>
                          <a:cs typeface="Cambria"/>
                        </a:rPr>
                        <a:t>machine</a:t>
                      </a:r>
                      <a:r>
                        <a:rPr sz="1900" spc="-5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dirty="0">
                          <a:latin typeface="Cambria"/>
                          <a:cs typeface="Cambria"/>
                        </a:rPr>
                        <a:t>that</a:t>
                      </a:r>
                      <a:r>
                        <a:rPr sz="1900" spc="-6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dirty="0">
                          <a:latin typeface="Cambria"/>
                          <a:cs typeface="Cambria"/>
                        </a:rPr>
                        <a:t>accept</a:t>
                      </a:r>
                      <a:r>
                        <a:rPr sz="1900" spc="-7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dirty="0">
                          <a:latin typeface="Cambria"/>
                          <a:cs typeface="Cambria"/>
                        </a:rPr>
                        <a:t>string</a:t>
                      </a:r>
                      <a:r>
                        <a:rPr sz="1900" spc="-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dirty="0">
                          <a:latin typeface="Cambria"/>
                          <a:cs typeface="Cambria"/>
                        </a:rPr>
                        <a:t>ending</a:t>
                      </a:r>
                      <a:r>
                        <a:rPr sz="1900" spc="-6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dirty="0">
                          <a:latin typeface="Cambria"/>
                          <a:cs typeface="Cambria"/>
                        </a:rPr>
                        <a:t>in</a:t>
                      </a:r>
                      <a:r>
                        <a:rPr sz="1900" spc="-3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dirty="0">
                          <a:latin typeface="Cambria"/>
                          <a:cs typeface="Cambria"/>
                        </a:rPr>
                        <a:t>00</a:t>
                      </a:r>
                      <a:r>
                        <a:rPr sz="1900" spc="-2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dirty="0">
                          <a:latin typeface="Cambria"/>
                          <a:cs typeface="Cambria"/>
                        </a:rPr>
                        <a:t>and</a:t>
                      </a:r>
                      <a:r>
                        <a:rPr sz="1900" spc="-6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dirty="0">
                          <a:latin typeface="Cambria"/>
                          <a:cs typeface="Cambria"/>
                        </a:rPr>
                        <a:t>11.</a:t>
                      </a:r>
                      <a:r>
                        <a:rPr sz="1900" spc="-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spc="-10" dirty="0">
                          <a:latin typeface="Cambria"/>
                          <a:cs typeface="Cambria"/>
                        </a:rPr>
                        <a:t>Convert</a:t>
                      </a:r>
                      <a:r>
                        <a:rPr sz="1900" spc="-7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spc="-25" dirty="0">
                          <a:latin typeface="Cambria"/>
                          <a:cs typeface="Cambria"/>
                        </a:rPr>
                        <a:t>the</a:t>
                      </a:r>
                      <a:endParaRPr sz="1900">
                        <a:latin typeface="Cambria"/>
                        <a:cs typeface="Cambria"/>
                      </a:endParaRPr>
                    </a:p>
                    <a:p>
                      <a:pPr marL="438784">
                        <a:lnSpc>
                          <a:spcPts val="2035"/>
                        </a:lnSpc>
                      </a:pPr>
                      <a:r>
                        <a:rPr sz="1900" dirty="0">
                          <a:latin typeface="Cambria"/>
                          <a:cs typeface="Cambria"/>
                        </a:rPr>
                        <a:t>same</a:t>
                      </a:r>
                      <a:r>
                        <a:rPr sz="1900" spc="-8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dirty="0">
                          <a:latin typeface="Cambria"/>
                          <a:cs typeface="Cambria"/>
                        </a:rPr>
                        <a:t>to</a:t>
                      </a:r>
                      <a:r>
                        <a:rPr sz="1900" spc="-5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dirty="0">
                          <a:latin typeface="Cambria"/>
                          <a:cs typeface="Cambria"/>
                        </a:rPr>
                        <a:t>moore</a:t>
                      </a:r>
                      <a:r>
                        <a:rPr sz="1900" spc="-5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spc="-10" dirty="0">
                          <a:latin typeface="Cambria"/>
                          <a:cs typeface="Cambria"/>
                        </a:rPr>
                        <a:t>machine.</a:t>
                      </a:r>
                      <a:endParaRPr sz="1900">
                        <a:latin typeface="Cambria"/>
                        <a:cs typeface="Cambria"/>
                      </a:endParaRPr>
                    </a:p>
                    <a:p>
                      <a:pPr marL="438784">
                        <a:lnSpc>
                          <a:spcPts val="1925"/>
                        </a:lnSpc>
                      </a:pPr>
                      <a:r>
                        <a:rPr sz="1900" b="1" dirty="0">
                          <a:latin typeface="Cambria"/>
                          <a:cs typeface="Cambria"/>
                        </a:rPr>
                        <a:t>Solution:</a:t>
                      </a:r>
                      <a:r>
                        <a:rPr sz="1900" b="1" spc="-10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dirty="0">
                          <a:latin typeface="Cambria"/>
                          <a:cs typeface="Cambria"/>
                        </a:rPr>
                        <a:t>Construct</a:t>
                      </a:r>
                      <a:r>
                        <a:rPr sz="1900" spc="-8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dirty="0">
                          <a:latin typeface="Cambria"/>
                          <a:cs typeface="Cambria"/>
                        </a:rPr>
                        <a:t>Mealy</a:t>
                      </a:r>
                      <a:r>
                        <a:rPr sz="1900" spc="-8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spc="-10" dirty="0">
                          <a:latin typeface="Cambria"/>
                          <a:cs typeface="Cambria"/>
                        </a:rPr>
                        <a:t>Machine.</a:t>
                      </a:r>
                      <a:endParaRPr sz="1900">
                        <a:latin typeface="Cambria"/>
                        <a:cs typeface="Cambria"/>
                      </a:endParaRPr>
                    </a:p>
                    <a:p>
                      <a:pPr marL="5165090">
                        <a:lnSpc>
                          <a:spcPts val="1810"/>
                        </a:lnSpc>
                      </a:pPr>
                      <a:r>
                        <a:rPr sz="1600" spc="-25" dirty="0">
                          <a:latin typeface="Cambria"/>
                          <a:cs typeface="Cambria"/>
                        </a:rPr>
                        <a:t>0/1</a:t>
                      </a:r>
                      <a:endParaRPr sz="1600">
                        <a:latin typeface="Cambria"/>
                        <a:cs typeface="Cambri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6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473075" algn="ctr">
                        <a:lnSpc>
                          <a:spcPct val="100000"/>
                        </a:lnSpc>
                        <a:tabLst>
                          <a:tab pos="3093720" algn="l"/>
                        </a:tabLst>
                      </a:pPr>
                      <a:r>
                        <a:rPr sz="1600" spc="-25" dirty="0">
                          <a:latin typeface="Cambria"/>
                          <a:cs typeface="Cambria"/>
                        </a:rPr>
                        <a:t>0/0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	</a:t>
                      </a:r>
                      <a:r>
                        <a:rPr sz="2400" spc="-37" baseline="17361" dirty="0">
                          <a:latin typeface="Cambria"/>
                          <a:cs typeface="Cambria"/>
                        </a:rPr>
                        <a:t>q1</a:t>
                      </a:r>
                      <a:endParaRPr sz="2400" baseline="17361">
                        <a:latin typeface="Cambria"/>
                        <a:cs typeface="Cambri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116205" algn="ctr">
                        <a:lnSpc>
                          <a:spcPct val="100000"/>
                        </a:lnSpc>
                        <a:tabLst>
                          <a:tab pos="3082290" algn="l"/>
                          <a:tab pos="4342765" algn="l"/>
                        </a:tabLst>
                      </a:pPr>
                      <a:r>
                        <a:rPr sz="2400" spc="-37" baseline="29513" dirty="0">
                          <a:latin typeface="Cambria"/>
                          <a:cs typeface="Cambria"/>
                        </a:rPr>
                        <a:t>q0</a:t>
                      </a:r>
                      <a:r>
                        <a:rPr sz="2400" baseline="29513" dirty="0">
                          <a:latin typeface="Cambria"/>
                          <a:cs typeface="Cambria"/>
                        </a:rPr>
                        <a:t>	</a:t>
                      </a:r>
                      <a:r>
                        <a:rPr sz="1600" spc="-25" dirty="0">
                          <a:latin typeface="Cambria"/>
                          <a:cs typeface="Cambria"/>
                        </a:rPr>
                        <a:t>0/0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	</a:t>
                      </a:r>
                      <a:r>
                        <a:rPr sz="2400" spc="-37" baseline="-10416" dirty="0">
                          <a:latin typeface="Cambria"/>
                          <a:cs typeface="Cambria"/>
                        </a:rPr>
                        <a:t>1/0</a:t>
                      </a:r>
                      <a:endParaRPr sz="2400" baseline="-10416">
                        <a:latin typeface="Cambria"/>
                        <a:cs typeface="Cambria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R="2105660" algn="ctr">
                        <a:lnSpc>
                          <a:spcPct val="100000"/>
                        </a:lnSpc>
                      </a:pPr>
                      <a:r>
                        <a:rPr sz="1600" spc="-25" dirty="0">
                          <a:latin typeface="Cambria"/>
                          <a:cs typeface="Cambria"/>
                        </a:rPr>
                        <a:t>1/0</a:t>
                      </a:r>
                      <a:endParaRPr sz="1600">
                        <a:latin typeface="Cambria"/>
                        <a:cs typeface="Cambria"/>
                      </a:endParaRPr>
                    </a:p>
                    <a:p>
                      <a:pPr marL="3093720" algn="ct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600" spc="-25" dirty="0">
                          <a:latin typeface="Cambria"/>
                          <a:cs typeface="Cambria"/>
                        </a:rPr>
                        <a:t>q2</a:t>
                      </a:r>
                      <a:endParaRPr sz="1600">
                        <a:latin typeface="Cambria"/>
                        <a:cs typeface="Cambria"/>
                      </a:endParaRPr>
                    </a:p>
                    <a:p>
                      <a:pPr marL="1138555" algn="ctr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sz="1600" spc="-25" dirty="0">
                          <a:latin typeface="Cambria"/>
                          <a:cs typeface="Cambria"/>
                        </a:rPr>
                        <a:t>1/1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69215" marB="0">
                    <a:lnL w="9525">
                      <a:solidFill>
                        <a:srgbClr val="799699"/>
                      </a:solidFill>
                      <a:prstDash val="solid"/>
                    </a:lnL>
                    <a:lnR w="9525">
                      <a:solidFill>
                        <a:srgbClr val="799699"/>
                      </a:solidFill>
                      <a:prstDash val="solid"/>
                    </a:lnR>
                    <a:lnT w="9525">
                      <a:solidFill>
                        <a:srgbClr val="799699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175">
                <a:tc row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799699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2">
                  <a:txBody>
                    <a:bodyPr/>
                    <a:lstStyle/>
                    <a:p>
                      <a:pPr marL="267970" marR="272415" indent="13081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600" spc="-10" dirty="0">
                          <a:latin typeface="Cambria"/>
                          <a:cs typeface="Cambria"/>
                        </a:rPr>
                        <a:t>Input </a:t>
                      </a:r>
                      <a:r>
                        <a:rPr sz="1600" spc="-20" dirty="0">
                          <a:latin typeface="Cambria"/>
                          <a:cs typeface="Cambria"/>
                        </a:rPr>
                        <a:t>Symbols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45720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900" dirty="0">
                          <a:latin typeface="Cambria"/>
                          <a:cs typeface="Cambria"/>
                        </a:rPr>
                        <a:t>Next</a:t>
                      </a:r>
                      <a:r>
                        <a:rPr sz="1900" spc="-9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dirty="0">
                          <a:latin typeface="Cambria"/>
                          <a:cs typeface="Cambria"/>
                        </a:rPr>
                        <a:t>State</a:t>
                      </a:r>
                      <a:r>
                        <a:rPr sz="1900" spc="-7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spc="-10" dirty="0">
                          <a:latin typeface="Cambria"/>
                          <a:cs typeface="Cambria"/>
                        </a:rPr>
                        <a:t>/Output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236854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900" dirty="0">
                          <a:latin typeface="Cambria"/>
                          <a:cs typeface="Cambria"/>
                        </a:rPr>
                        <a:t>Required</a:t>
                      </a:r>
                      <a:r>
                        <a:rPr sz="1900" spc="44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dirty="0">
                          <a:latin typeface="Cambria"/>
                          <a:cs typeface="Cambria"/>
                        </a:rPr>
                        <a:t>Mealy</a:t>
                      </a:r>
                      <a:r>
                        <a:rPr sz="1900" spc="42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dirty="0">
                          <a:latin typeface="Cambria"/>
                          <a:cs typeface="Cambria"/>
                        </a:rPr>
                        <a:t>Machine,</a:t>
                      </a:r>
                      <a:r>
                        <a:rPr sz="1900" spc="38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dirty="0">
                          <a:latin typeface="Cambria"/>
                          <a:cs typeface="Cambria"/>
                        </a:rPr>
                        <a:t>State</a:t>
                      </a:r>
                      <a:r>
                        <a:rPr sz="1900" spc="4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spc="-10" dirty="0">
                          <a:latin typeface="Cambria"/>
                          <a:cs typeface="Cambria"/>
                        </a:rPr>
                        <a:t>transitio</a:t>
                      </a:r>
                      <a:endParaRPr sz="1900">
                        <a:latin typeface="Cambria"/>
                        <a:cs typeface="Cambria"/>
                      </a:endParaRPr>
                    </a:p>
                    <a:p>
                      <a:pPr marL="236854">
                        <a:lnSpc>
                          <a:spcPct val="100000"/>
                        </a:lnSpc>
                      </a:pPr>
                      <a:r>
                        <a:rPr sz="1900" dirty="0">
                          <a:latin typeface="Cambria"/>
                          <a:cs typeface="Cambria"/>
                        </a:rPr>
                        <a:t>and</a:t>
                      </a:r>
                      <a:r>
                        <a:rPr sz="1900" spc="-6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dirty="0">
                          <a:latin typeface="Cambria"/>
                          <a:cs typeface="Cambria"/>
                        </a:rPr>
                        <a:t>output</a:t>
                      </a:r>
                      <a:r>
                        <a:rPr sz="1900" spc="-2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dirty="0">
                          <a:latin typeface="Cambria"/>
                          <a:cs typeface="Cambria"/>
                        </a:rPr>
                        <a:t>function</a:t>
                      </a:r>
                      <a:r>
                        <a:rPr sz="1900" spc="-6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dirty="0">
                          <a:latin typeface="Cambria"/>
                          <a:cs typeface="Cambria"/>
                        </a:rPr>
                        <a:t>as</a:t>
                      </a:r>
                      <a:r>
                        <a:rPr sz="1900" spc="-5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dirty="0">
                          <a:latin typeface="Cambria"/>
                          <a:cs typeface="Cambria"/>
                        </a:rPr>
                        <a:t>shown</a:t>
                      </a:r>
                      <a:r>
                        <a:rPr sz="1900" spc="-6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spc="-10" dirty="0">
                          <a:latin typeface="Cambria"/>
                          <a:cs typeface="Cambria"/>
                        </a:rPr>
                        <a:t>here.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799699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992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799699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900" spc="-50" dirty="0">
                          <a:latin typeface="Cambria"/>
                          <a:cs typeface="Cambria"/>
                        </a:rPr>
                        <a:t>0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83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900" spc="-50" dirty="0">
                          <a:latin typeface="Cambria"/>
                          <a:cs typeface="Cambria"/>
                        </a:rPr>
                        <a:t>1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83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799699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149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799699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498475" algn="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q0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83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900" dirty="0">
                          <a:latin typeface="Cambria"/>
                          <a:cs typeface="Cambria"/>
                        </a:rPr>
                        <a:t>q1</a:t>
                      </a:r>
                      <a:r>
                        <a:rPr sz="1900" spc="-6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spc="-25" dirty="0">
                          <a:latin typeface="Cambria"/>
                          <a:cs typeface="Cambria"/>
                        </a:rPr>
                        <a:t>/0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83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900" dirty="0">
                          <a:latin typeface="Cambria"/>
                          <a:cs typeface="Cambria"/>
                        </a:rPr>
                        <a:t>q2/</a:t>
                      </a:r>
                      <a:r>
                        <a:rPr sz="1900" spc="-7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spc="-50" dirty="0">
                          <a:latin typeface="Cambria"/>
                          <a:cs typeface="Cambria"/>
                        </a:rPr>
                        <a:t>0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83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799699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212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799699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498475" algn="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q1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83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900" dirty="0">
                          <a:latin typeface="Cambria"/>
                          <a:cs typeface="Cambria"/>
                        </a:rPr>
                        <a:t>q1</a:t>
                      </a:r>
                      <a:r>
                        <a:rPr sz="1900" spc="-6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spc="-25" dirty="0">
                          <a:latin typeface="Cambria"/>
                          <a:cs typeface="Cambria"/>
                        </a:rPr>
                        <a:t>/1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83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900" dirty="0">
                          <a:latin typeface="Cambria"/>
                          <a:cs typeface="Cambria"/>
                        </a:rPr>
                        <a:t>q2/</a:t>
                      </a:r>
                      <a:r>
                        <a:rPr sz="1900" spc="-7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spc="-50" dirty="0">
                          <a:latin typeface="Cambria"/>
                          <a:cs typeface="Cambria"/>
                        </a:rPr>
                        <a:t>0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83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799699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4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799699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498475" algn="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q2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83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900" dirty="0">
                          <a:latin typeface="Cambria"/>
                          <a:cs typeface="Cambria"/>
                        </a:rPr>
                        <a:t>q1</a:t>
                      </a:r>
                      <a:r>
                        <a:rPr sz="1900" spc="-6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spc="-25" dirty="0">
                          <a:latin typeface="Cambria"/>
                          <a:cs typeface="Cambria"/>
                        </a:rPr>
                        <a:t>/0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83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900" dirty="0">
                          <a:latin typeface="Cambria"/>
                          <a:cs typeface="Cambria"/>
                        </a:rPr>
                        <a:t>q2/</a:t>
                      </a:r>
                      <a:r>
                        <a:rPr sz="1900" spc="-7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spc="-50" dirty="0">
                          <a:latin typeface="Cambria"/>
                          <a:cs typeface="Cambria"/>
                        </a:rPr>
                        <a:t>1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83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799699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14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799699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solidFill>
                      <a:srgbClr val="8AACA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AACA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AACA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8AACA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799699"/>
                      </a:solidFill>
                      <a:prstDash val="solid"/>
                    </a:lnR>
                    <a:solidFill>
                      <a:srgbClr val="8AAC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3200">
                <a:tc gridSpan="5">
                  <a:txBody>
                    <a:bodyPr/>
                    <a:lstStyle/>
                    <a:p>
                      <a:pPr marL="6350" algn="ctr">
                        <a:lnSpc>
                          <a:spcPts val="1195"/>
                        </a:lnSpc>
                      </a:pPr>
                      <a:r>
                        <a:rPr sz="1600" spc="-25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122</a:t>
                      </a:r>
                      <a:endParaRPr sz="16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9525">
                      <a:solidFill>
                        <a:srgbClr val="799699"/>
                      </a:solidFill>
                      <a:prstDash val="solid"/>
                    </a:lnL>
                    <a:lnR w="9525">
                      <a:solidFill>
                        <a:srgbClr val="799699"/>
                      </a:solidFill>
                      <a:prstDash val="solid"/>
                    </a:lnR>
                    <a:lnB w="9525">
                      <a:solidFill>
                        <a:srgbClr val="799699"/>
                      </a:solidFill>
                      <a:prstDash val="solid"/>
                    </a:lnB>
                    <a:solidFill>
                      <a:srgbClr val="8AACA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5951" y="215011"/>
            <a:ext cx="818895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25" dirty="0"/>
              <a:t>Conversion</a:t>
            </a:r>
            <a:r>
              <a:rPr spc="-51" dirty="0"/>
              <a:t> </a:t>
            </a:r>
            <a:r>
              <a:rPr dirty="0"/>
              <a:t>of</a:t>
            </a:r>
            <a:r>
              <a:rPr spc="-51" dirty="0"/>
              <a:t> </a:t>
            </a:r>
            <a:r>
              <a:rPr dirty="0"/>
              <a:t>Mealy</a:t>
            </a:r>
            <a:r>
              <a:rPr spc="-95" dirty="0"/>
              <a:t> </a:t>
            </a:r>
            <a:r>
              <a:rPr dirty="0"/>
              <a:t>Machine</a:t>
            </a:r>
            <a:r>
              <a:rPr spc="-65" dirty="0"/>
              <a:t> </a:t>
            </a:r>
            <a:r>
              <a:rPr dirty="0"/>
              <a:t>to</a:t>
            </a:r>
            <a:r>
              <a:rPr spc="-91" dirty="0"/>
              <a:t> </a:t>
            </a:r>
            <a:r>
              <a:rPr dirty="0"/>
              <a:t>Moore</a:t>
            </a:r>
            <a:r>
              <a:rPr spc="-65" dirty="0"/>
              <a:t> </a:t>
            </a:r>
            <a:r>
              <a:rPr dirty="0"/>
              <a:t>Machine</a:t>
            </a:r>
            <a:r>
              <a:rPr spc="-71" dirty="0"/>
              <a:t> </a:t>
            </a:r>
            <a:r>
              <a:rPr spc="-20" dirty="0"/>
              <a:t>Example-</a:t>
            </a:r>
            <a:r>
              <a:rPr spc="-51" dirty="0"/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51738" y="801751"/>
            <a:ext cx="8179435" cy="50218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658979">
              <a:spcBef>
                <a:spcPts val="100"/>
              </a:spcBef>
            </a:pPr>
            <a:r>
              <a:rPr dirty="0">
                <a:latin typeface="Cambria"/>
                <a:cs typeface="Cambria"/>
              </a:rPr>
              <a:t>Meaning</a:t>
            </a:r>
            <a:r>
              <a:rPr spc="-9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of</a:t>
            </a:r>
            <a:r>
              <a:rPr spc="-55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various</a:t>
            </a:r>
            <a:r>
              <a:rPr spc="-35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states. </a:t>
            </a:r>
            <a:r>
              <a:rPr dirty="0">
                <a:latin typeface="Cambria"/>
                <a:cs typeface="Cambria"/>
              </a:rPr>
              <a:t>q0-</a:t>
            </a:r>
            <a:r>
              <a:rPr spc="-3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is</a:t>
            </a:r>
            <a:r>
              <a:rPr spc="-3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a</a:t>
            </a:r>
            <a:r>
              <a:rPr spc="-4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initial</a:t>
            </a:r>
            <a:r>
              <a:rPr spc="-31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state.</a:t>
            </a:r>
            <a:endParaRPr>
              <a:latin typeface="Cambria"/>
              <a:cs typeface="Cambria"/>
            </a:endParaRPr>
          </a:p>
          <a:p>
            <a:pPr marL="12700" marR="604505"/>
            <a:r>
              <a:rPr dirty="0">
                <a:latin typeface="Cambria"/>
                <a:cs typeface="Cambria"/>
              </a:rPr>
              <a:t>q1-</a:t>
            </a:r>
            <a:r>
              <a:rPr spc="-3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has</a:t>
            </a:r>
            <a:r>
              <a:rPr spc="-45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preceding</a:t>
            </a:r>
            <a:r>
              <a:rPr spc="-7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input</a:t>
            </a:r>
            <a:r>
              <a:rPr spc="-3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0</a:t>
            </a:r>
            <a:r>
              <a:rPr spc="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from</a:t>
            </a:r>
            <a:r>
              <a:rPr spc="-2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q0</a:t>
            </a:r>
            <a:r>
              <a:rPr spc="-4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next</a:t>
            </a:r>
            <a:r>
              <a:rPr spc="-4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input</a:t>
            </a:r>
            <a:r>
              <a:rPr spc="-1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0</a:t>
            </a:r>
            <a:r>
              <a:rPr spc="-3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will</a:t>
            </a:r>
            <a:r>
              <a:rPr spc="-11" dirty="0">
                <a:latin typeface="Cambria"/>
                <a:cs typeface="Cambria"/>
              </a:rPr>
              <a:t> complete</a:t>
            </a:r>
            <a:r>
              <a:rPr spc="-4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the</a:t>
            </a:r>
            <a:r>
              <a:rPr spc="-3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sequence</a:t>
            </a:r>
            <a:r>
              <a:rPr spc="-80" dirty="0">
                <a:latin typeface="Cambria"/>
                <a:cs typeface="Cambria"/>
              </a:rPr>
              <a:t> </a:t>
            </a:r>
            <a:r>
              <a:rPr spc="-25" dirty="0">
                <a:latin typeface="Cambria"/>
                <a:cs typeface="Cambria"/>
              </a:rPr>
              <a:t>00. </a:t>
            </a:r>
            <a:r>
              <a:rPr dirty="0">
                <a:latin typeface="Cambria"/>
                <a:cs typeface="Cambria"/>
              </a:rPr>
              <a:t>q2-</a:t>
            </a:r>
            <a:r>
              <a:rPr spc="-5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has</a:t>
            </a:r>
            <a:r>
              <a:rPr spc="-40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preceding</a:t>
            </a:r>
            <a:r>
              <a:rPr spc="-9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input</a:t>
            </a:r>
            <a:r>
              <a:rPr spc="-4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1</a:t>
            </a:r>
            <a:r>
              <a:rPr spc="-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from</a:t>
            </a:r>
            <a:r>
              <a:rPr spc="-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q0</a:t>
            </a:r>
            <a:r>
              <a:rPr spc="-3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next</a:t>
            </a:r>
            <a:r>
              <a:rPr spc="-3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input</a:t>
            </a:r>
            <a:r>
              <a:rPr spc="-5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1</a:t>
            </a:r>
            <a:r>
              <a:rPr spc="-2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will</a:t>
            </a:r>
            <a:r>
              <a:rPr spc="-15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complete</a:t>
            </a:r>
            <a:r>
              <a:rPr spc="-1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the</a:t>
            </a:r>
            <a:r>
              <a:rPr spc="-1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sequence</a:t>
            </a:r>
            <a:r>
              <a:rPr spc="-75" dirty="0">
                <a:latin typeface="Cambria"/>
                <a:cs typeface="Cambria"/>
              </a:rPr>
              <a:t> </a:t>
            </a:r>
            <a:r>
              <a:rPr spc="-25" dirty="0">
                <a:latin typeface="Cambria"/>
                <a:cs typeface="Cambria"/>
              </a:rPr>
              <a:t>11.</a:t>
            </a:r>
            <a:endParaRPr>
              <a:latin typeface="Cambria"/>
              <a:cs typeface="Cambria"/>
            </a:endParaRPr>
          </a:p>
          <a:p>
            <a:pPr>
              <a:spcBef>
                <a:spcPts val="51"/>
              </a:spcBef>
            </a:pPr>
            <a:endParaRPr>
              <a:latin typeface="Cambria"/>
              <a:cs typeface="Cambria"/>
            </a:endParaRPr>
          </a:p>
          <a:p>
            <a:pPr marL="12700"/>
            <a:r>
              <a:rPr spc="-20" dirty="0">
                <a:latin typeface="Cambria"/>
                <a:cs typeface="Cambria"/>
              </a:rPr>
              <a:t>Conversion</a:t>
            </a:r>
            <a:r>
              <a:rPr spc="-8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from</a:t>
            </a:r>
            <a:r>
              <a:rPr spc="-31" dirty="0">
                <a:latin typeface="Cambria"/>
                <a:cs typeface="Cambria"/>
              </a:rPr>
              <a:t> </a:t>
            </a:r>
            <a:r>
              <a:rPr spc="-20" dirty="0">
                <a:latin typeface="Cambria"/>
                <a:cs typeface="Cambria"/>
              </a:rPr>
              <a:t>Mealy</a:t>
            </a:r>
            <a:r>
              <a:rPr spc="-7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to </a:t>
            </a:r>
            <a:r>
              <a:rPr spc="-11" dirty="0">
                <a:latin typeface="Cambria"/>
                <a:cs typeface="Cambria"/>
              </a:rPr>
              <a:t>Moore</a:t>
            </a:r>
            <a:r>
              <a:rPr spc="-55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Machine:</a:t>
            </a:r>
            <a:endParaRPr>
              <a:latin typeface="Cambria"/>
              <a:cs typeface="Cambria"/>
            </a:endParaRPr>
          </a:p>
          <a:p>
            <a:pPr marL="12700"/>
            <a:r>
              <a:rPr b="1" spc="-11" dirty="0">
                <a:latin typeface="Cambria"/>
                <a:cs typeface="Cambria"/>
              </a:rPr>
              <a:t>Step</a:t>
            </a:r>
            <a:r>
              <a:rPr b="1" spc="-51" dirty="0">
                <a:latin typeface="Cambria"/>
                <a:cs typeface="Cambria"/>
              </a:rPr>
              <a:t> </a:t>
            </a:r>
            <a:r>
              <a:rPr b="1" dirty="0">
                <a:latin typeface="Cambria"/>
                <a:cs typeface="Cambria"/>
              </a:rPr>
              <a:t>1:</a:t>
            </a:r>
            <a:r>
              <a:rPr b="1" spc="-31" dirty="0">
                <a:latin typeface="Cambria"/>
                <a:cs typeface="Cambria"/>
              </a:rPr>
              <a:t> </a:t>
            </a:r>
            <a:r>
              <a:rPr b="1" spc="-11" dirty="0">
                <a:latin typeface="Cambria"/>
                <a:cs typeface="Cambria"/>
              </a:rPr>
              <a:t>Splitting</a:t>
            </a:r>
            <a:r>
              <a:rPr b="1" spc="-45" dirty="0">
                <a:latin typeface="Cambria"/>
                <a:cs typeface="Cambria"/>
              </a:rPr>
              <a:t> </a:t>
            </a:r>
            <a:r>
              <a:rPr b="1" dirty="0">
                <a:latin typeface="Cambria"/>
                <a:cs typeface="Cambria"/>
              </a:rPr>
              <a:t>of</a:t>
            </a:r>
            <a:r>
              <a:rPr b="1" spc="-20" dirty="0">
                <a:latin typeface="Cambria"/>
                <a:cs typeface="Cambria"/>
              </a:rPr>
              <a:t> </a:t>
            </a:r>
            <a:r>
              <a:rPr b="1" dirty="0">
                <a:latin typeface="Cambria"/>
                <a:cs typeface="Cambria"/>
              </a:rPr>
              <a:t>the</a:t>
            </a:r>
            <a:r>
              <a:rPr b="1" spc="-25" dirty="0">
                <a:latin typeface="Cambria"/>
                <a:cs typeface="Cambria"/>
              </a:rPr>
              <a:t> </a:t>
            </a:r>
            <a:r>
              <a:rPr b="1" spc="-11" dirty="0">
                <a:latin typeface="Cambria"/>
                <a:cs typeface="Cambria"/>
              </a:rPr>
              <a:t>states</a:t>
            </a:r>
            <a:endParaRPr>
              <a:latin typeface="Cambria"/>
              <a:cs typeface="Cambria"/>
            </a:endParaRPr>
          </a:p>
          <a:p>
            <a:pPr marL="298443" indent="-285744">
              <a:lnSpc>
                <a:spcPts val="2115"/>
              </a:lnSpc>
              <a:buFont typeface="Wingdings"/>
              <a:buChar char=""/>
              <a:tabLst>
                <a:tab pos="298443" algn="l"/>
              </a:tabLst>
            </a:pPr>
            <a:r>
              <a:rPr dirty="0">
                <a:latin typeface="Cambria"/>
                <a:cs typeface="Cambria"/>
              </a:rPr>
              <a:t>There</a:t>
            </a:r>
            <a:r>
              <a:rPr spc="-2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is</a:t>
            </a:r>
            <a:r>
              <a:rPr spc="-2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no</a:t>
            </a:r>
            <a:r>
              <a:rPr spc="-3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incoming</a:t>
            </a:r>
            <a:r>
              <a:rPr spc="-5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line</a:t>
            </a:r>
            <a:r>
              <a:rPr spc="-2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associated</a:t>
            </a:r>
            <a:r>
              <a:rPr spc="-3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with</a:t>
            </a:r>
            <a:r>
              <a:rPr spc="-3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q0</a:t>
            </a:r>
            <a:r>
              <a:rPr spc="1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so</a:t>
            </a:r>
            <a:r>
              <a:rPr spc="-3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output</a:t>
            </a:r>
            <a:r>
              <a:rPr spc="-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associated</a:t>
            </a:r>
            <a:r>
              <a:rPr spc="-3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with</a:t>
            </a:r>
            <a:r>
              <a:rPr spc="-3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q0 will</a:t>
            </a:r>
            <a:r>
              <a:rPr spc="-31" dirty="0">
                <a:latin typeface="Cambria"/>
                <a:cs typeface="Cambria"/>
              </a:rPr>
              <a:t> </a:t>
            </a:r>
            <a:r>
              <a:rPr spc="-25" dirty="0">
                <a:latin typeface="Cambria"/>
                <a:cs typeface="Cambria"/>
              </a:rPr>
              <a:t>be</a:t>
            </a:r>
            <a:endParaRPr>
              <a:latin typeface="Cambria"/>
              <a:cs typeface="Cambria"/>
            </a:endParaRPr>
          </a:p>
          <a:p>
            <a:pPr marL="299078">
              <a:lnSpc>
                <a:spcPts val="2115"/>
              </a:lnSpc>
            </a:pPr>
            <a:r>
              <a:rPr spc="-25" dirty="0">
                <a:latin typeface="Symbol"/>
                <a:cs typeface="Symbol"/>
              </a:rPr>
              <a:t></a:t>
            </a:r>
            <a:endParaRPr>
              <a:latin typeface="Symbol"/>
              <a:cs typeface="Symbol"/>
            </a:endParaRPr>
          </a:p>
          <a:p>
            <a:pPr marL="299078" indent="-286378">
              <a:spcBef>
                <a:spcPts val="35"/>
              </a:spcBef>
              <a:buFont typeface="Wingdings"/>
              <a:buChar char=""/>
              <a:tabLst>
                <a:tab pos="299078" algn="l"/>
              </a:tabLst>
            </a:pPr>
            <a:r>
              <a:rPr spc="-11" dirty="0">
                <a:latin typeface="Cambria"/>
                <a:cs typeface="Cambria"/>
              </a:rPr>
              <a:t>There</a:t>
            </a:r>
            <a:r>
              <a:rPr spc="-7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are</a:t>
            </a:r>
            <a:r>
              <a:rPr spc="-40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three</a:t>
            </a:r>
            <a:r>
              <a:rPr spc="-5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incoming</a:t>
            </a:r>
            <a:r>
              <a:rPr spc="-8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lines</a:t>
            </a:r>
            <a:r>
              <a:rPr spc="-7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to</a:t>
            </a:r>
            <a:r>
              <a:rPr spc="-4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state</a:t>
            </a:r>
            <a:r>
              <a:rPr spc="-25" dirty="0">
                <a:latin typeface="Cambria"/>
                <a:cs typeface="Cambria"/>
              </a:rPr>
              <a:t> q1</a:t>
            </a:r>
            <a:endParaRPr>
              <a:latin typeface="Cambria"/>
              <a:cs typeface="Cambria"/>
            </a:endParaRPr>
          </a:p>
          <a:p>
            <a:pPr marL="756266" lvl="1" indent="-286378">
              <a:spcBef>
                <a:spcPts val="145"/>
              </a:spcBef>
              <a:buFont typeface="Arial MT"/>
              <a:buChar char="•"/>
              <a:tabLst>
                <a:tab pos="756266" algn="l"/>
              </a:tabLst>
            </a:pPr>
            <a:r>
              <a:rPr dirty="0">
                <a:latin typeface="Cambria"/>
                <a:cs typeface="Cambria"/>
              </a:rPr>
              <a:t>q0</a:t>
            </a:r>
            <a:r>
              <a:rPr spc="-3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to</a:t>
            </a:r>
            <a:r>
              <a:rPr spc="-2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q1</a:t>
            </a:r>
            <a:r>
              <a:rPr spc="-4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on</a:t>
            </a:r>
            <a:r>
              <a:rPr spc="-6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input</a:t>
            </a:r>
            <a:r>
              <a:rPr spc="-2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0</a:t>
            </a:r>
            <a:r>
              <a:rPr spc="-3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and</a:t>
            </a:r>
            <a:r>
              <a:rPr spc="-3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output</a:t>
            </a:r>
            <a:r>
              <a:rPr spc="-31" dirty="0">
                <a:latin typeface="Cambria"/>
                <a:cs typeface="Cambria"/>
              </a:rPr>
              <a:t> </a:t>
            </a:r>
            <a:r>
              <a:rPr spc="-25" dirty="0">
                <a:latin typeface="Cambria"/>
                <a:cs typeface="Cambria"/>
              </a:rPr>
              <a:t>0.</a:t>
            </a:r>
            <a:endParaRPr>
              <a:latin typeface="Cambria"/>
              <a:cs typeface="Cambria"/>
            </a:endParaRPr>
          </a:p>
          <a:p>
            <a:pPr marL="756266" lvl="1" indent="-286378">
              <a:buFont typeface="Arial MT"/>
              <a:buChar char="•"/>
              <a:tabLst>
                <a:tab pos="756266" algn="l"/>
              </a:tabLst>
            </a:pPr>
            <a:r>
              <a:rPr dirty="0">
                <a:latin typeface="Cambria"/>
                <a:cs typeface="Cambria"/>
              </a:rPr>
              <a:t>q1</a:t>
            </a:r>
            <a:r>
              <a:rPr spc="-3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to</a:t>
            </a:r>
            <a:r>
              <a:rPr spc="-2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q1</a:t>
            </a:r>
            <a:r>
              <a:rPr spc="-4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on</a:t>
            </a:r>
            <a:r>
              <a:rPr spc="-6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input</a:t>
            </a:r>
            <a:r>
              <a:rPr spc="-2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0</a:t>
            </a:r>
            <a:r>
              <a:rPr spc="-3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and</a:t>
            </a:r>
            <a:r>
              <a:rPr spc="-3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output</a:t>
            </a:r>
            <a:r>
              <a:rPr spc="-31" dirty="0">
                <a:latin typeface="Cambria"/>
                <a:cs typeface="Cambria"/>
              </a:rPr>
              <a:t> </a:t>
            </a:r>
            <a:r>
              <a:rPr spc="-25" dirty="0">
                <a:latin typeface="Cambria"/>
                <a:cs typeface="Cambria"/>
              </a:rPr>
              <a:t>1.</a:t>
            </a:r>
            <a:endParaRPr>
              <a:latin typeface="Cambria"/>
              <a:cs typeface="Cambria"/>
            </a:endParaRPr>
          </a:p>
          <a:p>
            <a:pPr marL="756266" lvl="1" indent="-286378">
              <a:buFont typeface="Arial MT"/>
              <a:buChar char="•"/>
              <a:tabLst>
                <a:tab pos="756266" algn="l"/>
              </a:tabLst>
            </a:pPr>
            <a:r>
              <a:rPr dirty="0">
                <a:latin typeface="Cambria"/>
                <a:cs typeface="Cambria"/>
              </a:rPr>
              <a:t>q2</a:t>
            </a:r>
            <a:r>
              <a:rPr spc="-3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to</a:t>
            </a:r>
            <a:r>
              <a:rPr spc="-2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q1</a:t>
            </a:r>
            <a:r>
              <a:rPr spc="-4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on</a:t>
            </a:r>
            <a:r>
              <a:rPr spc="-5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input</a:t>
            </a:r>
            <a:r>
              <a:rPr spc="-2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0</a:t>
            </a:r>
            <a:r>
              <a:rPr spc="-3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and</a:t>
            </a:r>
            <a:r>
              <a:rPr spc="-3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output</a:t>
            </a:r>
            <a:r>
              <a:rPr spc="-31" dirty="0">
                <a:latin typeface="Cambria"/>
                <a:cs typeface="Cambria"/>
              </a:rPr>
              <a:t> </a:t>
            </a:r>
            <a:r>
              <a:rPr spc="-25" dirty="0">
                <a:latin typeface="Cambria"/>
                <a:cs typeface="Cambria"/>
              </a:rPr>
              <a:t>0.</a:t>
            </a:r>
            <a:endParaRPr>
              <a:latin typeface="Cambria"/>
              <a:cs typeface="Cambria"/>
            </a:endParaRPr>
          </a:p>
          <a:p>
            <a:pPr marL="299078" marR="12065" indent="-287013">
              <a:buFont typeface="Wingdings"/>
              <a:buChar char=""/>
              <a:tabLst>
                <a:tab pos="299078" algn="l"/>
              </a:tabLst>
            </a:pPr>
            <a:r>
              <a:rPr dirty="0">
                <a:latin typeface="Cambria"/>
                <a:cs typeface="Cambria"/>
              </a:rPr>
              <a:t>Since</a:t>
            </a:r>
            <a:r>
              <a:rPr spc="5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there</a:t>
            </a:r>
            <a:r>
              <a:rPr spc="10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are</a:t>
            </a:r>
            <a:r>
              <a:rPr spc="10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two</a:t>
            </a:r>
            <a:r>
              <a:rPr spc="10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different</a:t>
            </a:r>
            <a:r>
              <a:rPr spc="15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output</a:t>
            </a:r>
            <a:r>
              <a:rPr spc="11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we</a:t>
            </a:r>
            <a:r>
              <a:rPr spc="11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will</a:t>
            </a:r>
            <a:r>
              <a:rPr spc="9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split</a:t>
            </a:r>
            <a:r>
              <a:rPr spc="10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the</a:t>
            </a:r>
            <a:r>
              <a:rPr spc="11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state</a:t>
            </a:r>
            <a:r>
              <a:rPr spc="12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q1</a:t>
            </a:r>
            <a:r>
              <a:rPr spc="14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in</a:t>
            </a:r>
            <a:r>
              <a:rPr spc="11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two</a:t>
            </a:r>
            <a:r>
              <a:rPr spc="7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sub</a:t>
            </a:r>
            <a:r>
              <a:rPr spc="140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states namely</a:t>
            </a:r>
            <a:r>
              <a:rPr spc="-4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q1</a:t>
            </a:r>
            <a:r>
              <a:rPr spc="-4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for</a:t>
            </a:r>
            <a:r>
              <a:rPr spc="-3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output</a:t>
            </a:r>
            <a:r>
              <a:rPr spc="-4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0</a:t>
            </a:r>
            <a:r>
              <a:rPr spc="-3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and</a:t>
            </a:r>
            <a:r>
              <a:rPr spc="-6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q1’</a:t>
            </a:r>
            <a:r>
              <a:rPr spc="-5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for</a:t>
            </a:r>
            <a:r>
              <a:rPr spc="-2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output</a:t>
            </a:r>
            <a:r>
              <a:rPr spc="-35" dirty="0">
                <a:latin typeface="Cambria"/>
                <a:cs typeface="Cambria"/>
              </a:rPr>
              <a:t> </a:t>
            </a:r>
            <a:r>
              <a:rPr spc="-25" dirty="0">
                <a:latin typeface="Cambria"/>
                <a:cs typeface="Cambria"/>
              </a:rPr>
              <a:t>1.</a:t>
            </a:r>
            <a:endParaRPr>
              <a:latin typeface="Cambria"/>
              <a:cs typeface="Cambria"/>
            </a:endParaRPr>
          </a:p>
          <a:p>
            <a:pPr marL="299078" indent="-286378">
              <a:buFont typeface="Wingdings"/>
              <a:buChar char=""/>
              <a:tabLst>
                <a:tab pos="299078" algn="l"/>
              </a:tabLst>
            </a:pPr>
            <a:r>
              <a:rPr spc="-11" dirty="0">
                <a:latin typeface="Cambria"/>
                <a:cs typeface="Cambria"/>
              </a:rPr>
              <a:t>Similarly</a:t>
            </a:r>
            <a:r>
              <a:rPr spc="-3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split</a:t>
            </a:r>
            <a:r>
              <a:rPr spc="-3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q2</a:t>
            </a:r>
            <a:r>
              <a:rPr spc="-5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into</a:t>
            </a:r>
            <a:r>
              <a:rPr spc="-4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q2</a:t>
            </a:r>
            <a:r>
              <a:rPr spc="-6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for</a:t>
            </a:r>
            <a:r>
              <a:rPr spc="-2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output</a:t>
            </a:r>
            <a:r>
              <a:rPr spc="-4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0</a:t>
            </a:r>
            <a:r>
              <a:rPr spc="-5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and</a:t>
            </a:r>
            <a:r>
              <a:rPr spc="-4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q2’</a:t>
            </a:r>
            <a:r>
              <a:rPr spc="-4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for</a:t>
            </a:r>
            <a:r>
              <a:rPr spc="-5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output</a:t>
            </a:r>
            <a:r>
              <a:rPr spc="-15" dirty="0">
                <a:latin typeface="Cambria"/>
                <a:cs typeface="Cambria"/>
              </a:rPr>
              <a:t> </a:t>
            </a:r>
            <a:r>
              <a:rPr spc="-25" dirty="0">
                <a:latin typeface="Cambria"/>
                <a:cs typeface="Cambria"/>
              </a:rPr>
              <a:t>1.</a:t>
            </a:r>
            <a:endParaRPr>
              <a:latin typeface="Cambria"/>
              <a:cs typeface="Cambria"/>
            </a:endParaRPr>
          </a:p>
          <a:p>
            <a:pPr>
              <a:spcBef>
                <a:spcPts val="145"/>
              </a:spcBef>
              <a:buFont typeface="Wingdings"/>
              <a:buChar char=""/>
            </a:pPr>
            <a:endParaRPr>
              <a:latin typeface="Cambria"/>
              <a:cs typeface="Cambria"/>
            </a:endParaRPr>
          </a:p>
          <a:p>
            <a:pPr marL="298443" indent="-285744">
              <a:spcBef>
                <a:spcPts val="5"/>
              </a:spcBef>
              <a:buFont typeface="Wingdings"/>
              <a:buChar char=""/>
              <a:tabLst>
                <a:tab pos="298443" algn="l"/>
              </a:tabLst>
            </a:pPr>
            <a:r>
              <a:rPr dirty="0">
                <a:latin typeface="Cambria"/>
                <a:cs typeface="Cambria"/>
              </a:rPr>
              <a:t>Step</a:t>
            </a:r>
            <a:r>
              <a:rPr spc="-2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2:</a:t>
            </a:r>
            <a:r>
              <a:rPr spc="-35" dirty="0">
                <a:latin typeface="Cambria"/>
                <a:cs typeface="Cambria"/>
              </a:rPr>
              <a:t> </a:t>
            </a:r>
            <a:r>
              <a:rPr spc="-20" dirty="0">
                <a:latin typeface="Cambria"/>
                <a:cs typeface="Cambria"/>
              </a:rPr>
              <a:t>Draw</a:t>
            </a:r>
            <a:r>
              <a:rPr spc="-40" dirty="0">
                <a:latin typeface="Cambria"/>
                <a:cs typeface="Cambria"/>
              </a:rPr>
              <a:t> </a:t>
            </a:r>
            <a:r>
              <a:rPr spc="-25" dirty="0">
                <a:latin typeface="Cambria"/>
                <a:cs typeface="Cambria"/>
              </a:rPr>
              <a:t>equivalent</a:t>
            </a:r>
            <a:r>
              <a:rPr spc="-65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Moore</a:t>
            </a:r>
            <a:r>
              <a:rPr spc="-6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machine</a:t>
            </a:r>
            <a:r>
              <a:rPr spc="-7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after</a:t>
            </a:r>
            <a:r>
              <a:rPr spc="-55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splitting.</a:t>
            </a:r>
            <a:endParaRPr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26967" y="6403343"/>
            <a:ext cx="33591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25" dirty="0">
                <a:solidFill>
                  <a:srgbClr val="FFFFFF"/>
                </a:solidFill>
                <a:latin typeface="Georgia"/>
                <a:cs typeface="Georgia"/>
              </a:rPr>
              <a:t>123</a:t>
            </a:r>
            <a:endParaRPr sz="16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666877" y="148907"/>
          <a:ext cx="8919211" cy="6558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2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28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90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32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32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221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20836">
                <a:tc gridSpan="6">
                  <a:txBody>
                    <a:bodyPr/>
                    <a:lstStyle/>
                    <a:p>
                      <a:pPr marL="281940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2400" b="1" spc="-25" dirty="0">
                          <a:solidFill>
                            <a:srgbClr val="C00000"/>
                          </a:solidFill>
                          <a:latin typeface="Cambria"/>
                          <a:cs typeface="Cambria"/>
                        </a:rPr>
                        <a:t>Conversion</a:t>
                      </a:r>
                      <a:r>
                        <a:rPr sz="2400" b="1" spc="-35" dirty="0">
                          <a:solidFill>
                            <a:srgbClr val="C0000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b="1" dirty="0">
                          <a:solidFill>
                            <a:srgbClr val="C00000"/>
                          </a:solidFill>
                          <a:latin typeface="Cambria"/>
                          <a:cs typeface="Cambria"/>
                        </a:rPr>
                        <a:t>of</a:t>
                      </a:r>
                      <a:r>
                        <a:rPr sz="2400" b="1" spc="-40" dirty="0">
                          <a:solidFill>
                            <a:srgbClr val="C0000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b="1" spc="-10" dirty="0">
                          <a:solidFill>
                            <a:srgbClr val="C00000"/>
                          </a:solidFill>
                          <a:latin typeface="Cambria"/>
                          <a:cs typeface="Cambria"/>
                        </a:rPr>
                        <a:t>Mealy</a:t>
                      </a:r>
                      <a:r>
                        <a:rPr sz="2400" b="1" spc="-95" dirty="0">
                          <a:solidFill>
                            <a:srgbClr val="C0000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b="1" dirty="0">
                          <a:solidFill>
                            <a:srgbClr val="C00000"/>
                          </a:solidFill>
                          <a:latin typeface="Cambria"/>
                          <a:cs typeface="Cambria"/>
                        </a:rPr>
                        <a:t>Machine</a:t>
                      </a:r>
                      <a:r>
                        <a:rPr sz="2400" b="1" spc="-50" dirty="0">
                          <a:solidFill>
                            <a:srgbClr val="C0000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b="1" dirty="0">
                          <a:solidFill>
                            <a:srgbClr val="C00000"/>
                          </a:solidFill>
                          <a:latin typeface="Cambria"/>
                          <a:cs typeface="Cambria"/>
                        </a:rPr>
                        <a:t>to</a:t>
                      </a:r>
                      <a:r>
                        <a:rPr sz="2400" b="1" spc="-70" dirty="0">
                          <a:solidFill>
                            <a:srgbClr val="C0000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b="1" dirty="0">
                          <a:solidFill>
                            <a:srgbClr val="C00000"/>
                          </a:solidFill>
                          <a:latin typeface="Cambria"/>
                          <a:cs typeface="Cambria"/>
                        </a:rPr>
                        <a:t>Moore</a:t>
                      </a:r>
                      <a:r>
                        <a:rPr sz="2400" b="1" spc="-60" dirty="0">
                          <a:solidFill>
                            <a:srgbClr val="C0000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b="1" dirty="0">
                          <a:solidFill>
                            <a:srgbClr val="C00000"/>
                          </a:solidFill>
                          <a:latin typeface="Cambria"/>
                          <a:cs typeface="Cambria"/>
                        </a:rPr>
                        <a:t>Machine</a:t>
                      </a:r>
                      <a:r>
                        <a:rPr sz="2400" b="1" spc="-50" dirty="0">
                          <a:solidFill>
                            <a:srgbClr val="C0000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b="1" spc="-20" dirty="0">
                          <a:solidFill>
                            <a:srgbClr val="C00000"/>
                          </a:solidFill>
                          <a:latin typeface="Cambria"/>
                          <a:cs typeface="Cambria"/>
                        </a:rPr>
                        <a:t>Example-</a:t>
                      </a:r>
                      <a:r>
                        <a:rPr sz="2400" b="1" spc="-50" dirty="0">
                          <a:solidFill>
                            <a:srgbClr val="C00000"/>
                          </a:solidFill>
                          <a:latin typeface="Cambria"/>
                          <a:cs typeface="Cambria"/>
                        </a:rPr>
                        <a:t>1</a:t>
                      </a:r>
                      <a:endParaRPr sz="2400">
                        <a:latin typeface="Cambria"/>
                        <a:cs typeface="Cambria"/>
                      </a:endParaRPr>
                    </a:p>
                    <a:p>
                      <a:pPr marL="438784">
                        <a:lnSpc>
                          <a:spcPct val="100000"/>
                        </a:lnSpc>
                        <a:spcBef>
                          <a:spcPts val="1610"/>
                        </a:spcBef>
                        <a:tabLst>
                          <a:tab pos="6537325" algn="l"/>
                        </a:tabLst>
                      </a:pPr>
                      <a:r>
                        <a:rPr sz="1900" dirty="0">
                          <a:latin typeface="Cambria"/>
                          <a:cs typeface="Cambria"/>
                        </a:rPr>
                        <a:t>Step</a:t>
                      </a:r>
                      <a:r>
                        <a:rPr sz="1900" spc="-4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dirty="0">
                          <a:latin typeface="Cambria"/>
                          <a:cs typeface="Cambria"/>
                        </a:rPr>
                        <a:t>2:</a:t>
                      </a:r>
                      <a:r>
                        <a:rPr sz="1900" spc="-10" dirty="0">
                          <a:latin typeface="Cambria"/>
                          <a:cs typeface="Cambria"/>
                        </a:rPr>
                        <a:t> Conversion</a:t>
                      </a:r>
                      <a:r>
                        <a:rPr sz="1900" spc="-9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dirty="0">
                          <a:latin typeface="Cambria"/>
                          <a:cs typeface="Cambria"/>
                        </a:rPr>
                        <a:t>from</a:t>
                      </a:r>
                      <a:r>
                        <a:rPr sz="1900" spc="37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dirty="0">
                          <a:latin typeface="Cambria"/>
                          <a:cs typeface="Cambria"/>
                        </a:rPr>
                        <a:t>Mealy</a:t>
                      </a:r>
                      <a:r>
                        <a:rPr sz="1900" spc="-5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dirty="0">
                          <a:latin typeface="Cambria"/>
                          <a:cs typeface="Cambria"/>
                        </a:rPr>
                        <a:t>to</a:t>
                      </a:r>
                      <a:r>
                        <a:rPr sz="1900" spc="-2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spc="-10" dirty="0">
                          <a:latin typeface="Cambria"/>
                          <a:cs typeface="Cambria"/>
                        </a:rPr>
                        <a:t>Moore</a:t>
                      </a:r>
                      <a:r>
                        <a:rPr sz="1900" spc="-8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spc="-10" dirty="0">
                          <a:latin typeface="Cambria"/>
                          <a:cs typeface="Cambria"/>
                        </a:rPr>
                        <a:t>Machine.</a:t>
                      </a:r>
                      <a:r>
                        <a:rPr sz="1900" dirty="0">
                          <a:latin typeface="Cambria"/>
                          <a:cs typeface="Cambria"/>
                        </a:rPr>
                        <a:t>	</a:t>
                      </a:r>
                      <a:r>
                        <a:rPr sz="2400" spc="-75" baseline="-10416" dirty="0">
                          <a:latin typeface="Cambria"/>
                          <a:cs typeface="Cambria"/>
                        </a:rPr>
                        <a:t>0</a:t>
                      </a:r>
                      <a:endParaRPr sz="2400" baseline="-10416">
                        <a:latin typeface="Cambria"/>
                        <a:cs typeface="Cambria"/>
                      </a:endParaRPr>
                    </a:p>
                    <a:p>
                      <a:pPr marL="2131060" algn="ctr">
                        <a:lnSpc>
                          <a:spcPts val="1910"/>
                        </a:lnSpc>
                        <a:spcBef>
                          <a:spcPts val="210"/>
                        </a:spcBef>
                      </a:pPr>
                      <a:r>
                        <a:rPr sz="1600" spc="-50" dirty="0">
                          <a:latin typeface="Cambria"/>
                          <a:cs typeface="Cambria"/>
                        </a:rPr>
                        <a:t>0</a:t>
                      </a:r>
                      <a:endParaRPr sz="1600">
                        <a:latin typeface="Cambria"/>
                        <a:cs typeface="Cambria"/>
                      </a:endParaRPr>
                    </a:p>
                    <a:p>
                      <a:pPr marL="2530475" algn="ctr">
                        <a:lnSpc>
                          <a:spcPts val="1745"/>
                        </a:lnSpc>
                        <a:tabLst>
                          <a:tab pos="5604510" algn="l"/>
                        </a:tabLst>
                      </a:pPr>
                      <a:r>
                        <a:rPr sz="2400" baseline="-6944" dirty="0">
                          <a:latin typeface="Cambria"/>
                          <a:cs typeface="Cambria"/>
                        </a:rPr>
                        <a:t>q1</a:t>
                      </a:r>
                      <a:r>
                        <a:rPr sz="2400" spc="-52" baseline="-6944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37" baseline="-6944" dirty="0">
                          <a:latin typeface="Cambria"/>
                          <a:cs typeface="Cambria"/>
                        </a:rPr>
                        <a:t>/0</a:t>
                      </a:r>
                      <a:r>
                        <a:rPr sz="2400" baseline="-6944" dirty="0">
                          <a:latin typeface="Cambria"/>
                          <a:cs typeface="Cambria"/>
                        </a:rPr>
                        <a:t>	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q1’</a:t>
                      </a:r>
                      <a:r>
                        <a:rPr sz="1600" spc="-7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-25" dirty="0">
                          <a:latin typeface="Cambria"/>
                          <a:cs typeface="Cambria"/>
                        </a:rPr>
                        <a:t>/1</a:t>
                      </a:r>
                      <a:endParaRPr sz="1600">
                        <a:latin typeface="Cambria"/>
                        <a:cs typeface="Cambria"/>
                      </a:endParaRPr>
                    </a:p>
                    <a:p>
                      <a:pPr marR="3725545" algn="ctr">
                        <a:lnSpc>
                          <a:spcPts val="1650"/>
                        </a:lnSpc>
                      </a:pPr>
                      <a:r>
                        <a:rPr sz="1600" spc="-50" dirty="0">
                          <a:latin typeface="Cambria"/>
                          <a:cs typeface="Cambria"/>
                        </a:rPr>
                        <a:t>0</a:t>
                      </a:r>
                      <a:endParaRPr sz="1600">
                        <a:latin typeface="Cambria"/>
                        <a:cs typeface="Cambria"/>
                      </a:endParaRPr>
                    </a:p>
                    <a:p>
                      <a:pPr marL="2457450" algn="ctr">
                        <a:lnSpc>
                          <a:spcPts val="1810"/>
                        </a:lnSpc>
                      </a:pPr>
                      <a:r>
                        <a:rPr sz="1600" spc="-50" dirty="0">
                          <a:latin typeface="Cambria"/>
                          <a:cs typeface="Cambria"/>
                        </a:rPr>
                        <a:t>0</a:t>
                      </a:r>
                      <a:endParaRPr sz="1600">
                        <a:latin typeface="Cambria"/>
                        <a:cs typeface="Cambria"/>
                      </a:endParaRPr>
                    </a:p>
                    <a:p>
                      <a:pPr marR="450215" algn="ctr">
                        <a:lnSpc>
                          <a:spcPct val="100000"/>
                        </a:lnSpc>
                        <a:spcBef>
                          <a:spcPts val="175"/>
                        </a:spcBef>
                        <a:tabLst>
                          <a:tab pos="2329815" algn="l"/>
                          <a:tab pos="3566160" algn="l"/>
                          <a:tab pos="5857240" algn="l"/>
                        </a:tabLst>
                      </a:pPr>
                      <a:r>
                        <a:rPr sz="1600" dirty="0">
                          <a:latin typeface="Cambria"/>
                          <a:cs typeface="Cambria"/>
                        </a:rPr>
                        <a:t>q0</a:t>
                      </a:r>
                      <a:r>
                        <a:rPr sz="1600" spc="-3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/</a:t>
                      </a:r>
                      <a:r>
                        <a:rPr sz="1600" spc="-2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50" dirty="0">
                          <a:latin typeface="Symbol"/>
                          <a:cs typeface="Symbol"/>
                        </a:rPr>
                        <a:t>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400" spc="-75" baseline="17361" dirty="0">
                          <a:latin typeface="Cambria"/>
                          <a:cs typeface="Cambria"/>
                        </a:rPr>
                        <a:t>0</a:t>
                      </a:r>
                      <a:r>
                        <a:rPr sz="2400" baseline="17361" dirty="0">
                          <a:latin typeface="Cambria"/>
                          <a:cs typeface="Cambria"/>
                        </a:rPr>
                        <a:t>	</a:t>
                      </a:r>
                      <a:r>
                        <a:rPr sz="2400" spc="-75" baseline="-22569" dirty="0">
                          <a:latin typeface="Cambria"/>
                          <a:cs typeface="Cambria"/>
                        </a:rPr>
                        <a:t>1</a:t>
                      </a:r>
                      <a:r>
                        <a:rPr sz="2400" baseline="-22569" dirty="0">
                          <a:latin typeface="Cambria"/>
                          <a:cs typeface="Cambria"/>
                        </a:rPr>
                        <a:t>	</a:t>
                      </a:r>
                      <a:r>
                        <a:rPr sz="2400" spc="-75" baseline="15625" dirty="0">
                          <a:latin typeface="Cambria"/>
                          <a:cs typeface="Cambria"/>
                        </a:rPr>
                        <a:t>1</a:t>
                      </a:r>
                      <a:endParaRPr sz="2400" baseline="15625">
                        <a:latin typeface="Cambria"/>
                        <a:cs typeface="Cambria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2449195">
                        <a:lnSpc>
                          <a:spcPct val="100000"/>
                        </a:lnSpc>
                        <a:spcBef>
                          <a:spcPts val="5"/>
                        </a:spcBef>
                        <a:tabLst>
                          <a:tab pos="3860800" algn="l"/>
                          <a:tab pos="6934834" algn="l"/>
                        </a:tabLst>
                      </a:pPr>
                      <a:r>
                        <a:rPr sz="2400" spc="-75" baseline="29513" dirty="0">
                          <a:latin typeface="Cambria"/>
                          <a:cs typeface="Cambria"/>
                        </a:rPr>
                        <a:t>1</a:t>
                      </a:r>
                      <a:r>
                        <a:rPr sz="2400" baseline="29513" dirty="0">
                          <a:latin typeface="Cambria"/>
                          <a:cs typeface="Cambria"/>
                        </a:rPr>
                        <a:t>	</a:t>
                      </a:r>
                      <a:r>
                        <a:rPr sz="2400" baseline="-3472" dirty="0">
                          <a:latin typeface="Cambria"/>
                          <a:cs typeface="Cambria"/>
                        </a:rPr>
                        <a:t>q2</a:t>
                      </a:r>
                      <a:r>
                        <a:rPr sz="2400" spc="-44" baseline="-3472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baseline="-3472" dirty="0">
                          <a:latin typeface="Cambria"/>
                          <a:cs typeface="Cambria"/>
                        </a:rPr>
                        <a:t>/</a:t>
                      </a:r>
                      <a:r>
                        <a:rPr sz="2400" spc="-37" baseline="-3472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75" baseline="-3472" dirty="0">
                          <a:latin typeface="Cambria"/>
                          <a:cs typeface="Cambria"/>
                        </a:rPr>
                        <a:t>0</a:t>
                      </a:r>
                      <a:r>
                        <a:rPr sz="2400" baseline="-3472" dirty="0">
                          <a:latin typeface="Cambria"/>
                          <a:cs typeface="Cambria"/>
                        </a:rPr>
                        <a:t>	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q2’</a:t>
                      </a:r>
                      <a:r>
                        <a:rPr sz="1600" spc="-5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/</a:t>
                      </a:r>
                      <a:r>
                        <a:rPr sz="1600" spc="-50" dirty="0">
                          <a:latin typeface="Cambria"/>
                          <a:cs typeface="Cambria"/>
                        </a:rPr>
                        <a:t> 1</a:t>
                      </a:r>
                      <a:endParaRPr sz="1600">
                        <a:latin typeface="Cambria"/>
                        <a:cs typeface="Cambria"/>
                      </a:endParaRPr>
                    </a:p>
                    <a:p>
                      <a:pPr marL="2439035" algn="ctr">
                        <a:lnSpc>
                          <a:spcPts val="1805"/>
                        </a:lnSpc>
                        <a:spcBef>
                          <a:spcPts val="180"/>
                        </a:spcBef>
                      </a:pPr>
                      <a:r>
                        <a:rPr sz="1600" spc="-50" dirty="0">
                          <a:latin typeface="Cambria"/>
                          <a:cs typeface="Cambria"/>
                        </a:rPr>
                        <a:t>1</a:t>
                      </a:r>
                      <a:endParaRPr sz="1600">
                        <a:latin typeface="Cambria"/>
                        <a:cs typeface="Cambria"/>
                      </a:endParaRPr>
                    </a:p>
                    <a:p>
                      <a:pPr marL="6884034" algn="ctr">
                        <a:lnSpc>
                          <a:spcPts val="1745"/>
                        </a:lnSpc>
                      </a:pPr>
                      <a:r>
                        <a:rPr sz="1600" spc="-50" dirty="0">
                          <a:latin typeface="Cambria"/>
                          <a:cs typeface="Cambria"/>
                        </a:rPr>
                        <a:t>1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69215" marB="0">
                    <a:lnL w="9525">
                      <a:solidFill>
                        <a:srgbClr val="799699"/>
                      </a:solidFill>
                      <a:prstDash val="solid"/>
                    </a:lnL>
                    <a:lnR w="9525">
                      <a:solidFill>
                        <a:srgbClr val="799699"/>
                      </a:solidFill>
                      <a:prstDash val="solid"/>
                    </a:lnR>
                    <a:lnT w="9525">
                      <a:solidFill>
                        <a:srgbClr val="799699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 row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799699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600" spc="-10" dirty="0">
                          <a:latin typeface="Cambria"/>
                          <a:cs typeface="Cambria"/>
                        </a:rPr>
                        <a:t>Input</a:t>
                      </a:r>
                      <a:endParaRPr sz="1600">
                        <a:latin typeface="Cambria"/>
                        <a:cs typeface="Cambria"/>
                      </a:endParaRPr>
                    </a:p>
                    <a:p>
                      <a:pPr marR="2540" algn="ctr">
                        <a:lnSpc>
                          <a:spcPct val="100000"/>
                        </a:lnSpc>
                      </a:pPr>
                      <a:r>
                        <a:rPr sz="1600" spc="-10" dirty="0">
                          <a:latin typeface="Cambria"/>
                          <a:cs typeface="Cambria"/>
                        </a:rPr>
                        <a:t>Symbols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54991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900" dirty="0">
                          <a:latin typeface="Cambria"/>
                          <a:cs typeface="Cambria"/>
                        </a:rPr>
                        <a:t>Next</a:t>
                      </a:r>
                      <a:r>
                        <a:rPr sz="1900" spc="-8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spc="-10" dirty="0">
                          <a:latin typeface="Cambria"/>
                          <a:cs typeface="Cambria"/>
                        </a:rPr>
                        <a:t>State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marL="1422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900" spc="-10" dirty="0">
                          <a:latin typeface="Cambria"/>
                          <a:cs typeface="Cambria"/>
                        </a:rPr>
                        <a:t>Output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910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625475" marR="57150" indent="-285750" algn="just">
                        <a:lnSpc>
                          <a:spcPct val="100000"/>
                        </a:lnSpc>
                        <a:buFont typeface="Wingdings"/>
                        <a:buChar char=""/>
                        <a:tabLst>
                          <a:tab pos="626745" algn="l"/>
                        </a:tabLst>
                      </a:pPr>
                      <a:r>
                        <a:rPr sz="1900" dirty="0">
                          <a:latin typeface="Cambria"/>
                          <a:cs typeface="Cambria"/>
                        </a:rPr>
                        <a:t>Required</a:t>
                      </a:r>
                      <a:r>
                        <a:rPr sz="1900" spc="434" dirty="0">
                          <a:latin typeface="Cambria"/>
                          <a:cs typeface="Cambria"/>
                        </a:rPr>
                        <a:t>   </a:t>
                      </a:r>
                      <a:r>
                        <a:rPr sz="1900" dirty="0">
                          <a:latin typeface="Cambria"/>
                          <a:cs typeface="Cambria"/>
                        </a:rPr>
                        <a:t>More</a:t>
                      </a:r>
                      <a:r>
                        <a:rPr sz="1900" spc="430" dirty="0">
                          <a:latin typeface="Cambria"/>
                          <a:cs typeface="Cambria"/>
                        </a:rPr>
                        <a:t>   </a:t>
                      </a:r>
                      <a:r>
                        <a:rPr sz="1900" dirty="0">
                          <a:latin typeface="Cambria"/>
                          <a:cs typeface="Cambria"/>
                        </a:rPr>
                        <a:t>Machine,</a:t>
                      </a:r>
                      <a:r>
                        <a:rPr sz="1900" spc="440" dirty="0">
                          <a:latin typeface="Cambria"/>
                          <a:cs typeface="Cambria"/>
                        </a:rPr>
                        <a:t>   </a:t>
                      </a:r>
                      <a:r>
                        <a:rPr sz="1900" spc="-10" dirty="0">
                          <a:latin typeface="Cambria"/>
                          <a:cs typeface="Cambria"/>
                        </a:rPr>
                        <a:t>State 	</a:t>
                      </a:r>
                      <a:r>
                        <a:rPr sz="1900" dirty="0">
                          <a:latin typeface="Cambria"/>
                          <a:cs typeface="Cambria"/>
                        </a:rPr>
                        <a:t>transition</a:t>
                      </a:r>
                      <a:r>
                        <a:rPr sz="1900" spc="295" dirty="0">
                          <a:latin typeface="Cambria"/>
                          <a:cs typeface="Cambria"/>
                        </a:rPr>
                        <a:t>  </a:t>
                      </a:r>
                      <a:r>
                        <a:rPr sz="1900" dirty="0">
                          <a:latin typeface="Cambria"/>
                          <a:cs typeface="Cambria"/>
                        </a:rPr>
                        <a:t>and</a:t>
                      </a:r>
                      <a:r>
                        <a:rPr sz="1900" spc="285" dirty="0">
                          <a:latin typeface="Cambria"/>
                          <a:cs typeface="Cambria"/>
                        </a:rPr>
                        <a:t>  </a:t>
                      </a:r>
                      <a:r>
                        <a:rPr sz="1900" dirty="0">
                          <a:latin typeface="Cambria"/>
                          <a:cs typeface="Cambria"/>
                        </a:rPr>
                        <a:t>output</a:t>
                      </a:r>
                      <a:r>
                        <a:rPr sz="1900" spc="300" dirty="0">
                          <a:latin typeface="Cambria"/>
                          <a:cs typeface="Cambria"/>
                        </a:rPr>
                        <a:t>  </a:t>
                      </a:r>
                      <a:r>
                        <a:rPr sz="1900" dirty="0">
                          <a:latin typeface="Cambria"/>
                          <a:cs typeface="Cambria"/>
                        </a:rPr>
                        <a:t>function</a:t>
                      </a:r>
                      <a:r>
                        <a:rPr sz="1900" spc="295" dirty="0">
                          <a:latin typeface="Cambria"/>
                          <a:cs typeface="Cambria"/>
                        </a:rPr>
                        <a:t>  </a:t>
                      </a:r>
                      <a:r>
                        <a:rPr sz="1900" spc="-25" dirty="0">
                          <a:latin typeface="Cambria"/>
                          <a:cs typeface="Cambria"/>
                        </a:rPr>
                        <a:t>as 	</a:t>
                      </a:r>
                      <a:r>
                        <a:rPr sz="1900" dirty="0">
                          <a:latin typeface="Cambria"/>
                          <a:cs typeface="Cambria"/>
                        </a:rPr>
                        <a:t>shown</a:t>
                      </a:r>
                      <a:r>
                        <a:rPr sz="1900" spc="-9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spc="-20" dirty="0">
                          <a:latin typeface="Cambria"/>
                          <a:cs typeface="Cambria"/>
                        </a:rPr>
                        <a:t>here.</a:t>
                      </a:r>
                      <a:endParaRPr sz="1900">
                        <a:latin typeface="Cambria"/>
                        <a:cs typeface="Cambria"/>
                      </a:endParaRPr>
                    </a:p>
                    <a:p>
                      <a:pPr marL="625475" marR="59055" indent="-285750" algn="just">
                        <a:lnSpc>
                          <a:spcPct val="100000"/>
                        </a:lnSpc>
                        <a:buFont typeface="Wingdings"/>
                        <a:buChar char=""/>
                        <a:tabLst>
                          <a:tab pos="626745" algn="l"/>
                        </a:tabLst>
                      </a:pPr>
                      <a:r>
                        <a:rPr sz="1900" dirty="0">
                          <a:latin typeface="Cambria"/>
                          <a:cs typeface="Cambria"/>
                        </a:rPr>
                        <a:t>If</a:t>
                      </a:r>
                      <a:r>
                        <a:rPr sz="1900" spc="175" dirty="0">
                          <a:latin typeface="Cambria"/>
                          <a:cs typeface="Cambria"/>
                        </a:rPr>
                        <a:t>  </a:t>
                      </a:r>
                      <a:r>
                        <a:rPr sz="1900" dirty="0">
                          <a:latin typeface="Cambria"/>
                          <a:cs typeface="Cambria"/>
                        </a:rPr>
                        <a:t>mealy</a:t>
                      </a:r>
                      <a:r>
                        <a:rPr sz="1900" spc="175" dirty="0">
                          <a:latin typeface="Cambria"/>
                          <a:cs typeface="Cambria"/>
                        </a:rPr>
                        <a:t>  </a:t>
                      </a:r>
                      <a:r>
                        <a:rPr sz="1900" dirty="0">
                          <a:latin typeface="Cambria"/>
                          <a:cs typeface="Cambria"/>
                        </a:rPr>
                        <a:t>machine</a:t>
                      </a:r>
                      <a:r>
                        <a:rPr sz="1900" spc="175" dirty="0">
                          <a:latin typeface="Cambria"/>
                          <a:cs typeface="Cambria"/>
                        </a:rPr>
                        <a:t>  </a:t>
                      </a:r>
                      <a:r>
                        <a:rPr sz="1900" dirty="0">
                          <a:latin typeface="Cambria"/>
                          <a:cs typeface="Cambria"/>
                        </a:rPr>
                        <a:t>having</a:t>
                      </a:r>
                      <a:r>
                        <a:rPr sz="1900" spc="170" dirty="0">
                          <a:latin typeface="Cambria"/>
                          <a:cs typeface="Cambria"/>
                        </a:rPr>
                        <a:t>  </a:t>
                      </a:r>
                      <a:r>
                        <a:rPr sz="1900" dirty="0">
                          <a:latin typeface="Cambria"/>
                          <a:cs typeface="Cambria"/>
                        </a:rPr>
                        <a:t>m</a:t>
                      </a:r>
                      <a:r>
                        <a:rPr sz="1900" spc="170" dirty="0">
                          <a:latin typeface="Cambria"/>
                          <a:cs typeface="Cambria"/>
                        </a:rPr>
                        <a:t>  </a:t>
                      </a:r>
                      <a:r>
                        <a:rPr sz="1900" dirty="0">
                          <a:latin typeface="Cambria"/>
                          <a:cs typeface="Cambria"/>
                        </a:rPr>
                        <a:t>no</a:t>
                      </a:r>
                      <a:r>
                        <a:rPr sz="1900" spc="180" dirty="0">
                          <a:latin typeface="Cambria"/>
                          <a:cs typeface="Cambria"/>
                        </a:rPr>
                        <a:t>  </a:t>
                      </a:r>
                      <a:r>
                        <a:rPr sz="1900" spc="-25" dirty="0">
                          <a:latin typeface="Cambria"/>
                          <a:cs typeface="Cambria"/>
                        </a:rPr>
                        <a:t>of 	</a:t>
                      </a:r>
                      <a:r>
                        <a:rPr sz="1900" dirty="0">
                          <a:latin typeface="Cambria"/>
                          <a:cs typeface="Cambria"/>
                        </a:rPr>
                        <a:t>states</a:t>
                      </a:r>
                      <a:r>
                        <a:rPr sz="1900" spc="170" dirty="0">
                          <a:latin typeface="Cambria"/>
                          <a:cs typeface="Cambria"/>
                        </a:rPr>
                        <a:t>  </a:t>
                      </a:r>
                      <a:r>
                        <a:rPr sz="1900" dirty="0">
                          <a:latin typeface="Cambria"/>
                          <a:cs typeface="Cambria"/>
                        </a:rPr>
                        <a:t>and</a:t>
                      </a:r>
                      <a:r>
                        <a:rPr sz="1900" spc="180" dirty="0">
                          <a:latin typeface="Cambria"/>
                          <a:cs typeface="Cambria"/>
                        </a:rPr>
                        <a:t>  </a:t>
                      </a:r>
                      <a:r>
                        <a:rPr sz="1900" dirty="0">
                          <a:latin typeface="Cambria"/>
                          <a:cs typeface="Cambria"/>
                        </a:rPr>
                        <a:t>n</a:t>
                      </a:r>
                      <a:r>
                        <a:rPr sz="1900" spc="185" dirty="0">
                          <a:latin typeface="Cambria"/>
                          <a:cs typeface="Cambria"/>
                        </a:rPr>
                        <a:t>  </a:t>
                      </a:r>
                      <a:r>
                        <a:rPr sz="1900" dirty="0">
                          <a:latin typeface="Cambria"/>
                          <a:cs typeface="Cambria"/>
                        </a:rPr>
                        <a:t>output</a:t>
                      </a:r>
                      <a:r>
                        <a:rPr sz="1900" spc="180" dirty="0">
                          <a:latin typeface="Cambria"/>
                          <a:cs typeface="Cambria"/>
                        </a:rPr>
                        <a:t>  </a:t>
                      </a:r>
                      <a:r>
                        <a:rPr sz="1900" dirty="0">
                          <a:latin typeface="Cambria"/>
                          <a:cs typeface="Cambria"/>
                        </a:rPr>
                        <a:t>symbols</a:t>
                      </a:r>
                      <a:r>
                        <a:rPr sz="1900" spc="175" dirty="0">
                          <a:latin typeface="Cambria"/>
                          <a:cs typeface="Cambria"/>
                        </a:rPr>
                        <a:t>  </a:t>
                      </a:r>
                      <a:r>
                        <a:rPr sz="1900" spc="-20" dirty="0">
                          <a:latin typeface="Cambria"/>
                          <a:cs typeface="Cambria"/>
                        </a:rPr>
                        <a:t>then 	</a:t>
                      </a:r>
                      <a:r>
                        <a:rPr sz="1900" dirty="0">
                          <a:latin typeface="Cambria"/>
                          <a:cs typeface="Cambria"/>
                        </a:rPr>
                        <a:t>possible</a:t>
                      </a:r>
                      <a:r>
                        <a:rPr sz="1900" spc="254" dirty="0">
                          <a:latin typeface="Cambria"/>
                          <a:cs typeface="Cambria"/>
                        </a:rPr>
                        <a:t>  </a:t>
                      </a:r>
                      <a:r>
                        <a:rPr sz="1900" dirty="0">
                          <a:latin typeface="Cambria"/>
                          <a:cs typeface="Cambria"/>
                        </a:rPr>
                        <a:t>no</a:t>
                      </a:r>
                      <a:r>
                        <a:rPr sz="1900" spc="254" dirty="0">
                          <a:latin typeface="Cambria"/>
                          <a:cs typeface="Cambria"/>
                        </a:rPr>
                        <a:t>  </a:t>
                      </a:r>
                      <a:r>
                        <a:rPr sz="1900" dirty="0">
                          <a:latin typeface="Cambria"/>
                          <a:cs typeface="Cambria"/>
                        </a:rPr>
                        <a:t>of</a:t>
                      </a:r>
                      <a:r>
                        <a:rPr sz="1900" spc="265" dirty="0">
                          <a:latin typeface="Cambria"/>
                          <a:cs typeface="Cambria"/>
                        </a:rPr>
                        <a:t>  </a:t>
                      </a:r>
                      <a:r>
                        <a:rPr sz="1900" dirty="0">
                          <a:latin typeface="Cambria"/>
                          <a:cs typeface="Cambria"/>
                        </a:rPr>
                        <a:t>states</a:t>
                      </a:r>
                      <a:r>
                        <a:rPr sz="1900" spc="250" dirty="0">
                          <a:latin typeface="Cambria"/>
                          <a:cs typeface="Cambria"/>
                        </a:rPr>
                        <a:t>  </a:t>
                      </a:r>
                      <a:r>
                        <a:rPr sz="1900" dirty="0">
                          <a:latin typeface="Cambria"/>
                          <a:cs typeface="Cambria"/>
                        </a:rPr>
                        <a:t>in</a:t>
                      </a:r>
                      <a:r>
                        <a:rPr sz="1900" spc="265" dirty="0">
                          <a:latin typeface="Cambria"/>
                          <a:cs typeface="Cambria"/>
                        </a:rPr>
                        <a:t>  </a:t>
                      </a:r>
                      <a:r>
                        <a:rPr sz="1900" spc="-10" dirty="0">
                          <a:latin typeface="Cambria"/>
                          <a:cs typeface="Cambria"/>
                        </a:rPr>
                        <a:t>resultant 	Moore</a:t>
                      </a:r>
                      <a:r>
                        <a:rPr sz="1900" spc="-7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dirty="0">
                          <a:latin typeface="Cambria"/>
                          <a:cs typeface="Cambria"/>
                        </a:rPr>
                        <a:t>machine</a:t>
                      </a:r>
                      <a:r>
                        <a:rPr sz="1900" spc="-7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dirty="0">
                          <a:latin typeface="Cambria"/>
                          <a:cs typeface="Cambria"/>
                        </a:rPr>
                        <a:t>will</a:t>
                      </a:r>
                      <a:r>
                        <a:rPr sz="1900" spc="-2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dirty="0">
                          <a:latin typeface="Cambria"/>
                          <a:cs typeface="Cambria"/>
                        </a:rPr>
                        <a:t>be</a:t>
                      </a:r>
                      <a:r>
                        <a:rPr sz="1900" spc="-25" dirty="0">
                          <a:latin typeface="Cambria"/>
                          <a:cs typeface="Cambria"/>
                        </a:rPr>
                        <a:t> mn.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24257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799699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799699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900" spc="-50" dirty="0">
                          <a:latin typeface="Cambria"/>
                          <a:cs typeface="Cambria"/>
                        </a:rPr>
                        <a:t>0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900" spc="-50" dirty="0">
                          <a:latin typeface="Cambria"/>
                          <a:cs typeface="Cambria"/>
                        </a:rPr>
                        <a:t>1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425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799699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577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799699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q0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q1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q2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900" spc="-50" dirty="0">
                          <a:latin typeface="Symbol"/>
                          <a:cs typeface="Symbol"/>
                        </a:rPr>
                        <a:t></a:t>
                      </a:r>
                      <a:endParaRPr sz="1900">
                        <a:latin typeface="Symbol"/>
                        <a:cs typeface="Symbol"/>
                      </a:endParaRPr>
                    </a:p>
                  </a:txBody>
                  <a:tcPr marL="0" marR="0" marT="3937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425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799699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577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799699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q1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83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q1’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83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q2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83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900" spc="-50" dirty="0">
                          <a:latin typeface="Cambria"/>
                          <a:cs typeface="Cambria"/>
                        </a:rPr>
                        <a:t>0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83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425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799699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799699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q1’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83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q1’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83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q2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83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900" spc="-50" dirty="0">
                          <a:latin typeface="Cambria"/>
                          <a:cs typeface="Cambria"/>
                        </a:rPr>
                        <a:t>1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83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425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799699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35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799699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q2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83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q1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83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q2’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83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900" spc="-50" dirty="0">
                          <a:latin typeface="Cambria"/>
                          <a:cs typeface="Cambria"/>
                        </a:rPr>
                        <a:t>0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83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425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799699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9948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799699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q2’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q1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q2’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900" spc="-50" dirty="0">
                          <a:latin typeface="Cambria"/>
                          <a:cs typeface="Cambria"/>
                        </a:rPr>
                        <a:t>1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425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799699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4800">
                <a:tc gridSpan="6"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600" spc="-25" dirty="0">
                          <a:solidFill>
                            <a:srgbClr val="FFFFFF"/>
                          </a:solidFill>
                          <a:latin typeface="Georgia"/>
                          <a:cs typeface="Georgia"/>
                        </a:rPr>
                        <a:t>124</a:t>
                      </a:r>
                      <a:endParaRPr sz="1600">
                        <a:latin typeface="Georgia"/>
                        <a:cs typeface="Georgia"/>
                      </a:endParaRPr>
                    </a:p>
                  </a:txBody>
                  <a:tcPr marL="0" marR="0" marT="9525" marB="0">
                    <a:lnL w="9525">
                      <a:solidFill>
                        <a:srgbClr val="799699"/>
                      </a:solidFill>
                      <a:prstDash val="solid"/>
                    </a:lnL>
                    <a:lnR w="9525">
                      <a:solidFill>
                        <a:srgbClr val="799699"/>
                      </a:solidFill>
                      <a:prstDash val="solid"/>
                    </a:lnR>
                    <a:lnB w="9525">
                      <a:solidFill>
                        <a:srgbClr val="799699"/>
                      </a:solidFill>
                      <a:prstDash val="solid"/>
                    </a:lnB>
                    <a:solidFill>
                      <a:srgbClr val="8AACA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3" name="object 3"/>
          <p:cNvGrpSpPr/>
          <p:nvPr/>
        </p:nvGrpSpPr>
        <p:grpSpPr>
          <a:xfrm>
            <a:off x="2023879" y="2129034"/>
            <a:ext cx="518159" cy="103505"/>
            <a:chOff x="499872" y="2129027"/>
            <a:chExt cx="518159" cy="103505"/>
          </a:xfrm>
        </p:grpSpPr>
        <p:sp>
          <p:nvSpPr>
            <p:cNvPr id="4" name="object 4"/>
            <p:cNvSpPr/>
            <p:nvPr/>
          </p:nvSpPr>
          <p:spPr>
            <a:xfrm>
              <a:off x="499872" y="2180836"/>
              <a:ext cx="393700" cy="0"/>
            </a:xfrm>
            <a:custGeom>
              <a:avLst/>
              <a:gdLst/>
              <a:ahLst/>
              <a:cxnLst/>
              <a:rect l="l" t="t" r="r" b="b"/>
              <a:pathLst>
                <a:path w="393700">
                  <a:moveTo>
                    <a:pt x="0" y="0"/>
                  </a:moveTo>
                  <a:lnTo>
                    <a:pt x="393700" y="0"/>
                  </a:lnTo>
                </a:path>
              </a:pathLst>
            </a:custGeom>
            <a:ln w="1271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6272" y="2129027"/>
              <a:ext cx="111506" cy="103505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5489451" y="1793755"/>
            <a:ext cx="104139" cy="909319"/>
            <a:chOff x="3965447" y="1793748"/>
            <a:chExt cx="104139" cy="909319"/>
          </a:xfrm>
        </p:grpSpPr>
        <p:sp>
          <p:nvSpPr>
            <p:cNvPr id="7" name="object 7"/>
            <p:cNvSpPr/>
            <p:nvPr/>
          </p:nvSpPr>
          <p:spPr>
            <a:xfrm>
              <a:off x="4017144" y="1852168"/>
              <a:ext cx="0" cy="850900"/>
            </a:xfrm>
            <a:custGeom>
              <a:avLst/>
              <a:gdLst/>
              <a:ahLst/>
              <a:cxnLst/>
              <a:rect l="l" t="t" r="r" b="b"/>
              <a:pathLst>
                <a:path h="850900">
                  <a:moveTo>
                    <a:pt x="0" y="0"/>
                  </a:moveTo>
                  <a:lnTo>
                    <a:pt x="0" y="850900"/>
                  </a:lnTo>
                </a:path>
              </a:pathLst>
            </a:custGeom>
            <a:ln w="1271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65447" y="1793748"/>
              <a:ext cx="103631" cy="96138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195061" y="1432560"/>
            <a:ext cx="96775" cy="10350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230112" y="3011423"/>
            <a:ext cx="96775" cy="103504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1969011" y="841251"/>
            <a:ext cx="7538084" cy="2860675"/>
            <a:chOff x="445008" y="841247"/>
            <a:chExt cx="7538084" cy="2860675"/>
          </a:xfrm>
        </p:grpSpPr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85943" y="1517903"/>
              <a:ext cx="2945892" cy="198882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26863" y="1714500"/>
              <a:ext cx="734567" cy="112623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931152" y="3322319"/>
              <a:ext cx="885444" cy="379476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6768084" y="2750819"/>
              <a:ext cx="1208405" cy="591185"/>
            </a:xfrm>
            <a:custGeom>
              <a:avLst/>
              <a:gdLst/>
              <a:ahLst/>
              <a:cxnLst/>
              <a:rect l="l" t="t" r="r" b="b"/>
              <a:pathLst>
                <a:path w="1208404" h="591185">
                  <a:moveTo>
                    <a:pt x="604266" y="0"/>
                  </a:moveTo>
                  <a:lnTo>
                    <a:pt x="542417" y="1524"/>
                  </a:lnTo>
                  <a:lnTo>
                    <a:pt x="482473" y="5968"/>
                  </a:lnTo>
                  <a:lnTo>
                    <a:pt x="424561" y="13334"/>
                  </a:lnTo>
                  <a:lnTo>
                    <a:pt x="369062" y="23240"/>
                  </a:lnTo>
                  <a:lnTo>
                    <a:pt x="316230" y="35687"/>
                  </a:lnTo>
                  <a:lnTo>
                    <a:pt x="266446" y="50545"/>
                  </a:lnTo>
                  <a:lnTo>
                    <a:pt x="219837" y="67563"/>
                  </a:lnTo>
                  <a:lnTo>
                    <a:pt x="177038" y="86613"/>
                  </a:lnTo>
                  <a:lnTo>
                    <a:pt x="137922" y="107568"/>
                  </a:lnTo>
                  <a:lnTo>
                    <a:pt x="103250" y="130301"/>
                  </a:lnTo>
                  <a:lnTo>
                    <a:pt x="72898" y="154685"/>
                  </a:lnTo>
                  <a:lnTo>
                    <a:pt x="27177" y="207644"/>
                  </a:lnTo>
                  <a:lnTo>
                    <a:pt x="3175" y="265429"/>
                  </a:lnTo>
                  <a:lnTo>
                    <a:pt x="0" y="295528"/>
                  </a:lnTo>
                  <a:lnTo>
                    <a:pt x="3175" y="325754"/>
                  </a:lnTo>
                  <a:lnTo>
                    <a:pt x="27177" y="383413"/>
                  </a:lnTo>
                  <a:lnTo>
                    <a:pt x="72898" y="436499"/>
                  </a:lnTo>
                  <a:lnTo>
                    <a:pt x="103250" y="460755"/>
                  </a:lnTo>
                  <a:lnTo>
                    <a:pt x="137922" y="483615"/>
                  </a:lnTo>
                  <a:lnTo>
                    <a:pt x="177038" y="504570"/>
                  </a:lnTo>
                  <a:lnTo>
                    <a:pt x="219837" y="523620"/>
                  </a:lnTo>
                  <a:lnTo>
                    <a:pt x="266446" y="540638"/>
                  </a:lnTo>
                  <a:lnTo>
                    <a:pt x="316230" y="555370"/>
                  </a:lnTo>
                  <a:lnTo>
                    <a:pt x="369062" y="567816"/>
                  </a:lnTo>
                  <a:lnTo>
                    <a:pt x="424561" y="577722"/>
                  </a:lnTo>
                  <a:lnTo>
                    <a:pt x="482473" y="585088"/>
                  </a:lnTo>
                  <a:lnTo>
                    <a:pt x="542417" y="589533"/>
                  </a:lnTo>
                  <a:lnTo>
                    <a:pt x="604266" y="591057"/>
                  </a:lnTo>
                  <a:lnTo>
                    <a:pt x="665988" y="589533"/>
                  </a:lnTo>
                  <a:lnTo>
                    <a:pt x="725932" y="585088"/>
                  </a:lnTo>
                  <a:lnTo>
                    <a:pt x="783844" y="577722"/>
                  </a:lnTo>
                  <a:lnTo>
                    <a:pt x="839343" y="567816"/>
                  </a:lnTo>
                  <a:lnTo>
                    <a:pt x="892175" y="555370"/>
                  </a:lnTo>
                  <a:lnTo>
                    <a:pt x="941959" y="540638"/>
                  </a:lnTo>
                  <a:lnTo>
                    <a:pt x="988568" y="523620"/>
                  </a:lnTo>
                  <a:lnTo>
                    <a:pt x="1031367" y="504570"/>
                  </a:lnTo>
                  <a:lnTo>
                    <a:pt x="1070483" y="483615"/>
                  </a:lnTo>
                  <a:lnTo>
                    <a:pt x="1105154" y="460755"/>
                  </a:lnTo>
                  <a:lnTo>
                    <a:pt x="1135507" y="436499"/>
                  </a:lnTo>
                  <a:lnTo>
                    <a:pt x="1181227" y="383413"/>
                  </a:lnTo>
                  <a:lnTo>
                    <a:pt x="1205230" y="325754"/>
                  </a:lnTo>
                  <a:lnTo>
                    <a:pt x="1208405" y="295528"/>
                  </a:lnTo>
                  <a:lnTo>
                    <a:pt x="1205230" y="265429"/>
                  </a:lnTo>
                  <a:lnTo>
                    <a:pt x="1181227" y="207644"/>
                  </a:lnTo>
                  <a:lnTo>
                    <a:pt x="1135507" y="154685"/>
                  </a:lnTo>
                  <a:lnTo>
                    <a:pt x="1105154" y="130301"/>
                  </a:lnTo>
                  <a:lnTo>
                    <a:pt x="1070483" y="107568"/>
                  </a:lnTo>
                  <a:lnTo>
                    <a:pt x="1031367" y="86613"/>
                  </a:lnTo>
                  <a:lnTo>
                    <a:pt x="988568" y="67563"/>
                  </a:lnTo>
                  <a:lnTo>
                    <a:pt x="941959" y="50545"/>
                  </a:lnTo>
                  <a:lnTo>
                    <a:pt x="892175" y="35687"/>
                  </a:lnTo>
                  <a:lnTo>
                    <a:pt x="839343" y="23240"/>
                  </a:lnTo>
                  <a:lnTo>
                    <a:pt x="783844" y="13334"/>
                  </a:lnTo>
                  <a:lnTo>
                    <a:pt x="725932" y="5968"/>
                  </a:lnTo>
                  <a:lnTo>
                    <a:pt x="665988" y="1524"/>
                  </a:lnTo>
                  <a:lnTo>
                    <a:pt x="60426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768846" y="2751581"/>
              <a:ext cx="1208405" cy="591185"/>
            </a:xfrm>
            <a:custGeom>
              <a:avLst/>
              <a:gdLst/>
              <a:ahLst/>
              <a:cxnLst/>
              <a:rect l="l" t="t" r="r" b="b"/>
              <a:pathLst>
                <a:path w="1208404" h="591185">
                  <a:moveTo>
                    <a:pt x="1208404" y="295528"/>
                  </a:moveTo>
                  <a:lnTo>
                    <a:pt x="1196085" y="235965"/>
                  </a:lnTo>
                  <a:lnTo>
                    <a:pt x="1160906" y="180593"/>
                  </a:lnTo>
                  <a:lnTo>
                    <a:pt x="1105153" y="130301"/>
                  </a:lnTo>
                  <a:lnTo>
                    <a:pt x="1070482" y="107568"/>
                  </a:lnTo>
                  <a:lnTo>
                    <a:pt x="1031367" y="86613"/>
                  </a:lnTo>
                  <a:lnTo>
                    <a:pt x="988568" y="67563"/>
                  </a:lnTo>
                  <a:lnTo>
                    <a:pt x="941958" y="50545"/>
                  </a:lnTo>
                  <a:lnTo>
                    <a:pt x="892175" y="35687"/>
                  </a:lnTo>
                  <a:lnTo>
                    <a:pt x="839343" y="23240"/>
                  </a:lnTo>
                  <a:lnTo>
                    <a:pt x="783844" y="13334"/>
                  </a:lnTo>
                  <a:lnTo>
                    <a:pt x="725931" y="5968"/>
                  </a:lnTo>
                  <a:lnTo>
                    <a:pt x="665987" y="1523"/>
                  </a:lnTo>
                  <a:lnTo>
                    <a:pt x="604138" y="0"/>
                  </a:lnTo>
                  <a:lnTo>
                    <a:pt x="542417" y="1523"/>
                  </a:lnTo>
                  <a:lnTo>
                    <a:pt x="482473" y="5968"/>
                  </a:lnTo>
                  <a:lnTo>
                    <a:pt x="424560" y="13334"/>
                  </a:lnTo>
                  <a:lnTo>
                    <a:pt x="369061" y="23240"/>
                  </a:lnTo>
                  <a:lnTo>
                    <a:pt x="316229" y="35687"/>
                  </a:lnTo>
                  <a:lnTo>
                    <a:pt x="266446" y="50545"/>
                  </a:lnTo>
                  <a:lnTo>
                    <a:pt x="219836" y="67563"/>
                  </a:lnTo>
                  <a:lnTo>
                    <a:pt x="177037" y="86613"/>
                  </a:lnTo>
                  <a:lnTo>
                    <a:pt x="137922" y="107568"/>
                  </a:lnTo>
                  <a:lnTo>
                    <a:pt x="103250" y="130301"/>
                  </a:lnTo>
                  <a:lnTo>
                    <a:pt x="72898" y="154685"/>
                  </a:lnTo>
                  <a:lnTo>
                    <a:pt x="27177" y="207644"/>
                  </a:lnTo>
                  <a:lnTo>
                    <a:pt x="3175" y="265429"/>
                  </a:lnTo>
                  <a:lnTo>
                    <a:pt x="0" y="295528"/>
                  </a:lnTo>
                  <a:lnTo>
                    <a:pt x="3175" y="325754"/>
                  </a:lnTo>
                  <a:lnTo>
                    <a:pt x="27177" y="383413"/>
                  </a:lnTo>
                  <a:lnTo>
                    <a:pt x="72898" y="436498"/>
                  </a:lnTo>
                  <a:lnTo>
                    <a:pt x="103250" y="460755"/>
                  </a:lnTo>
                  <a:lnTo>
                    <a:pt x="137922" y="483615"/>
                  </a:lnTo>
                  <a:lnTo>
                    <a:pt x="177037" y="504570"/>
                  </a:lnTo>
                  <a:lnTo>
                    <a:pt x="219836" y="523620"/>
                  </a:lnTo>
                  <a:lnTo>
                    <a:pt x="266446" y="540638"/>
                  </a:lnTo>
                  <a:lnTo>
                    <a:pt x="316229" y="555370"/>
                  </a:lnTo>
                  <a:lnTo>
                    <a:pt x="369061" y="567816"/>
                  </a:lnTo>
                  <a:lnTo>
                    <a:pt x="424560" y="577722"/>
                  </a:lnTo>
                  <a:lnTo>
                    <a:pt x="482473" y="585088"/>
                  </a:lnTo>
                  <a:lnTo>
                    <a:pt x="542417" y="589533"/>
                  </a:lnTo>
                  <a:lnTo>
                    <a:pt x="604138" y="591057"/>
                  </a:lnTo>
                  <a:lnTo>
                    <a:pt x="665987" y="589533"/>
                  </a:lnTo>
                  <a:lnTo>
                    <a:pt x="725931" y="585088"/>
                  </a:lnTo>
                  <a:lnTo>
                    <a:pt x="783844" y="577722"/>
                  </a:lnTo>
                  <a:lnTo>
                    <a:pt x="839343" y="567816"/>
                  </a:lnTo>
                  <a:lnTo>
                    <a:pt x="892175" y="555370"/>
                  </a:lnTo>
                  <a:lnTo>
                    <a:pt x="941958" y="540638"/>
                  </a:lnTo>
                  <a:lnTo>
                    <a:pt x="988568" y="523620"/>
                  </a:lnTo>
                  <a:lnTo>
                    <a:pt x="1031367" y="504570"/>
                  </a:lnTo>
                  <a:lnTo>
                    <a:pt x="1070482" y="483615"/>
                  </a:lnTo>
                  <a:lnTo>
                    <a:pt x="1105153" y="460755"/>
                  </a:lnTo>
                  <a:lnTo>
                    <a:pt x="1135506" y="436498"/>
                  </a:lnTo>
                  <a:lnTo>
                    <a:pt x="1181227" y="383413"/>
                  </a:lnTo>
                  <a:lnTo>
                    <a:pt x="1205229" y="325754"/>
                  </a:lnTo>
                  <a:lnTo>
                    <a:pt x="1208404" y="295528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955536" y="841247"/>
              <a:ext cx="879348" cy="41910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6768084" y="1187195"/>
              <a:ext cx="1208405" cy="591185"/>
            </a:xfrm>
            <a:custGeom>
              <a:avLst/>
              <a:gdLst/>
              <a:ahLst/>
              <a:cxnLst/>
              <a:rect l="l" t="t" r="r" b="b"/>
              <a:pathLst>
                <a:path w="1208404" h="591185">
                  <a:moveTo>
                    <a:pt x="604266" y="0"/>
                  </a:moveTo>
                  <a:lnTo>
                    <a:pt x="542417" y="1524"/>
                  </a:lnTo>
                  <a:lnTo>
                    <a:pt x="482473" y="5968"/>
                  </a:lnTo>
                  <a:lnTo>
                    <a:pt x="424561" y="13334"/>
                  </a:lnTo>
                  <a:lnTo>
                    <a:pt x="369062" y="23240"/>
                  </a:lnTo>
                  <a:lnTo>
                    <a:pt x="316230" y="35687"/>
                  </a:lnTo>
                  <a:lnTo>
                    <a:pt x="266446" y="50545"/>
                  </a:lnTo>
                  <a:lnTo>
                    <a:pt x="219837" y="67563"/>
                  </a:lnTo>
                  <a:lnTo>
                    <a:pt x="177038" y="86613"/>
                  </a:lnTo>
                  <a:lnTo>
                    <a:pt x="137922" y="107568"/>
                  </a:lnTo>
                  <a:lnTo>
                    <a:pt x="103250" y="130301"/>
                  </a:lnTo>
                  <a:lnTo>
                    <a:pt x="72898" y="154686"/>
                  </a:lnTo>
                  <a:lnTo>
                    <a:pt x="27177" y="207644"/>
                  </a:lnTo>
                  <a:lnTo>
                    <a:pt x="3175" y="265429"/>
                  </a:lnTo>
                  <a:lnTo>
                    <a:pt x="0" y="295528"/>
                  </a:lnTo>
                  <a:lnTo>
                    <a:pt x="3175" y="325754"/>
                  </a:lnTo>
                  <a:lnTo>
                    <a:pt x="27177" y="383413"/>
                  </a:lnTo>
                  <a:lnTo>
                    <a:pt x="72898" y="436371"/>
                  </a:lnTo>
                  <a:lnTo>
                    <a:pt x="103250" y="460755"/>
                  </a:lnTo>
                  <a:lnTo>
                    <a:pt x="137922" y="483488"/>
                  </a:lnTo>
                  <a:lnTo>
                    <a:pt x="177038" y="504443"/>
                  </a:lnTo>
                  <a:lnTo>
                    <a:pt x="219837" y="523620"/>
                  </a:lnTo>
                  <a:lnTo>
                    <a:pt x="266446" y="540638"/>
                  </a:lnTo>
                  <a:lnTo>
                    <a:pt x="316230" y="555370"/>
                  </a:lnTo>
                  <a:lnTo>
                    <a:pt x="369062" y="567816"/>
                  </a:lnTo>
                  <a:lnTo>
                    <a:pt x="424561" y="577723"/>
                  </a:lnTo>
                  <a:lnTo>
                    <a:pt x="482473" y="585088"/>
                  </a:lnTo>
                  <a:lnTo>
                    <a:pt x="542417" y="589533"/>
                  </a:lnTo>
                  <a:lnTo>
                    <a:pt x="604266" y="591057"/>
                  </a:lnTo>
                  <a:lnTo>
                    <a:pt x="665988" y="589533"/>
                  </a:lnTo>
                  <a:lnTo>
                    <a:pt x="725932" y="585088"/>
                  </a:lnTo>
                  <a:lnTo>
                    <a:pt x="783844" y="577723"/>
                  </a:lnTo>
                  <a:lnTo>
                    <a:pt x="839343" y="567816"/>
                  </a:lnTo>
                  <a:lnTo>
                    <a:pt x="892175" y="555370"/>
                  </a:lnTo>
                  <a:lnTo>
                    <a:pt x="941959" y="540638"/>
                  </a:lnTo>
                  <a:lnTo>
                    <a:pt x="988568" y="523620"/>
                  </a:lnTo>
                  <a:lnTo>
                    <a:pt x="1031367" y="504443"/>
                  </a:lnTo>
                  <a:lnTo>
                    <a:pt x="1070483" y="483488"/>
                  </a:lnTo>
                  <a:lnTo>
                    <a:pt x="1105154" y="460755"/>
                  </a:lnTo>
                  <a:lnTo>
                    <a:pt x="1135507" y="436371"/>
                  </a:lnTo>
                  <a:lnTo>
                    <a:pt x="1181227" y="383413"/>
                  </a:lnTo>
                  <a:lnTo>
                    <a:pt x="1205230" y="325754"/>
                  </a:lnTo>
                  <a:lnTo>
                    <a:pt x="1208405" y="295528"/>
                  </a:lnTo>
                  <a:lnTo>
                    <a:pt x="1205230" y="265429"/>
                  </a:lnTo>
                  <a:lnTo>
                    <a:pt x="1181227" y="207644"/>
                  </a:lnTo>
                  <a:lnTo>
                    <a:pt x="1135507" y="154686"/>
                  </a:lnTo>
                  <a:lnTo>
                    <a:pt x="1105154" y="130301"/>
                  </a:lnTo>
                  <a:lnTo>
                    <a:pt x="1070483" y="107568"/>
                  </a:lnTo>
                  <a:lnTo>
                    <a:pt x="1031367" y="86613"/>
                  </a:lnTo>
                  <a:lnTo>
                    <a:pt x="988568" y="67563"/>
                  </a:lnTo>
                  <a:lnTo>
                    <a:pt x="941959" y="50545"/>
                  </a:lnTo>
                  <a:lnTo>
                    <a:pt x="892175" y="35687"/>
                  </a:lnTo>
                  <a:lnTo>
                    <a:pt x="839343" y="23240"/>
                  </a:lnTo>
                  <a:lnTo>
                    <a:pt x="783844" y="13334"/>
                  </a:lnTo>
                  <a:lnTo>
                    <a:pt x="725932" y="5968"/>
                  </a:lnTo>
                  <a:lnTo>
                    <a:pt x="665988" y="1524"/>
                  </a:lnTo>
                  <a:lnTo>
                    <a:pt x="60426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18794" y="1187957"/>
              <a:ext cx="6958330" cy="1324610"/>
            </a:xfrm>
            <a:custGeom>
              <a:avLst/>
              <a:gdLst/>
              <a:ahLst/>
              <a:cxnLst/>
              <a:rect l="l" t="t" r="r" b="b"/>
              <a:pathLst>
                <a:path w="6958330" h="1324610">
                  <a:moveTo>
                    <a:pt x="6958076" y="295528"/>
                  </a:moveTo>
                  <a:lnTo>
                    <a:pt x="6945883" y="235965"/>
                  </a:lnTo>
                  <a:lnTo>
                    <a:pt x="6910705" y="180466"/>
                  </a:lnTo>
                  <a:lnTo>
                    <a:pt x="6854952" y="130301"/>
                  </a:lnTo>
                  <a:lnTo>
                    <a:pt x="6820154" y="107568"/>
                  </a:lnTo>
                  <a:lnTo>
                    <a:pt x="6781164" y="86487"/>
                  </a:lnTo>
                  <a:lnTo>
                    <a:pt x="6738238" y="67437"/>
                  </a:lnTo>
                  <a:lnTo>
                    <a:pt x="6691757" y="50418"/>
                  </a:lnTo>
                  <a:lnTo>
                    <a:pt x="6641973" y="35687"/>
                  </a:lnTo>
                  <a:lnTo>
                    <a:pt x="6589140" y="23240"/>
                  </a:lnTo>
                  <a:lnTo>
                    <a:pt x="6533641" y="13334"/>
                  </a:lnTo>
                  <a:lnTo>
                    <a:pt x="6475730" y="5968"/>
                  </a:lnTo>
                  <a:lnTo>
                    <a:pt x="6415785" y="1524"/>
                  </a:lnTo>
                  <a:lnTo>
                    <a:pt x="6353936" y="0"/>
                  </a:lnTo>
                  <a:lnTo>
                    <a:pt x="6292214" y="1524"/>
                  </a:lnTo>
                  <a:lnTo>
                    <a:pt x="6232271" y="5968"/>
                  </a:lnTo>
                  <a:lnTo>
                    <a:pt x="6174358" y="13334"/>
                  </a:lnTo>
                  <a:lnTo>
                    <a:pt x="6118859" y="23240"/>
                  </a:lnTo>
                  <a:lnTo>
                    <a:pt x="6066028" y="35687"/>
                  </a:lnTo>
                  <a:lnTo>
                    <a:pt x="6016244" y="50418"/>
                  </a:lnTo>
                  <a:lnTo>
                    <a:pt x="5969634" y="67437"/>
                  </a:lnTo>
                  <a:lnTo>
                    <a:pt x="5926708" y="86487"/>
                  </a:lnTo>
                  <a:lnTo>
                    <a:pt x="5887720" y="107568"/>
                  </a:lnTo>
                  <a:lnTo>
                    <a:pt x="5853049" y="130301"/>
                  </a:lnTo>
                  <a:lnTo>
                    <a:pt x="5822696" y="154686"/>
                  </a:lnTo>
                  <a:lnTo>
                    <a:pt x="5776976" y="207644"/>
                  </a:lnTo>
                  <a:lnTo>
                    <a:pt x="5752973" y="265302"/>
                  </a:lnTo>
                  <a:lnTo>
                    <a:pt x="5749798" y="295528"/>
                  </a:lnTo>
                  <a:lnTo>
                    <a:pt x="5752973" y="325627"/>
                  </a:lnTo>
                  <a:lnTo>
                    <a:pt x="5776976" y="383286"/>
                  </a:lnTo>
                  <a:lnTo>
                    <a:pt x="5822696" y="436244"/>
                  </a:lnTo>
                  <a:lnTo>
                    <a:pt x="5853049" y="460628"/>
                  </a:lnTo>
                  <a:lnTo>
                    <a:pt x="5887720" y="483362"/>
                  </a:lnTo>
                  <a:lnTo>
                    <a:pt x="5926708" y="504316"/>
                  </a:lnTo>
                  <a:lnTo>
                    <a:pt x="5969634" y="523366"/>
                  </a:lnTo>
                  <a:lnTo>
                    <a:pt x="6016244" y="540384"/>
                  </a:lnTo>
                  <a:lnTo>
                    <a:pt x="6066028" y="555116"/>
                  </a:lnTo>
                  <a:lnTo>
                    <a:pt x="6118859" y="567563"/>
                  </a:lnTo>
                  <a:lnTo>
                    <a:pt x="6174358" y="577468"/>
                  </a:lnTo>
                  <a:lnTo>
                    <a:pt x="6232271" y="584834"/>
                  </a:lnTo>
                  <a:lnTo>
                    <a:pt x="6292214" y="589279"/>
                  </a:lnTo>
                  <a:lnTo>
                    <a:pt x="6353936" y="590803"/>
                  </a:lnTo>
                  <a:lnTo>
                    <a:pt x="6415785" y="589279"/>
                  </a:lnTo>
                  <a:lnTo>
                    <a:pt x="6475730" y="584834"/>
                  </a:lnTo>
                  <a:lnTo>
                    <a:pt x="6533641" y="577468"/>
                  </a:lnTo>
                  <a:lnTo>
                    <a:pt x="6589140" y="567563"/>
                  </a:lnTo>
                  <a:lnTo>
                    <a:pt x="6641973" y="555116"/>
                  </a:lnTo>
                  <a:lnTo>
                    <a:pt x="6691757" y="540384"/>
                  </a:lnTo>
                  <a:lnTo>
                    <a:pt x="6738238" y="523366"/>
                  </a:lnTo>
                  <a:lnTo>
                    <a:pt x="6781164" y="504316"/>
                  </a:lnTo>
                  <a:lnTo>
                    <a:pt x="6820154" y="483362"/>
                  </a:lnTo>
                  <a:lnTo>
                    <a:pt x="6854952" y="460628"/>
                  </a:lnTo>
                  <a:lnTo>
                    <a:pt x="6885178" y="436244"/>
                  </a:lnTo>
                  <a:lnTo>
                    <a:pt x="6930898" y="383286"/>
                  </a:lnTo>
                  <a:lnTo>
                    <a:pt x="6955028" y="325627"/>
                  </a:lnTo>
                  <a:lnTo>
                    <a:pt x="6958076" y="295528"/>
                  </a:lnTo>
                  <a:close/>
                </a:path>
                <a:path w="6958330" h="1324610">
                  <a:moveTo>
                    <a:pt x="1208405" y="1028826"/>
                  </a:moveTo>
                  <a:lnTo>
                    <a:pt x="1196086" y="969390"/>
                  </a:lnTo>
                  <a:lnTo>
                    <a:pt x="1160907" y="913891"/>
                  </a:lnTo>
                  <a:lnTo>
                    <a:pt x="1105154" y="863726"/>
                  </a:lnTo>
                  <a:lnTo>
                    <a:pt x="1070356" y="840993"/>
                  </a:lnTo>
                  <a:lnTo>
                    <a:pt x="1031367" y="819912"/>
                  </a:lnTo>
                  <a:lnTo>
                    <a:pt x="988441" y="800862"/>
                  </a:lnTo>
                  <a:lnTo>
                    <a:pt x="941958" y="783843"/>
                  </a:lnTo>
                  <a:lnTo>
                    <a:pt x="892175" y="769112"/>
                  </a:lnTo>
                  <a:lnTo>
                    <a:pt x="839343" y="756665"/>
                  </a:lnTo>
                  <a:lnTo>
                    <a:pt x="783844" y="746759"/>
                  </a:lnTo>
                  <a:lnTo>
                    <a:pt x="725932" y="739393"/>
                  </a:lnTo>
                  <a:lnTo>
                    <a:pt x="665988" y="734949"/>
                  </a:lnTo>
                  <a:lnTo>
                    <a:pt x="604266" y="733425"/>
                  </a:lnTo>
                  <a:lnTo>
                    <a:pt x="542417" y="734949"/>
                  </a:lnTo>
                  <a:lnTo>
                    <a:pt x="482472" y="739393"/>
                  </a:lnTo>
                  <a:lnTo>
                    <a:pt x="424561" y="746759"/>
                  </a:lnTo>
                  <a:lnTo>
                    <a:pt x="368934" y="756665"/>
                  </a:lnTo>
                  <a:lnTo>
                    <a:pt x="316230" y="769112"/>
                  </a:lnTo>
                  <a:lnTo>
                    <a:pt x="266319" y="783843"/>
                  </a:lnTo>
                  <a:lnTo>
                    <a:pt x="219849" y="800862"/>
                  </a:lnTo>
                  <a:lnTo>
                    <a:pt x="176936" y="819912"/>
                  </a:lnTo>
                  <a:lnTo>
                    <a:pt x="137947" y="840993"/>
                  </a:lnTo>
                  <a:lnTo>
                    <a:pt x="103174" y="863726"/>
                  </a:lnTo>
                  <a:lnTo>
                    <a:pt x="72910" y="888111"/>
                  </a:lnTo>
                  <a:lnTo>
                    <a:pt x="27152" y="941069"/>
                  </a:lnTo>
                  <a:lnTo>
                    <a:pt x="3124" y="998727"/>
                  </a:lnTo>
                  <a:lnTo>
                    <a:pt x="0" y="1028826"/>
                  </a:lnTo>
                  <a:lnTo>
                    <a:pt x="3124" y="1059052"/>
                  </a:lnTo>
                  <a:lnTo>
                    <a:pt x="27152" y="1116711"/>
                  </a:lnTo>
                  <a:lnTo>
                    <a:pt x="72910" y="1169669"/>
                  </a:lnTo>
                  <a:lnTo>
                    <a:pt x="103174" y="1194053"/>
                  </a:lnTo>
                  <a:lnTo>
                    <a:pt x="137947" y="1216787"/>
                  </a:lnTo>
                  <a:lnTo>
                    <a:pt x="176936" y="1237741"/>
                  </a:lnTo>
                  <a:lnTo>
                    <a:pt x="219849" y="1256791"/>
                  </a:lnTo>
                  <a:lnTo>
                    <a:pt x="266319" y="1273809"/>
                  </a:lnTo>
                  <a:lnTo>
                    <a:pt x="316230" y="1288541"/>
                  </a:lnTo>
                  <a:lnTo>
                    <a:pt x="368934" y="1300988"/>
                  </a:lnTo>
                  <a:lnTo>
                    <a:pt x="424561" y="1310893"/>
                  </a:lnTo>
                  <a:lnTo>
                    <a:pt x="482472" y="1318259"/>
                  </a:lnTo>
                  <a:lnTo>
                    <a:pt x="542417" y="1322704"/>
                  </a:lnTo>
                  <a:lnTo>
                    <a:pt x="604266" y="1324228"/>
                  </a:lnTo>
                  <a:lnTo>
                    <a:pt x="665988" y="1322704"/>
                  </a:lnTo>
                  <a:lnTo>
                    <a:pt x="725932" y="1318259"/>
                  </a:lnTo>
                  <a:lnTo>
                    <a:pt x="783844" y="1310893"/>
                  </a:lnTo>
                  <a:lnTo>
                    <a:pt x="839343" y="1300988"/>
                  </a:lnTo>
                  <a:lnTo>
                    <a:pt x="892175" y="1288541"/>
                  </a:lnTo>
                  <a:lnTo>
                    <a:pt x="941958" y="1273809"/>
                  </a:lnTo>
                  <a:lnTo>
                    <a:pt x="988441" y="1256791"/>
                  </a:lnTo>
                  <a:lnTo>
                    <a:pt x="1031367" y="1237741"/>
                  </a:lnTo>
                  <a:lnTo>
                    <a:pt x="1070356" y="1216787"/>
                  </a:lnTo>
                  <a:lnTo>
                    <a:pt x="1105154" y="1194053"/>
                  </a:lnTo>
                  <a:lnTo>
                    <a:pt x="1135507" y="1169669"/>
                  </a:lnTo>
                  <a:lnTo>
                    <a:pt x="1181227" y="1116711"/>
                  </a:lnTo>
                  <a:lnTo>
                    <a:pt x="1205230" y="1059052"/>
                  </a:lnTo>
                  <a:lnTo>
                    <a:pt x="1208405" y="1028826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45008" y="2072639"/>
              <a:ext cx="707136" cy="265175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3669791" y="2772155"/>
              <a:ext cx="1208405" cy="591185"/>
            </a:xfrm>
            <a:custGeom>
              <a:avLst/>
              <a:gdLst/>
              <a:ahLst/>
              <a:cxnLst/>
              <a:rect l="l" t="t" r="r" b="b"/>
              <a:pathLst>
                <a:path w="1208404" h="591185">
                  <a:moveTo>
                    <a:pt x="604138" y="0"/>
                  </a:moveTo>
                  <a:lnTo>
                    <a:pt x="542417" y="1524"/>
                  </a:lnTo>
                  <a:lnTo>
                    <a:pt x="482473" y="5969"/>
                  </a:lnTo>
                  <a:lnTo>
                    <a:pt x="424561" y="13335"/>
                  </a:lnTo>
                  <a:lnTo>
                    <a:pt x="369062" y="23241"/>
                  </a:lnTo>
                  <a:lnTo>
                    <a:pt x="316230" y="35687"/>
                  </a:lnTo>
                  <a:lnTo>
                    <a:pt x="266446" y="50546"/>
                  </a:lnTo>
                  <a:lnTo>
                    <a:pt x="219837" y="67564"/>
                  </a:lnTo>
                  <a:lnTo>
                    <a:pt x="177037" y="86614"/>
                  </a:lnTo>
                  <a:lnTo>
                    <a:pt x="137922" y="107569"/>
                  </a:lnTo>
                  <a:lnTo>
                    <a:pt x="103250" y="130302"/>
                  </a:lnTo>
                  <a:lnTo>
                    <a:pt x="72898" y="154686"/>
                  </a:lnTo>
                  <a:lnTo>
                    <a:pt x="27178" y="207645"/>
                  </a:lnTo>
                  <a:lnTo>
                    <a:pt x="3175" y="265430"/>
                  </a:lnTo>
                  <a:lnTo>
                    <a:pt x="0" y="295529"/>
                  </a:lnTo>
                  <a:lnTo>
                    <a:pt x="3175" y="325755"/>
                  </a:lnTo>
                  <a:lnTo>
                    <a:pt x="27178" y="383540"/>
                  </a:lnTo>
                  <a:lnTo>
                    <a:pt x="72898" y="436499"/>
                  </a:lnTo>
                  <a:lnTo>
                    <a:pt x="103250" y="460883"/>
                  </a:lnTo>
                  <a:lnTo>
                    <a:pt x="137922" y="483616"/>
                  </a:lnTo>
                  <a:lnTo>
                    <a:pt x="177037" y="504571"/>
                  </a:lnTo>
                  <a:lnTo>
                    <a:pt x="219837" y="523621"/>
                  </a:lnTo>
                  <a:lnTo>
                    <a:pt x="266446" y="540639"/>
                  </a:lnTo>
                  <a:lnTo>
                    <a:pt x="316230" y="555498"/>
                  </a:lnTo>
                  <a:lnTo>
                    <a:pt x="369062" y="567944"/>
                  </a:lnTo>
                  <a:lnTo>
                    <a:pt x="424561" y="577850"/>
                  </a:lnTo>
                  <a:lnTo>
                    <a:pt x="482473" y="585216"/>
                  </a:lnTo>
                  <a:lnTo>
                    <a:pt x="542417" y="589661"/>
                  </a:lnTo>
                  <a:lnTo>
                    <a:pt x="604138" y="591185"/>
                  </a:lnTo>
                  <a:lnTo>
                    <a:pt x="665988" y="589661"/>
                  </a:lnTo>
                  <a:lnTo>
                    <a:pt x="726059" y="585216"/>
                  </a:lnTo>
                  <a:lnTo>
                    <a:pt x="783971" y="577850"/>
                  </a:lnTo>
                  <a:lnTo>
                    <a:pt x="839470" y="567944"/>
                  </a:lnTo>
                  <a:lnTo>
                    <a:pt x="892302" y="555498"/>
                  </a:lnTo>
                  <a:lnTo>
                    <a:pt x="942086" y="540639"/>
                  </a:lnTo>
                  <a:lnTo>
                    <a:pt x="988568" y="523621"/>
                  </a:lnTo>
                  <a:lnTo>
                    <a:pt x="1031494" y="504571"/>
                  </a:lnTo>
                  <a:lnTo>
                    <a:pt x="1070483" y="483616"/>
                  </a:lnTo>
                  <a:lnTo>
                    <a:pt x="1105281" y="460883"/>
                  </a:lnTo>
                  <a:lnTo>
                    <a:pt x="1135507" y="436499"/>
                  </a:lnTo>
                  <a:lnTo>
                    <a:pt x="1181227" y="383540"/>
                  </a:lnTo>
                  <a:lnTo>
                    <a:pt x="1205230" y="325755"/>
                  </a:lnTo>
                  <a:lnTo>
                    <a:pt x="1208405" y="295529"/>
                  </a:lnTo>
                  <a:lnTo>
                    <a:pt x="1205230" y="265430"/>
                  </a:lnTo>
                  <a:lnTo>
                    <a:pt x="1181227" y="207645"/>
                  </a:lnTo>
                  <a:lnTo>
                    <a:pt x="1135507" y="154686"/>
                  </a:lnTo>
                  <a:lnTo>
                    <a:pt x="1105281" y="130302"/>
                  </a:lnTo>
                  <a:lnTo>
                    <a:pt x="1070483" y="107569"/>
                  </a:lnTo>
                  <a:lnTo>
                    <a:pt x="1031494" y="86614"/>
                  </a:lnTo>
                  <a:lnTo>
                    <a:pt x="988568" y="67564"/>
                  </a:lnTo>
                  <a:lnTo>
                    <a:pt x="942086" y="50546"/>
                  </a:lnTo>
                  <a:lnTo>
                    <a:pt x="892302" y="35687"/>
                  </a:lnTo>
                  <a:lnTo>
                    <a:pt x="839470" y="23241"/>
                  </a:lnTo>
                  <a:lnTo>
                    <a:pt x="783971" y="13335"/>
                  </a:lnTo>
                  <a:lnTo>
                    <a:pt x="726059" y="5969"/>
                  </a:lnTo>
                  <a:lnTo>
                    <a:pt x="665988" y="1524"/>
                  </a:lnTo>
                  <a:lnTo>
                    <a:pt x="60413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670553" y="2772918"/>
              <a:ext cx="1208405" cy="591185"/>
            </a:xfrm>
            <a:custGeom>
              <a:avLst/>
              <a:gdLst/>
              <a:ahLst/>
              <a:cxnLst/>
              <a:rect l="l" t="t" r="r" b="b"/>
              <a:pathLst>
                <a:path w="1208404" h="591185">
                  <a:moveTo>
                    <a:pt x="1208405" y="295529"/>
                  </a:moveTo>
                  <a:lnTo>
                    <a:pt x="1196086" y="235966"/>
                  </a:lnTo>
                  <a:lnTo>
                    <a:pt x="1160907" y="180594"/>
                  </a:lnTo>
                  <a:lnTo>
                    <a:pt x="1105281" y="130302"/>
                  </a:lnTo>
                  <a:lnTo>
                    <a:pt x="1070483" y="107569"/>
                  </a:lnTo>
                  <a:lnTo>
                    <a:pt x="1031494" y="86614"/>
                  </a:lnTo>
                  <a:lnTo>
                    <a:pt x="988568" y="67564"/>
                  </a:lnTo>
                  <a:lnTo>
                    <a:pt x="942086" y="50546"/>
                  </a:lnTo>
                  <a:lnTo>
                    <a:pt x="892301" y="35687"/>
                  </a:lnTo>
                  <a:lnTo>
                    <a:pt x="839470" y="23241"/>
                  </a:lnTo>
                  <a:lnTo>
                    <a:pt x="783971" y="13335"/>
                  </a:lnTo>
                  <a:lnTo>
                    <a:pt x="726059" y="5969"/>
                  </a:lnTo>
                  <a:lnTo>
                    <a:pt x="665988" y="1524"/>
                  </a:lnTo>
                  <a:lnTo>
                    <a:pt x="604138" y="0"/>
                  </a:lnTo>
                  <a:lnTo>
                    <a:pt x="542417" y="1524"/>
                  </a:lnTo>
                  <a:lnTo>
                    <a:pt x="482473" y="5969"/>
                  </a:lnTo>
                  <a:lnTo>
                    <a:pt x="424561" y="13335"/>
                  </a:lnTo>
                  <a:lnTo>
                    <a:pt x="369062" y="23241"/>
                  </a:lnTo>
                  <a:lnTo>
                    <a:pt x="316230" y="35687"/>
                  </a:lnTo>
                  <a:lnTo>
                    <a:pt x="266446" y="50546"/>
                  </a:lnTo>
                  <a:lnTo>
                    <a:pt x="219837" y="67564"/>
                  </a:lnTo>
                  <a:lnTo>
                    <a:pt x="177037" y="86614"/>
                  </a:lnTo>
                  <a:lnTo>
                    <a:pt x="137922" y="107569"/>
                  </a:lnTo>
                  <a:lnTo>
                    <a:pt x="103250" y="130302"/>
                  </a:lnTo>
                  <a:lnTo>
                    <a:pt x="72898" y="154686"/>
                  </a:lnTo>
                  <a:lnTo>
                    <a:pt x="27178" y="207645"/>
                  </a:lnTo>
                  <a:lnTo>
                    <a:pt x="3175" y="265430"/>
                  </a:lnTo>
                  <a:lnTo>
                    <a:pt x="0" y="295529"/>
                  </a:lnTo>
                  <a:lnTo>
                    <a:pt x="3175" y="325755"/>
                  </a:lnTo>
                  <a:lnTo>
                    <a:pt x="27178" y="383540"/>
                  </a:lnTo>
                  <a:lnTo>
                    <a:pt x="72898" y="436499"/>
                  </a:lnTo>
                  <a:lnTo>
                    <a:pt x="103250" y="460883"/>
                  </a:lnTo>
                  <a:lnTo>
                    <a:pt x="137922" y="483616"/>
                  </a:lnTo>
                  <a:lnTo>
                    <a:pt x="177037" y="504571"/>
                  </a:lnTo>
                  <a:lnTo>
                    <a:pt x="219837" y="523621"/>
                  </a:lnTo>
                  <a:lnTo>
                    <a:pt x="266446" y="540639"/>
                  </a:lnTo>
                  <a:lnTo>
                    <a:pt x="316230" y="555498"/>
                  </a:lnTo>
                  <a:lnTo>
                    <a:pt x="369062" y="567944"/>
                  </a:lnTo>
                  <a:lnTo>
                    <a:pt x="424561" y="577850"/>
                  </a:lnTo>
                  <a:lnTo>
                    <a:pt x="482473" y="585216"/>
                  </a:lnTo>
                  <a:lnTo>
                    <a:pt x="542417" y="589661"/>
                  </a:lnTo>
                  <a:lnTo>
                    <a:pt x="604138" y="591185"/>
                  </a:lnTo>
                  <a:lnTo>
                    <a:pt x="665988" y="589661"/>
                  </a:lnTo>
                  <a:lnTo>
                    <a:pt x="726059" y="585216"/>
                  </a:lnTo>
                  <a:lnTo>
                    <a:pt x="783971" y="577850"/>
                  </a:lnTo>
                  <a:lnTo>
                    <a:pt x="839470" y="567944"/>
                  </a:lnTo>
                  <a:lnTo>
                    <a:pt x="892301" y="555498"/>
                  </a:lnTo>
                  <a:lnTo>
                    <a:pt x="942086" y="540639"/>
                  </a:lnTo>
                  <a:lnTo>
                    <a:pt x="988568" y="523621"/>
                  </a:lnTo>
                  <a:lnTo>
                    <a:pt x="1031494" y="504571"/>
                  </a:lnTo>
                  <a:lnTo>
                    <a:pt x="1070483" y="483616"/>
                  </a:lnTo>
                  <a:lnTo>
                    <a:pt x="1105281" y="460883"/>
                  </a:lnTo>
                  <a:lnTo>
                    <a:pt x="1135507" y="436499"/>
                  </a:lnTo>
                  <a:lnTo>
                    <a:pt x="1181227" y="383540"/>
                  </a:lnTo>
                  <a:lnTo>
                    <a:pt x="1205230" y="325755"/>
                  </a:lnTo>
                  <a:lnTo>
                    <a:pt x="1208405" y="295529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167128" y="2298191"/>
              <a:ext cx="1636776" cy="954024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2223516" y="2327147"/>
              <a:ext cx="1446530" cy="770890"/>
            </a:xfrm>
            <a:custGeom>
              <a:avLst/>
              <a:gdLst/>
              <a:ahLst/>
              <a:cxnLst/>
              <a:rect l="l" t="t" r="r" b="b"/>
              <a:pathLst>
                <a:path w="1446529" h="770889">
                  <a:moveTo>
                    <a:pt x="39751" y="17780"/>
                  </a:moveTo>
                  <a:lnTo>
                    <a:pt x="5969" y="0"/>
                  </a:lnTo>
                  <a:lnTo>
                    <a:pt x="0" y="11176"/>
                  </a:lnTo>
                  <a:lnTo>
                    <a:pt x="33782" y="28956"/>
                  </a:lnTo>
                  <a:lnTo>
                    <a:pt x="39751" y="17780"/>
                  </a:lnTo>
                  <a:close/>
                </a:path>
                <a:path w="1446529" h="770889">
                  <a:moveTo>
                    <a:pt x="84582" y="41402"/>
                  </a:moveTo>
                  <a:lnTo>
                    <a:pt x="50927" y="23622"/>
                  </a:lnTo>
                  <a:lnTo>
                    <a:pt x="44958" y="34925"/>
                  </a:lnTo>
                  <a:lnTo>
                    <a:pt x="78740" y="52705"/>
                  </a:lnTo>
                  <a:lnTo>
                    <a:pt x="84582" y="41402"/>
                  </a:lnTo>
                  <a:close/>
                </a:path>
                <a:path w="1446529" h="770889">
                  <a:moveTo>
                    <a:pt x="129413" y="65151"/>
                  </a:moveTo>
                  <a:lnTo>
                    <a:pt x="95885" y="47371"/>
                  </a:lnTo>
                  <a:lnTo>
                    <a:pt x="89916" y="58547"/>
                  </a:lnTo>
                  <a:lnTo>
                    <a:pt x="123571" y="76327"/>
                  </a:lnTo>
                  <a:lnTo>
                    <a:pt x="129413" y="65151"/>
                  </a:lnTo>
                  <a:close/>
                </a:path>
                <a:path w="1446529" h="770889">
                  <a:moveTo>
                    <a:pt x="174371" y="88773"/>
                  </a:moveTo>
                  <a:lnTo>
                    <a:pt x="140716" y="70993"/>
                  </a:lnTo>
                  <a:lnTo>
                    <a:pt x="134747" y="82296"/>
                  </a:lnTo>
                  <a:lnTo>
                    <a:pt x="168529" y="99949"/>
                  </a:lnTo>
                  <a:lnTo>
                    <a:pt x="174371" y="88773"/>
                  </a:lnTo>
                  <a:close/>
                </a:path>
                <a:path w="1446529" h="770889">
                  <a:moveTo>
                    <a:pt x="219329" y="112395"/>
                  </a:moveTo>
                  <a:lnTo>
                    <a:pt x="185674" y="94742"/>
                  </a:lnTo>
                  <a:lnTo>
                    <a:pt x="179705" y="105918"/>
                  </a:lnTo>
                  <a:lnTo>
                    <a:pt x="213487" y="123698"/>
                  </a:lnTo>
                  <a:lnTo>
                    <a:pt x="219329" y="112395"/>
                  </a:lnTo>
                  <a:close/>
                </a:path>
                <a:path w="1446529" h="770889">
                  <a:moveTo>
                    <a:pt x="264287" y="136144"/>
                  </a:moveTo>
                  <a:lnTo>
                    <a:pt x="230632" y="118364"/>
                  </a:lnTo>
                  <a:lnTo>
                    <a:pt x="224663" y="129540"/>
                  </a:lnTo>
                  <a:lnTo>
                    <a:pt x="258445" y="147320"/>
                  </a:lnTo>
                  <a:lnTo>
                    <a:pt x="264287" y="136144"/>
                  </a:lnTo>
                  <a:close/>
                </a:path>
                <a:path w="1446529" h="770889">
                  <a:moveTo>
                    <a:pt x="309245" y="159766"/>
                  </a:moveTo>
                  <a:lnTo>
                    <a:pt x="275590" y="141986"/>
                  </a:lnTo>
                  <a:lnTo>
                    <a:pt x="269621" y="153289"/>
                  </a:lnTo>
                  <a:lnTo>
                    <a:pt x="303276" y="171069"/>
                  </a:lnTo>
                  <a:lnTo>
                    <a:pt x="309245" y="159766"/>
                  </a:lnTo>
                  <a:close/>
                </a:path>
                <a:path w="1446529" h="770889">
                  <a:moveTo>
                    <a:pt x="354076" y="183388"/>
                  </a:moveTo>
                  <a:lnTo>
                    <a:pt x="320421" y="165735"/>
                  </a:lnTo>
                  <a:lnTo>
                    <a:pt x="314452" y="176911"/>
                  </a:lnTo>
                  <a:lnTo>
                    <a:pt x="348107" y="194691"/>
                  </a:lnTo>
                  <a:lnTo>
                    <a:pt x="354076" y="183388"/>
                  </a:lnTo>
                  <a:close/>
                </a:path>
                <a:path w="1446529" h="770889">
                  <a:moveTo>
                    <a:pt x="399034" y="207264"/>
                  </a:moveTo>
                  <a:lnTo>
                    <a:pt x="365252" y="189357"/>
                  </a:lnTo>
                  <a:lnTo>
                    <a:pt x="359410" y="200787"/>
                  </a:lnTo>
                  <a:lnTo>
                    <a:pt x="393065" y="218440"/>
                  </a:lnTo>
                  <a:lnTo>
                    <a:pt x="399034" y="207264"/>
                  </a:lnTo>
                  <a:close/>
                </a:path>
                <a:path w="1446529" h="770889">
                  <a:moveTo>
                    <a:pt x="443992" y="230886"/>
                  </a:moveTo>
                  <a:lnTo>
                    <a:pt x="410210" y="213106"/>
                  </a:lnTo>
                  <a:lnTo>
                    <a:pt x="404368" y="224409"/>
                  </a:lnTo>
                  <a:lnTo>
                    <a:pt x="438023" y="242189"/>
                  </a:lnTo>
                  <a:lnTo>
                    <a:pt x="443992" y="230886"/>
                  </a:lnTo>
                  <a:close/>
                </a:path>
                <a:path w="1446529" h="770889">
                  <a:moveTo>
                    <a:pt x="488950" y="254635"/>
                  </a:moveTo>
                  <a:lnTo>
                    <a:pt x="455168" y="236855"/>
                  </a:lnTo>
                  <a:lnTo>
                    <a:pt x="449326" y="248031"/>
                  </a:lnTo>
                  <a:lnTo>
                    <a:pt x="482981" y="265811"/>
                  </a:lnTo>
                  <a:lnTo>
                    <a:pt x="488950" y="254635"/>
                  </a:lnTo>
                  <a:close/>
                </a:path>
                <a:path w="1446529" h="770889">
                  <a:moveTo>
                    <a:pt x="533781" y="278257"/>
                  </a:moveTo>
                  <a:lnTo>
                    <a:pt x="500126" y="260477"/>
                  </a:lnTo>
                  <a:lnTo>
                    <a:pt x="494284" y="271780"/>
                  </a:lnTo>
                  <a:lnTo>
                    <a:pt x="527812" y="289433"/>
                  </a:lnTo>
                  <a:lnTo>
                    <a:pt x="533781" y="278257"/>
                  </a:lnTo>
                  <a:close/>
                </a:path>
                <a:path w="1446529" h="770889">
                  <a:moveTo>
                    <a:pt x="578739" y="301879"/>
                  </a:moveTo>
                  <a:lnTo>
                    <a:pt x="544957" y="284226"/>
                  </a:lnTo>
                  <a:lnTo>
                    <a:pt x="539115" y="295402"/>
                  </a:lnTo>
                  <a:lnTo>
                    <a:pt x="572770" y="313182"/>
                  </a:lnTo>
                  <a:lnTo>
                    <a:pt x="578739" y="301879"/>
                  </a:lnTo>
                  <a:close/>
                </a:path>
                <a:path w="1446529" h="770889">
                  <a:moveTo>
                    <a:pt x="623697" y="325628"/>
                  </a:moveTo>
                  <a:lnTo>
                    <a:pt x="589915" y="307848"/>
                  </a:lnTo>
                  <a:lnTo>
                    <a:pt x="584073" y="319024"/>
                  </a:lnTo>
                  <a:lnTo>
                    <a:pt x="617728" y="336804"/>
                  </a:lnTo>
                  <a:lnTo>
                    <a:pt x="623697" y="325628"/>
                  </a:lnTo>
                  <a:close/>
                </a:path>
                <a:path w="1446529" h="770889">
                  <a:moveTo>
                    <a:pt x="668528" y="349250"/>
                  </a:moveTo>
                  <a:lnTo>
                    <a:pt x="634873" y="331470"/>
                  </a:lnTo>
                  <a:lnTo>
                    <a:pt x="628904" y="342773"/>
                  </a:lnTo>
                  <a:lnTo>
                    <a:pt x="662686" y="360553"/>
                  </a:lnTo>
                  <a:lnTo>
                    <a:pt x="668528" y="349250"/>
                  </a:lnTo>
                  <a:close/>
                </a:path>
                <a:path w="1446529" h="770889">
                  <a:moveTo>
                    <a:pt x="713486" y="372872"/>
                  </a:moveTo>
                  <a:lnTo>
                    <a:pt x="679831" y="355219"/>
                  </a:lnTo>
                  <a:lnTo>
                    <a:pt x="673862" y="366395"/>
                  </a:lnTo>
                  <a:lnTo>
                    <a:pt x="707644" y="384175"/>
                  </a:lnTo>
                  <a:lnTo>
                    <a:pt x="713486" y="372872"/>
                  </a:lnTo>
                  <a:close/>
                </a:path>
                <a:path w="1446529" h="770889">
                  <a:moveTo>
                    <a:pt x="758317" y="396621"/>
                  </a:moveTo>
                  <a:lnTo>
                    <a:pt x="724662" y="378841"/>
                  </a:lnTo>
                  <a:lnTo>
                    <a:pt x="718820" y="390144"/>
                  </a:lnTo>
                  <a:lnTo>
                    <a:pt x="752475" y="407797"/>
                  </a:lnTo>
                  <a:lnTo>
                    <a:pt x="758317" y="396621"/>
                  </a:lnTo>
                  <a:close/>
                </a:path>
                <a:path w="1446529" h="770889">
                  <a:moveTo>
                    <a:pt x="803275" y="420243"/>
                  </a:moveTo>
                  <a:lnTo>
                    <a:pt x="769620" y="402463"/>
                  </a:lnTo>
                  <a:lnTo>
                    <a:pt x="763651" y="413766"/>
                  </a:lnTo>
                  <a:lnTo>
                    <a:pt x="797433" y="431546"/>
                  </a:lnTo>
                  <a:lnTo>
                    <a:pt x="803275" y="420243"/>
                  </a:lnTo>
                  <a:close/>
                </a:path>
                <a:path w="1446529" h="770889">
                  <a:moveTo>
                    <a:pt x="848233" y="443992"/>
                  </a:moveTo>
                  <a:lnTo>
                    <a:pt x="814578" y="426212"/>
                  </a:lnTo>
                  <a:lnTo>
                    <a:pt x="808609" y="437388"/>
                  </a:lnTo>
                  <a:lnTo>
                    <a:pt x="842391" y="455168"/>
                  </a:lnTo>
                  <a:lnTo>
                    <a:pt x="848233" y="443992"/>
                  </a:lnTo>
                  <a:close/>
                </a:path>
                <a:path w="1446529" h="770889">
                  <a:moveTo>
                    <a:pt x="893191" y="467614"/>
                  </a:moveTo>
                  <a:lnTo>
                    <a:pt x="859536" y="449834"/>
                  </a:lnTo>
                  <a:lnTo>
                    <a:pt x="853567" y="461137"/>
                  </a:lnTo>
                  <a:lnTo>
                    <a:pt x="887349" y="478790"/>
                  </a:lnTo>
                  <a:lnTo>
                    <a:pt x="893191" y="467614"/>
                  </a:lnTo>
                  <a:close/>
                </a:path>
                <a:path w="1446529" h="770889">
                  <a:moveTo>
                    <a:pt x="938022" y="491236"/>
                  </a:moveTo>
                  <a:lnTo>
                    <a:pt x="904494" y="473583"/>
                  </a:lnTo>
                  <a:lnTo>
                    <a:pt x="898525" y="484759"/>
                  </a:lnTo>
                  <a:lnTo>
                    <a:pt x="932053" y="502539"/>
                  </a:lnTo>
                  <a:lnTo>
                    <a:pt x="938022" y="491236"/>
                  </a:lnTo>
                  <a:close/>
                </a:path>
                <a:path w="1446529" h="770889">
                  <a:moveTo>
                    <a:pt x="982980" y="514985"/>
                  </a:moveTo>
                  <a:lnTo>
                    <a:pt x="949325" y="497205"/>
                  </a:lnTo>
                  <a:lnTo>
                    <a:pt x="943356" y="508381"/>
                  </a:lnTo>
                  <a:lnTo>
                    <a:pt x="977011" y="526161"/>
                  </a:lnTo>
                  <a:lnTo>
                    <a:pt x="982980" y="514985"/>
                  </a:lnTo>
                  <a:close/>
                </a:path>
                <a:path w="1446529" h="770889">
                  <a:moveTo>
                    <a:pt x="1027925" y="538607"/>
                  </a:moveTo>
                  <a:lnTo>
                    <a:pt x="994156" y="520827"/>
                  </a:lnTo>
                  <a:lnTo>
                    <a:pt x="988314" y="532130"/>
                  </a:lnTo>
                  <a:lnTo>
                    <a:pt x="1021969" y="549910"/>
                  </a:lnTo>
                  <a:lnTo>
                    <a:pt x="1027925" y="538607"/>
                  </a:lnTo>
                  <a:close/>
                </a:path>
                <a:path w="1446529" h="770889">
                  <a:moveTo>
                    <a:pt x="1072896" y="562229"/>
                  </a:moveTo>
                  <a:lnTo>
                    <a:pt x="1039101" y="544576"/>
                  </a:lnTo>
                  <a:lnTo>
                    <a:pt x="1033272" y="555752"/>
                  </a:lnTo>
                  <a:lnTo>
                    <a:pt x="1066914" y="573532"/>
                  </a:lnTo>
                  <a:lnTo>
                    <a:pt x="1072896" y="562229"/>
                  </a:lnTo>
                  <a:close/>
                </a:path>
                <a:path w="1446529" h="770889">
                  <a:moveTo>
                    <a:pt x="1117854" y="586105"/>
                  </a:moveTo>
                  <a:lnTo>
                    <a:pt x="1084072" y="568198"/>
                  </a:lnTo>
                  <a:lnTo>
                    <a:pt x="1078230" y="579628"/>
                  </a:lnTo>
                  <a:lnTo>
                    <a:pt x="1111885" y="597281"/>
                  </a:lnTo>
                  <a:lnTo>
                    <a:pt x="1117854" y="586105"/>
                  </a:lnTo>
                  <a:close/>
                </a:path>
                <a:path w="1446529" h="770889">
                  <a:moveTo>
                    <a:pt x="1162685" y="609727"/>
                  </a:moveTo>
                  <a:lnTo>
                    <a:pt x="1129030" y="591947"/>
                  </a:lnTo>
                  <a:lnTo>
                    <a:pt x="1123188" y="603250"/>
                  </a:lnTo>
                  <a:lnTo>
                    <a:pt x="1156716" y="621030"/>
                  </a:lnTo>
                  <a:lnTo>
                    <a:pt x="1162685" y="609727"/>
                  </a:lnTo>
                  <a:close/>
                </a:path>
                <a:path w="1446529" h="770889">
                  <a:moveTo>
                    <a:pt x="1207643" y="633476"/>
                  </a:moveTo>
                  <a:lnTo>
                    <a:pt x="1173861" y="615696"/>
                  </a:lnTo>
                  <a:lnTo>
                    <a:pt x="1168019" y="626872"/>
                  </a:lnTo>
                  <a:lnTo>
                    <a:pt x="1201674" y="644652"/>
                  </a:lnTo>
                  <a:lnTo>
                    <a:pt x="1207643" y="633476"/>
                  </a:lnTo>
                  <a:close/>
                </a:path>
                <a:path w="1446529" h="770889">
                  <a:moveTo>
                    <a:pt x="1252601" y="657098"/>
                  </a:moveTo>
                  <a:lnTo>
                    <a:pt x="1218819" y="639318"/>
                  </a:lnTo>
                  <a:lnTo>
                    <a:pt x="1212850" y="650621"/>
                  </a:lnTo>
                  <a:lnTo>
                    <a:pt x="1246632" y="668274"/>
                  </a:lnTo>
                  <a:lnTo>
                    <a:pt x="1252601" y="657098"/>
                  </a:lnTo>
                  <a:close/>
                </a:path>
                <a:path w="1446529" h="770889">
                  <a:moveTo>
                    <a:pt x="1297432" y="680720"/>
                  </a:moveTo>
                  <a:lnTo>
                    <a:pt x="1263777" y="663067"/>
                  </a:lnTo>
                  <a:lnTo>
                    <a:pt x="1257808" y="674243"/>
                  </a:lnTo>
                  <a:lnTo>
                    <a:pt x="1291590" y="692023"/>
                  </a:lnTo>
                  <a:lnTo>
                    <a:pt x="1297432" y="680720"/>
                  </a:lnTo>
                  <a:close/>
                </a:path>
                <a:path w="1446529" h="770889">
                  <a:moveTo>
                    <a:pt x="1342390" y="704469"/>
                  </a:moveTo>
                  <a:lnTo>
                    <a:pt x="1308735" y="686689"/>
                  </a:lnTo>
                  <a:lnTo>
                    <a:pt x="1302766" y="697865"/>
                  </a:lnTo>
                  <a:lnTo>
                    <a:pt x="1336548" y="715645"/>
                  </a:lnTo>
                  <a:lnTo>
                    <a:pt x="1342390" y="704469"/>
                  </a:lnTo>
                  <a:close/>
                </a:path>
                <a:path w="1446529" h="770889">
                  <a:moveTo>
                    <a:pt x="1387221" y="728091"/>
                  </a:moveTo>
                  <a:lnTo>
                    <a:pt x="1353566" y="710311"/>
                  </a:lnTo>
                  <a:lnTo>
                    <a:pt x="1347597" y="721614"/>
                  </a:lnTo>
                  <a:lnTo>
                    <a:pt x="1381379" y="739394"/>
                  </a:lnTo>
                  <a:lnTo>
                    <a:pt x="1387221" y="728091"/>
                  </a:lnTo>
                  <a:close/>
                </a:path>
                <a:path w="1446529" h="770889">
                  <a:moveTo>
                    <a:pt x="1446022" y="766191"/>
                  </a:moveTo>
                  <a:lnTo>
                    <a:pt x="1444498" y="763778"/>
                  </a:lnTo>
                  <a:lnTo>
                    <a:pt x="1438402" y="753999"/>
                  </a:lnTo>
                  <a:lnTo>
                    <a:pt x="1429512" y="739724"/>
                  </a:lnTo>
                  <a:lnTo>
                    <a:pt x="1429512" y="763778"/>
                  </a:lnTo>
                  <a:lnTo>
                    <a:pt x="1429004" y="763016"/>
                  </a:lnTo>
                  <a:lnTo>
                    <a:pt x="1427607" y="760603"/>
                  </a:lnTo>
                  <a:lnTo>
                    <a:pt x="1429512" y="763778"/>
                  </a:lnTo>
                  <a:lnTo>
                    <a:pt x="1429512" y="739724"/>
                  </a:lnTo>
                  <a:lnTo>
                    <a:pt x="1393571" y="681990"/>
                  </a:lnTo>
                  <a:lnTo>
                    <a:pt x="1391666" y="679196"/>
                  </a:lnTo>
                  <a:lnTo>
                    <a:pt x="1387856" y="678307"/>
                  </a:lnTo>
                  <a:lnTo>
                    <a:pt x="1381887" y="681990"/>
                  </a:lnTo>
                  <a:lnTo>
                    <a:pt x="1380998" y="685927"/>
                  </a:lnTo>
                  <a:lnTo>
                    <a:pt x="1417066" y="743839"/>
                  </a:lnTo>
                  <a:lnTo>
                    <a:pt x="1398524" y="734060"/>
                  </a:lnTo>
                  <a:lnTo>
                    <a:pt x="1392555" y="745236"/>
                  </a:lnTo>
                  <a:lnTo>
                    <a:pt x="1411097" y="755015"/>
                  </a:lnTo>
                  <a:lnTo>
                    <a:pt x="1346454" y="757809"/>
                  </a:lnTo>
                  <a:lnTo>
                    <a:pt x="1343152" y="758063"/>
                  </a:lnTo>
                  <a:lnTo>
                    <a:pt x="1340358" y="760984"/>
                  </a:lnTo>
                  <a:lnTo>
                    <a:pt x="1340739" y="767969"/>
                  </a:lnTo>
                  <a:lnTo>
                    <a:pt x="1343660" y="770636"/>
                  </a:lnTo>
                  <a:lnTo>
                    <a:pt x="1446022" y="76619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669791" y="1220723"/>
              <a:ext cx="1208405" cy="591185"/>
            </a:xfrm>
            <a:custGeom>
              <a:avLst/>
              <a:gdLst/>
              <a:ahLst/>
              <a:cxnLst/>
              <a:rect l="l" t="t" r="r" b="b"/>
              <a:pathLst>
                <a:path w="1208404" h="591185">
                  <a:moveTo>
                    <a:pt x="604138" y="0"/>
                  </a:moveTo>
                  <a:lnTo>
                    <a:pt x="542417" y="1524"/>
                  </a:lnTo>
                  <a:lnTo>
                    <a:pt x="482473" y="5968"/>
                  </a:lnTo>
                  <a:lnTo>
                    <a:pt x="424561" y="13335"/>
                  </a:lnTo>
                  <a:lnTo>
                    <a:pt x="369062" y="23240"/>
                  </a:lnTo>
                  <a:lnTo>
                    <a:pt x="316230" y="35687"/>
                  </a:lnTo>
                  <a:lnTo>
                    <a:pt x="266446" y="50546"/>
                  </a:lnTo>
                  <a:lnTo>
                    <a:pt x="219837" y="67563"/>
                  </a:lnTo>
                  <a:lnTo>
                    <a:pt x="177037" y="86613"/>
                  </a:lnTo>
                  <a:lnTo>
                    <a:pt x="137922" y="107568"/>
                  </a:lnTo>
                  <a:lnTo>
                    <a:pt x="103250" y="130301"/>
                  </a:lnTo>
                  <a:lnTo>
                    <a:pt x="72898" y="154686"/>
                  </a:lnTo>
                  <a:lnTo>
                    <a:pt x="27178" y="207645"/>
                  </a:lnTo>
                  <a:lnTo>
                    <a:pt x="3175" y="265429"/>
                  </a:lnTo>
                  <a:lnTo>
                    <a:pt x="0" y="295528"/>
                  </a:lnTo>
                  <a:lnTo>
                    <a:pt x="3175" y="325754"/>
                  </a:lnTo>
                  <a:lnTo>
                    <a:pt x="27178" y="383413"/>
                  </a:lnTo>
                  <a:lnTo>
                    <a:pt x="72898" y="436499"/>
                  </a:lnTo>
                  <a:lnTo>
                    <a:pt x="103250" y="460755"/>
                  </a:lnTo>
                  <a:lnTo>
                    <a:pt x="137922" y="483615"/>
                  </a:lnTo>
                  <a:lnTo>
                    <a:pt x="177037" y="504571"/>
                  </a:lnTo>
                  <a:lnTo>
                    <a:pt x="219837" y="523621"/>
                  </a:lnTo>
                  <a:lnTo>
                    <a:pt x="266446" y="540638"/>
                  </a:lnTo>
                  <a:lnTo>
                    <a:pt x="316230" y="555371"/>
                  </a:lnTo>
                  <a:lnTo>
                    <a:pt x="369062" y="567816"/>
                  </a:lnTo>
                  <a:lnTo>
                    <a:pt x="424561" y="577723"/>
                  </a:lnTo>
                  <a:lnTo>
                    <a:pt x="482473" y="585088"/>
                  </a:lnTo>
                  <a:lnTo>
                    <a:pt x="542417" y="589534"/>
                  </a:lnTo>
                  <a:lnTo>
                    <a:pt x="604138" y="591058"/>
                  </a:lnTo>
                  <a:lnTo>
                    <a:pt x="665988" y="589534"/>
                  </a:lnTo>
                  <a:lnTo>
                    <a:pt x="726059" y="585088"/>
                  </a:lnTo>
                  <a:lnTo>
                    <a:pt x="783971" y="577723"/>
                  </a:lnTo>
                  <a:lnTo>
                    <a:pt x="839470" y="567816"/>
                  </a:lnTo>
                  <a:lnTo>
                    <a:pt x="892302" y="555371"/>
                  </a:lnTo>
                  <a:lnTo>
                    <a:pt x="942086" y="540638"/>
                  </a:lnTo>
                  <a:lnTo>
                    <a:pt x="988568" y="523621"/>
                  </a:lnTo>
                  <a:lnTo>
                    <a:pt x="1031494" y="504571"/>
                  </a:lnTo>
                  <a:lnTo>
                    <a:pt x="1070483" y="483615"/>
                  </a:lnTo>
                  <a:lnTo>
                    <a:pt x="1105281" y="460755"/>
                  </a:lnTo>
                  <a:lnTo>
                    <a:pt x="1135507" y="436499"/>
                  </a:lnTo>
                  <a:lnTo>
                    <a:pt x="1181227" y="383413"/>
                  </a:lnTo>
                  <a:lnTo>
                    <a:pt x="1205230" y="325754"/>
                  </a:lnTo>
                  <a:lnTo>
                    <a:pt x="1208405" y="295528"/>
                  </a:lnTo>
                  <a:lnTo>
                    <a:pt x="1205230" y="265429"/>
                  </a:lnTo>
                  <a:lnTo>
                    <a:pt x="1181227" y="207645"/>
                  </a:lnTo>
                  <a:lnTo>
                    <a:pt x="1135507" y="154686"/>
                  </a:lnTo>
                  <a:lnTo>
                    <a:pt x="1105281" y="130301"/>
                  </a:lnTo>
                  <a:lnTo>
                    <a:pt x="1070483" y="107568"/>
                  </a:lnTo>
                  <a:lnTo>
                    <a:pt x="1031494" y="86613"/>
                  </a:lnTo>
                  <a:lnTo>
                    <a:pt x="988568" y="67563"/>
                  </a:lnTo>
                  <a:lnTo>
                    <a:pt x="942086" y="50546"/>
                  </a:lnTo>
                  <a:lnTo>
                    <a:pt x="892302" y="35687"/>
                  </a:lnTo>
                  <a:lnTo>
                    <a:pt x="839470" y="23240"/>
                  </a:lnTo>
                  <a:lnTo>
                    <a:pt x="783971" y="13335"/>
                  </a:lnTo>
                  <a:lnTo>
                    <a:pt x="726059" y="5968"/>
                  </a:lnTo>
                  <a:lnTo>
                    <a:pt x="665988" y="1524"/>
                  </a:lnTo>
                  <a:lnTo>
                    <a:pt x="60413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670553" y="1221485"/>
              <a:ext cx="1208405" cy="591185"/>
            </a:xfrm>
            <a:custGeom>
              <a:avLst/>
              <a:gdLst/>
              <a:ahLst/>
              <a:cxnLst/>
              <a:rect l="l" t="t" r="r" b="b"/>
              <a:pathLst>
                <a:path w="1208404" h="591185">
                  <a:moveTo>
                    <a:pt x="1208405" y="295528"/>
                  </a:moveTo>
                  <a:lnTo>
                    <a:pt x="1196086" y="235965"/>
                  </a:lnTo>
                  <a:lnTo>
                    <a:pt x="1160907" y="180593"/>
                  </a:lnTo>
                  <a:lnTo>
                    <a:pt x="1105281" y="130301"/>
                  </a:lnTo>
                  <a:lnTo>
                    <a:pt x="1070483" y="107568"/>
                  </a:lnTo>
                  <a:lnTo>
                    <a:pt x="1031494" y="86613"/>
                  </a:lnTo>
                  <a:lnTo>
                    <a:pt x="988568" y="67563"/>
                  </a:lnTo>
                  <a:lnTo>
                    <a:pt x="942086" y="50546"/>
                  </a:lnTo>
                  <a:lnTo>
                    <a:pt x="892301" y="35687"/>
                  </a:lnTo>
                  <a:lnTo>
                    <a:pt x="839470" y="23240"/>
                  </a:lnTo>
                  <a:lnTo>
                    <a:pt x="783971" y="13335"/>
                  </a:lnTo>
                  <a:lnTo>
                    <a:pt x="726059" y="5968"/>
                  </a:lnTo>
                  <a:lnTo>
                    <a:pt x="665988" y="1524"/>
                  </a:lnTo>
                  <a:lnTo>
                    <a:pt x="604138" y="0"/>
                  </a:lnTo>
                  <a:lnTo>
                    <a:pt x="542417" y="1524"/>
                  </a:lnTo>
                  <a:lnTo>
                    <a:pt x="482473" y="5968"/>
                  </a:lnTo>
                  <a:lnTo>
                    <a:pt x="424561" y="13335"/>
                  </a:lnTo>
                  <a:lnTo>
                    <a:pt x="369062" y="23240"/>
                  </a:lnTo>
                  <a:lnTo>
                    <a:pt x="316230" y="35687"/>
                  </a:lnTo>
                  <a:lnTo>
                    <a:pt x="266446" y="50546"/>
                  </a:lnTo>
                  <a:lnTo>
                    <a:pt x="219837" y="67563"/>
                  </a:lnTo>
                  <a:lnTo>
                    <a:pt x="177037" y="86613"/>
                  </a:lnTo>
                  <a:lnTo>
                    <a:pt x="137922" y="107568"/>
                  </a:lnTo>
                  <a:lnTo>
                    <a:pt x="103250" y="130301"/>
                  </a:lnTo>
                  <a:lnTo>
                    <a:pt x="72898" y="154686"/>
                  </a:lnTo>
                  <a:lnTo>
                    <a:pt x="27178" y="207644"/>
                  </a:lnTo>
                  <a:lnTo>
                    <a:pt x="3175" y="265429"/>
                  </a:lnTo>
                  <a:lnTo>
                    <a:pt x="0" y="295528"/>
                  </a:lnTo>
                  <a:lnTo>
                    <a:pt x="3175" y="325754"/>
                  </a:lnTo>
                  <a:lnTo>
                    <a:pt x="27178" y="383413"/>
                  </a:lnTo>
                  <a:lnTo>
                    <a:pt x="72898" y="436499"/>
                  </a:lnTo>
                  <a:lnTo>
                    <a:pt x="103250" y="460755"/>
                  </a:lnTo>
                  <a:lnTo>
                    <a:pt x="137922" y="483615"/>
                  </a:lnTo>
                  <a:lnTo>
                    <a:pt x="177037" y="504571"/>
                  </a:lnTo>
                  <a:lnTo>
                    <a:pt x="219837" y="523621"/>
                  </a:lnTo>
                  <a:lnTo>
                    <a:pt x="266446" y="540638"/>
                  </a:lnTo>
                  <a:lnTo>
                    <a:pt x="316230" y="555371"/>
                  </a:lnTo>
                  <a:lnTo>
                    <a:pt x="369062" y="567816"/>
                  </a:lnTo>
                  <a:lnTo>
                    <a:pt x="424561" y="577723"/>
                  </a:lnTo>
                  <a:lnTo>
                    <a:pt x="482473" y="585088"/>
                  </a:lnTo>
                  <a:lnTo>
                    <a:pt x="542417" y="589534"/>
                  </a:lnTo>
                  <a:lnTo>
                    <a:pt x="604138" y="591058"/>
                  </a:lnTo>
                  <a:lnTo>
                    <a:pt x="665988" y="589534"/>
                  </a:lnTo>
                  <a:lnTo>
                    <a:pt x="726059" y="585088"/>
                  </a:lnTo>
                  <a:lnTo>
                    <a:pt x="783971" y="577723"/>
                  </a:lnTo>
                  <a:lnTo>
                    <a:pt x="839470" y="567816"/>
                  </a:lnTo>
                  <a:lnTo>
                    <a:pt x="892301" y="555371"/>
                  </a:lnTo>
                  <a:lnTo>
                    <a:pt x="942086" y="540638"/>
                  </a:lnTo>
                  <a:lnTo>
                    <a:pt x="988568" y="523621"/>
                  </a:lnTo>
                  <a:lnTo>
                    <a:pt x="1031494" y="504571"/>
                  </a:lnTo>
                  <a:lnTo>
                    <a:pt x="1070483" y="483615"/>
                  </a:lnTo>
                  <a:lnTo>
                    <a:pt x="1105281" y="460755"/>
                  </a:lnTo>
                  <a:lnTo>
                    <a:pt x="1135507" y="436499"/>
                  </a:lnTo>
                  <a:lnTo>
                    <a:pt x="1181227" y="383413"/>
                  </a:lnTo>
                  <a:lnTo>
                    <a:pt x="1205230" y="325754"/>
                  </a:lnTo>
                  <a:lnTo>
                    <a:pt x="1208405" y="295528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170175" y="1408175"/>
              <a:ext cx="1633727" cy="850391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2223516" y="1505711"/>
              <a:ext cx="1446530" cy="672465"/>
            </a:xfrm>
            <a:custGeom>
              <a:avLst/>
              <a:gdLst/>
              <a:ahLst/>
              <a:cxnLst/>
              <a:rect l="l" t="t" r="r" b="b"/>
              <a:pathLst>
                <a:path w="1446529" h="672464">
                  <a:moveTo>
                    <a:pt x="40005" y="656209"/>
                  </a:moveTo>
                  <a:lnTo>
                    <a:pt x="34671" y="644652"/>
                  </a:lnTo>
                  <a:lnTo>
                    <a:pt x="0" y="660400"/>
                  </a:lnTo>
                  <a:lnTo>
                    <a:pt x="5207" y="671957"/>
                  </a:lnTo>
                  <a:lnTo>
                    <a:pt x="40005" y="656209"/>
                  </a:lnTo>
                  <a:close/>
                </a:path>
                <a:path w="1446529" h="672464">
                  <a:moveTo>
                    <a:pt x="86233" y="635127"/>
                  </a:moveTo>
                  <a:lnTo>
                    <a:pt x="81026" y="623570"/>
                  </a:lnTo>
                  <a:lnTo>
                    <a:pt x="46228" y="639318"/>
                  </a:lnTo>
                  <a:lnTo>
                    <a:pt x="51562" y="650875"/>
                  </a:lnTo>
                  <a:lnTo>
                    <a:pt x="86233" y="635127"/>
                  </a:lnTo>
                  <a:close/>
                </a:path>
                <a:path w="1446529" h="672464">
                  <a:moveTo>
                    <a:pt x="132461" y="614172"/>
                  </a:moveTo>
                  <a:lnTo>
                    <a:pt x="127254" y="602615"/>
                  </a:lnTo>
                  <a:lnTo>
                    <a:pt x="92583" y="618363"/>
                  </a:lnTo>
                  <a:lnTo>
                    <a:pt x="97790" y="629920"/>
                  </a:lnTo>
                  <a:lnTo>
                    <a:pt x="132461" y="614172"/>
                  </a:lnTo>
                  <a:close/>
                </a:path>
                <a:path w="1446529" h="672464">
                  <a:moveTo>
                    <a:pt x="178689" y="593217"/>
                  </a:moveTo>
                  <a:lnTo>
                    <a:pt x="173482" y="581660"/>
                  </a:lnTo>
                  <a:lnTo>
                    <a:pt x="138811" y="597408"/>
                  </a:lnTo>
                  <a:lnTo>
                    <a:pt x="144018" y="608965"/>
                  </a:lnTo>
                  <a:lnTo>
                    <a:pt x="178689" y="593217"/>
                  </a:lnTo>
                  <a:close/>
                </a:path>
                <a:path w="1446529" h="672464">
                  <a:moveTo>
                    <a:pt x="225044" y="572135"/>
                  </a:moveTo>
                  <a:lnTo>
                    <a:pt x="219710" y="560578"/>
                  </a:lnTo>
                  <a:lnTo>
                    <a:pt x="185039" y="576326"/>
                  </a:lnTo>
                  <a:lnTo>
                    <a:pt x="190246" y="587883"/>
                  </a:lnTo>
                  <a:lnTo>
                    <a:pt x="225044" y="572135"/>
                  </a:lnTo>
                  <a:close/>
                </a:path>
                <a:path w="1446529" h="672464">
                  <a:moveTo>
                    <a:pt x="271272" y="551180"/>
                  </a:moveTo>
                  <a:lnTo>
                    <a:pt x="265938" y="539623"/>
                  </a:lnTo>
                  <a:lnTo>
                    <a:pt x="231267" y="555371"/>
                  </a:lnTo>
                  <a:lnTo>
                    <a:pt x="236601" y="566928"/>
                  </a:lnTo>
                  <a:lnTo>
                    <a:pt x="271272" y="551180"/>
                  </a:lnTo>
                  <a:close/>
                </a:path>
                <a:path w="1446529" h="672464">
                  <a:moveTo>
                    <a:pt x="317500" y="530225"/>
                  </a:moveTo>
                  <a:lnTo>
                    <a:pt x="312293" y="518668"/>
                  </a:lnTo>
                  <a:lnTo>
                    <a:pt x="277622" y="534416"/>
                  </a:lnTo>
                  <a:lnTo>
                    <a:pt x="282829" y="545973"/>
                  </a:lnTo>
                  <a:lnTo>
                    <a:pt x="317500" y="530225"/>
                  </a:lnTo>
                  <a:close/>
                </a:path>
                <a:path w="1446529" h="672464">
                  <a:moveTo>
                    <a:pt x="363601" y="509270"/>
                  </a:moveTo>
                  <a:lnTo>
                    <a:pt x="358521" y="497459"/>
                  </a:lnTo>
                  <a:lnTo>
                    <a:pt x="323850" y="513334"/>
                  </a:lnTo>
                  <a:lnTo>
                    <a:pt x="329057" y="525018"/>
                  </a:lnTo>
                  <a:lnTo>
                    <a:pt x="363601" y="509270"/>
                  </a:lnTo>
                  <a:close/>
                </a:path>
                <a:path w="1446529" h="672464">
                  <a:moveTo>
                    <a:pt x="409956" y="488061"/>
                  </a:moveTo>
                  <a:lnTo>
                    <a:pt x="404622" y="476504"/>
                  </a:lnTo>
                  <a:lnTo>
                    <a:pt x="369951" y="492252"/>
                  </a:lnTo>
                  <a:lnTo>
                    <a:pt x="375158" y="503809"/>
                  </a:lnTo>
                  <a:lnTo>
                    <a:pt x="409956" y="488061"/>
                  </a:lnTo>
                  <a:close/>
                </a:path>
                <a:path w="1446529" h="672464">
                  <a:moveTo>
                    <a:pt x="456184" y="467106"/>
                  </a:moveTo>
                  <a:lnTo>
                    <a:pt x="450850" y="455549"/>
                  </a:lnTo>
                  <a:lnTo>
                    <a:pt x="416179" y="471297"/>
                  </a:lnTo>
                  <a:lnTo>
                    <a:pt x="421513" y="482854"/>
                  </a:lnTo>
                  <a:lnTo>
                    <a:pt x="456184" y="467106"/>
                  </a:lnTo>
                  <a:close/>
                </a:path>
                <a:path w="1446529" h="672464">
                  <a:moveTo>
                    <a:pt x="502412" y="446151"/>
                  </a:moveTo>
                  <a:lnTo>
                    <a:pt x="497205" y="434467"/>
                  </a:lnTo>
                  <a:lnTo>
                    <a:pt x="462407" y="450215"/>
                  </a:lnTo>
                  <a:lnTo>
                    <a:pt x="467741" y="461899"/>
                  </a:lnTo>
                  <a:lnTo>
                    <a:pt x="502412" y="446151"/>
                  </a:lnTo>
                  <a:close/>
                </a:path>
                <a:path w="1446529" h="672464">
                  <a:moveTo>
                    <a:pt x="548640" y="425069"/>
                  </a:moveTo>
                  <a:lnTo>
                    <a:pt x="543433" y="413512"/>
                  </a:lnTo>
                  <a:lnTo>
                    <a:pt x="508762" y="429260"/>
                  </a:lnTo>
                  <a:lnTo>
                    <a:pt x="513969" y="440817"/>
                  </a:lnTo>
                  <a:lnTo>
                    <a:pt x="548640" y="425069"/>
                  </a:lnTo>
                  <a:close/>
                </a:path>
                <a:path w="1446529" h="672464">
                  <a:moveTo>
                    <a:pt x="594868" y="404114"/>
                  </a:moveTo>
                  <a:lnTo>
                    <a:pt x="589661" y="392557"/>
                  </a:lnTo>
                  <a:lnTo>
                    <a:pt x="554990" y="408305"/>
                  </a:lnTo>
                  <a:lnTo>
                    <a:pt x="560197" y="419862"/>
                  </a:lnTo>
                  <a:lnTo>
                    <a:pt x="594868" y="404114"/>
                  </a:lnTo>
                  <a:close/>
                </a:path>
                <a:path w="1446529" h="672464">
                  <a:moveTo>
                    <a:pt x="641223" y="383159"/>
                  </a:moveTo>
                  <a:lnTo>
                    <a:pt x="635889" y="371602"/>
                  </a:lnTo>
                  <a:lnTo>
                    <a:pt x="601218" y="387350"/>
                  </a:lnTo>
                  <a:lnTo>
                    <a:pt x="606552" y="398907"/>
                  </a:lnTo>
                  <a:lnTo>
                    <a:pt x="641223" y="383159"/>
                  </a:lnTo>
                  <a:close/>
                </a:path>
                <a:path w="1446529" h="672464">
                  <a:moveTo>
                    <a:pt x="687451" y="362077"/>
                  </a:moveTo>
                  <a:lnTo>
                    <a:pt x="682244" y="350520"/>
                  </a:lnTo>
                  <a:lnTo>
                    <a:pt x="647446" y="366268"/>
                  </a:lnTo>
                  <a:lnTo>
                    <a:pt x="652780" y="377825"/>
                  </a:lnTo>
                  <a:lnTo>
                    <a:pt x="687451" y="362077"/>
                  </a:lnTo>
                  <a:close/>
                </a:path>
                <a:path w="1446529" h="672464">
                  <a:moveTo>
                    <a:pt x="733679" y="341122"/>
                  </a:moveTo>
                  <a:lnTo>
                    <a:pt x="728472" y="329565"/>
                  </a:lnTo>
                  <a:lnTo>
                    <a:pt x="693801" y="345313"/>
                  </a:lnTo>
                  <a:lnTo>
                    <a:pt x="699008" y="356870"/>
                  </a:lnTo>
                  <a:lnTo>
                    <a:pt x="733679" y="341122"/>
                  </a:lnTo>
                  <a:close/>
                </a:path>
                <a:path w="1446529" h="672464">
                  <a:moveTo>
                    <a:pt x="779907" y="320167"/>
                  </a:moveTo>
                  <a:lnTo>
                    <a:pt x="774700" y="308610"/>
                  </a:lnTo>
                  <a:lnTo>
                    <a:pt x="740029" y="324358"/>
                  </a:lnTo>
                  <a:lnTo>
                    <a:pt x="745236" y="335915"/>
                  </a:lnTo>
                  <a:lnTo>
                    <a:pt x="779907" y="320167"/>
                  </a:lnTo>
                  <a:close/>
                </a:path>
                <a:path w="1446529" h="672464">
                  <a:moveTo>
                    <a:pt x="826262" y="299085"/>
                  </a:moveTo>
                  <a:lnTo>
                    <a:pt x="820928" y="287528"/>
                  </a:lnTo>
                  <a:lnTo>
                    <a:pt x="786257" y="303276"/>
                  </a:lnTo>
                  <a:lnTo>
                    <a:pt x="791464" y="314833"/>
                  </a:lnTo>
                  <a:lnTo>
                    <a:pt x="826262" y="299085"/>
                  </a:lnTo>
                  <a:close/>
                </a:path>
                <a:path w="1446529" h="672464">
                  <a:moveTo>
                    <a:pt x="872490" y="278130"/>
                  </a:moveTo>
                  <a:lnTo>
                    <a:pt x="867283" y="266573"/>
                  </a:lnTo>
                  <a:lnTo>
                    <a:pt x="832485" y="282321"/>
                  </a:lnTo>
                  <a:lnTo>
                    <a:pt x="837819" y="293878"/>
                  </a:lnTo>
                  <a:lnTo>
                    <a:pt x="872490" y="278130"/>
                  </a:lnTo>
                  <a:close/>
                </a:path>
                <a:path w="1446529" h="672464">
                  <a:moveTo>
                    <a:pt x="918718" y="257175"/>
                  </a:moveTo>
                  <a:lnTo>
                    <a:pt x="913511" y="245618"/>
                  </a:lnTo>
                  <a:lnTo>
                    <a:pt x="878840" y="261366"/>
                  </a:lnTo>
                  <a:lnTo>
                    <a:pt x="884047" y="272923"/>
                  </a:lnTo>
                  <a:lnTo>
                    <a:pt x="918718" y="257175"/>
                  </a:lnTo>
                  <a:close/>
                </a:path>
                <a:path w="1446529" h="672464">
                  <a:moveTo>
                    <a:pt x="964946" y="236093"/>
                  </a:moveTo>
                  <a:lnTo>
                    <a:pt x="959739" y="224536"/>
                  </a:lnTo>
                  <a:lnTo>
                    <a:pt x="925068" y="240284"/>
                  </a:lnTo>
                  <a:lnTo>
                    <a:pt x="930275" y="251841"/>
                  </a:lnTo>
                  <a:lnTo>
                    <a:pt x="964946" y="236093"/>
                  </a:lnTo>
                  <a:close/>
                </a:path>
                <a:path w="1446529" h="672464">
                  <a:moveTo>
                    <a:pt x="1011301" y="215138"/>
                  </a:moveTo>
                  <a:lnTo>
                    <a:pt x="1005967" y="203581"/>
                  </a:lnTo>
                  <a:lnTo>
                    <a:pt x="971296" y="219329"/>
                  </a:lnTo>
                  <a:lnTo>
                    <a:pt x="976503" y="230886"/>
                  </a:lnTo>
                  <a:lnTo>
                    <a:pt x="1011301" y="215138"/>
                  </a:lnTo>
                  <a:close/>
                </a:path>
                <a:path w="1446529" h="672464">
                  <a:moveTo>
                    <a:pt x="1057529" y="194183"/>
                  </a:moveTo>
                  <a:lnTo>
                    <a:pt x="1052195" y="182626"/>
                  </a:lnTo>
                  <a:lnTo>
                    <a:pt x="1017524" y="198374"/>
                  </a:lnTo>
                  <a:lnTo>
                    <a:pt x="1022858" y="209931"/>
                  </a:lnTo>
                  <a:lnTo>
                    <a:pt x="1057529" y="194183"/>
                  </a:lnTo>
                  <a:close/>
                </a:path>
                <a:path w="1446529" h="672464">
                  <a:moveTo>
                    <a:pt x="1103630" y="173101"/>
                  </a:moveTo>
                  <a:lnTo>
                    <a:pt x="1098423" y="161417"/>
                  </a:lnTo>
                  <a:lnTo>
                    <a:pt x="1063879" y="177292"/>
                  </a:lnTo>
                  <a:lnTo>
                    <a:pt x="1069086" y="188849"/>
                  </a:lnTo>
                  <a:lnTo>
                    <a:pt x="1103630" y="173101"/>
                  </a:lnTo>
                  <a:close/>
                </a:path>
                <a:path w="1446529" h="672464">
                  <a:moveTo>
                    <a:pt x="1149858" y="152019"/>
                  </a:moveTo>
                  <a:lnTo>
                    <a:pt x="1144651" y="140462"/>
                  </a:lnTo>
                  <a:lnTo>
                    <a:pt x="1109980" y="156210"/>
                  </a:lnTo>
                  <a:lnTo>
                    <a:pt x="1115187" y="167767"/>
                  </a:lnTo>
                  <a:lnTo>
                    <a:pt x="1149858" y="152019"/>
                  </a:lnTo>
                  <a:close/>
                </a:path>
                <a:path w="1446529" h="672464">
                  <a:moveTo>
                    <a:pt x="1196213" y="131064"/>
                  </a:moveTo>
                  <a:lnTo>
                    <a:pt x="1190879" y="119507"/>
                  </a:lnTo>
                  <a:lnTo>
                    <a:pt x="1156208" y="135255"/>
                  </a:lnTo>
                  <a:lnTo>
                    <a:pt x="1161415" y="146812"/>
                  </a:lnTo>
                  <a:lnTo>
                    <a:pt x="1196213" y="131064"/>
                  </a:lnTo>
                  <a:close/>
                </a:path>
                <a:path w="1446529" h="672464">
                  <a:moveTo>
                    <a:pt x="1242441" y="109982"/>
                  </a:moveTo>
                  <a:lnTo>
                    <a:pt x="1237107" y="98425"/>
                  </a:lnTo>
                  <a:lnTo>
                    <a:pt x="1202436" y="114173"/>
                  </a:lnTo>
                  <a:lnTo>
                    <a:pt x="1207770" y="125730"/>
                  </a:lnTo>
                  <a:lnTo>
                    <a:pt x="1242441" y="109982"/>
                  </a:lnTo>
                  <a:close/>
                </a:path>
                <a:path w="1446529" h="672464">
                  <a:moveTo>
                    <a:pt x="1288669" y="89027"/>
                  </a:moveTo>
                  <a:lnTo>
                    <a:pt x="1283462" y="77470"/>
                  </a:lnTo>
                  <a:lnTo>
                    <a:pt x="1248664" y="93218"/>
                  </a:lnTo>
                  <a:lnTo>
                    <a:pt x="1253998" y="104775"/>
                  </a:lnTo>
                  <a:lnTo>
                    <a:pt x="1288669" y="89027"/>
                  </a:lnTo>
                  <a:close/>
                </a:path>
                <a:path w="1446529" h="672464">
                  <a:moveTo>
                    <a:pt x="1334897" y="68072"/>
                  </a:moveTo>
                  <a:lnTo>
                    <a:pt x="1329690" y="56515"/>
                  </a:lnTo>
                  <a:lnTo>
                    <a:pt x="1295019" y="72263"/>
                  </a:lnTo>
                  <a:lnTo>
                    <a:pt x="1300226" y="83820"/>
                  </a:lnTo>
                  <a:lnTo>
                    <a:pt x="1334897" y="68072"/>
                  </a:lnTo>
                  <a:close/>
                </a:path>
                <a:path w="1446529" h="672464">
                  <a:moveTo>
                    <a:pt x="1381125" y="46990"/>
                  </a:moveTo>
                  <a:lnTo>
                    <a:pt x="1375918" y="35433"/>
                  </a:lnTo>
                  <a:lnTo>
                    <a:pt x="1341247" y="51181"/>
                  </a:lnTo>
                  <a:lnTo>
                    <a:pt x="1346454" y="62738"/>
                  </a:lnTo>
                  <a:lnTo>
                    <a:pt x="1381125" y="46990"/>
                  </a:lnTo>
                  <a:close/>
                </a:path>
                <a:path w="1446529" h="672464">
                  <a:moveTo>
                    <a:pt x="1446276" y="10541"/>
                  </a:moveTo>
                  <a:lnTo>
                    <a:pt x="1344295" y="0"/>
                  </a:lnTo>
                  <a:lnTo>
                    <a:pt x="1341120" y="2540"/>
                  </a:lnTo>
                  <a:lnTo>
                    <a:pt x="1340358" y="9525"/>
                  </a:lnTo>
                  <a:lnTo>
                    <a:pt x="1342898" y="12700"/>
                  </a:lnTo>
                  <a:lnTo>
                    <a:pt x="1410843" y="19558"/>
                  </a:lnTo>
                  <a:lnTo>
                    <a:pt x="1387475" y="30226"/>
                  </a:lnTo>
                  <a:lnTo>
                    <a:pt x="1392809" y="41783"/>
                  </a:lnTo>
                  <a:lnTo>
                    <a:pt x="1416050" y="31242"/>
                  </a:lnTo>
                  <a:lnTo>
                    <a:pt x="1376553" y="86868"/>
                  </a:lnTo>
                  <a:lnTo>
                    <a:pt x="1377315" y="90805"/>
                  </a:lnTo>
                  <a:lnTo>
                    <a:pt x="1383030" y="94869"/>
                  </a:lnTo>
                  <a:lnTo>
                    <a:pt x="1386967" y="94234"/>
                  </a:lnTo>
                  <a:lnTo>
                    <a:pt x="1438148" y="21971"/>
                  </a:lnTo>
                  <a:lnTo>
                    <a:pt x="1445133" y="12065"/>
                  </a:lnTo>
                  <a:lnTo>
                    <a:pt x="1446276" y="105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883152" y="1685544"/>
              <a:ext cx="268224" cy="1149096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4010786" y="2715768"/>
              <a:ext cx="13335" cy="38100"/>
            </a:xfrm>
            <a:custGeom>
              <a:avLst/>
              <a:gdLst/>
              <a:ahLst/>
              <a:cxnLst/>
              <a:rect l="l" t="t" r="r" b="b"/>
              <a:pathLst>
                <a:path w="13335" h="38100">
                  <a:moveTo>
                    <a:pt x="12715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12715" y="38100"/>
                  </a:lnTo>
                  <a:lnTo>
                    <a:pt x="1271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788408" y="1374647"/>
              <a:ext cx="2112264" cy="268224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4843272" y="1478152"/>
              <a:ext cx="1817370" cy="44450"/>
            </a:xfrm>
            <a:custGeom>
              <a:avLst/>
              <a:gdLst/>
              <a:ahLst/>
              <a:cxnLst/>
              <a:rect l="l" t="t" r="r" b="b"/>
              <a:pathLst>
                <a:path w="1817370" h="44450">
                  <a:moveTo>
                    <a:pt x="38354" y="43815"/>
                  </a:moveTo>
                  <a:lnTo>
                    <a:pt x="38100" y="31115"/>
                  </a:lnTo>
                  <a:lnTo>
                    <a:pt x="0" y="31750"/>
                  </a:lnTo>
                  <a:lnTo>
                    <a:pt x="254" y="44450"/>
                  </a:lnTo>
                  <a:lnTo>
                    <a:pt x="38354" y="43815"/>
                  </a:lnTo>
                  <a:close/>
                </a:path>
                <a:path w="1817370" h="44450">
                  <a:moveTo>
                    <a:pt x="89154" y="42926"/>
                  </a:moveTo>
                  <a:lnTo>
                    <a:pt x="88900" y="30226"/>
                  </a:lnTo>
                  <a:lnTo>
                    <a:pt x="50800" y="30861"/>
                  </a:lnTo>
                  <a:lnTo>
                    <a:pt x="51054" y="43561"/>
                  </a:lnTo>
                  <a:lnTo>
                    <a:pt x="89154" y="42926"/>
                  </a:lnTo>
                  <a:close/>
                </a:path>
                <a:path w="1817370" h="44450">
                  <a:moveTo>
                    <a:pt x="139954" y="42037"/>
                  </a:moveTo>
                  <a:lnTo>
                    <a:pt x="139700" y="29337"/>
                  </a:lnTo>
                  <a:lnTo>
                    <a:pt x="101600" y="29972"/>
                  </a:lnTo>
                  <a:lnTo>
                    <a:pt x="101854" y="42672"/>
                  </a:lnTo>
                  <a:lnTo>
                    <a:pt x="139954" y="42037"/>
                  </a:lnTo>
                  <a:close/>
                </a:path>
                <a:path w="1817370" h="44450">
                  <a:moveTo>
                    <a:pt x="190881" y="41148"/>
                  </a:moveTo>
                  <a:lnTo>
                    <a:pt x="190627" y="28448"/>
                  </a:lnTo>
                  <a:lnTo>
                    <a:pt x="152400" y="29083"/>
                  </a:lnTo>
                  <a:lnTo>
                    <a:pt x="152654" y="41783"/>
                  </a:lnTo>
                  <a:lnTo>
                    <a:pt x="190881" y="41148"/>
                  </a:lnTo>
                  <a:close/>
                </a:path>
                <a:path w="1817370" h="44450">
                  <a:moveTo>
                    <a:pt x="241681" y="40259"/>
                  </a:moveTo>
                  <a:lnTo>
                    <a:pt x="241427" y="27559"/>
                  </a:lnTo>
                  <a:lnTo>
                    <a:pt x="203327" y="28194"/>
                  </a:lnTo>
                  <a:lnTo>
                    <a:pt x="203581" y="40894"/>
                  </a:lnTo>
                  <a:lnTo>
                    <a:pt x="241681" y="40259"/>
                  </a:lnTo>
                  <a:close/>
                </a:path>
                <a:path w="1817370" h="44450">
                  <a:moveTo>
                    <a:pt x="292481" y="39370"/>
                  </a:moveTo>
                  <a:lnTo>
                    <a:pt x="292227" y="26670"/>
                  </a:lnTo>
                  <a:lnTo>
                    <a:pt x="254127" y="27305"/>
                  </a:lnTo>
                  <a:lnTo>
                    <a:pt x="254381" y="40005"/>
                  </a:lnTo>
                  <a:lnTo>
                    <a:pt x="292481" y="39370"/>
                  </a:lnTo>
                  <a:close/>
                </a:path>
                <a:path w="1817370" h="44450">
                  <a:moveTo>
                    <a:pt x="343281" y="38481"/>
                  </a:moveTo>
                  <a:lnTo>
                    <a:pt x="343027" y="25781"/>
                  </a:lnTo>
                  <a:lnTo>
                    <a:pt x="304927" y="26416"/>
                  </a:lnTo>
                  <a:lnTo>
                    <a:pt x="305181" y="39116"/>
                  </a:lnTo>
                  <a:lnTo>
                    <a:pt x="343281" y="38481"/>
                  </a:lnTo>
                  <a:close/>
                </a:path>
                <a:path w="1817370" h="44450">
                  <a:moveTo>
                    <a:pt x="394081" y="37592"/>
                  </a:moveTo>
                  <a:lnTo>
                    <a:pt x="393827" y="24892"/>
                  </a:lnTo>
                  <a:lnTo>
                    <a:pt x="355727" y="25527"/>
                  </a:lnTo>
                  <a:lnTo>
                    <a:pt x="355981" y="38227"/>
                  </a:lnTo>
                  <a:lnTo>
                    <a:pt x="394081" y="37592"/>
                  </a:lnTo>
                  <a:close/>
                </a:path>
                <a:path w="1817370" h="44450">
                  <a:moveTo>
                    <a:pt x="444881" y="36703"/>
                  </a:moveTo>
                  <a:lnTo>
                    <a:pt x="444627" y="24003"/>
                  </a:lnTo>
                  <a:lnTo>
                    <a:pt x="406527" y="24638"/>
                  </a:lnTo>
                  <a:lnTo>
                    <a:pt x="406781" y="37338"/>
                  </a:lnTo>
                  <a:lnTo>
                    <a:pt x="444881" y="36703"/>
                  </a:lnTo>
                  <a:close/>
                </a:path>
                <a:path w="1817370" h="44450">
                  <a:moveTo>
                    <a:pt x="495681" y="35814"/>
                  </a:moveTo>
                  <a:lnTo>
                    <a:pt x="495554" y="23114"/>
                  </a:lnTo>
                  <a:lnTo>
                    <a:pt x="457327" y="23749"/>
                  </a:lnTo>
                  <a:lnTo>
                    <a:pt x="457454" y="36449"/>
                  </a:lnTo>
                  <a:lnTo>
                    <a:pt x="495681" y="35814"/>
                  </a:lnTo>
                  <a:close/>
                </a:path>
                <a:path w="1817370" h="44450">
                  <a:moveTo>
                    <a:pt x="546481" y="34925"/>
                  </a:moveTo>
                  <a:lnTo>
                    <a:pt x="546354" y="22225"/>
                  </a:lnTo>
                  <a:lnTo>
                    <a:pt x="508254" y="22860"/>
                  </a:lnTo>
                  <a:lnTo>
                    <a:pt x="508381" y="35560"/>
                  </a:lnTo>
                  <a:lnTo>
                    <a:pt x="546481" y="34925"/>
                  </a:lnTo>
                  <a:close/>
                </a:path>
                <a:path w="1817370" h="44450">
                  <a:moveTo>
                    <a:pt x="597281" y="34036"/>
                  </a:moveTo>
                  <a:lnTo>
                    <a:pt x="597154" y="21336"/>
                  </a:lnTo>
                  <a:lnTo>
                    <a:pt x="559054" y="21971"/>
                  </a:lnTo>
                  <a:lnTo>
                    <a:pt x="559181" y="34671"/>
                  </a:lnTo>
                  <a:lnTo>
                    <a:pt x="597281" y="34036"/>
                  </a:lnTo>
                  <a:close/>
                </a:path>
                <a:path w="1817370" h="44450">
                  <a:moveTo>
                    <a:pt x="648081" y="33147"/>
                  </a:moveTo>
                  <a:lnTo>
                    <a:pt x="647954" y="20447"/>
                  </a:lnTo>
                  <a:lnTo>
                    <a:pt x="609854" y="21082"/>
                  </a:lnTo>
                  <a:lnTo>
                    <a:pt x="609981" y="33782"/>
                  </a:lnTo>
                  <a:lnTo>
                    <a:pt x="648081" y="33147"/>
                  </a:lnTo>
                  <a:close/>
                </a:path>
                <a:path w="1817370" h="44450">
                  <a:moveTo>
                    <a:pt x="698881" y="32258"/>
                  </a:moveTo>
                  <a:lnTo>
                    <a:pt x="698627" y="19558"/>
                  </a:lnTo>
                  <a:lnTo>
                    <a:pt x="660654" y="20193"/>
                  </a:lnTo>
                  <a:lnTo>
                    <a:pt x="660781" y="32893"/>
                  </a:lnTo>
                  <a:lnTo>
                    <a:pt x="698881" y="32258"/>
                  </a:lnTo>
                  <a:close/>
                </a:path>
                <a:path w="1817370" h="44450">
                  <a:moveTo>
                    <a:pt x="749681" y="31369"/>
                  </a:moveTo>
                  <a:lnTo>
                    <a:pt x="749427" y="18669"/>
                  </a:lnTo>
                  <a:lnTo>
                    <a:pt x="711327" y="19304"/>
                  </a:lnTo>
                  <a:lnTo>
                    <a:pt x="711581" y="32004"/>
                  </a:lnTo>
                  <a:lnTo>
                    <a:pt x="749681" y="31369"/>
                  </a:lnTo>
                  <a:close/>
                </a:path>
                <a:path w="1817370" h="44450">
                  <a:moveTo>
                    <a:pt x="800481" y="30480"/>
                  </a:moveTo>
                  <a:lnTo>
                    <a:pt x="800227" y="17780"/>
                  </a:lnTo>
                  <a:lnTo>
                    <a:pt x="762127" y="18542"/>
                  </a:lnTo>
                  <a:lnTo>
                    <a:pt x="762381" y="31242"/>
                  </a:lnTo>
                  <a:lnTo>
                    <a:pt x="800481" y="30480"/>
                  </a:lnTo>
                  <a:close/>
                </a:path>
                <a:path w="1817370" h="44450">
                  <a:moveTo>
                    <a:pt x="851408" y="29591"/>
                  </a:moveTo>
                  <a:lnTo>
                    <a:pt x="851154" y="16891"/>
                  </a:lnTo>
                  <a:lnTo>
                    <a:pt x="813054" y="17653"/>
                  </a:lnTo>
                  <a:lnTo>
                    <a:pt x="813308" y="30353"/>
                  </a:lnTo>
                  <a:lnTo>
                    <a:pt x="851408" y="29591"/>
                  </a:lnTo>
                  <a:close/>
                </a:path>
                <a:path w="1817370" h="44450">
                  <a:moveTo>
                    <a:pt x="902208" y="28702"/>
                  </a:moveTo>
                  <a:lnTo>
                    <a:pt x="901954" y="16002"/>
                  </a:lnTo>
                  <a:lnTo>
                    <a:pt x="863854" y="16764"/>
                  </a:lnTo>
                  <a:lnTo>
                    <a:pt x="864108" y="29464"/>
                  </a:lnTo>
                  <a:lnTo>
                    <a:pt x="902208" y="28702"/>
                  </a:lnTo>
                  <a:close/>
                </a:path>
                <a:path w="1817370" h="44450">
                  <a:moveTo>
                    <a:pt x="953008" y="27813"/>
                  </a:moveTo>
                  <a:lnTo>
                    <a:pt x="952754" y="15113"/>
                  </a:lnTo>
                  <a:lnTo>
                    <a:pt x="914654" y="15875"/>
                  </a:lnTo>
                  <a:lnTo>
                    <a:pt x="914908" y="28575"/>
                  </a:lnTo>
                  <a:lnTo>
                    <a:pt x="953008" y="27813"/>
                  </a:lnTo>
                  <a:close/>
                </a:path>
                <a:path w="1817370" h="44450">
                  <a:moveTo>
                    <a:pt x="1003808" y="26924"/>
                  </a:moveTo>
                  <a:lnTo>
                    <a:pt x="1003554" y="14351"/>
                  </a:lnTo>
                  <a:lnTo>
                    <a:pt x="965454" y="14986"/>
                  </a:lnTo>
                  <a:lnTo>
                    <a:pt x="965708" y="27686"/>
                  </a:lnTo>
                  <a:lnTo>
                    <a:pt x="1003808" y="26924"/>
                  </a:lnTo>
                  <a:close/>
                </a:path>
                <a:path w="1817370" h="44450">
                  <a:moveTo>
                    <a:pt x="1054608" y="26162"/>
                  </a:moveTo>
                  <a:lnTo>
                    <a:pt x="1054354" y="13462"/>
                  </a:lnTo>
                  <a:lnTo>
                    <a:pt x="1016254" y="14097"/>
                  </a:lnTo>
                  <a:lnTo>
                    <a:pt x="1016508" y="26797"/>
                  </a:lnTo>
                  <a:lnTo>
                    <a:pt x="1054608" y="26162"/>
                  </a:lnTo>
                  <a:close/>
                </a:path>
                <a:path w="1817370" h="44450">
                  <a:moveTo>
                    <a:pt x="1105408" y="25273"/>
                  </a:moveTo>
                  <a:lnTo>
                    <a:pt x="1105154" y="12573"/>
                  </a:lnTo>
                  <a:lnTo>
                    <a:pt x="1067054" y="13208"/>
                  </a:lnTo>
                  <a:lnTo>
                    <a:pt x="1067308" y="25908"/>
                  </a:lnTo>
                  <a:lnTo>
                    <a:pt x="1105408" y="25273"/>
                  </a:lnTo>
                  <a:close/>
                </a:path>
                <a:path w="1817370" h="44450">
                  <a:moveTo>
                    <a:pt x="1156335" y="24384"/>
                  </a:moveTo>
                  <a:lnTo>
                    <a:pt x="1156081" y="11684"/>
                  </a:lnTo>
                  <a:lnTo>
                    <a:pt x="1117854" y="12319"/>
                  </a:lnTo>
                  <a:lnTo>
                    <a:pt x="1118108" y="25019"/>
                  </a:lnTo>
                  <a:lnTo>
                    <a:pt x="1156335" y="24384"/>
                  </a:lnTo>
                  <a:close/>
                </a:path>
                <a:path w="1817370" h="44450">
                  <a:moveTo>
                    <a:pt x="1207135" y="23495"/>
                  </a:moveTo>
                  <a:lnTo>
                    <a:pt x="1206881" y="10795"/>
                  </a:lnTo>
                  <a:lnTo>
                    <a:pt x="1168781" y="11430"/>
                  </a:lnTo>
                  <a:lnTo>
                    <a:pt x="1169035" y="24130"/>
                  </a:lnTo>
                  <a:lnTo>
                    <a:pt x="1207135" y="23495"/>
                  </a:lnTo>
                  <a:close/>
                </a:path>
                <a:path w="1817370" h="44450">
                  <a:moveTo>
                    <a:pt x="1257935" y="22606"/>
                  </a:moveTo>
                  <a:lnTo>
                    <a:pt x="1257681" y="9906"/>
                  </a:lnTo>
                  <a:lnTo>
                    <a:pt x="1219581" y="10541"/>
                  </a:lnTo>
                  <a:lnTo>
                    <a:pt x="1219835" y="23241"/>
                  </a:lnTo>
                  <a:lnTo>
                    <a:pt x="1257935" y="22606"/>
                  </a:lnTo>
                  <a:close/>
                </a:path>
                <a:path w="1817370" h="44450">
                  <a:moveTo>
                    <a:pt x="1308608" y="21717"/>
                  </a:moveTo>
                  <a:lnTo>
                    <a:pt x="1308481" y="9017"/>
                  </a:lnTo>
                  <a:lnTo>
                    <a:pt x="1270381" y="9652"/>
                  </a:lnTo>
                  <a:lnTo>
                    <a:pt x="1270635" y="22352"/>
                  </a:lnTo>
                  <a:lnTo>
                    <a:pt x="1308608" y="21717"/>
                  </a:lnTo>
                  <a:close/>
                </a:path>
                <a:path w="1817370" h="44450">
                  <a:moveTo>
                    <a:pt x="1359408" y="20828"/>
                  </a:moveTo>
                  <a:lnTo>
                    <a:pt x="1359281" y="8128"/>
                  </a:lnTo>
                  <a:lnTo>
                    <a:pt x="1321181" y="8763"/>
                  </a:lnTo>
                  <a:lnTo>
                    <a:pt x="1321308" y="21463"/>
                  </a:lnTo>
                  <a:lnTo>
                    <a:pt x="1359408" y="20828"/>
                  </a:lnTo>
                  <a:close/>
                </a:path>
                <a:path w="1817370" h="44450">
                  <a:moveTo>
                    <a:pt x="1410208" y="19939"/>
                  </a:moveTo>
                  <a:lnTo>
                    <a:pt x="1410081" y="7239"/>
                  </a:lnTo>
                  <a:lnTo>
                    <a:pt x="1371981" y="7874"/>
                  </a:lnTo>
                  <a:lnTo>
                    <a:pt x="1372108" y="20574"/>
                  </a:lnTo>
                  <a:lnTo>
                    <a:pt x="1410208" y="19939"/>
                  </a:lnTo>
                  <a:close/>
                </a:path>
                <a:path w="1817370" h="44450">
                  <a:moveTo>
                    <a:pt x="1461135" y="19050"/>
                  </a:moveTo>
                  <a:lnTo>
                    <a:pt x="1461008" y="6223"/>
                  </a:lnTo>
                  <a:lnTo>
                    <a:pt x="1422781" y="6858"/>
                  </a:lnTo>
                  <a:lnTo>
                    <a:pt x="1422908" y="19685"/>
                  </a:lnTo>
                  <a:lnTo>
                    <a:pt x="1461135" y="19050"/>
                  </a:lnTo>
                  <a:close/>
                </a:path>
                <a:path w="1817370" h="44450">
                  <a:moveTo>
                    <a:pt x="1511935" y="18161"/>
                  </a:moveTo>
                  <a:lnTo>
                    <a:pt x="1511681" y="5334"/>
                  </a:lnTo>
                  <a:lnTo>
                    <a:pt x="1473708" y="5969"/>
                  </a:lnTo>
                  <a:lnTo>
                    <a:pt x="1473835" y="18796"/>
                  </a:lnTo>
                  <a:lnTo>
                    <a:pt x="1511935" y="18161"/>
                  </a:lnTo>
                  <a:close/>
                </a:path>
                <a:path w="1817370" h="44450">
                  <a:moveTo>
                    <a:pt x="1562735" y="17272"/>
                  </a:moveTo>
                  <a:lnTo>
                    <a:pt x="1562481" y="4445"/>
                  </a:lnTo>
                  <a:lnTo>
                    <a:pt x="1524381" y="5080"/>
                  </a:lnTo>
                  <a:lnTo>
                    <a:pt x="1524635" y="17907"/>
                  </a:lnTo>
                  <a:lnTo>
                    <a:pt x="1562735" y="17272"/>
                  </a:lnTo>
                  <a:close/>
                </a:path>
                <a:path w="1817370" h="44450">
                  <a:moveTo>
                    <a:pt x="1613535" y="16383"/>
                  </a:moveTo>
                  <a:lnTo>
                    <a:pt x="1613281" y="3556"/>
                  </a:lnTo>
                  <a:lnTo>
                    <a:pt x="1575181" y="4191"/>
                  </a:lnTo>
                  <a:lnTo>
                    <a:pt x="1575435" y="17018"/>
                  </a:lnTo>
                  <a:lnTo>
                    <a:pt x="1613535" y="16383"/>
                  </a:lnTo>
                  <a:close/>
                </a:path>
                <a:path w="1817370" h="44450">
                  <a:moveTo>
                    <a:pt x="1664322" y="15494"/>
                  </a:moveTo>
                  <a:lnTo>
                    <a:pt x="1664081" y="2667"/>
                  </a:lnTo>
                  <a:lnTo>
                    <a:pt x="1625981" y="3302"/>
                  </a:lnTo>
                  <a:lnTo>
                    <a:pt x="1626235" y="16129"/>
                  </a:lnTo>
                  <a:lnTo>
                    <a:pt x="1664322" y="15494"/>
                  </a:lnTo>
                  <a:close/>
                </a:path>
                <a:path w="1817370" h="44450">
                  <a:moveTo>
                    <a:pt x="1715122" y="14605"/>
                  </a:moveTo>
                  <a:lnTo>
                    <a:pt x="1714881" y="1778"/>
                  </a:lnTo>
                  <a:lnTo>
                    <a:pt x="1676781" y="2413"/>
                  </a:lnTo>
                  <a:lnTo>
                    <a:pt x="1677022" y="15240"/>
                  </a:lnTo>
                  <a:lnTo>
                    <a:pt x="1715122" y="14605"/>
                  </a:lnTo>
                  <a:close/>
                </a:path>
                <a:path w="1817370" h="44450">
                  <a:moveTo>
                    <a:pt x="1765922" y="13716"/>
                  </a:moveTo>
                  <a:lnTo>
                    <a:pt x="1765681" y="889"/>
                  </a:lnTo>
                  <a:lnTo>
                    <a:pt x="1727581" y="1524"/>
                  </a:lnTo>
                  <a:lnTo>
                    <a:pt x="1727822" y="14351"/>
                  </a:lnTo>
                  <a:lnTo>
                    <a:pt x="1765922" y="13716"/>
                  </a:lnTo>
                  <a:close/>
                </a:path>
                <a:path w="1817370" h="44450">
                  <a:moveTo>
                    <a:pt x="1816862" y="12827"/>
                  </a:moveTo>
                  <a:lnTo>
                    <a:pt x="1816608" y="0"/>
                  </a:lnTo>
                  <a:lnTo>
                    <a:pt x="1778508" y="635"/>
                  </a:lnTo>
                  <a:lnTo>
                    <a:pt x="1778749" y="13462"/>
                  </a:lnTo>
                  <a:lnTo>
                    <a:pt x="1816862" y="1282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824984" y="2953512"/>
              <a:ext cx="2109216" cy="268224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4878324" y="3057143"/>
              <a:ext cx="1817370" cy="44450"/>
            </a:xfrm>
            <a:custGeom>
              <a:avLst/>
              <a:gdLst/>
              <a:ahLst/>
              <a:cxnLst/>
              <a:rect l="l" t="t" r="r" b="b"/>
              <a:pathLst>
                <a:path w="1817370" h="44450">
                  <a:moveTo>
                    <a:pt x="38354" y="43688"/>
                  </a:moveTo>
                  <a:lnTo>
                    <a:pt x="38100" y="30988"/>
                  </a:lnTo>
                  <a:lnTo>
                    <a:pt x="0" y="31623"/>
                  </a:lnTo>
                  <a:lnTo>
                    <a:pt x="254" y="44323"/>
                  </a:lnTo>
                  <a:lnTo>
                    <a:pt x="38354" y="43688"/>
                  </a:lnTo>
                  <a:close/>
                </a:path>
                <a:path w="1817370" h="44450">
                  <a:moveTo>
                    <a:pt x="89154" y="42799"/>
                  </a:moveTo>
                  <a:lnTo>
                    <a:pt x="88900" y="30099"/>
                  </a:lnTo>
                  <a:lnTo>
                    <a:pt x="50800" y="30734"/>
                  </a:lnTo>
                  <a:lnTo>
                    <a:pt x="51054" y="43434"/>
                  </a:lnTo>
                  <a:lnTo>
                    <a:pt x="89154" y="42799"/>
                  </a:lnTo>
                  <a:close/>
                </a:path>
                <a:path w="1817370" h="44450">
                  <a:moveTo>
                    <a:pt x="139954" y="41910"/>
                  </a:moveTo>
                  <a:lnTo>
                    <a:pt x="139700" y="29210"/>
                  </a:lnTo>
                  <a:lnTo>
                    <a:pt x="101600" y="29972"/>
                  </a:lnTo>
                  <a:lnTo>
                    <a:pt x="101854" y="42672"/>
                  </a:lnTo>
                  <a:lnTo>
                    <a:pt x="139954" y="41910"/>
                  </a:lnTo>
                  <a:close/>
                </a:path>
                <a:path w="1817370" h="44450">
                  <a:moveTo>
                    <a:pt x="190881" y="41021"/>
                  </a:moveTo>
                  <a:lnTo>
                    <a:pt x="190627" y="28321"/>
                  </a:lnTo>
                  <a:lnTo>
                    <a:pt x="152400" y="29083"/>
                  </a:lnTo>
                  <a:lnTo>
                    <a:pt x="152654" y="41783"/>
                  </a:lnTo>
                  <a:lnTo>
                    <a:pt x="190881" y="41021"/>
                  </a:lnTo>
                  <a:close/>
                </a:path>
                <a:path w="1817370" h="44450">
                  <a:moveTo>
                    <a:pt x="241681" y="40132"/>
                  </a:moveTo>
                  <a:lnTo>
                    <a:pt x="241427" y="27432"/>
                  </a:lnTo>
                  <a:lnTo>
                    <a:pt x="203327" y="28194"/>
                  </a:lnTo>
                  <a:lnTo>
                    <a:pt x="203581" y="40894"/>
                  </a:lnTo>
                  <a:lnTo>
                    <a:pt x="241681" y="40132"/>
                  </a:lnTo>
                  <a:close/>
                </a:path>
                <a:path w="1817370" h="44450">
                  <a:moveTo>
                    <a:pt x="292481" y="39243"/>
                  </a:moveTo>
                  <a:lnTo>
                    <a:pt x="292227" y="26543"/>
                  </a:lnTo>
                  <a:lnTo>
                    <a:pt x="254127" y="27305"/>
                  </a:lnTo>
                  <a:lnTo>
                    <a:pt x="254381" y="40005"/>
                  </a:lnTo>
                  <a:lnTo>
                    <a:pt x="292481" y="39243"/>
                  </a:lnTo>
                  <a:close/>
                </a:path>
                <a:path w="1817370" h="44450">
                  <a:moveTo>
                    <a:pt x="343281" y="38481"/>
                  </a:moveTo>
                  <a:lnTo>
                    <a:pt x="343027" y="25781"/>
                  </a:lnTo>
                  <a:lnTo>
                    <a:pt x="304927" y="26416"/>
                  </a:lnTo>
                  <a:lnTo>
                    <a:pt x="305181" y="39116"/>
                  </a:lnTo>
                  <a:lnTo>
                    <a:pt x="343281" y="38481"/>
                  </a:lnTo>
                  <a:close/>
                </a:path>
                <a:path w="1817370" h="44450">
                  <a:moveTo>
                    <a:pt x="394081" y="37592"/>
                  </a:moveTo>
                  <a:lnTo>
                    <a:pt x="393827" y="24892"/>
                  </a:lnTo>
                  <a:lnTo>
                    <a:pt x="355727" y="25527"/>
                  </a:lnTo>
                  <a:lnTo>
                    <a:pt x="355981" y="38227"/>
                  </a:lnTo>
                  <a:lnTo>
                    <a:pt x="394081" y="37592"/>
                  </a:lnTo>
                  <a:close/>
                </a:path>
                <a:path w="1817370" h="44450">
                  <a:moveTo>
                    <a:pt x="444881" y="36703"/>
                  </a:moveTo>
                  <a:lnTo>
                    <a:pt x="444627" y="24003"/>
                  </a:lnTo>
                  <a:lnTo>
                    <a:pt x="406527" y="24638"/>
                  </a:lnTo>
                  <a:lnTo>
                    <a:pt x="406781" y="37338"/>
                  </a:lnTo>
                  <a:lnTo>
                    <a:pt x="444881" y="36703"/>
                  </a:lnTo>
                  <a:close/>
                </a:path>
                <a:path w="1817370" h="44450">
                  <a:moveTo>
                    <a:pt x="495808" y="35814"/>
                  </a:moveTo>
                  <a:lnTo>
                    <a:pt x="495554" y="23114"/>
                  </a:lnTo>
                  <a:lnTo>
                    <a:pt x="457327" y="23749"/>
                  </a:lnTo>
                  <a:lnTo>
                    <a:pt x="457581" y="36449"/>
                  </a:lnTo>
                  <a:lnTo>
                    <a:pt x="495808" y="35814"/>
                  </a:lnTo>
                  <a:close/>
                </a:path>
                <a:path w="1817370" h="44450">
                  <a:moveTo>
                    <a:pt x="546608" y="34925"/>
                  </a:moveTo>
                  <a:lnTo>
                    <a:pt x="546354" y="22225"/>
                  </a:lnTo>
                  <a:lnTo>
                    <a:pt x="508254" y="22860"/>
                  </a:lnTo>
                  <a:lnTo>
                    <a:pt x="508508" y="35560"/>
                  </a:lnTo>
                  <a:lnTo>
                    <a:pt x="546608" y="34925"/>
                  </a:lnTo>
                  <a:close/>
                </a:path>
                <a:path w="1817370" h="44450">
                  <a:moveTo>
                    <a:pt x="597281" y="34036"/>
                  </a:moveTo>
                  <a:lnTo>
                    <a:pt x="597154" y="21336"/>
                  </a:lnTo>
                  <a:lnTo>
                    <a:pt x="559054" y="21971"/>
                  </a:lnTo>
                  <a:lnTo>
                    <a:pt x="559308" y="34671"/>
                  </a:lnTo>
                  <a:lnTo>
                    <a:pt x="597281" y="34036"/>
                  </a:lnTo>
                  <a:close/>
                </a:path>
                <a:path w="1817370" h="44450">
                  <a:moveTo>
                    <a:pt x="648081" y="33147"/>
                  </a:moveTo>
                  <a:lnTo>
                    <a:pt x="647954" y="20447"/>
                  </a:lnTo>
                  <a:lnTo>
                    <a:pt x="609854" y="21082"/>
                  </a:lnTo>
                  <a:lnTo>
                    <a:pt x="609981" y="33782"/>
                  </a:lnTo>
                  <a:lnTo>
                    <a:pt x="648081" y="33147"/>
                  </a:lnTo>
                  <a:close/>
                </a:path>
                <a:path w="1817370" h="44450">
                  <a:moveTo>
                    <a:pt x="698881" y="32258"/>
                  </a:moveTo>
                  <a:lnTo>
                    <a:pt x="698754" y="19558"/>
                  </a:lnTo>
                  <a:lnTo>
                    <a:pt x="660654" y="20193"/>
                  </a:lnTo>
                  <a:lnTo>
                    <a:pt x="660781" y="32893"/>
                  </a:lnTo>
                  <a:lnTo>
                    <a:pt x="698881" y="32258"/>
                  </a:lnTo>
                  <a:close/>
                </a:path>
                <a:path w="1817370" h="44450">
                  <a:moveTo>
                    <a:pt x="749681" y="31369"/>
                  </a:moveTo>
                  <a:lnTo>
                    <a:pt x="749554" y="18669"/>
                  </a:lnTo>
                  <a:lnTo>
                    <a:pt x="711454" y="19304"/>
                  </a:lnTo>
                  <a:lnTo>
                    <a:pt x="711581" y="32004"/>
                  </a:lnTo>
                  <a:lnTo>
                    <a:pt x="749681" y="31369"/>
                  </a:lnTo>
                  <a:close/>
                </a:path>
                <a:path w="1817370" h="44450">
                  <a:moveTo>
                    <a:pt x="800481" y="30480"/>
                  </a:moveTo>
                  <a:lnTo>
                    <a:pt x="800354" y="17780"/>
                  </a:lnTo>
                  <a:lnTo>
                    <a:pt x="762254" y="18415"/>
                  </a:lnTo>
                  <a:lnTo>
                    <a:pt x="762381" y="31115"/>
                  </a:lnTo>
                  <a:lnTo>
                    <a:pt x="800481" y="30480"/>
                  </a:lnTo>
                  <a:close/>
                </a:path>
                <a:path w="1817370" h="44450">
                  <a:moveTo>
                    <a:pt x="851408" y="29591"/>
                  </a:moveTo>
                  <a:lnTo>
                    <a:pt x="851154" y="16891"/>
                  </a:lnTo>
                  <a:lnTo>
                    <a:pt x="813054" y="17526"/>
                  </a:lnTo>
                  <a:lnTo>
                    <a:pt x="813308" y="30226"/>
                  </a:lnTo>
                  <a:lnTo>
                    <a:pt x="851408" y="29591"/>
                  </a:lnTo>
                  <a:close/>
                </a:path>
                <a:path w="1817370" h="44450">
                  <a:moveTo>
                    <a:pt x="902208" y="28702"/>
                  </a:moveTo>
                  <a:lnTo>
                    <a:pt x="901954" y="16002"/>
                  </a:lnTo>
                  <a:lnTo>
                    <a:pt x="863854" y="16637"/>
                  </a:lnTo>
                  <a:lnTo>
                    <a:pt x="864108" y="29337"/>
                  </a:lnTo>
                  <a:lnTo>
                    <a:pt x="902208" y="28702"/>
                  </a:lnTo>
                  <a:close/>
                </a:path>
                <a:path w="1817370" h="44450">
                  <a:moveTo>
                    <a:pt x="953008" y="27813"/>
                  </a:moveTo>
                  <a:lnTo>
                    <a:pt x="952754" y="15113"/>
                  </a:lnTo>
                  <a:lnTo>
                    <a:pt x="914654" y="15748"/>
                  </a:lnTo>
                  <a:lnTo>
                    <a:pt x="914908" y="28448"/>
                  </a:lnTo>
                  <a:lnTo>
                    <a:pt x="953008" y="27813"/>
                  </a:lnTo>
                  <a:close/>
                </a:path>
                <a:path w="1817370" h="44450">
                  <a:moveTo>
                    <a:pt x="1003808" y="26924"/>
                  </a:moveTo>
                  <a:lnTo>
                    <a:pt x="1003554" y="14224"/>
                  </a:lnTo>
                  <a:lnTo>
                    <a:pt x="965454" y="14859"/>
                  </a:lnTo>
                  <a:lnTo>
                    <a:pt x="965708" y="27559"/>
                  </a:lnTo>
                  <a:lnTo>
                    <a:pt x="1003808" y="26924"/>
                  </a:lnTo>
                  <a:close/>
                </a:path>
                <a:path w="1817370" h="44450">
                  <a:moveTo>
                    <a:pt x="1054608" y="26035"/>
                  </a:moveTo>
                  <a:lnTo>
                    <a:pt x="1054354" y="13335"/>
                  </a:lnTo>
                  <a:lnTo>
                    <a:pt x="1016254" y="13970"/>
                  </a:lnTo>
                  <a:lnTo>
                    <a:pt x="1016508" y="26670"/>
                  </a:lnTo>
                  <a:lnTo>
                    <a:pt x="1054608" y="26035"/>
                  </a:lnTo>
                  <a:close/>
                </a:path>
                <a:path w="1817370" h="44450">
                  <a:moveTo>
                    <a:pt x="1105408" y="25146"/>
                  </a:moveTo>
                  <a:lnTo>
                    <a:pt x="1105154" y="12446"/>
                  </a:lnTo>
                  <a:lnTo>
                    <a:pt x="1067054" y="13081"/>
                  </a:lnTo>
                  <a:lnTo>
                    <a:pt x="1067308" y="25781"/>
                  </a:lnTo>
                  <a:lnTo>
                    <a:pt x="1105408" y="25146"/>
                  </a:lnTo>
                  <a:close/>
                </a:path>
                <a:path w="1817370" h="44450">
                  <a:moveTo>
                    <a:pt x="1156335" y="24257"/>
                  </a:moveTo>
                  <a:lnTo>
                    <a:pt x="1156081" y="11557"/>
                  </a:lnTo>
                  <a:lnTo>
                    <a:pt x="1117854" y="12319"/>
                  </a:lnTo>
                  <a:lnTo>
                    <a:pt x="1118108" y="24892"/>
                  </a:lnTo>
                  <a:lnTo>
                    <a:pt x="1156335" y="24257"/>
                  </a:lnTo>
                  <a:close/>
                </a:path>
                <a:path w="1817370" h="44450">
                  <a:moveTo>
                    <a:pt x="1207135" y="23368"/>
                  </a:moveTo>
                  <a:lnTo>
                    <a:pt x="1206881" y="10668"/>
                  </a:lnTo>
                  <a:lnTo>
                    <a:pt x="1168781" y="11430"/>
                  </a:lnTo>
                  <a:lnTo>
                    <a:pt x="1169035" y="24130"/>
                  </a:lnTo>
                  <a:lnTo>
                    <a:pt x="1207135" y="23368"/>
                  </a:lnTo>
                  <a:close/>
                </a:path>
                <a:path w="1817370" h="44450">
                  <a:moveTo>
                    <a:pt x="1257935" y="22479"/>
                  </a:moveTo>
                  <a:lnTo>
                    <a:pt x="1257681" y="9779"/>
                  </a:lnTo>
                  <a:lnTo>
                    <a:pt x="1219581" y="10541"/>
                  </a:lnTo>
                  <a:lnTo>
                    <a:pt x="1219835" y="23241"/>
                  </a:lnTo>
                  <a:lnTo>
                    <a:pt x="1257935" y="22479"/>
                  </a:lnTo>
                  <a:close/>
                </a:path>
                <a:path w="1817370" h="44450">
                  <a:moveTo>
                    <a:pt x="1308735" y="21590"/>
                  </a:moveTo>
                  <a:lnTo>
                    <a:pt x="1308481" y="8890"/>
                  </a:lnTo>
                  <a:lnTo>
                    <a:pt x="1270381" y="9652"/>
                  </a:lnTo>
                  <a:lnTo>
                    <a:pt x="1270635" y="22352"/>
                  </a:lnTo>
                  <a:lnTo>
                    <a:pt x="1308735" y="21590"/>
                  </a:lnTo>
                  <a:close/>
                </a:path>
                <a:path w="1817370" h="44450">
                  <a:moveTo>
                    <a:pt x="1359535" y="20701"/>
                  </a:moveTo>
                  <a:lnTo>
                    <a:pt x="1359281" y="8001"/>
                  </a:lnTo>
                  <a:lnTo>
                    <a:pt x="1321181" y="8763"/>
                  </a:lnTo>
                  <a:lnTo>
                    <a:pt x="1321435" y="21463"/>
                  </a:lnTo>
                  <a:lnTo>
                    <a:pt x="1359535" y="20701"/>
                  </a:lnTo>
                  <a:close/>
                </a:path>
                <a:path w="1817370" h="44450">
                  <a:moveTo>
                    <a:pt x="1410335" y="19939"/>
                  </a:moveTo>
                  <a:lnTo>
                    <a:pt x="1410081" y="7239"/>
                  </a:lnTo>
                  <a:lnTo>
                    <a:pt x="1371981" y="7874"/>
                  </a:lnTo>
                  <a:lnTo>
                    <a:pt x="1372235" y="20574"/>
                  </a:lnTo>
                  <a:lnTo>
                    <a:pt x="1410335" y="19939"/>
                  </a:lnTo>
                  <a:close/>
                </a:path>
                <a:path w="1817370" h="44450">
                  <a:moveTo>
                    <a:pt x="1461135" y="19050"/>
                  </a:moveTo>
                  <a:lnTo>
                    <a:pt x="1461008" y="6223"/>
                  </a:lnTo>
                  <a:lnTo>
                    <a:pt x="1422781" y="6985"/>
                  </a:lnTo>
                  <a:lnTo>
                    <a:pt x="1422908" y="19685"/>
                  </a:lnTo>
                  <a:lnTo>
                    <a:pt x="1461135" y="19050"/>
                  </a:lnTo>
                  <a:close/>
                </a:path>
                <a:path w="1817370" h="44450">
                  <a:moveTo>
                    <a:pt x="1511935" y="18161"/>
                  </a:moveTo>
                  <a:lnTo>
                    <a:pt x="1511808" y="5334"/>
                  </a:lnTo>
                  <a:lnTo>
                    <a:pt x="1473708" y="5969"/>
                  </a:lnTo>
                  <a:lnTo>
                    <a:pt x="1473835" y="18796"/>
                  </a:lnTo>
                  <a:lnTo>
                    <a:pt x="1511935" y="18161"/>
                  </a:lnTo>
                  <a:close/>
                </a:path>
                <a:path w="1817370" h="44450">
                  <a:moveTo>
                    <a:pt x="1562735" y="17272"/>
                  </a:moveTo>
                  <a:lnTo>
                    <a:pt x="1562608" y="4445"/>
                  </a:lnTo>
                  <a:lnTo>
                    <a:pt x="1524508" y="5080"/>
                  </a:lnTo>
                  <a:lnTo>
                    <a:pt x="1524635" y="17907"/>
                  </a:lnTo>
                  <a:lnTo>
                    <a:pt x="1562735" y="17272"/>
                  </a:lnTo>
                  <a:close/>
                </a:path>
                <a:path w="1817370" h="44450">
                  <a:moveTo>
                    <a:pt x="1613535" y="16383"/>
                  </a:moveTo>
                  <a:lnTo>
                    <a:pt x="1613408" y="3556"/>
                  </a:lnTo>
                  <a:lnTo>
                    <a:pt x="1575308" y="4191"/>
                  </a:lnTo>
                  <a:lnTo>
                    <a:pt x="1575435" y="17018"/>
                  </a:lnTo>
                  <a:lnTo>
                    <a:pt x="1613535" y="16383"/>
                  </a:lnTo>
                  <a:close/>
                </a:path>
                <a:path w="1817370" h="44450">
                  <a:moveTo>
                    <a:pt x="1664322" y="15494"/>
                  </a:moveTo>
                  <a:lnTo>
                    <a:pt x="1664081" y="2667"/>
                  </a:lnTo>
                  <a:lnTo>
                    <a:pt x="1626095" y="3302"/>
                  </a:lnTo>
                  <a:lnTo>
                    <a:pt x="1626222" y="16129"/>
                  </a:lnTo>
                  <a:lnTo>
                    <a:pt x="1664322" y="15494"/>
                  </a:lnTo>
                  <a:close/>
                </a:path>
                <a:path w="1817370" h="44450">
                  <a:moveTo>
                    <a:pt x="1715122" y="14605"/>
                  </a:moveTo>
                  <a:lnTo>
                    <a:pt x="1714881" y="1778"/>
                  </a:lnTo>
                  <a:lnTo>
                    <a:pt x="1676781" y="2413"/>
                  </a:lnTo>
                  <a:lnTo>
                    <a:pt x="1677022" y="15240"/>
                  </a:lnTo>
                  <a:lnTo>
                    <a:pt x="1715122" y="14605"/>
                  </a:lnTo>
                  <a:close/>
                </a:path>
                <a:path w="1817370" h="44450">
                  <a:moveTo>
                    <a:pt x="1765922" y="13716"/>
                  </a:moveTo>
                  <a:lnTo>
                    <a:pt x="1765795" y="889"/>
                  </a:lnTo>
                  <a:lnTo>
                    <a:pt x="1727581" y="1524"/>
                  </a:lnTo>
                  <a:lnTo>
                    <a:pt x="1727822" y="14351"/>
                  </a:lnTo>
                  <a:lnTo>
                    <a:pt x="1765922" y="13716"/>
                  </a:lnTo>
                  <a:close/>
                </a:path>
                <a:path w="1817370" h="44450">
                  <a:moveTo>
                    <a:pt x="1816862" y="12827"/>
                  </a:moveTo>
                  <a:lnTo>
                    <a:pt x="1816608" y="0"/>
                  </a:lnTo>
                  <a:lnTo>
                    <a:pt x="1778495" y="635"/>
                  </a:lnTo>
                  <a:lnTo>
                    <a:pt x="1778749" y="13462"/>
                  </a:lnTo>
                  <a:lnTo>
                    <a:pt x="1816862" y="1282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745736" y="1597151"/>
              <a:ext cx="2593848" cy="1213103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4878324" y="1693163"/>
              <a:ext cx="2405380" cy="1038225"/>
            </a:xfrm>
            <a:custGeom>
              <a:avLst/>
              <a:gdLst/>
              <a:ahLst/>
              <a:cxnLst/>
              <a:rect l="l" t="t" r="r" b="b"/>
              <a:pathLst>
                <a:path w="2405379" h="1038225">
                  <a:moveTo>
                    <a:pt x="66548" y="34290"/>
                  </a:moveTo>
                  <a:lnTo>
                    <a:pt x="35687" y="21209"/>
                  </a:lnTo>
                  <a:lnTo>
                    <a:pt x="30353" y="21971"/>
                  </a:lnTo>
                  <a:lnTo>
                    <a:pt x="27559" y="28575"/>
                  </a:lnTo>
                  <a:lnTo>
                    <a:pt x="30861" y="33020"/>
                  </a:lnTo>
                  <a:lnTo>
                    <a:pt x="61595" y="45974"/>
                  </a:lnTo>
                  <a:lnTo>
                    <a:pt x="66548" y="34290"/>
                  </a:lnTo>
                  <a:close/>
                </a:path>
                <a:path w="2405379" h="1038225">
                  <a:moveTo>
                    <a:pt x="105918" y="9525"/>
                  </a:moveTo>
                  <a:lnTo>
                    <a:pt x="105029" y="2540"/>
                  </a:lnTo>
                  <a:lnTo>
                    <a:pt x="101854" y="0"/>
                  </a:lnTo>
                  <a:lnTo>
                    <a:pt x="0" y="13081"/>
                  </a:lnTo>
                  <a:lnTo>
                    <a:pt x="61468" y="95250"/>
                  </a:lnTo>
                  <a:lnTo>
                    <a:pt x="65405" y="95758"/>
                  </a:lnTo>
                  <a:lnTo>
                    <a:pt x="70993" y="91567"/>
                  </a:lnTo>
                  <a:lnTo>
                    <a:pt x="71628" y="87630"/>
                  </a:lnTo>
                  <a:lnTo>
                    <a:pt x="30861" y="33020"/>
                  </a:lnTo>
                  <a:lnTo>
                    <a:pt x="26416" y="31115"/>
                  </a:lnTo>
                  <a:lnTo>
                    <a:pt x="27559" y="28575"/>
                  </a:lnTo>
                  <a:lnTo>
                    <a:pt x="25781" y="26162"/>
                  </a:lnTo>
                  <a:lnTo>
                    <a:pt x="14732" y="26162"/>
                  </a:lnTo>
                  <a:lnTo>
                    <a:pt x="9144" y="23749"/>
                  </a:lnTo>
                  <a:lnTo>
                    <a:pt x="14097" y="12065"/>
                  </a:lnTo>
                  <a:lnTo>
                    <a:pt x="19685" y="14478"/>
                  </a:lnTo>
                  <a:lnTo>
                    <a:pt x="18669" y="16764"/>
                  </a:lnTo>
                  <a:lnTo>
                    <a:pt x="23241" y="22860"/>
                  </a:lnTo>
                  <a:lnTo>
                    <a:pt x="30353" y="21971"/>
                  </a:lnTo>
                  <a:lnTo>
                    <a:pt x="31369" y="19431"/>
                  </a:lnTo>
                  <a:lnTo>
                    <a:pt x="50292" y="19431"/>
                  </a:lnTo>
                  <a:lnTo>
                    <a:pt x="103378" y="12700"/>
                  </a:lnTo>
                  <a:lnTo>
                    <a:pt x="103886" y="12065"/>
                  </a:lnTo>
                  <a:lnTo>
                    <a:pt x="105918" y="9525"/>
                  </a:lnTo>
                  <a:close/>
                </a:path>
                <a:path w="2405379" h="1038225">
                  <a:moveTo>
                    <a:pt x="113284" y="54229"/>
                  </a:moveTo>
                  <a:lnTo>
                    <a:pt x="78232" y="39243"/>
                  </a:lnTo>
                  <a:lnTo>
                    <a:pt x="73279" y="50927"/>
                  </a:lnTo>
                  <a:lnTo>
                    <a:pt x="108331" y="65913"/>
                  </a:lnTo>
                  <a:lnTo>
                    <a:pt x="113284" y="54229"/>
                  </a:lnTo>
                  <a:close/>
                </a:path>
                <a:path w="2405379" h="1038225">
                  <a:moveTo>
                    <a:pt x="160020" y="74041"/>
                  </a:moveTo>
                  <a:lnTo>
                    <a:pt x="124968" y="59182"/>
                  </a:lnTo>
                  <a:lnTo>
                    <a:pt x="120015" y="70866"/>
                  </a:lnTo>
                  <a:lnTo>
                    <a:pt x="155067" y="85725"/>
                  </a:lnTo>
                  <a:lnTo>
                    <a:pt x="160020" y="74041"/>
                  </a:lnTo>
                  <a:close/>
                </a:path>
                <a:path w="2405379" h="1038225">
                  <a:moveTo>
                    <a:pt x="206756" y="93853"/>
                  </a:moveTo>
                  <a:lnTo>
                    <a:pt x="171704" y="78994"/>
                  </a:lnTo>
                  <a:lnTo>
                    <a:pt x="166751" y="90678"/>
                  </a:lnTo>
                  <a:lnTo>
                    <a:pt x="201803" y="105537"/>
                  </a:lnTo>
                  <a:lnTo>
                    <a:pt x="206756" y="93853"/>
                  </a:lnTo>
                  <a:close/>
                </a:path>
                <a:path w="2405379" h="1038225">
                  <a:moveTo>
                    <a:pt x="253619" y="113665"/>
                  </a:moveTo>
                  <a:lnTo>
                    <a:pt x="218440" y="98806"/>
                  </a:lnTo>
                  <a:lnTo>
                    <a:pt x="213487" y="110490"/>
                  </a:lnTo>
                  <a:lnTo>
                    <a:pt x="248539" y="125349"/>
                  </a:lnTo>
                  <a:lnTo>
                    <a:pt x="253619" y="113665"/>
                  </a:lnTo>
                  <a:close/>
                </a:path>
                <a:path w="2405379" h="1038225">
                  <a:moveTo>
                    <a:pt x="300355" y="133477"/>
                  </a:moveTo>
                  <a:lnTo>
                    <a:pt x="265303" y="118618"/>
                  </a:lnTo>
                  <a:lnTo>
                    <a:pt x="260350" y="130302"/>
                  </a:lnTo>
                  <a:lnTo>
                    <a:pt x="295402" y="145288"/>
                  </a:lnTo>
                  <a:lnTo>
                    <a:pt x="300355" y="133477"/>
                  </a:lnTo>
                  <a:close/>
                </a:path>
                <a:path w="2405379" h="1038225">
                  <a:moveTo>
                    <a:pt x="347091" y="153416"/>
                  </a:moveTo>
                  <a:lnTo>
                    <a:pt x="312039" y="138557"/>
                  </a:lnTo>
                  <a:lnTo>
                    <a:pt x="307086" y="150241"/>
                  </a:lnTo>
                  <a:lnTo>
                    <a:pt x="342138" y="165100"/>
                  </a:lnTo>
                  <a:lnTo>
                    <a:pt x="347091" y="153416"/>
                  </a:lnTo>
                  <a:close/>
                </a:path>
                <a:path w="2405379" h="1038225">
                  <a:moveTo>
                    <a:pt x="393827" y="173101"/>
                  </a:moveTo>
                  <a:lnTo>
                    <a:pt x="358775" y="158369"/>
                  </a:lnTo>
                  <a:lnTo>
                    <a:pt x="353822" y="170053"/>
                  </a:lnTo>
                  <a:lnTo>
                    <a:pt x="388874" y="184785"/>
                  </a:lnTo>
                  <a:lnTo>
                    <a:pt x="393827" y="173101"/>
                  </a:lnTo>
                  <a:close/>
                </a:path>
                <a:path w="2405379" h="1038225">
                  <a:moveTo>
                    <a:pt x="440563" y="192913"/>
                  </a:moveTo>
                  <a:lnTo>
                    <a:pt x="405511" y="178054"/>
                  </a:lnTo>
                  <a:lnTo>
                    <a:pt x="400558" y="189738"/>
                  </a:lnTo>
                  <a:lnTo>
                    <a:pt x="435610" y="204597"/>
                  </a:lnTo>
                  <a:lnTo>
                    <a:pt x="440563" y="192913"/>
                  </a:lnTo>
                  <a:close/>
                </a:path>
                <a:path w="2405379" h="1038225">
                  <a:moveTo>
                    <a:pt x="487426" y="212725"/>
                  </a:moveTo>
                  <a:lnTo>
                    <a:pt x="452374" y="197866"/>
                  </a:lnTo>
                  <a:lnTo>
                    <a:pt x="447294" y="209550"/>
                  </a:lnTo>
                  <a:lnTo>
                    <a:pt x="482473" y="224409"/>
                  </a:lnTo>
                  <a:lnTo>
                    <a:pt x="487426" y="212725"/>
                  </a:lnTo>
                  <a:close/>
                </a:path>
                <a:path w="2405379" h="1038225">
                  <a:moveTo>
                    <a:pt x="534162" y="232664"/>
                  </a:moveTo>
                  <a:lnTo>
                    <a:pt x="499110" y="217678"/>
                  </a:lnTo>
                  <a:lnTo>
                    <a:pt x="494157" y="229489"/>
                  </a:lnTo>
                  <a:lnTo>
                    <a:pt x="529209" y="244348"/>
                  </a:lnTo>
                  <a:lnTo>
                    <a:pt x="534162" y="232664"/>
                  </a:lnTo>
                  <a:close/>
                </a:path>
                <a:path w="2405379" h="1038225">
                  <a:moveTo>
                    <a:pt x="580898" y="252476"/>
                  </a:moveTo>
                  <a:lnTo>
                    <a:pt x="545846" y="237617"/>
                  </a:lnTo>
                  <a:lnTo>
                    <a:pt x="540893" y="249301"/>
                  </a:lnTo>
                  <a:lnTo>
                    <a:pt x="575945" y="264160"/>
                  </a:lnTo>
                  <a:lnTo>
                    <a:pt x="580898" y="252476"/>
                  </a:lnTo>
                  <a:close/>
                </a:path>
                <a:path w="2405379" h="1038225">
                  <a:moveTo>
                    <a:pt x="627634" y="272288"/>
                  </a:moveTo>
                  <a:lnTo>
                    <a:pt x="592582" y="257429"/>
                  </a:lnTo>
                  <a:lnTo>
                    <a:pt x="587629" y="269113"/>
                  </a:lnTo>
                  <a:lnTo>
                    <a:pt x="622681" y="283972"/>
                  </a:lnTo>
                  <a:lnTo>
                    <a:pt x="627634" y="272288"/>
                  </a:lnTo>
                  <a:close/>
                </a:path>
                <a:path w="2405379" h="1038225">
                  <a:moveTo>
                    <a:pt x="674497" y="292100"/>
                  </a:moveTo>
                  <a:lnTo>
                    <a:pt x="639318" y="277241"/>
                  </a:lnTo>
                  <a:lnTo>
                    <a:pt x="634365" y="288925"/>
                  </a:lnTo>
                  <a:lnTo>
                    <a:pt x="669544" y="303784"/>
                  </a:lnTo>
                  <a:lnTo>
                    <a:pt x="674497" y="292100"/>
                  </a:lnTo>
                  <a:close/>
                </a:path>
                <a:path w="2405379" h="1038225">
                  <a:moveTo>
                    <a:pt x="721233" y="312039"/>
                  </a:moveTo>
                  <a:lnTo>
                    <a:pt x="686181" y="297053"/>
                  </a:lnTo>
                  <a:lnTo>
                    <a:pt x="681228" y="308737"/>
                  </a:lnTo>
                  <a:lnTo>
                    <a:pt x="716280" y="323723"/>
                  </a:lnTo>
                  <a:lnTo>
                    <a:pt x="721233" y="312039"/>
                  </a:lnTo>
                  <a:close/>
                </a:path>
                <a:path w="2405379" h="1038225">
                  <a:moveTo>
                    <a:pt x="767969" y="331851"/>
                  </a:moveTo>
                  <a:lnTo>
                    <a:pt x="732917" y="316992"/>
                  </a:lnTo>
                  <a:lnTo>
                    <a:pt x="727964" y="328676"/>
                  </a:lnTo>
                  <a:lnTo>
                    <a:pt x="763016" y="343535"/>
                  </a:lnTo>
                  <a:lnTo>
                    <a:pt x="767969" y="331851"/>
                  </a:lnTo>
                  <a:close/>
                </a:path>
                <a:path w="2405379" h="1038225">
                  <a:moveTo>
                    <a:pt x="814705" y="351663"/>
                  </a:moveTo>
                  <a:lnTo>
                    <a:pt x="779653" y="336804"/>
                  </a:lnTo>
                  <a:lnTo>
                    <a:pt x="774700" y="348488"/>
                  </a:lnTo>
                  <a:lnTo>
                    <a:pt x="809752" y="363347"/>
                  </a:lnTo>
                  <a:lnTo>
                    <a:pt x="814705" y="351663"/>
                  </a:lnTo>
                  <a:close/>
                </a:path>
                <a:path w="2405379" h="1038225">
                  <a:moveTo>
                    <a:pt x="861568" y="371475"/>
                  </a:moveTo>
                  <a:lnTo>
                    <a:pt x="826389" y="356616"/>
                  </a:lnTo>
                  <a:lnTo>
                    <a:pt x="821436" y="368300"/>
                  </a:lnTo>
                  <a:lnTo>
                    <a:pt x="856488" y="383159"/>
                  </a:lnTo>
                  <a:lnTo>
                    <a:pt x="861568" y="371475"/>
                  </a:lnTo>
                  <a:close/>
                </a:path>
                <a:path w="2405379" h="1038225">
                  <a:moveTo>
                    <a:pt x="908304" y="391287"/>
                  </a:moveTo>
                  <a:lnTo>
                    <a:pt x="873252" y="376428"/>
                  </a:lnTo>
                  <a:lnTo>
                    <a:pt x="868299" y="388112"/>
                  </a:lnTo>
                  <a:lnTo>
                    <a:pt x="903351" y="403098"/>
                  </a:lnTo>
                  <a:lnTo>
                    <a:pt x="908304" y="391287"/>
                  </a:lnTo>
                  <a:close/>
                </a:path>
                <a:path w="2405379" h="1038225">
                  <a:moveTo>
                    <a:pt x="955040" y="411226"/>
                  </a:moveTo>
                  <a:lnTo>
                    <a:pt x="919988" y="396367"/>
                  </a:lnTo>
                  <a:lnTo>
                    <a:pt x="915035" y="408051"/>
                  </a:lnTo>
                  <a:lnTo>
                    <a:pt x="950087" y="422910"/>
                  </a:lnTo>
                  <a:lnTo>
                    <a:pt x="955040" y="411226"/>
                  </a:lnTo>
                  <a:close/>
                </a:path>
                <a:path w="2405379" h="1038225">
                  <a:moveTo>
                    <a:pt x="1001776" y="431038"/>
                  </a:moveTo>
                  <a:lnTo>
                    <a:pt x="966724" y="416179"/>
                  </a:lnTo>
                  <a:lnTo>
                    <a:pt x="961771" y="427863"/>
                  </a:lnTo>
                  <a:lnTo>
                    <a:pt x="996823" y="442722"/>
                  </a:lnTo>
                  <a:lnTo>
                    <a:pt x="1001776" y="431038"/>
                  </a:lnTo>
                  <a:close/>
                </a:path>
                <a:path w="2405379" h="1038225">
                  <a:moveTo>
                    <a:pt x="1048512" y="450850"/>
                  </a:moveTo>
                  <a:lnTo>
                    <a:pt x="1013460" y="435991"/>
                  </a:lnTo>
                  <a:lnTo>
                    <a:pt x="1008507" y="447675"/>
                  </a:lnTo>
                  <a:lnTo>
                    <a:pt x="1043559" y="462534"/>
                  </a:lnTo>
                  <a:lnTo>
                    <a:pt x="1048512" y="450850"/>
                  </a:lnTo>
                  <a:close/>
                </a:path>
                <a:path w="2405379" h="1038225">
                  <a:moveTo>
                    <a:pt x="1095375" y="470662"/>
                  </a:moveTo>
                  <a:lnTo>
                    <a:pt x="1060196" y="455803"/>
                  </a:lnTo>
                  <a:lnTo>
                    <a:pt x="1055243" y="467487"/>
                  </a:lnTo>
                  <a:lnTo>
                    <a:pt x="1090422" y="482346"/>
                  </a:lnTo>
                  <a:lnTo>
                    <a:pt x="1095375" y="470662"/>
                  </a:lnTo>
                  <a:close/>
                </a:path>
                <a:path w="2405379" h="1038225">
                  <a:moveTo>
                    <a:pt x="1142111" y="490601"/>
                  </a:moveTo>
                  <a:lnTo>
                    <a:pt x="1107059" y="475615"/>
                  </a:lnTo>
                  <a:lnTo>
                    <a:pt x="1102106" y="487299"/>
                  </a:lnTo>
                  <a:lnTo>
                    <a:pt x="1137158" y="502285"/>
                  </a:lnTo>
                  <a:lnTo>
                    <a:pt x="1142111" y="490601"/>
                  </a:lnTo>
                  <a:close/>
                </a:path>
                <a:path w="2405379" h="1038225">
                  <a:moveTo>
                    <a:pt x="1188847" y="510413"/>
                  </a:moveTo>
                  <a:lnTo>
                    <a:pt x="1153795" y="495554"/>
                  </a:lnTo>
                  <a:lnTo>
                    <a:pt x="1148842" y="507238"/>
                  </a:lnTo>
                  <a:lnTo>
                    <a:pt x="1183894" y="521970"/>
                  </a:lnTo>
                  <a:lnTo>
                    <a:pt x="1188847" y="510413"/>
                  </a:lnTo>
                  <a:close/>
                </a:path>
                <a:path w="2405379" h="1038225">
                  <a:moveTo>
                    <a:pt x="1235710" y="530098"/>
                  </a:moveTo>
                  <a:lnTo>
                    <a:pt x="1200531" y="515366"/>
                  </a:lnTo>
                  <a:lnTo>
                    <a:pt x="1195578" y="526923"/>
                  </a:lnTo>
                  <a:lnTo>
                    <a:pt x="1230757" y="541782"/>
                  </a:lnTo>
                  <a:lnTo>
                    <a:pt x="1235710" y="530098"/>
                  </a:lnTo>
                  <a:close/>
                </a:path>
                <a:path w="2405379" h="1038225">
                  <a:moveTo>
                    <a:pt x="1282573" y="549910"/>
                  </a:moveTo>
                  <a:lnTo>
                    <a:pt x="1247394" y="535051"/>
                  </a:lnTo>
                  <a:lnTo>
                    <a:pt x="1242441" y="546735"/>
                  </a:lnTo>
                  <a:lnTo>
                    <a:pt x="1277620" y="561594"/>
                  </a:lnTo>
                  <a:lnTo>
                    <a:pt x="1282573" y="549910"/>
                  </a:lnTo>
                  <a:close/>
                </a:path>
                <a:path w="2405379" h="1038225">
                  <a:moveTo>
                    <a:pt x="1329309" y="569722"/>
                  </a:moveTo>
                  <a:lnTo>
                    <a:pt x="1294257" y="554863"/>
                  </a:lnTo>
                  <a:lnTo>
                    <a:pt x="1289304" y="566547"/>
                  </a:lnTo>
                  <a:lnTo>
                    <a:pt x="1324356" y="581533"/>
                  </a:lnTo>
                  <a:lnTo>
                    <a:pt x="1329309" y="569722"/>
                  </a:lnTo>
                  <a:close/>
                </a:path>
                <a:path w="2405379" h="1038225">
                  <a:moveTo>
                    <a:pt x="1376045" y="589661"/>
                  </a:moveTo>
                  <a:lnTo>
                    <a:pt x="1340993" y="574802"/>
                  </a:lnTo>
                  <a:lnTo>
                    <a:pt x="1336040" y="586486"/>
                  </a:lnTo>
                  <a:lnTo>
                    <a:pt x="1371092" y="601345"/>
                  </a:lnTo>
                  <a:lnTo>
                    <a:pt x="1376045" y="589661"/>
                  </a:lnTo>
                  <a:close/>
                </a:path>
                <a:path w="2405379" h="1038225">
                  <a:moveTo>
                    <a:pt x="1422781" y="609473"/>
                  </a:moveTo>
                  <a:lnTo>
                    <a:pt x="1387729" y="594614"/>
                  </a:lnTo>
                  <a:lnTo>
                    <a:pt x="1382776" y="606298"/>
                  </a:lnTo>
                  <a:lnTo>
                    <a:pt x="1417828" y="621157"/>
                  </a:lnTo>
                  <a:lnTo>
                    <a:pt x="1422781" y="609473"/>
                  </a:lnTo>
                  <a:close/>
                </a:path>
                <a:path w="2405379" h="1038225">
                  <a:moveTo>
                    <a:pt x="1469517" y="629285"/>
                  </a:moveTo>
                  <a:lnTo>
                    <a:pt x="1434465" y="614426"/>
                  </a:lnTo>
                  <a:lnTo>
                    <a:pt x="1429512" y="626110"/>
                  </a:lnTo>
                  <a:lnTo>
                    <a:pt x="1464564" y="640969"/>
                  </a:lnTo>
                  <a:lnTo>
                    <a:pt x="1469517" y="629285"/>
                  </a:lnTo>
                  <a:close/>
                </a:path>
                <a:path w="2405379" h="1038225">
                  <a:moveTo>
                    <a:pt x="1516380" y="649097"/>
                  </a:moveTo>
                  <a:lnTo>
                    <a:pt x="1481328" y="634238"/>
                  </a:lnTo>
                  <a:lnTo>
                    <a:pt x="1476248" y="645922"/>
                  </a:lnTo>
                  <a:lnTo>
                    <a:pt x="1511427" y="660781"/>
                  </a:lnTo>
                  <a:lnTo>
                    <a:pt x="1516380" y="649097"/>
                  </a:lnTo>
                  <a:close/>
                </a:path>
                <a:path w="2405379" h="1038225">
                  <a:moveTo>
                    <a:pt x="1563116" y="669036"/>
                  </a:moveTo>
                  <a:lnTo>
                    <a:pt x="1528064" y="654050"/>
                  </a:lnTo>
                  <a:lnTo>
                    <a:pt x="1523111" y="665861"/>
                  </a:lnTo>
                  <a:lnTo>
                    <a:pt x="1558163" y="680720"/>
                  </a:lnTo>
                  <a:lnTo>
                    <a:pt x="1563116" y="669036"/>
                  </a:lnTo>
                  <a:close/>
                </a:path>
                <a:path w="2405379" h="1038225">
                  <a:moveTo>
                    <a:pt x="1609852" y="688848"/>
                  </a:moveTo>
                  <a:lnTo>
                    <a:pt x="1574800" y="673989"/>
                  </a:lnTo>
                  <a:lnTo>
                    <a:pt x="1569847" y="685673"/>
                  </a:lnTo>
                  <a:lnTo>
                    <a:pt x="1604899" y="700532"/>
                  </a:lnTo>
                  <a:lnTo>
                    <a:pt x="1609852" y="688848"/>
                  </a:lnTo>
                  <a:close/>
                </a:path>
                <a:path w="2405379" h="1038225">
                  <a:moveTo>
                    <a:pt x="1656575" y="708660"/>
                  </a:moveTo>
                  <a:lnTo>
                    <a:pt x="1621536" y="693801"/>
                  </a:lnTo>
                  <a:lnTo>
                    <a:pt x="1616583" y="705485"/>
                  </a:lnTo>
                  <a:lnTo>
                    <a:pt x="1651622" y="720344"/>
                  </a:lnTo>
                  <a:lnTo>
                    <a:pt x="1656575" y="708660"/>
                  </a:lnTo>
                  <a:close/>
                </a:path>
                <a:path w="2405379" h="1038225">
                  <a:moveTo>
                    <a:pt x="1703451" y="728472"/>
                  </a:moveTo>
                  <a:lnTo>
                    <a:pt x="1668272" y="713613"/>
                  </a:lnTo>
                  <a:lnTo>
                    <a:pt x="1663319" y="725297"/>
                  </a:lnTo>
                  <a:lnTo>
                    <a:pt x="1698498" y="740156"/>
                  </a:lnTo>
                  <a:lnTo>
                    <a:pt x="1703451" y="728472"/>
                  </a:lnTo>
                  <a:close/>
                </a:path>
                <a:path w="2405379" h="1038225">
                  <a:moveTo>
                    <a:pt x="1750174" y="748411"/>
                  </a:moveTo>
                  <a:lnTo>
                    <a:pt x="1715122" y="733425"/>
                  </a:lnTo>
                  <a:lnTo>
                    <a:pt x="1710182" y="745109"/>
                  </a:lnTo>
                  <a:lnTo>
                    <a:pt x="1745221" y="760095"/>
                  </a:lnTo>
                  <a:lnTo>
                    <a:pt x="1750174" y="748411"/>
                  </a:lnTo>
                  <a:close/>
                </a:path>
                <a:path w="2405379" h="1038225">
                  <a:moveTo>
                    <a:pt x="1796923" y="768223"/>
                  </a:moveTo>
                  <a:lnTo>
                    <a:pt x="1761871" y="753364"/>
                  </a:lnTo>
                  <a:lnTo>
                    <a:pt x="1756918" y="765048"/>
                  </a:lnTo>
                  <a:lnTo>
                    <a:pt x="1791970" y="779907"/>
                  </a:lnTo>
                  <a:lnTo>
                    <a:pt x="1796923" y="768223"/>
                  </a:lnTo>
                  <a:close/>
                </a:path>
                <a:path w="2405379" h="1038225">
                  <a:moveTo>
                    <a:pt x="1843659" y="788035"/>
                  </a:moveTo>
                  <a:lnTo>
                    <a:pt x="1808607" y="773176"/>
                  </a:lnTo>
                  <a:lnTo>
                    <a:pt x="1803654" y="784860"/>
                  </a:lnTo>
                  <a:lnTo>
                    <a:pt x="1838706" y="799719"/>
                  </a:lnTo>
                  <a:lnTo>
                    <a:pt x="1843659" y="788035"/>
                  </a:lnTo>
                  <a:close/>
                </a:path>
                <a:path w="2405379" h="1038225">
                  <a:moveTo>
                    <a:pt x="1890522" y="807847"/>
                  </a:moveTo>
                  <a:lnTo>
                    <a:pt x="1855343" y="792988"/>
                  </a:lnTo>
                  <a:lnTo>
                    <a:pt x="1850390" y="804672"/>
                  </a:lnTo>
                  <a:lnTo>
                    <a:pt x="1885442" y="819531"/>
                  </a:lnTo>
                  <a:lnTo>
                    <a:pt x="1890522" y="807847"/>
                  </a:lnTo>
                  <a:close/>
                </a:path>
                <a:path w="2405379" h="1038225">
                  <a:moveTo>
                    <a:pt x="1937258" y="827659"/>
                  </a:moveTo>
                  <a:lnTo>
                    <a:pt x="1902206" y="812800"/>
                  </a:lnTo>
                  <a:lnTo>
                    <a:pt x="1897253" y="824484"/>
                  </a:lnTo>
                  <a:lnTo>
                    <a:pt x="1932305" y="839470"/>
                  </a:lnTo>
                  <a:lnTo>
                    <a:pt x="1937258" y="827659"/>
                  </a:lnTo>
                  <a:close/>
                </a:path>
                <a:path w="2405379" h="1038225">
                  <a:moveTo>
                    <a:pt x="1983994" y="847598"/>
                  </a:moveTo>
                  <a:lnTo>
                    <a:pt x="1948942" y="832739"/>
                  </a:lnTo>
                  <a:lnTo>
                    <a:pt x="1943989" y="844423"/>
                  </a:lnTo>
                  <a:lnTo>
                    <a:pt x="1979041" y="859282"/>
                  </a:lnTo>
                  <a:lnTo>
                    <a:pt x="1983994" y="847598"/>
                  </a:lnTo>
                  <a:close/>
                </a:path>
                <a:path w="2405379" h="1038225">
                  <a:moveTo>
                    <a:pt x="2030730" y="867283"/>
                  </a:moveTo>
                  <a:lnTo>
                    <a:pt x="1995678" y="852551"/>
                  </a:lnTo>
                  <a:lnTo>
                    <a:pt x="1990725" y="864108"/>
                  </a:lnTo>
                  <a:lnTo>
                    <a:pt x="2025777" y="878967"/>
                  </a:lnTo>
                  <a:lnTo>
                    <a:pt x="2030730" y="867283"/>
                  </a:lnTo>
                  <a:close/>
                </a:path>
                <a:path w="2405379" h="1038225">
                  <a:moveTo>
                    <a:pt x="2077466" y="887095"/>
                  </a:moveTo>
                  <a:lnTo>
                    <a:pt x="2042414" y="872236"/>
                  </a:lnTo>
                  <a:lnTo>
                    <a:pt x="2037461" y="883920"/>
                  </a:lnTo>
                  <a:lnTo>
                    <a:pt x="2072513" y="898779"/>
                  </a:lnTo>
                  <a:lnTo>
                    <a:pt x="2077466" y="887095"/>
                  </a:lnTo>
                  <a:close/>
                </a:path>
                <a:path w="2405379" h="1038225">
                  <a:moveTo>
                    <a:pt x="2124329" y="906907"/>
                  </a:moveTo>
                  <a:lnTo>
                    <a:pt x="2089277" y="892048"/>
                  </a:lnTo>
                  <a:lnTo>
                    <a:pt x="2084197" y="903732"/>
                  </a:lnTo>
                  <a:lnTo>
                    <a:pt x="2119376" y="918591"/>
                  </a:lnTo>
                  <a:lnTo>
                    <a:pt x="2124329" y="906907"/>
                  </a:lnTo>
                  <a:close/>
                </a:path>
                <a:path w="2405379" h="1038225">
                  <a:moveTo>
                    <a:pt x="2171065" y="926846"/>
                  </a:moveTo>
                  <a:lnTo>
                    <a:pt x="2136013" y="911860"/>
                  </a:lnTo>
                  <a:lnTo>
                    <a:pt x="2131060" y="923544"/>
                  </a:lnTo>
                  <a:lnTo>
                    <a:pt x="2166112" y="938530"/>
                  </a:lnTo>
                  <a:lnTo>
                    <a:pt x="2171065" y="926846"/>
                  </a:lnTo>
                  <a:close/>
                </a:path>
                <a:path w="2405379" h="1038225">
                  <a:moveTo>
                    <a:pt x="2217801" y="946658"/>
                  </a:moveTo>
                  <a:lnTo>
                    <a:pt x="2182749" y="931799"/>
                  </a:lnTo>
                  <a:lnTo>
                    <a:pt x="2177796" y="943483"/>
                  </a:lnTo>
                  <a:lnTo>
                    <a:pt x="2212848" y="958342"/>
                  </a:lnTo>
                  <a:lnTo>
                    <a:pt x="2217801" y="946658"/>
                  </a:lnTo>
                  <a:close/>
                </a:path>
                <a:path w="2405379" h="1038225">
                  <a:moveTo>
                    <a:pt x="2264537" y="966470"/>
                  </a:moveTo>
                  <a:lnTo>
                    <a:pt x="2229485" y="951611"/>
                  </a:lnTo>
                  <a:lnTo>
                    <a:pt x="2224532" y="963295"/>
                  </a:lnTo>
                  <a:lnTo>
                    <a:pt x="2259584" y="978154"/>
                  </a:lnTo>
                  <a:lnTo>
                    <a:pt x="2264537" y="966470"/>
                  </a:lnTo>
                  <a:close/>
                </a:path>
                <a:path w="2405379" h="1038225">
                  <a:moveTo>
                    <a:pt x="2311400" y="986282"/>
                  </a:moveTo>
                  <a:lnTo>
                    <a:pt x="2276221" y="971423"/>
                  </a:lnTo>
                  <a:lnTo>
                    <a:pt x="2271268" y="983107"/>
                  </a:lnTo>
                  <a:lnTo>
                    <a:pt x="2306447" y="997966"/>
                  </a:lnTo>
                  <a:lnTo>
                    <a:pt x="2311400" y="986282"/>
                  </a:lnTo>
                  <a:close/>
                </a:path>
                <a:path w="2405379" h="1038225">
                  <a:moveTo>
                    <a:pt x="2358136" y="1006094"/>
                  </a:moveTo>
                  <a:lnTo>
                    <a:pt x="2323084" y="991235"/>
                  </a:lnTo>
                  <a:lnTo>
                    <a:pt x="2318131" y="1002919"/>
                  </a:lnTo>
                  <a:lnTo>
                    <a:pt x="2353183" y="1017905"/>
                  </a:lnTo>
                  <a:lnTo>
                    <a:pt x="2358136" y="1006094"/>
                  </a:lnTo>
                  <a:close/>
                </a:path>
                <a:path w="2405379" h="1038225">
                  <a:moveTo>
                    <a:pt x="2404872" y="1026033"/>
                  </a:moveTo>
                  <a:lnTo>
                    <a:pt x="2369820" y="1011174"/>
                  </a:lnTo>
                  <a:lnTo>
                    <a:pt x="2364867" y="1022858"/>
                  </a:lnTo>
                  <a:lnTo>
                    <a:pt x="2399919" y="1037717"/>
                  </a:lnTo>
                  <a:lnTo>
                    <a:pt x="2404872" y="102603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/>
          <p:nvPr/>
        </p:nvSpPr>
        <p:spPr>
          <a:xfrm>
            <a:off x="6411471" y="1705231"/>
            <a:ext cx="41275" cy="20955"/>
          </a:xfrm>
          <a:custGeom>
            <a:avLst/>
            <a:gdLst/>
            <a:ahLst/>
            <a:cxnLst/>
            <a:rect l="l" t="t" r="r" b="b"/>
            <a:pathLst>
              <a:path w="41275" h="20955">
                <a:moveTo>
                  <a:pt x="16637" y="14097"/>
                </a:moveTo>
                <a:lnTo>
                  <a:pt x="14097" y="10795"/>
                </a:lnTo>
                <a:lnTo>
                  <a:pt x="9525" y="4699"/>
                </a:lnTo>
                <a:lnTo>
                  <a:pt x="10541" y="2413"/>
                </a:lnTo>
                <a:lnTo>
                  <a:pt x="9652" y="2032"/>
                </a:lnTo>
                <a:lnTo>
                  <a:pt x="4953" y="0"/>
                </a:lnTo>
                <a:lnTo>
                  <a:pt x="0" y="11684"/>
                </a:lnTo>
                <a:lnTo>
                  <a:pt x="5588" y="14097"/>
                </a:lnTo>
                <a:lnTo>
                  <a:pt x="6350" y="12192"/>
                </a:lnTo>
                <a:lnTo>
                  <a:pt x="6604" y="11811"/>
                </a:lnTo>
                <a:lnTo>
                  <a:pt x="5588" y="14097"/>
                </a:lnTo>
                <a:lnTo>
                  <a:pt x="16637" y="14097"/>
                </a:lnTo>
                <a:close/>
              </a:path>
              <a:path w="41275" h="20955">
                <a:moveTo>
                  <a:pt x="21717" y="20955"/>
                </a:moveTo>
                <a:lnTo>
                  <a:pt x="18415" y="16510"/>
                </a:lnTo>
                <a:lnTo>
                  <a:pt x="17272" y="19050"/>
                </a:lnTo>
                <a:lnTo>
                  <a:pt x="21717" y="20955"/>
                </a:lnTo>
                <a:close/>
              </a:path>
              <a:path w="41275" h="20955">
                <a:moveTo>
                  <a:pt x="41148" y="7366"/>
                </a:moveTo>
                <a:lnTo>
                  <a:pt x="22225" y="7366"/>
                </a:lnTo>
                <a:lnTo>
                  <a:pt x="21209" y="9906"/>
                </a:lnTo>
                <a:lnTo>
                  <a:pt x="26543" y="9144"/>
                </a:lnTo>
                <a:lnTo>
                  <a:pt x="41148" y="73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5951" y="215011"/>
            <a:ext cx="818895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25" dirty="0"/>
              <a:t>Conversion</a:t>
            </a:r>
            <a:r>
              <a:rPr spc="-51" dirty="0"/>
              <a:t> </a:t>
            </a:r>
            <a:r>
              <a:rPr dirty="0"/>
              <a:t>of</a:t>
            </a:r>
            <a:r>
              <a:rPr spc="-51" dirty="0"/>
              <a:t> </a:t>
            </a:r>
            <a:r>
              <a:rPr dirty="0"/>
              <a:t>Mealy</a:t>
            </a:r>
            <a:r>
              <a:rPr spc="-95" dirty="0"/>
              <a:t> </a:t>
            </a:r>
            <a:r>
              <a:rPr dirty="0"/>
              <a:t>Machine</a:t>
            </a:r>
            <a:r>
              <a:rPr spc="-65" dirty="0"/>
              <a:t> </a:t>
            </a:r>
            <a:r>
              <a:rPr dirty="0"/>
              <a:t>to</a:t>
            </a:r>
            <a:r>
              <a:rPr spc="-91" dirty="0"/>
              <a:t> </a:t>
            </a:r>
            <a:r>
              <a:rPr dirty="0"/>
              <a:t>Moore</a:t>
            </a:r>
            <a:r>
              <a:rPr spc="-65" dirty="0"/>
              <a:t> </a:t>
            </a:r>
            <a:r>
              <a:rPr dirty="0"/>
              <a:t>Machine</a:t>
            </a:r>
            <a:r>
              <a:rPr spc="-71" dirty="0"/>
              <a:t> </a:t>
            </a:r>
            <a:r>
              <a:rPr spc="-20" dirty="0"/>
              <a:t>Example-</a:t>
            </a:r>
            <a:r>
              <a:rPr spc="-51" dirty="0"/>
              <a:t>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02919" y="783465"/>
            <a:ext cx="658431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mbria"/>
                <a:cs typeface="Cambria"/>
              </a:rPr>
              <a:t>Ex</a:t>
            </a:r>
            <a:r>
              <a:rPr spc="-5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2:</a:t>
            </a:r>
            <a:r>
              <a:rPr spc="-31" dirty="0">
                <a:latin typeface="Cambria"/>
                <a:cs typeface="Cambria"/>
              </a:rPr>
              <a:t> </a:t>
            </a:r>
            <a:r>
              <a:rPr spc="-20" dirty="0">
                <a:latin typeface="Cambria"/>
                <a:cs typeface="Cambria"/>
              </a:rPr>
              <a:t>Convert</a:t>
            </a:r>
            <a:r>
              <a:rPr spc="-3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the</a:t>
            </a:r>
            <a:r>
              <a:rPr spc="-25" dirty="0">
                <a:latin typeface="Cambria"/>
                <a:cs typeface="Cambria"/>
              </a:rPr>
              <a:t> given</a:t>
            </a:r>
            <a:r>
              <a:rPr spc="-75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mealy</a:t>
            </a:r>
            <a:r>
              <a:rPr spc="-4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machine</a:t>
            </a:r>
            <a:r>
              <a:rPr spc="-5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to</a:t>
            </a:r>
            <a:r>
              <a:rPr spc="340" dirty="0">
                <a:latin typeface="Cambria"/>
                <a:cs typeface="Cambria"/>
              </a:rPr>
              <a:t> </a:t>
            </a:r>
            <a:r>
              <a:rPr spc="-20" dirty="0">
                <a:latin typeface="Cambria"/>
                <a:cs typeface="Cambria"/>
              </a:rPr>
              <a:t>equivalent</a:t>
            </a:r>
            <a:r>
              <a:rPr spc="-3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more</a:t>
            </a:r>
            <a:r>
              <a:rPr spc="-35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machine.</a:t>
            </a:r>
            <a:endParaRPr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66623" y="2331727"/>
            <a:ext cx="707135" cy="265175"/>
          </a:xfrm>
          <a:prstGeom prst="rect">
            <a:avLst/>
          </a:prstGeom>
        </p:spPr>
      </p:pic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215129" y="1407802"/>
          <a:ext cx="4384040" cy="23539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7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7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93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65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55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417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ysDash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600" spc="-10" dirty="0">
                          <a:latin typeface="Cambria"/>
                          <a:cs typeface="Cambria"/>
                        </a:rPr>
                        <a:t>Input</a:t>
                      </a:r>
                      <a:endParaRPr sz="1600">
                        <a:latin typeface="Cambria"/>
                        <a:cs typeface="Cambria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spc="-10" dirty="0">
                          <a:latin typeface="Cambria"/>
                          <a:cs typeface="Cambria"/>
                        </a:rPr>
                        <a:t>Symbols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4591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900" dirty="0">
                          <a:latin typeface="Cambria"/>
                          <a:cs typeface="Cambria"/>
                        </a:rPr>
                        <a:t>Next</a:t>
                      </a:r>
                      <a:r>
                        <a:rPr sz="1900" spc="-9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dirty="0">
                          <a:latin typeface="Cambria"/>
                          <a:cs typeface="Cambria"/>
                        </a:rPr>
                        <a:t>State</a:t>
                      </a:r>
                      <a:r>
                        <a:rPr sz="1900" spc="-6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spc="-10" dirty="0">
                          <a:latin typeface="Cambria"/>
                          <a:cs typeface="Cambria"/>
                        </a:rPr>
                        <a:t>/Output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429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17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ysDash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900" spc="-50" dirty="0">
                          <a:latin typeface="Cambria"/>
                          <a:cs typeface="Cambria"/>
                        </a:rPr>
                        <a:t>0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429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900" spc="-50" dirty="0">
                          <a:latin typeface="Cambria"/>
                          <a:cs typeface="Cambria"/>
                        </a:rPr>
                        <a:t>1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429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27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ysDash"/>
                    </a:lnB>
                  </a:tcPr>
                </a:tc>
                <a:tc rowSpan="2">
                  <a:txBody>
                    <a:bodyPr/>
                    <a:lstStyle/>
                    <a:p>
                      <a:pPr marR="11874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q1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492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4749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dirty="0">
                          <a:latin typeface="Cambria"/>
                          <a:cs typeface="Cambria"/>
                        </a:rPr>
                        <a:t>q1</a:t>
                      </a:r>
                      <a:r>
                        <a:rPr sz="1900" spc="-6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spc="-25" dirty="0">
                          <a:latin typeface="Cambria"/>
                          <a:cs typeface="Cambria"/>
                        </a:rPr>
                        <a:t>/1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36512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dirty="0">
                          <a:latin typeface="Cambria"/>
                          <a:cs typeface="Cambria"/>
                        </a:rPr>
                        <a:t>q2/</a:t>
                      </a:r>
                      <a:r>
                        <a:rPr sz="1900" spc="-6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spc="-50" dirty="0">
                          <a:latin typeface="Cambria"/>
                          <a:cs typeface="Cambria"/>
                        </a:rPr>
                        <a:t>0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6051"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ysDash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ysDash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492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ysDash"/>
                    </a:lnT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q2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dirty="0">
                          <a:latin typeface="Cambria"/>
                          <a:cs typeface="Cambria"/>
                        </a:rPr>
                        <a:t>q4</a:t>
                      </a:r>
                      <a:r>
                        <a:rPr sz="1900" spc="-6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spc="-25" dirty="0">
                          <a:latin typeface="Cambria"/>
                          <a:cs typeface="Cambria"/>
                        </a:rPr>
                        <a:t>/1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dirty="0">
                          <a:latin typeface="Cambria"/>
                          <a:cs typeface="Cambria"/>
                        </a:rPr>
                        <a:t>q4/</a:t>
                      </a:r>
                      <a:r>
                        <a:rPr sz="1900" spc="-6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spc="-50" dirty="0">
                          <a:latin typeface="Cambria"/>
                          <a:cs typeface="Cambria"/>
                        </a:rPr>
                        <a:t>1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ysDash"/>
                    </a:lnT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q3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dirty="0">
                          <a:latin typeface="Cambria"/>
                          <a:cs typeface="Cambria"/>
                        </a:rPr>
                        <a:t>q2</a:t>
                      </a:r>
                      <a:r>
                        <a:rPr sz="1900" spc="-6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spc="-25" dirty="0">
                          <a:latin typeface="Cambria"/>
                          <a:cs typeface="Cambria"/>
                        </a:rPr>
                        <a:t>/1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dirty="0">
                          <a:latin typeface="Cambria"/>
                          <a:cs typeface="Cambria"/>
                        </a:rPr>
                        <a:t>q3/</a:t>
                      </a:r>
                      <a:r>
                        <a:rPr sz="1900" spc="-6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spc="-50" dirty="0">
                          <a:latin typeface="Cambria"/>
                          <a:cs typeface="Cambria"/>
                        </a:rPr>
                        <a:t>1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227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ysDash"/>
                    </a:lnT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q4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900" dirty="0">
                          <a:latin typeface="Cambria"/>
                          <a:cs typeface="Cambria"/>
                        </a:rPr>
                        <a:t>q3</a:t>
                      </a:r>
                      <a:r>
                        <a:rPr sz="1900" spc="-6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spc="-25" dirty="0">
                          <a:latin typeface="Cambria"/>
                          <a:cs typeface="Cambria"/>
                        </a:rPr>
                        <a:t>/0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900" dirty="0">
                          <a:latin typeface="Cambria"/>
                          <a:cs typeface="Cambria"/>
                        </a:rPr>
                        <a:t>q1</a:t>
                      </a:r>
                      <a:r>
                        <a:rPr sz="1900" spc="-6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spc="-25" dirty="0">
                          <a:latin typeface="Cambria"/>
                          <a:cs typeface="Cambria"/>
                        </a:rPr>
                        <a:t>/1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801778" y="4062228"/>
            <a:ext cx="8453755" cy="2228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11" dirty="0">
                <a:latin typeface="Cambria"/>
                <a:cs typeface="Cambria"/>
              </a:rPr>
              <a:t>Solution:</a:t>
            </a:r>
            <a:endParaRPr>
              <a:latin typeface="Cambria"/>
              <a:cs typeface="Cambria"/>
            </a:endParaRPr>
          </a:p>
          <a:p>
            <a:pPr marL="12700"/>
            <a:r>
              <a:rPr b="1" dirty="0">
                <a:latin typeface="Cambria"/>
                <a:cs typeface="Cambria"/>
              </a:rPr>
              <a:t>Step</a:t>
            </a:r>
            <a:r>
              <a:rPr b="1" spc="-45" dirty="0">
                <a:latin typeface="Cambria"/>
                <a:cs typeface="Cambria"/>
              </a:rPr>
              <a:t> </a:t>
            </a:r>
            <a:r>
              <a:rPr b="1" dirty="0">
                <a:latin typeface="Cambria"/>
                <a:cs typeface="Cambria"/>
              </a:rPr>
              <a:t>1:</a:t>
            </a:r>
            <a:r>
              <a:rPr b="1" spc="-25" dirty="0">
                <a:latin typeface="Cambria"/>
                <a:cs typeface="Cambria"/>
              </a:rPr>
              <a:t> </a:t>
            </a:r>
            <a:r>
              <a:rPr b="1" dirty="0">
                <a:latin typeface="Cambria"/>
                <a:cs typeface="Cambria"/>
              </a:rPr>
              <a:t>Splitting</a:t>
            </a:r>
            <a:r>
              <a:rPr b="1" spc="-40" dirty="0">
                <a:latin typeface="Cambria"/>
                <a:cs typeface="Cambria"/>
              </a:rPr>
              <a:t> </a:t>
            </a:r>
            <a:r>
              <a:rPr b="1" dirty="0">
                <a:latin typeface="Cambria"/>
                <a:cs typeface="Cambria"/>
              </a:rPr>
              <a:t>of</a:t>
            </a:r>
            <a:r>
              <a:rPr b="1" spc="-15" dirty="0">
                <a:latin typeface="Cambria"/>
                <a:cs typeface="Cambria"/>
              </a:rPr>
              <a:t> </a:t>
            </a:r>
            <a:r>
              <a:rPr b="1" dirty="0">
                <a:latin typeface="Cambria"/>
                <a:cs typeface="Cambria"/>
              </a:rPr>
              <a:t>the</a:t>
            </a:r>
            <a:r>
              <a:rPr b="1" spc="-20" dirty="0">
                <a:latin typeface="Cambria"/>
                <a:cs typeface="Cambria"/>
              </a:rPr>
              <a:t> </a:t>
            </a:r>
            <a:r>
              <a:rPr b="1" dirty="0">
                <a:latin typeface="Cambria"/>
                <a:cs typeface="Cambria"/>
              </a:rPr>
              <a:t>states:</a:t>
            </a:r>
            <a:r>
              <a:rPr b="1" spc="-1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Split</a:t>
            </a:r>
            <a:r>
              <a:rPr spc="-3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the</a:t>
            </a:r>
            <a:r>
              <a:rPr spc="-1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states</a:t>
            </a:r>
            <a:r>
              <a:rPr spc="-1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if the</a:t>
            </a:r>
            <a:r>
              <a:rPr spc="-2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incoming</a:t>
            </a:r>
            <a:r>
              <a:rPr spc="-7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arcs</a:t>
            </a:r>
            <a:r>
              <a:rPr spc="-3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are</a:t>
            </a:r>
            <a:r>
              <a:rPr spc="-5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having</a:t>
            </a:r>
            <a:r>
              <a:rPr spc="-45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different</a:t>
            </a:r>
            <a:endParaRPr>
              <a:latin typeface="Cambria"/>
              <a:cs typeface="Cambria"/>
            </a:endParaRPr>
          </a:p>
          <a:p>
            <a:pPr marL="12700"/>
            <a:r>
              <a:rPr spc="-11" dirty="0">
                <a:latin typeface="Cambria"/>
                <a:cs typeface="Cambria"/>
              </a:rPr>
              <a:t>output.</a:t>
            </a:r>
            <a:endParaRPr>
              <a:latin typeface="Cambria"/>
              <a:cs typeface="Cambria"/>
            </a:endParaRPr>
          </a:p>
          <a:p>
            <a:pPr marL="12700" marR="2465644" algn="just"/>
            <a:r>
              <a:rPr dirty="0">
                <a:latin typeface="Cambria"/>
                <a:cs typeface="Cambria"/>
              </a:rPr>
              <a:t>Split</a:t>
            </a:r>
            <a:r>
              <a:rPr spc="-1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the</a:t>
            </a:r>
            <a:r>
              <a:rPr spc="-3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state</a:t>
            </a:r>
            <a:r>
              <a:rPr spc="-3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q1</a:t>
            </a:r>
            <a:r>
              <a:rPr spc="-2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into</a:t>
            </a:r>
            <a:r>
              <a:rPr spc="-2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q1</a:t>
            </a:r>
            <a:r>
              <a:rPr spc="-2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with</a:t>
            </a:r>
            <a:r>
              <a:rPr spc="-3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output</a:t>
            </a:r>
            <a:r>
              <a:rPr spc="-1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0</a:t>
            </a:r>
            <a:r>
              <a:rPr spc="-2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and</a:t>
            </a:r>
            <a:r>
              <a:rPr spc="-2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q1’ with</a:t>
            </a:r>
            <a:r>
              <a:rPr spc="-3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output</a:t>
            </a:r>
            <a:r>
              <a:rPr spc="-5" dirty="0">
                <a:latin typeface="Cambria"/>
                <a:cs typeface="Cambria"/>
              </a:rPr>
              <a:t> </a:t>
            </a:r>
            <a:r>
              <a:rPr spc="-25" dirty="0">
                <a:latin typeface="Cambria"/>
                <a:cs typeface="Cambria"/>
              </a:rPr>
              <a:t>1. </a:t>
            </a:r>
            <a:r>
              <a:rPr dirty="0">
                <a:latin typeface="Cambria"/>
                <a:cs typeface="Cambria"/>
              </a:rPr>
              <a:t>Split</a:t>
            </a:r>
            <a:r>
              <a:rPr spc="-1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the</a:t>
            </a:r>
            <a:r>
              <a:rPr spc="-3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state</a:t>
            </a:r>
            <a:r>
              <a:rPr spc="-3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q2</a:t>
            </a:r>
            <a:r>
              <a:rPr spc="-2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into</a:t>
            </a:r>
            <a:r>
              <a:rPr spc="-2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q2</a:t>
            </a:r>
            <a:r>
              <a:rPr spc="-2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with</a:t>
            </a:r>
            <a:r>
              <a:rPr spc="-3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output</a:t>
            </a:r>
            <a:r>
              <a:rPr spc="-1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0</a:t>
            </a:r>
            <a:r>
              <a:rPr spc="-2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and</a:t>
            </a:r>
            <a:r>
              <a:rPr spc="-2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q2’ with</a:t>
            </a:r>
            <a:r>
              <a:rPr spc="-3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output</a:t>
            </a:r>
            <a:r>
              <a:rPr spc="-5" dirty="0">
                <a:latin typeface="Cambria"/>
                <a:cs typeface="Cambria"/>
              </a:rPr>
              <a:t> </a:t>
            </a:r>
            <a:r>
              <a:rPr spc="-25" dirty="0">
                <a:latin typeface="Cambria"/>
                <a:cs typeface="Cambria"/>
              </a:rPr>
              <a:t>1. </a:t>
            </a:r>
            <a:r>
              <a:rPr dirty="0">
                <a:latin typeface="Cambria"/>
                <a:cs typeface="Cambria"/>
              </a:rPr>
              <a:t>Split</a:t>
            </a:r>
            <a:r>
              <a:rPr spc="-6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the</a:t>
            </a:r>
            <a:r>
              <a:rPr spc="-4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state</a:t>
            </a:r>
            <a:r>
              <a:rPr spc="-2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q3</a:t>
            </a:r>
            <a:r>
              <a:rPr spc="-1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into</a:t>
            </a:r>
            <a:r>
              <a:rPr spc="-6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q3</a:t>
            </a:r>
            <a:r>
              <a:rPr spc="-3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with</a:t>
            </a:r>
            <a:r>
              <a:rPr spc="-4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output</a:t>
            </a:r>
            <a:r>
              <a:rPr spc="-3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0</a:t>
            </a:r>
            <a:r>
              <a:rPr spc="-1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and</a:t>
            </a:r>
            <a:r>
              <a:rPr spc="-7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q3’</a:t>
            </a:r>
            <a:r>
              <a:rPr spc="-3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with</a:t>
            </a:r>
            <a:r>
              <a:rPr spc="-3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output</a:t>
            </a:r>
            <a:r>
              <a:rPr spc="-35" dirty="0">
                <a:latin typeface="Cambria"/>
                <a:cs typeface="Cambria"/>
              </a:rPr>
              <a:t> </a:t>
            </a:r>
            <a:r>
              <a:rPr spc="-25" dirty="0">
                <a:latin typeface="Cambria"/>
                <a:cs typeface="Cambria"/>
              </a:rPr>
              <a:t>1.</a:t>
            </a:r>
            <a:endParaRPr>
              <a:latin typeface="Cambria"/>
              <a:cs typeface="Cambria"/>
            </a:endParaRPr>
          </a:p>
          <a:p>
            <a:pPr marL="12700" algn="just"/>
            <a:r>
              <a:rPr dirty="0">
                <a:latin typeface="Cambria"/>
                <a:cs typeface="Cambria"/>
              </a:rPr>
              <a:t>As</a:t>
            </a:r>
            <a:r>
              <a:rPr spc="3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all</a:t>
            </a:r>
            <a:r>
              <a:rPr spc="1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incoming</a:t>
            </a:r>
            <a:r>
              <a:rPr spc="-3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edge</a:t>
            </a:r>
            <a:r>
              <a:rPr spc="2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to</a:t>
            </a:r>
            <a:r>
              <a:rPr spc="1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q4</a:t>
            </a:r>
            <a:r>
              <a:rPr spc="1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are</a:t>
            </a:r>
            <a:r>
              <a:rPr spc="-1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producing same</a:t>
            </a:r>
            <a:r>
              <a:rPr spc="1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output</a:t>
            </a:r>
            <a:r>
              <a:rPr spc="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so</a:t>
            </a:r>
            <a:r>
              <a:rPr spc="3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no</a:t>
            </a:r>
            <a:r>
              <a:rPr spc="3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need</a:t>
            </a:r>
            <a:r>
              <a:rPr spc="-1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to</a:t>
            </a:r>
            <a:r>
              <a:rPr spc="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split</a:t>
            </a:r>
            <a:r>
              <a:rPr spc="1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it</a:t>
            </a:r>
            <a:r>
              <a:rPr spc="3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will</a:t>
            </a:r>
            <a:r>
              <a:rPr spc="11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always</a:t>
            </a:r>
            <a:endParaRPr>
              <a:latin typeface="Cambria"/>
              <a:cs typeface="Cambria"/>
            </a:endParaRPr>
          </a:p>
          <a:p>
            <a:pPr marL="12700" algn="just"/>
            <a:r>
              <a:rPr spc="-11" dirty="0">
                <a:latin typeface="Cambria"/>
                <a:cs typeface="Cambria"/>
              </a:rPr>
              <a:t>produce</a:t>
            </a:r>
            <a:r>
              <a:rPr spc="-8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the</a:t>
            </a:r>
            <a:r>
              <a:rPr spc="-5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output</a:t>
            </a:r>
            <a:r>
              <a:rPr spc="-11" dirty="0">
                <a:latin typeface="Cambria"/>
                <a:cs typeface="Cambria"/>
              </a:rPr>
              <a:t> </a:t>
            </a:r>
            <a:r>
              <a:rPr spc="-25" dirty="0">
                <a:latin typeface="Cambria"/>
                <a:cs typeface="Cambria"/>
              </a:rPr>
              <a:t>1.</a:t>
            </a:r>
            <a:endParaRPr>
              <a:latin typeface="Cambria"/>
              <a:cs typeface="Cambria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27881" y="2386583"/>
            <a:ext cx="111507" cy="103504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297942" y="5446074"/>
            <a:ext cx="5981700" cy="1275412"/>
          </a:xfrm>
          <a:prstGeom prst="rect">
            <a:avLst/>
          </a:prstGeom>
        </p:spPr>
        <p:txBody>
          <a:bodyPr vert="horz" wrap="square" lIns="0" tIns="974703" rIns="0" bIns="0" rtlCol="0">
            <a:spAutoFit/>
          </a:bodyPr>
          <a:lstStyle/>
          <a:p>
            <a:pPr marL="3117773">
              <a:lnSpc>
                <a:spcPts val="1885"/>
              </a:lnSpc>
            </a:pPr>
            <a:fld id="{81D60167-4931-47E6-BA6A-407CBD079E47}" type="slidenum">
              <a:rPr spc="-25" dirty="0"/>
              <a:pPr marL="3117773">
                <a:lnSpc>
                  <a:spcPts val="1885"/>
                </a:lnSpc>
              </a:pPr>
              <a:t>125</a:t>
            </a:fld>
            <a:endParaRPr spc="-25" dirty="0"/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5951" y="215011"/>
            <a:ext cx="818895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25" dirty="0"/>
              <a:t>Conversion</a:t>
            </a:r>
            <a:r>
              <a:rPr spc="-51" dirty="0"/>
              <a:t> </a:t>
            </a:r>
            <a:r>
              <a:rPr dirty="0"/>
              <a:t>of</a:t>
            </a:r>
            <a:r>
              <a:rPr spc="-51" dirty="0"/>
              <a:t> </a:t>
            </a:r>
            <a:r>
              <a:rPr dirty="0"/>
              <a:t>Mealy</a:t>
            </a:r>
            <a:r>
              <a:rPr spc="-95" dirty="0"/>
              <a:t> </a:t>
            </a:r>
            <a:r>
              <a:rPr dirty="0"/>
              <a:t>Machine</a:t>
            </a:r>
            <a:r>
              <a:rPr spc="-65" dirty="0"/>
              <a:t> </a:t>
            </a:r>
            <a:r>
              <a:rPr dirty="0"/>
              <a:t>to</a:t>
            </a:r>
            <a:r>
              <a:rPr spc="-91" dirty="0"/>
              <a:t> </a:t>
            </a:r>
            <a:r>
              <a:rPr dirty="0"/>
              <a:t>Moore</a:t>
            </a:r>
            <a:r>
              <a:rPr spc="-65" dirty="0"/>
              <a:t> </a:t>
            </a:r>
            <a:r>
              <a:rPr dirty="0"/>
              <a:t>Machine</a:t>
            </a:r>
            <a:r>
              <a:rPr spc="-71" dirty="0"/>
              <a:t> </a:t>
            </a:r>
            <a:r>
              <a:rPr spc="-20" dirty="0"/>
              <a:t>Example-</a:t>
            </a:r>
            <a:r>
              <a:rPr spc="-51" dirty="0"/>
              <a:t>2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296604" y="3297875"/>
            <a:ext cx="8143240" cy="2545715"/>
            <a:chOff x="772604" y="3297872"/>
            <a:chExt cx="8143240" cy="25457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02663" y="4064554"/>
              <a:ext cx="7412736" cy="177846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88507" y="3744467"/>
              <a:ext cx="894588" cy="94792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777239" y="3302507"/>
              <a:ext cx="915669" cy="781685"/>
            </a:xfrm>
            <a:custGeom>
              <a:avLst/>
              <a:gdLst/>
              <a:ahLst/>
              <a:cxnLst/>
              <a:rect l="l" t="t" r="r" b="b"/>
              <a:pathLst>
                <a:path w="915669" h="781685">
                  <a:moveTo>
                    <a:pt x="457644" y="0"/>
                  </a:moveTo>
                  <a:lnTo>
                    <a:pt x="407784" y="2286"/>
                  </a:lnTo>
                  <a:lnTo>
                    <a:pt x="359473" y="9016"/>
                  </a:lnTo>
                  <a:lnTo>
                    <a:pt x="312991" y="19938"/>
                  </a:lnTo>
                  <a:lnTo>
                    <a:pt x="268630" y="34797"/>
                  </a:lnTo>
                  <a:lnTo>
                    <a:pt x="226656" y="53339"/>
                  </a:lnTo>
                  <a:lnTo>
                    <a:pt x="187363" y="75437"/>
                  </a:lnTo>
                  <a:lnTo>
                    <a:pt x="151015" y="100711"/>
                  </a:lnTo>
                  <a:lnTo>
                    <a:pt x="117906" y="128904"/>
                  </a:lnTo>
                  <a:lnTo>
                    <a:pt x="88303" y="160019"/>
                  </a:lnTo>
                  <a:lnTo>
                    <a:pt x="62484" y="193547"/>
                  </a:lnTo>
                  <a:lnTo>
                    <a:pt x="40728" y="229362"/>
                  </a:lnTo>
                  <a:lnTo>
                    <a:pt x="23329" y="267207"/>
                  </a:lnTo>
                  <a:lnTo>
                    <a:pt x="10553" y="306958"/>
                  </a:lnTo>
                  <a:lnTo>
                    <a:pt x="2679" y="348233"/>
                  </a:lnTo>
                  <a:lnTo>
                    <a:pt x="0" y="390778"/>
                  </a:lnTo>
                  <a:lnTo>
                    <a:pt x="2679" y="433323"/>
                  </a:lnTo>
                  <a:lnTo>
                    <a:pt x="10553" y="474598"/>
                  </a:lnTo>
                  <a:lnTo>
                    <a:pt x="23329" y="514222"/>
                  </a:lnTo>
                  <a:lnTo>
                    <a:pt x="40728" y="552068"/>
                  </a:lnTo>
                  <a:lnTo>
                    <a:pt x="62484" y="587882"/>
                  </a:lnTo>
                  <a:lnTo>
                    <a:pt x="88303" y="621537"/>
                  </a:lnTo>
                  <a:lnTo>
                    <a:pt x="117906" y="652525"/>
                  </a:lnTo>
                  <a:lnTo>
                    <a:pt x="151015" y="680719"/>
                  </a:lnTo>
                  <a:lnTo>
                    <a:pt x="187363" y="705992"/>
                  </a:lnTo>
                  <a:lnTo>
                    <a:pt x="226656" y="728090"/>
                  </a:lnTo>
                  <a:lnTo>
                    <a:pt x="268630" y="746632"/>
                  </a:lnTo>
                  <a:lnTo>
                    <a:pt x="312991" y="761491"/>
                  </a:lnTo>
                  <a:lnTo>
                    <a:pt x="359473" y="772413"/>
                  </a:lnTo>
                  <a:lnTo>
                    <a:pt x="407784" y="779144"/>
                  </a:lnTo>
                  <a:lnTo>
                    <a:pt x="457644" y="781430"/>
                  </a:lnTo>
                  <a:lnTo>
                    <a:pt x="507491" y="779144"/>
                  </a:lnTo>
                  <a:lnTo>
                    <a:pt x="555879" y="772413"/>
                  </a:lnTo>
                  <a:lnTo>
                    <a:pt x="602360" y="761491"/>
                  </a:lnTo>
                  <a:lnTo>
                    <a:pt x="646684" y="746632"/>
                  </a:lnTo>
                  <a:lnTo>
                    <a:pt x="688594" y="728090"/>
                  </a:lnTo>
                  <a:lnTo>
                    <a:pt x="727963" y="705992"/>
                  </a:lnTo>
                  <a:lnTo>
                    <a:pt x="764285" y="680719"/>
                  </a:lnTo>
                  <a:lnTo>
                    <a:pt x="797432" y="652525"/>
                  </a:lnTo>
                  <a:lnTo>
                    <a:pt x="827023" y="621537"/>
                  </a:lnTo>
                  <a:lnTo>
                    <a:pt x="852804" y="587882"/>
                  </a:lnTo>
                  <a:lnTo>
                    <a:pt x="874648" y="552068"/>
                  </a:lnTo>
                  <a:lnTo>
                    <a:pt x="892047" y="514222"/>
                  </a:lnTo>
                  <a:lnTo>
                    <a:pt x="904747" y="474598"/>
                  </a:lnTo>
                  <a:lnTo>
                    <a:pt x="912622" y="433323"/>
                  </a:lnTo>
                  <a:lnTo>
                    <a:pt x="915289" y="390778"/>
                  </a:lnTo>
                  <a:lnTo>
                    <a:pt x="912622" y="348233"/>
                  </a:lnTo>
                  <a:lnTo>
                    <a:pt x="904747" y="306958"/>
                  </a:lnTo>
                  <a:lnTo>
                    <a:pt x="892047" y="267207"/>
                  </a:lnTo>
                  <a:lnTo>
                    <a:pt x="874648" y="229362"/>
                  </a:lnTo>
                  <a:lnTo>
                    <a:pt x="852804" y="193547"/>
                  </a:lnTo>
                  <a:lnTo>
                    <a:pt x="827023" y="160019"/>
                  </a:lnTo>
                  <a:lnTo>
                    <a:pt x="797432" y="128904"/>
                  </a:lnTo>
                  <a:lnTo>
                    <a:pt x="764285" y="100711"/>
                  </a:lnTo>
                  <a:lnTo>
                    <a:pt x="727963" y="75437"/>
                  </a:lnTo>
                  <a:lnTo>
                    <a:pt x="688594" y="53339"/>
                  </a:lnTo>
                  <a:lnTo>
                    <a:pt x="646684" y="34797"/>
                  </a:lnTo>
                  <a:lnTo>
                    <a:pt x="602360" y="19938"/>
                  </a:lnTo>
                  <a:lnTo>
                    <a:pt x="555879" y="9016"/>
                  </a:lnTo>
                  <a:lnTo>
                    <a:pt x="507491" y="2286"/>
                  </a:lnTo>
                  <a:lnTo>
                    <a:pt x="4576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78001" y="3303269"/>
              <a:ext cx="915669" cy="781685"/>
            </a:xfrm>
            <a:custGeom>
              <a:avLst/>
              <a:gdLst/>
              <a:ahLst/>
              <a:cxnLst/>
              <a:rect l="l" t="t" r="r" b="b"/>
              <a:pathLst>
                <a:path w="915669" h="781685">
                  <a:moveTo>
                    <a:pt x="915289" y="390778"/>
                  </a:moveTo>
                  <a:lnTo>
                    <a:pt x="912622" y="348233"/>
                  </a:lnTo>
                  <a:lnTo>
                    <a:pt x="904748" y="306958"/>
                  </a:lnTo>
                  <a:lnTo>
                    <a:pt x="892048" y="267207"/>
                  </a:lnTo>
                  <a:lnTo>
                    <a:pt x="874649" y="229362"/>
                  </a:lnTo>
                  <a:lnTo>
                    <a:pt x="852805" y="193547"/>
                  </a:lnTo>
                  <a:lnTo>
                    <a:pt x="827024" y="160019"/>
                  </a:lnTo>
                  <a:lnTo>
                    <a:pt x="797433" y="128904"/>
                  </a:lnTo>
                  <a:lnTo>
                    <a:pt x="764286" y="100710"/>
                  </a:lnTo>
                  <a:lnTo>
                    <a:pt x="727964" y="75437"/>
                  </a:lnTo>
                  <a:lnTo>
                    <a:pt x="688594" y="53339"/>
                  </a:lnTo>
                  <a:lnTo>
                    <a:pt x="646684" y="34797"/>
                  </a:lnTo>
                  <a:lnTo>
                    <a:pt x="602361" y="19938"/>
                  </a:lnTo>
                  <a:lnTo>
                    <a:pt x="555879" y="9016"/>
                  </a:lnTo>
                  <a:lnTo>
                    <a:pt x="507492" y="2285"/>
                  </a:lnTo>
                  <a:lnTo>
                    <a:pt x="457644" y="0"/>
                  </a:lnTo>
                  <a:lnTo>
                    <a:pt x="407784" y="2285"/>
                  </a:lnTo>
                  <a:lnTo>
                    <a:pt x="359473" y="9016"/>
                  </a:lnTo>
                  <a:lnTo>
                    <a:pt x="312991" y="19938"/>
                  </a:lnTo>
                  <a:lnTo>
                    <a:pt x="268630" y="34797"/>
                  </a:lnTo>
                  <a:lnTo>
                    <a:pt x="226656" y="53339"/>
                  </a:lnTo>
                  <a:lnTo>
                    <a:pt x="187363" y="75437"/>
                  </a:lnTo>
                  <a:lnTo>
                    <a:pt x="151015" y="100710"/>
                  </a:lnTo>
                  <a:lnTo>
                    <a:pt x="117906" y="128904"/>
                  </a:lnTo>
                  <a:lnTo>
                    <a:pt x="88303" y="160019"/>
                  </a:lnTo>
                  <a:lnTo>
                    <a:pt x="62484" y="193547"/>
                  </a:lnTo>
                  <a:lnTo>
                    <a:pt x="40728" y="229362"/>
                  </a:lnTo>
                  <a:lnTo>
                    <a:pt x="23329" y="267207"/>
                  </a:lnTo>
                  <a:lnTo>
                    <a:pt x="10553" y="306958"/>
                  </a:lnTo>
                  <a:lnTo>
                    <a:pt x="2679" y="348233"/>
                  </a:lnTo>
                  <a:lnTo>
                    <a:pt x="0" y="390778"/>
                  </a:lnTo>
                  <a:lnTo>
                    <a:pt x="2679" y="433323"/>
                  </a:lnTo>
                  <a:lnTo>
                    <a:pt x="10553" y="474598"/>
                  </a:lnTo>
                  <a:lnTo>
                    <a:pt x="23329" y="514222"/>
                  </a:lnTo>
                  <a:lnTo>
                    <a:pt x="40728" y="552068"/>
                  </a:lnTo>
                  <a:lnTo>
                    <a:pt x="62484" y="587882"/>
                  </a:lnTo>
                  <a:lnTo>
                    <a:pt x="88303" y="621537"/>
                  </a:lnTo>
                  <a:lnTo>
                    <a:pt x="117906" y="652525"/>
                  </a:lnTo>
                  <a:lnTo>
                    <a:pt x="151015" y="680719"/>
                  </a:lnTo>
                  <a:lnTo>
                    <a:pt x="187363" y="705992"/>
                  </a:lnTo>
                  <a:lnTo>
                    <a:pt x="226656" y="728090"/>
                  </a:lnTo>
                  <a:lnTo>
                    <a:pt x="268630" y="746632"/>
                  </a:lnTo>
                  <a:lnTo>
                    <a:pt x="312991" y="761491"/>
                  </a:lnTo>
                  <a:lnTo>
                    <a:pt x="359473" y="772413"/>
                  </a:lnTo>
                  <a:lnTo>
                    <a:pt x="407784" y="779144"/>
                  </a:lnTo>
                  <a:lnTo>
                    <a:pt x="457644" y="781430"/>
                  </a:lnTo>
                  <a:lnTo>
                    <a:pt x="507492" y="779144"/>
                  </a:lnTo>
                  <a:lnTo>
                    <a:pt x="555879" y="772413"/>
                  </a:lnTo>
                  <a:lnTo>
                    <a:pt x="602361" y="761491"/>
                  </a:lnTo>
                  <a:lnTo>
                    <a:pt x="646684" y="746632"/>
                  </a:lnTo>
                  <a:lnTo>
                    <a:pt x="688594" y="728090"/>
                  </a:lnTo>
                  <a:lnTo>
                    <a:pt x="727964" y="705992"/>
                  </a:lnTo>
                  <a:lnTo>
                    <a:pt x="764286" y="680719"/>
                  </a:lnTo>
                  <a:lnTo>
                    <a:pt x="797433" y="652525"/>
                  </a:lnTo>
                  <a:lnTo>
                    <a:pt x="827024" y="621537"/>
                  </a:lnTo>
                  <a:lnTo>
                    <a:pt x="852805" y="587882"/>
                  </a:lnTo>
                  <a:lnTo>
                    <a:pt x="874649" y="552068"/>
                  </a:lnTo>
                  <a:lnTo>
                    <a:pt x="892048" y="514222"/>
                  </a:lnTo>
                  <a:lnTo>
                    <a:pt x="904748" y="474598"/>
                  </a:lnTo>
                  <a:lnTo>
                    <a:pt x="912622" y="433323"/>
                  </a:lnTo>
                  <a:lnTo>
                    <a:pt x="915289" y="390778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536039" y="3566292"/>
            <a:ext cx="445771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spc="-11" dirty="0">
                <a:latin typeface="Cambria"/>
                <a:cs typeface="Cambria"/>
              </a:rPr>
              <a:t>q1’/1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302005" y="1669546"/>
            <a:ext cx="915669" cy="781685"/>
          </a:xfrm>
          <a:custGeom>
            <a:avLst/>
            <a:gdLst/>
            <a:ahLst/>
            <a:cxnLst/>
            <a:rect l="l" t="t" r="r" b="b"/>
            <a:pathLst>
              <a:path w="915669" h="781685">
                <a:moveTo>
                  <a:pt x="915289" y="390779"/>
                </a:moveTo>
                <a:lnTo>
                  <a:pt x="912622" y="348234"/>
                </a:lnTo>
                <a:lnTo>
                  <a:pt x="904748" y="306959"/>
                </a:lnTo>
                <a:lnTo>
                  <a:pt x="892048" y="267208"/>
                </a:lnTo>
                <a:lnTo>
                  <a:pt x="874649" y="229362"/>
                </a:lnTo>
                <a:lnTo>
                  <a:pt x="852805" y="193548"/>
                </a:lnTo>
                <a:lnTo>
                  <a:pt x="827024" y="160020"/>
                </a:lnTo>
                <a:lnTo>
                  <a:pt x="797433" y="128905"/>
                </a:lnTo>
                <a:lnTo>
                  <a:pt x="764286" y="100711"/>
                </a:lnTo>
                <a:lnTo>
                  <a:pt x="727964" y="75437"/>
                </a:lnTo>
                <a:lnTo>
                  <a:pt x="688594" y="53340"/>
                </a:lnTo>
                <a:lnTo>
                  <a:pt x="646684" y="34798"/>
                </a:lnTo>
                <a:lnTo>
                  <a:pt x="602361" y="19938"/>
                </a:lnTo>
                <a:lnTo>
                  <a:pt x="555879" y="9017"/>
                </a:lnTo>
                <a:lnTo>
                  <a:pt x="507492" y="2286"/>
                </a:lnTo>
                <a:lnTo>
                  <a:pt x="457644" y="0"/>
                </a:lnTo>
                <a:lnTo>
                  <a:pt x="407784" y="2286"/>
                </a:lnTo>
                <a:lnTo>
                  <a:pt x="359473" y="9017"/>
                </a:lnTo>
                <a:lnTo>
                  <a:pt x="312991" y="19938"/>
                </a:lnTo>
                <a:lnTo>
                  <a:pt x="268630" y="34798"/>
                </a:lnTo>
                <a:lnTo>
                  <a:pt x="226656" y="53340"/>
                </a:lnTo>
                <a:lnTo>
                  <a:pt x="187363" y="75437"/>
                </a:lnTo>
                <a:lnTo>
                  <a:pt x="151015" y="100711"/>
                </a:lnTo>
                <a:lnTo>
                  <a:pt x="117906" y="128905"/>
                </a:lnTo>
                <a:lnTo>
                  <a:pt x="88303" y="160020"/>
                </a:lnTo>
                <a:lnTo>
                  <a:pt x="62484" y="193548"/>
                </a:lnTo>
                <a:lnTo>
                  <a:pt x="40728" y="229362"/>
                </a:lnTo>
                <a:lnTo>
                  <a:pt x="23329" y="267208"/>
                </a:lnTo>
                <a:lnTo>
                  <a:pt x="10553" y="306959"/>
                </a:lnTo>
                <a:lnTo>
                  <a:pt x="2679" y="348234"/>
                </a:lnTo>
                <a:lnTo>
                  <a:pt x="0" y="390779"/>
                </a:lnTo>
                <a:lnTo>
                  <a:pt x="2679" y="433324"/>
                </a:lnTo>
                <a:lnTo>
                  <a:pt x="10553" y="474599"/>
                </a:lnTo>
                <a:lnTo>
                  <a:pt x="23329" y="514223"/>
                </a:lnTo>
                <a:lnTo>
                  <a:pt x="40728" y="552196"/>
                </a:lnTo>
                <a:lnTo>
                  <a:pt x="62484" y="588010"/>
                </a:lnTo>
                <a:lnTo>
                  <a:pt x="88303" y="621538"/>
                </a:lnTo>
                <a:lnTo>
                  <a:pt x="117906" y="652526"/>
                </a:lnTo>
                <a:lnTo>
                  <a:pt x="151015" y="680847"/>
                </a:lnTo>
                <a:lnTo>
                  <a:pt x="187363" y="706120"/>
                </a:lnTo>
                <a:lnTo>
                  <a:pt x="226656" y="728218"/>
                </a:lnTo>
                <a:lnTo>
                  <a:pt x="268630" y="746760"/>
                </a:lnTo>
                <a:lnTo>
                  <a:pt x="312991" y="761619"/>
                </a:lnTo>
                <a:lnTo>
                  <a:pt x="359473" y="772541"/>
                </a:lnTo>
                <a:lnTo>
                  <a:pt x="407784" y="779272"/>
                </a:lnTo>
                <a:lnTo>
                  <a:pt x="457644" y="781558"/>
                </a:lnTo>
                <a:lnTo>
                  <a:pt x="507492" y="779272"/>
                </a:lnTo>
                <a:lnTo>
                  <a:pt x="555879" y="772541"/>
                </a:lnTo>
                <a:lnTo>
                  <a:pt x="602361" y="761619"/>
                </a:lnTo>
                <a:lnTo>
                  <a:pt x="646684" y="746760"/>
                </a:lnTo>
                <a:lnTo>
                  <a:pt x="688594" y="728218"/>
                </a:lnTo>
                <a:lnTo>
                  <a:pt x="727964" y="706120"/>
                </a:lnTo>
                <a:lnTo>
                  <a:pt x="764286" y="680847"/>
                </a:lnTo>
                <a:lnTo>
                  <a:pt x="797433" y="652526"/>
                </a:lnTo>
                <a:lnTo>
                  <a:pt x="827024" y="621538"/>
                </a:lnTo>
                <a:lnTo>
                  <a:pt x="852805" y="588010"/>
                </a:lnTo>
                <a:lnTo>
                  <a:pt x="874649" y="552196"/>
                </a:lnTo>
                <a:lnTo>
                  <a:pt x="892048" y="514223"/>
                </a:lnTo>
                <a:lnTo>
                  <a:pt x="904748" y="474599"/>
                </a:lnTo>
                <a:lnTo>
                  <a:pt x="912622" y="433324"/>
                </a:lnTo>
                <a:lnTo>
                  <a:pt x="915289" y="390779"/>
                </a:lnTo>
                <a:close/>
              </a:path>
            </a:pathLst>
          </a:custGeom>
          <a:ln w="10667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526900" y="1777115"/>
            <a:ext cx="460375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600" spc="-20" dirty="0">
                <a:latin typeface="Cambria"/>
                <a:cs typeface="Cambria"/>
              </a:rPr>
              <a:t>q1/</a:t>
            </a:r>
            <a:r>
              <a:rPr sz="2000" spc="-20" dirty="0">
                <a:latin typeface="Symbol"/>
                <a:cs typeface="Symbol"/>
              </a:rPr>
              <a:t></a:t>
            </a:r>
            <a:endParaRPr sz="2000">
              <a:latin typeface="Symbol"/>
              <a:cs typeface="Symbo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435601" y="1669546"/>
            <a:ext cx="914400" cy="781685"/>
          </a:xfrm>
          <a:custGeom>
            <a:avLst/>
            <a:gdLst/>
            <a:ahLst/>
            <a:cxnLst/>
            <a:rect l="l" t="t" r="r" b="b"/>
            <a:pathLst>
              <a:path w="914400" h="781685">
                <a:moveTo>
                  <a:pt x="914400" y="390779"/>
                </a:moveTo>
                <a:lnTo>
                  <a:pt x="911733" y="348234"/>
                </a:lnTo>
                <a:lnTo>
                  <a:pt x="903859" y="306959"/>
                </a:lnTo>
                <a:lnTo>
                  <a:pt x="891032" y="267208"/>
                </a:lnTo>
                <a:lnTo>
                  <a:pt x="873760" y="229362"/>
                </a:lnTo>
                <a:lnTo>
                  <a:pt x="851915" y="193548"/>
                </a:lnTo>
                <a:lnTo>
                  <a:pt x="826135" y="160020"/>
                </a:lnTo>
                <a:lnTo>
                  <a:pt x="796544" y="128905"/>
                </a:lnTo>
                <a:lnTo>
                  <a:pt x="763524" y="100711"/>
                </a:lnTo>
                <a:lnTo>
                  <a:pt x="727201" y="75437"/>
                </a:lnTo>
                <a:lnTo>
                  <a:pt x="687959" y="53340"/>
                </a:lnTo>
                <a:lnTo>
                  <a:pt x="646049" y="34798"/>
                </a:lnTo>
                <a:lnTo>
                  <a:pt x="601726" y="19938"/>
                </a:lnTo>
                <a:lnTo>
                  <a:pt x="555244" y="9017"/>
                </a:lnTo>
                <a:lnTo>
                  <a:pt x="506984" y="2286"/>
                </a:lnTo>
                <a:lnTo>
                  <a:pt x="457200" y="0"/>
                </a:lnTo>
                <a:lnTo>
                  <a:pt x="407415" y="2286"/>
                </a:lnTo>
                <a:lnTo>
                  <a:pt x="359028" y="9017"/>
                </a:lnTo>
                <a:lnTo>
                  <a:pt x="312674" y="19938"/>
                </a:lnTo>
                <a:lnTo>
                  <a:pt x="268350" y="34798"/>
                </a:lnTo>
                <a:lnTo>
                  <a:pt x="226441" y="53340"/>
                </a:lnTo>
                <a:lnTo>
                  <a:pt x="187198" y="75437"/>
                </a:lnTo>
                <a:lnTo>
                  <a:pt x="150875" y="100711"/>
                </a:lnTo>
                <a:lnTo>
                  <a:pt x="117729" y="128905"/>
                </a:lnTo>
                <a:lnTo>
                  <a:pt x="88137" y="160020"/>
                </a:lnTo>
                <a:lnTo>
                  <a:pt x="62356" y="193548"/>
                </a:lnTo>
                <a:lnTo>
                  <a:pt x="40640" y="229362"/>
                </a:lnTo>
                <a:lnTo>
                  <a:pt x="23241" y="267208"/>
                </a:lnTo>
                <a:lnTo>
                  <a:pt x="10541" y="306959"/>
                </a:lnTo>
                <a:lnTo>
                  <a:pt x="2667" y="348234"/>
                </a:lnTo>
                <a:lnTo>
                  <a:pt x="0" y="390779"/>
                </a:lnTo>
                <a:lnTo>
                  <a:pt x="2667" y="433324"/>
                </a:lnTo>
                <a:lnTo>
                  <a:pt x="10541" y="474599"/>
                </a:lnTo>
                <a:lnTo>
                  <a:pt x="23241" y="514223"/>
                </a:lnTo>
                <a:lnTo>
                  <a:pt x="40640" y="552196"/>
                </a:lnTo>
                <a:lnTo>
                  <a:pt x="62356" y="588010"/>
                </a:lnTo>
                <a:lnTo>
                  <a:pt x="88137" y="621538"/>
                </a:lnTo>
                <a:lnTo>
                  <a:pt x="117729" y="652526"/>
                </a:lnTo>
                <a:lnTo>
                  <a:pt x="150875" y="680847"/>
                </a:lnTo>
                <a:lnTo>
                  <a:pt x="187198" y="706120"/>
                </a:lnTo>
                <a:lnTo>
                  <a:pt x="226441" y="728218"/>
                </a:lnTo>
                <a:lnTo>
                  <a:pt x="268350" y="746760"/>
                </a:lnTo>
                <a:lnTo>
                  <a:pt x="312674" y="761619"/>
                </a:lnTo>
                <a:lnTo>
                  <a:pt x="359028" y="772541"/>
                </a:lnTo>
                <a:lnTo>
                  <a:pt x="407415" y="779272"/>
                </a:lnTo>
                <a:lnTo>
                  <a:pt x="457200" y="781558"/>
                </a:lnTo>
                <a:lnTo>
                  <a:pt x="506984" y="779272"/>
                </a:lnTo>
                <a:lnTo>
                  <a:pt x="555244" y="772541"/>
                </a:lnTo>
                <a:lnTo>
                  <a:pt x="601726" y="761619"/>
                </a:lnTo>
                <a:lnTo>
                  <a:pt x="646049" y="746760"/>
                </a:lnTo>
                <a:lnTo>
                  <a:pt x="687959" y="728218"/>
                </a:lnTo>
                <a:lnTo>
                  <a:pt x="727201" y="706120"/>
                </a:lnTo>
                <a:lnTo>
                  <a:pt x="763524" y="680847"/>
                </a:lnTo>
                <a:lnTo>
                  <a:pt x="796544" y="652526"/>
                </a:lnTo>
                <a:lnTo>
                  <a:pt x="826135" y="621538"/>
                </a:lnTo>
                <a:lnTo>
                  <a:pt x="851915" y="588010"/>
                </a:lnTo>
                <a:lnTo>
                  <a:pt x="873760" y="552196"/>
                </a:lnTo>
                <a:lnTo>
                  <a:pt x="891032" y="514223"/>
                </a:lnTo>
                <a:lnTo>
                  <a:pt x="903859" y="474599"/>
                </a:lnTo>
                <a:lnTo>
                  <a:pt x="911733" y="433324"/>
                </a:lnTo>
                <a:lnTo>
                  <a:pt x="914400" y="390779"/>
                </a:lnTo>
                <a:close/>
              </a:path>
            </a:pathLst>
          </a:custGeom>
          <a:ln w="10668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661414" y="1809371"/>
            <a:ext cx="461009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20" dirty="0">
                <a:latin typeface="Cambria"/>
                <a:cs typeface="Cambria"/>
              </a:rPr>
              <a:t>q2/0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645403" y="1669546"/>
            <a:ext cx="914400" cy="781685"/>
          </a:xfrm>
          <a:custGeom>
            <a:avLst/>
            <a:gdLst/>
            <a:ahLst/>
            <a:cxnLst/>
            <a:rect l="l" t="t" r="r" b="b"/>
            <a:pathLst>
              <a:path w="914400" h="781685">
                <a:moveTo>
                  <a:pt x="914400" y="390779"/>
                </a:moveTo>
                <a:lnTo>
                  <a:pt x="911733" y="348234"/>
                </a:lnTo>
                <a:lnTo>
                  <a:pt x="903859" y="306959"/>
                </a:lnTo>
                <a:lnTo>
                  <a:pt x="891032" y="267208"/>
                </a:lnTo>
                <a:lnTo>
                  <a:pt x="873760" y="229362"/>
                </a:lnTo>
                <a:lnTo>
                  <a:pt x="851915" y="193548"/>
                </a:lnTo>
                <a:lnTo>
                  <a:pt x="826135" y="160020"/>
                </a:lnTo>
                <a:lnTo>
                  <a:pt x="796544" y="128905"/>
                </a:lnTo>
                <a:lnTo>
                  <a:pt x="763524" y="100711"/>
                </a:lnTo>
                <a:lnTo>
                  <a:pt x="727201" y="75437"/>
                </a:lnTo>
                <a:lnTo>
                  <a:pt x="687959" y="53340"/>
                </a:lnTo>
                <a:lnTo>
                  <a:pt x="646049" y="34798"/>
                </a:lnTo>
                <a:lnTo>
                  <a:pt x="601726" y="19938"/>
                </a:lnTo>
                <a:lnTo>
                  <a:pt x="555244" y="9017"/>
                </a:lnTo>
                <a:lnTo>
                  <a:pt x="506984" y="2286"/>
                </a:lnTo>
                <a:lnTo>
                  <a:pt x="457200" y="0"/>
                </a:lnTo>
                <a:lnTo>
                  <a:pt x="407415" y="2286"/>
                </a:lnTo>
                <a:lnTo>
                  <a:pt x="359028" y="9017"/>
                </a:lnTo>
                <a:lnTo>
                  <a:pt x="312674" y="19938"/>
                </a:lnTo>
                <a:lnTo>
                  <a:pt x="268350" y="34798"/>
                </a:lnTo>
                <a:lnTo>
                  <a:pt x="226440" y="53340"/>
                </a:lnTo>
                <a:lnTo>
                  <a:pt x="187198" y="75437"/>
                </a:lnTo>
                <a:lnTo>
                  <a:pt x="150875" y="100711"/>
                </a:lnTo>
                <a:lnTo>
                  <a:pt x="117728" y="128905"/>
                </a:lnTo>
                <a:lnTo>
                  <a:pt x="88137" y="160020"/>
                </a:lnTo>
                <a:lnTo>
                  <a:pt x="62357" y="193548"/>
                </a:lnTo>
                <a:lnTo>
                  <a:pt x="40639" y="229362"/>
                </a:lnTo>
                <a:lnTo>
                  <a:pt x="23240" y="267208"/>
                </a:lnTo>
                <a:lnTo>
                  <a:pt x="10540" y="306959"/>
                </a:lnTo>
                <a:lnTo>
                  <a:pt x="2667" y="348234"/>
                </a:lnTo>
                <a:lnTo>
                  <a:pt x="0" y="390779"/>
                </a:lnTo>
                <a:lnTo>
                  <a:pt x="2667" y="433324"/>
                </a:lnTo>
                <a:lnTo>
                  <a:pt x="10540" y="474599"/>
                </a:lnTo>
                <a:lnTo>
                  <a:pt x="23240" y="514223"/>
                </a:lnTo>
                <a:lnTo>
                  <a:pt x="40639" y="552196"/>
                </a:lnTo>
                <a:lnTo>
                  <a:pt x="62357" y="588010"/>
                </a:lnTo>
                <a:lnTo>
                  <a:pt x="88137" y="621538"/>
                </a:lnTo>
                <a:lnTo>
                  <a:pt x="117728" y="652526"/>
                </a:lnTo>
                <a:lnTo>
                  <a:pt x="150875" y="680847"/>
                </a:lnTo>
                <a:lnTo>
                  <a:pt x="187198" y="706120"/>
                </a:lnTo>
                <a:lnTo>
                  <a:pt x="226440" y="728218"/>
                </a:lnTo>
                <a:lnTo>
                  <a:pt x="268350" y="746760"/>
                </a:lnTo>
                <a:lnTo>
                  <a:pt x="312674" y="761619"/>
                </a:lnTo>
                <a:lnTo>
                  <a:pt x="359028" y="772541"/>
                </a:lnTo>
                <a:lnTo>
                  <a:pt x="407415" y="779272"/>
                </a:lnTo>
                <a:lnTo>
                  <a:pt x="457200" y="781558"/>
                </a:lnTo>
                <a:lnTo>
                  <a:pt x="506984" y="779272"/>
                </a:lnTo>
                <a:lnTo>
                  <a:pt x="555244" y="772541"/>
                </a:lnTo>
                <a:lnTo>
                  <a:pt x="601726" y="761619"/>
                </a:lnTo>
                <a:lnTo>
                  <a:pt x="646049" y="746760"/>
                </a:lnTo>
                <a:lnTo>
                  <a:pt x="687959" y="728218"/>
                </a:lnTo>
                <a:lnTo>
                  <a:pt x="727201" y="706120"/>
                </a:lnTo>
                <a:lnTo>
                  <a:pt x="763524" y="680847"/>
                </a:lnTo>
                <a:lnTo>
                  <a:pt x="796544" y="652526"/>
                </a:lnTo>
                <a:lnTo>
                  <a:pt x="826135" y="621538"/>
                </a:lnTo>
                <a:lnTo>
                  <a:pt x="851915" y="588010"/>
                </a:lnTo>
                <a:lnTo>
                  <a:pt x="873760" y="552196"/>
                </a:lnTo>
                <a:lnTo>
                  <a:pt x="891032" y="514223"/>
                </a:lnTo>
                <a:lnTo>
                  <a:pt x="903859" y="474599"/>
                </a:lnTo>
                <a:lnTo>
                  <a:pt x="911733" y="433324"/>
                </a:lnTo>
                <a:lnTo>
                  <a:pt x="914400" y="390779"/>
                </a:lnTo>
                <a:close/>
              </a:path>
            </a:pathLst>
          </a:custGeom>
          <a:ln w="10668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881242" y="1931041"/>
            <a:ext cx="445771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spc="-11" dirty="0">
                <a:latin typeface="Cambria"/>
                <a:cs typeface="Cambria"/>
              </a:rPr>
              <a:t>q2’/1</a:t>
            </a:r>
            <a:endParaRPr sz="1400">
              <a:latin typeface="Cambria"/>
              <a:cs typeface="Cambri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640006" y="3476180"/>
            <a:ext cx="925195" cy="792480"/>
            <a:chOff x="5116004" y="3476180"/>
            <a:chExt cx="925194" cy="792480"/>
          </a:xfrm>
        </p:grpSpPr>
        <p:sp>
          <p:nvSpPr>
            <p:cNvPr id="16" name="object 16"/>
            <p:cNvSpPr/>
            <p:nvPr/>
          </p:nvSpPr>
          <p:spPr>
            <a:xfrm>
              <a:off x="5120639" y="3480815"/>
              <a:ext cx="914400" cy="781685"/>
            </a:xfrm>
            <a:custGeom>
              <a:avLst/>
              <a:gdLst/>
              <a:ahLst/>
              <a:cxnLst/>
              <a:rect l="l" t="t" r="r" b="b"/>
              <a:pathLst>
                <a:path w="914400" h="781685">
                  <a:moveTo>
                    <a:pt x="457200" y="0"/>
                  </a:moveTo>
                  <a:lnTo>
                    <a:pt x="407415" y="2286"/>
                  </a:lnTo>
                  <a:lnTo>
                    <a:pt x="359029" y="9017"/>
                  </a:lnTo>
                  <a:lnTo>
                    <a:pt x="312674" y="19938"/>
                  </a:lnTo>
                  <a:lnTo>
                    <a:pt x="268350" y="34798"/>
                  </a:lnTo>
                  <a:lnTo>
                    <a:pt x="226440" y="53339"/>
                  </a:lnTo>
                  <a:lnTo>
                    <a:pt x="187198" y="75437"/>
                  </a:lnTo>
                  <a:lnTo>
                    <a:pt x="150875" y="100711"/>
                  </a:lnTo>
                  <a:lnTo>
                    <a:pt x="117729" y="128905"/>
                  </a:lnTo>
                  <a:lnTo>
                    <a:pt x="88137" y="160020"/>
                  </a:lnTo>
                  <a:lnTo>
                    <a:pt x="62357" y="193548"/>
                  </a:lnTo>
                  <a:lnTo>
                    <a:pt x="40639" y="229362"/>
                  </a:lnTo>
                  <a:lnTo>
                    <a:pt x="23240" y="267208"/>
                  </a:lnTo>
                  <a:lnTo>
                    <a:pt x="10540" y="306959"/>
                  </a:lnTo>
                  <a:lnTo>
                    <a:pt x="2667" y="348234"/>
                  </a:lnTo>
                  <a:lnTo>
                    <a:pt x="0" y="390779"/>
                  </a:lnTo>
                  <a:lnTo>
                    <a:pt x="2667" y="433324"/>
                  </a:lnTo>
                  <a:lnTo>
                    <a:pt x="10540" y="474599"/>
                  </a:lnTo>
                  <a:lnTo>
                    <a:pt x="23240" y="514223"/>
                  </a:lnTo>
                  <a:lnTo>
                    <a:pt x="40639" y="552196"/>
                  </a:lnTo>
                  <a:lnTo>
                    <a:pt x="62357" y="588010"/>
                  </a:lnTo>
                  <a:lnTo>
                    <a:pt x="88137" y="621538"/>
                  </a:lnTo>
                  <a:lnTo>
                    <a:pt x="117729" y="652526"/>
                  </a:lnTo>
                  <a:lnTo>
                    <a:pt x="150875" y="680847"/>
                  </a:lnTo>
                  <a:lnTo>
                    <a:pt x="187198" y="706120"/>
                  </a:lnTo>
                  <a:lnTo>
                    <a:pt x="226440" y="728218"/>
                  </a:lnTo>
                  <a:lnTo>
                    <a:pt x="268350" y="746760"/>
                  </a:lnTo>
                  <a:lnTo>
                    <a:pt x="312674" y="761619"/>
                  </a:lnTo>
                  <a:lnTo>
                    <a:pt x="359029" y="772541"/>
                  </a:lnTo>
                  <a:lnTo>
                    <a:pt x="407415" y="779272"/>
                  </a:lnTo>
                  <a:lnTo>
                    <a:pt x="457200" y="781558"/>
                  </a:lnTo>
                  <a:lnTo>
                    <a:pt x="506984" y="779272"/>
                  </a:lnTo>
                  <a:lnTo>
                    <a:pt x="555244" y="772541"/>
                  </a:lnTo>
                  <a:lnTo>
                    <a:pt x="601726" y="761619"/>
                  </a:lnTo>
                  <a:lnTo>
                    <a:pt x="646049" y="746760"/>
                  </a:lnTo>
                  <a:lnTo>
                    <a:pt x="687959" y="728218"/>
                  </a:lnTo>
                  <a:lnTo>
                    <a:pt x="727201" y="706120"/>
                  </a:lnTo>
                  <a:lnTo>
                    <a:pt x="763524" y="680847"/>
                  </a:lnTo>
                  <a:lnTo>
                    <a:pt x="796544" y="652526"/>
                  </a:lnTo>
                  <a:lnTo>
                    <a:pt x="826135" y="621538"/>
                  </a:lnTo>
                  <a:lnTo>
                    <a:pt x="851915" y="588010"/>
                  </a:lnTo>
                  <a:lnTo>
                    <a:pt x="873760" y="552196"/>
                  </a:lnTo>
                  <a:lnTo>
                    <a:pt x="891032" y="514223"/>
                  </a:lnTo>
                  <a:lnTo>
                    <a:pt x="903859" y="474599"/>
                  </a:lnTo>
                  <a:lnTo>
                    <a:pt x="911733" y="433324"/>
                  </a:lnTo>
                  <a:lnTo>
                    <a:pt x="914400" y="390779"/>
                  </a:lnTo>
                  <a:lnTo>
                    <a:pt x="911733" y="348234"/>
                  </a:lnTo>
                  <a:lnTo>
                    <a:pt x="903859" y="306959"/>
                  </a:lnTo>
                  <a:lnTo>
                    <a:pt x="891032" y="267208"/>
                  </a:lnTo>
                  <a:lnTo>
                    <a:pt x="873760" y="229362"/>
                  </a:lnTo>
                  <a:lnTo>
                    <a:pt x="851915" y="193548"/>
                  </a:lnTo>
                  <a:lnTo>
                    <a:pt x="826135" y="160020"/>
                  </a:lnTo>
                  <a:lnTo>
                    <a:pt x="796544" y="128905"/>
                  </a:lnTo>
                  <a:lnTo>
                    <a:pt x="763524" y="100711"/>
                  </a:lnTo>
                  <a:lnTo>
                    <a:pt x="727201" y="75437"/>
                  </a:lnTo>
                  <a:lnTo>
                    <a:pt x="687959" y="53339"/>
                  </a:lnTo>
                  <a:lnTo>
                    <a:pt x="646049" y="34798"/>
                  </a:lnTo>
                  <a:lnTo>
                    <a:pt x="601726" y="19938"/>
                  </a:lnTo>
                  <a:lnTo>
                    <a:pt x="555244" y="9017"/>
                  </a:lnTo>
                  <a:lnTo>
                    <a:pt x="506984" y="2286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121401" y="3481577"/>
              <a:ext cx="914400" cy="781685"/>
            </a:xfrm>
            <a:custGeom>
              <a:avLst/>
              <a:gdLst/>
              <a:ahLst/>
              <a:cxnLst/>
              <a:rect l="l" t="t" r="r" b="b"/>
              <a:pathLst>
                <a:path w="914400" h="781685">
                  <a:moveTo>
                    <a:pt x="914400" y="390779"/>
                  </a:moveTo>
                  <a:lnTo>
                    <a:pt x="911733" y="348234"/>
                  </a:lnTo>
                  <a:lnTo>
                    <a:pt x="903859" y="306959"/>
                  </a:lnTo>
                  <a:lnTo>
                    <a:pt x="891032" y="267208"/>
                  </a:lnTo>
                  <a:lnTo>
                    <a:pt x="873760" y="229362"/>
                  </a:lnTo>
                  <a:lnTo>
                    <a:pt x="851915" y="193548"/>
                  </a:lnTo>
                  <a:lnTo>
                    <a:pt x="826135" y="160020"/>
                  </a:lnTo>
                  <a:lnTo>
                    <a:pt x="796544" y="128905"/>
                  </a:lnTo>
                  <a:lnTo>
                    <a:pt x="763524" y="100711"/>
                  </a:lnTo>
                  <a:lnTo>
                    <a:pt x="727201" y="75437"/>
                  </a:lnTo>
                  <a:lnTo>
                    <a:pt x="687959" y="53339"/>
                  </a:lnTo>
                  <a:lnTo>
                    <a:pt x="646049" y="34798"/>
                  </a:lnTo>
                  <a:lnTo>
                    <a:pt x="601726" y="19938"/>
                  </a:lnTo>
                  <a:lnTo>
                    <a:pt x="555244" y="9017"/>
                  </a:lnTo>
                  <a:lnTo>
                    <a:pt x="506984" y="2286"/>
                  </a:lnTo>
                  <a:lnTo>
                    <a:pt x="457200" y="0"/>
                  </a:lnTo>
                  <a:lnTo>
                    <a:pt x="407415" y="2286"/>
                  </a:lnTo>
                  <a:lnTo>
                    <a:pt x="359028" y="9017"/>
                  </a:lnTo>
                  <a:lnTo>
                    <a:pt x="312674" y="19938"/>
                  </a:lnTo>
                  <a:lnTo>
                    <a:pt x="268350" y="34798"/>
                  </a:lnTo>
                  <a:lnTo>
                    <a:pt x="226440" y="53339"/>
                  </a:lnTo>
                  <a:lnTo>
                    <a:pt x="187198" y="75437"/>
                  </a:lnTo>
                  <a:lnTo>
                    <a:pt x="150875" y="100711"/>
                  </a:lnTo>
                  <a:lnTo>
                    <a:pt x="117728" y="128905"/>
                  </a:lnTo>
                  <a:lnTo>
                    <a:pt x="88137" y="160020"/>
                  </a:lnTo>
                  <a:lnTo>
                    <a:pt x="62357" y="193548"/>
                  </a:lnTo>
                  <a:lnTo>
                    <a:pt x="40639" y="229362"/>
                  </a:lnTo>
                  <a:lnTo>
                    <a:pt x="23240" y="267208"/>
                  </a:lnTo>
                  <a:lnTo>
                    <a:pt x="10540" y="306959"/>
                  </a:lnTo>
                  <a:lnTo>
                    <a:pt x="2667" y="348234"/>
                  </a:lnTo>
                  <a:lnTo>
                    <a:pt x="0" y="390779"/>
                  </a:lnTo>
                  <a:lnTo>
                    <a:pt x="2667" y="433324"/>
                  </a:lnTo>
                  <a:lnTo>
                    <a:pt x="10540" y="474599"/>
                  </a:lnTo>
                  <a:lnTo>
                    <a:pt x="23240" y="514223"/>
                  </a:lnTo>
                  <a:lnTo>
                    <a:pt x="40639" y="552196"/>
                  </a:lnTo>
                  <a:lnTo>
                    <a:pt x="62357" y="588010"/>
                  </a:lnTo>
                  <a:lnTo>
                    <a:pt x="88137" y="621538"/>
                  </a:lnTo>
                  <a:lnTo>
                    <a:pt x="117728" y="652526"/>
                  </a:lnTo>
                  <a:lnTo>
                    <a:pt x="150875" y="680847"/>
                  </a:lnTo>
                  <a:lnTo>
                    <a:pt x="187198" y="706120"/>
                  </a:lnTo>
                  <a:lnTo>
                    <a:pt x="226440" y="728218"/>
                  </a:lnTo>
                  <a:lnTo>
                    <a:pt x="268350" y="746760"/>
                  </a:lnTo>
                  <a:lnTo>
                    <a:pt x="312674" y="761619"/>
                  </a:lnTo>
                  <a:lnTo>
                    <a:pt x="359028" y="772541"/>
                  </a:lnTo>
                  <a:lnTo>
                    <a:pt x="407415" y="779272"/>
                  </a:lnTo>
                  <a:lnTo>
                    <a:pt x="457200" y="781558"/>
                  </a:lnTo>
                  <a:lnTo>
                    <a:pt x="506984" y="779272"/>
                  </a:lnTo>
                  <a:lnTo>
                    <a:pt x="555244" y="772541"/>
                  </a:lnTo>
                  <a:lnTo>
                    <a:pt x="601726" y="761619"/>
                  </a:lnTo>
                  <a:lnTo>
                    <a:pt x="646049" y="746760"/>
                  </a:lnTo>
                  <a:lnTo>
                    <a:pt x="687959" y="728218"/>
                  </a:lnTo>
                  <a:lnTo>
                    <a:pt x="727201" y="706120"/>
                  </a:lnTo>
                  <a:lnTo>
                    <a:pt x="763524" y="680847"/>
                  </a:lnTo>
                  <a:lnTo>
                    <a:pt x="796544" y="652526"/>
                  </a:lnTo>
                  <a:lnTo>
                    <a:pt x="826135" y="621538"/>
                  </a:lnTo>
                  <a:lnTo>
                    <a:pt x="851915" y="588010"/>
                  </a:lnTo>
                  <a:lnTo>
                    <a:pt x="873760" y="552196"/>
                  </a:lnTo>
                  <a:lnTo>
                    <a:pt x="891032" y="514223"/>
                  </a:lnTo>
                  <a:lnTo>
                    <a:pt x="903859" y="474599"/>
                  </a:lnTo>
                  <a:lnTo>
                    <a:pt x="911733" y="433324"/>
                  </a:lnTo>
                  <a:lnTo>
                    <a:pt x="914400" y="390779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881242" y="3744218"/>
            <a:ext cx="445771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11" dirty="0">
                <a:latin typeface="Cambria"/>
                <a:cs typeface="Cambria"/>
              </a:rPr>
              <a:t>q3’/1</a:t>
            </a:r>
            <a:endParaRPr sz="1400">
              <a:latin typeface="Cambria"/>
              <a:cs typeface="Cambri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373818" y="3476180"/>
            <a:ext cx="925195" cy="792480"/>
            <a:chOff x="2849816" y="3476180"/>
            <a:chExt cx="925194" cy="792480"/>
          </a:xfrm>
        </p:grpSpPr>
        <p:sp>
          <p:nvSpPr>
            <p:cNvPr id="20" name="object 20"/>
            <p:cNvSpPr/>
            <p:nvPr/>
          </p:nvSpPr>
          <p:spPr>
            <a:xfrm>
              <a:off x="2854452" y="3480815"/>
              <a:ext cx="914400" cy="781685"/>
            </a:xfrm>
            <a:custGeom>
              <a:avLst/>
              <a:gdLst/>
              <a:ahLst/>
              <a:cxnLst/>
              <a:rect l="l" t="t" r="r" b="b"/>
              <a:pathLst>
                <a:path w="914400" h="781685">
                  <a:moveTo>
                    <a:pt x="457200" y="0"/>
                  </a:moveTo>
                  <a:lnTo>
                    <a:pt x="407415" y="2286"/>
                  </a:lnTo>
                  <a:lnTo>
                    <a:pt x="359156" y="9017"/>
                  </a:lnTo>
                  <a:lnTo>
                    <a:pt x="312674" y="19938"/>
                  </a:lnTo>
                  <a:lnTo>
                    <a:pt x="268350" y="34798"/>
                  </a:lnTo>
                  <a:lnTo>
                    <a:pt x="226441" y="53339"/>
                  </a:lnTo>
                  <a:lnTo>
                    <a:pt x="187198" y="75437"/>
                  </a:lnTo>
                  <a:lnTo>
                    <a:pt x="150875" y="100711"/>
                  </a:lnTo>
                  <a:lnTo>
                    <a:pt x="117856" y="128905"/>
                  </a:lnTo>
                  <a:lnTo>
                    <a:pt x="88265" y="160020"/>
                  </a:lnTo>
                  <a:lnTo>
                    <a:pt x="62484" y="193548"/>
                  </a:lnTo>
                  <a:lnTo>
                    <a:pt x="40640" y="229362"/>
                  </a:lnTo>
                  <a:lnTo>
                    <a:pt x="23368" y="267208"/>
                  </a:lnTo>
                  <a:lnTo>
                    <a:pt x="10541" y="306959"/>
                  </a:lnTo>
                  <a:lnTo>
                    <a:pt x="2667" y="348234"/>
                  </a:lnTo>
                  <a:lnTo>
                    <a:pt x="0" y="390779"/>
                  </a:lnTo>
                  <a:lnTo>
                    <a:pt x="2667" y="433324"/>
                  </a:lnTo>
                  <a:lnTo>
                    <a:pt x="10541" y="474599"/>
                  </a:lnTo>
                  <a:lnTo>
                    <a:pt x="23368" y="514223"/>
                  </a:lnTo>
                  <a:lnTo>
                    <a:pt x="40640" y="552196"/>
                  </a:lnTo>
                  <a:lnTo>
                    <a:pt x="62484" y="588010"/>
                  </a:lnTo>
                  <a:lnTo>
                    <a:pt x="88265" y="621538"/>
                  </a:lnTo>
                  <a:lnTo>
                    <a:pt x="117856" y="652526"/>
                  </a:lnTo>
                  <a:lnTo>
                    <a:pt x="150875" y="680847"/>
                  </a:lnTo>
                  <a:lnTo>
                    <a:pt x="187198" y="706120"/>
                  </a:lnTo>
                  <a:lnTo>
                    <a:pt x="226441" y="728218"/>
                  </a:lnTo>
                  <a:lnTo>
                    <a:pt x="268350" y="746760"/>
                  </a:lnTo>
                  <a:lnTo>
                    <a:pt x="312674" y="761619"/>
                  </a:lnTo>
                  <a:lnTo>
                    <a:pt x="359156" y="772541"/>
                  </a:lnTo>
                  <a:lnTo>
                    <a:pt x="407415" y="779272"/>
                  </a:lnTo>
                  <a:lnTo>
                    <a:pt x="457200" y="781558"/>
                  </a:lnTo>
                  <a:lnTo>
                    <a:pt x="506984" y="779272"/>
                  </a:lnTo>
                  <a:lnTo>
                    <a:pt x="555244" y="772541"/>
                  </a:lnTo>
                  <a:lnTo>
                    <a:pt x="601726" y="761619"/>
                  </a:lnTo>
                  <a:lnTo>
                    <a:pt x="646049" y="746760"/>
                  </a:lnTo>
                  <a:lnTo>
                    <a:pt x="687959" y="728218"/>
                  </a:lnTo>
                  <a:lnTo>
                    <a:pt x="727201" y="706120"/>
                  </a:lnTo>
                  <a:lnTo>
                    <a:pt x="763524" y="680847"/>
                  </a:lnTo>
                  <a:lnTo>
                    <a:pt x="796544" y="652526"/>
                  </a:lnTo>
                  <a:lnTo>
                    <a:pt x="826135" y="621538"/>
                  </a:lnTo>
                  <a:lnTo>
                    <a:pt x="851915" y="588010"/>
                  </a:lnTo>
                  <a:lnTo>
                    <a:pt x="873760" y="552196"/>
                  </a:lnTo>
                  <a:lnTo>
                    <a:pt x="891032" y="514223"/>
                  </a:lnTo>
                  <a:lnTo>
                    <a:pt x="903859" y="474599"/>
                  </a:lnTo>
                  <a:lnTo>
                    <a:pt x="911733" y="433324"/>
                  </a:lnTo>
                  <a:lnTo>
                    <a:pt x="914400" y="390779"/>
                  </a:lnTo>
                  <a:lnTo>
                    <a:pt x="911733" y="348234"/>
                  </a:lnTo>
                  <a:lnTo>
                    <a:pt x="903859" y="306959"/>
                  </a:lnTo>
                  <a:lnTo>
                    <a:pt x="891032" y="267208"/>
                  </a:lnTo>
                  <a:lnTo>
                    <a:pt x="873760" y="229362"/>
                  </a:lnTo>
                  <a:lnTo>
                    <a:pt x="851915" y="193548"/>
                  </a:lnTo>
                  <a:lnTo>
                    <a:pt x="826135" y="160020"/>
                  </a:lnTo>
                  <a:lnTo>
                    <a:pt x="796544" y="128905"/>
                  </a:lnTo>
                  <a:lnTo>
                    <a:pt x="763524" y="100711"/>
                  </a:lnTo>
                  <a:lnTo>
                    <a:pt x="727201" y="75437"/>
                  </a:lnTo>
                  <a:lnTo>
                    <a:pt x="687959" y="53339"/>
                  </a:lnTo>
                  <a:lnTo>
                    <a:pt x="646049" y="34798"/>
                  </a:lnTo>
                  <a:lnTo>
                    <a:pt x="601726" y="19938"/>
                  </a:lnTo>
                  <a:lnTo>
                    <a:pt x="555244" y="9017"/>
                  </a:lnTo>
                  <a:lnTo>
                    <a:pt x="506984" y="2286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855214" y="3481577"/>
              <a:ext cx="914400" cy="781685"/>
            </a:xfrm>
            <a:custGeom>
              <a:avLst/>
              <a:gdLst/>
              <a:ahLst/>
              <a:cxnLst/>
              <a:rect l="l" t="t" r="r" b="b"/>
              <a:pathLst>
                <a:path w="914400" h="781685">
                  <a:moveTo>
                    <a:pt x="914400" y="390779"/>
                  </a:moveTo>
                  <a:lnTo>
                    <a:pt x="911733" y="348234"/>
                  </a:lnTo>
                  <a:lnTo>
                    <a:pt x="903859" y="306959"/>
                  </a:lnTo>
                  <a:lnTo>
                    <a:pt x="891032" y="267208"/>
                  </a:lnTo>
                  <a:lnTo>
                    <a:pt x="873760" y="229362"/>
                  </a:lnTo>
                  <a:lnTo>
                    <a:pt x="851915" y="193548"/>
                  </a:lnTo>
                  <a:lnTo>
                    <a:pt x="826135" y="160020"/>
                  </a:lnTo>
                  <a:lnTo>
                    <a:pt x="796544" y="128905"/>
                  </a:lnTo>
                  <a:lnTo>
                    <a:pt x="763524" y="100711"/>
                  </a:lnTo>
                  <a:lnTo>
                    <a:pt x="727201" y="75437"/>
                  </a:lnTo>
                  <a:lnTo>
                    <a:pt x="687959" y="53339"/>
                  </a:lnTo>
                  <a:lnTo>
                    <a:pt x="646049" y="34798"/>
                  </a:lnTo>
                  <a:lnTo>
                    <a:pt x="601726" y="19938"/>
                  </a:lnTo>
                  <a:lnTo>
                    <a:pt x="555244" y="9017"/>
                  </a:lnTo>
                  <a:lnTo>
                    <a:pt x="506984" y="2286"/>
                  </a:lnTo>
                  <a:lnTo>
                    <a:pt x="457200" y="0"/>
                  </a:lnTo>
                  <a:lnTo>
                    <a:pt x="407415" y="2286"/>
                  </a:lnTo>
                  <a:lnTo>
                    <a:pt x="359156" y="9017"/>
                  </a:lnTo>
                  <a:lnTo>
                    <a:pt x="312674" y="19938"/>
                  </a:lnTo>
                  <a:lnTo>
                    <a:pt x="268350" y="34798"/>
                  </a:lnTo>
                  <a:lnTo>
                    <a:pt x="226441" y="53339"/>
                  </a:lnTo>
                  <a:lnTo>
                    <a:pt x="187198" y="75437"/>
                  </a:lnTo>
                  <a:lnTo>
                    <a:pt x="150875" y="100711"/>
                  </a:lnTo>
                  <a:lnTo>
                    <a:pt x="117856" y="128905"/>
                  </a:lnTo>
                  <a:lnTo>
                    <a:pt x="88265" y="160020"/>
                  </a:lnTo>
                  <a:lnTo>
                    <a:pt x="62484" y="193548"/>
                  </a:lnTo>
                  <a:lnTo>
                    <a:pt x="40640" y="229362"/>
                  </a:lnTo>
                  <a:lnTo>
                    <a:pt x="23368" y="267208"/>
                  </a:lnTo>
                  <a:lnTo>
                    <a:pt x="10541" y="306959"/>
                  </a:lnTo>
                  <a:lnTo>
                    <a:pt x="2667" y="348234"/>
                  </a:lnTo>
                  <a:lnTo>
                    <a:pt x="0" y="390779"/>
                  </a:lnTo>
                  <a:lnTo>
                    <a:pt x="2667" y="433324"/>
                  </a:lnTo>
                  <a:lnTo>
                    <a:pt x="10541" y="474599"/>
                  </a:lnTo>
                  <a:lnTo>
                    <a:pt x="23368" y="514223"/>
                  </a:lnTo>
                  <a:lnTo>
                    <a:pt x="40640" y="552196"/>
                  </a:lnTo>
                  <a:lnTo>
                    <a:pt x="62484" y="588010"/>
                  </a:lnTo>
                  <a:lnTo>
                    <a:pt x="88265" y="621538"/>
                  </a:lnTo>
                  <a:lnTo>
                    <a:pt x="117856" y="652526"/>
                  </a:lnTo>
                  <a:lnTo>
                    <a:pt x="150875" y="680847"/>
                  </a:lnTo>
                  <a:lnTo>
                    <a:pt x="187198" y="706120"/>
                  </a:lnTo>
                  <a:lnTo>
                    <a:pt x="226441" y="728218"/>
                  </a:lnTo>
                  <a:lnTo>
                    <a:pt x="268350" y="746760"/>
                  </a:lnTo>
                  <a:lnTo>
                    <a:pt x="312674" y="761619"/>
                  </a:lnTo>
                  <a:lnTo>
                    <a:pt x="359156" y="772541"/>
                  </a:lnTo>
                  <a:lnTo>
                    <a:pt x="407415" y="779272"/>
                  </a:lnTo>
                  <a:lnTo>
                    <a:pt x="457200" y="781558"/>
                  </a:lnTo>
                  <a:lnTo>
                    <a:pt x="506984" y="779272"/>
                  </a:lnTo>
                  <a:lnTo>
                    <a:pt x="555244" y="772541"/>
                  </a:lnTo>
                  <a:lnTo>
                    <a:pt x="601726" y="761619"/>
                  </a:lnTo>
                  <a:lnTo>
                    <a:pt x="646049" y="746760"/>
                  </a:lnTo>
                  <a:lnTo>
                    <a:pt x="687959" y="728218"/>
                  </a:lnTo>
                  <a:lnTo>
                    <a:pt x="727201" y="706120"/>
                  </a:lnTo>
                  <a:lnTo>
                    <a:pt x="763524" y="680847"/>
                  </a:lnTo>
                  <a:lnTo>
                    <a:pt x="796544" y="652526"/>
                  </a:lnTo>
                  <a:lnTo>
                    <a:pt x="826135" y="621538"/>
                  </a:lnTo>
                  <a:lnTo>
                    <a:pt x="851915" y="588010"/>
                  </a:lnTo>
                  <a:lnTo>
                    <a:pt x="873760" y="552196"/>
                  </a:lnTo>
                  <a:lnTo>
                    <a:pt x="891032" y="514223"/>
                  </a:lnTo>
                  <a:lnTo>
                    <a:pt x="903859" y="474599"/>
                  </a:lnTo>
                  <a:lnTo>
                    <a:pt x="911733" y="433324"/>
                  </a:lnTo>
                  <a:lnTo>
                    <a:pt x="914400" y="390779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604385" y="3622931"/>
            <a:ext cx="46228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20" dirty="0">
                <a:latin typeface="Cambria"/>
                <a:cs typeface="Cambria"/>
              </a:rPr>
              <a:t>q3/0</a:t>
            </a:r>
            <a:endParaRPr sz="1600">
              <a:latin typeface="Cambria"/>
              <a:cs typeface="Cambria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9186610" y="4652708"/>
            <a:ext cx="925195" cy="792480"/>
            <a:chOff x="7662608" y="4652708"/>
            <a:chExt cx="925194" cy="792480"/>
          </a:xfrm>
        </p:grpSpPr>
        <p:sp>
          <p:nvSpPr>
            <p:cNvPr id="24" name="object 24"/>
            <p:cNvSpPr/>
            <p:nvPr/>
          </p:nvSpPr>
          <p:spPr>
            <a:xfrm>
              <a:off x="7667243" y="4657344"/>
              <a:ext cx="914400" cy="781685"/>
            </a:xfrm>
            <a:custGeom>
              <a:avLst/>
              <a:gdLst/>
              <a:ahLst/>
              <a:cxnLst/>
              <a:rect l="l" t="t" r="r" b="b"/>
              <a:pathLst>
                <a:path w="914400" h="781685">
                  <a:moveTo>
                    <a:pt x="457200" y="0"/>
                  </a:moveTo>
                  <a:lnTo>
                    <a:pt x="407415" y="2285"/>
                  </a:lnTo>
                  <a:lnTo>
                    <a:pt x="359155" y="9016"/>
                  </a:lnTo>
                  <a:lnTo>
                    <a:pt x="312674" y="19938"/>
                  </a:lnTo>
                  <a:lnTo>
                    <a:pt x="268350" y="34797"/>
                  </a:lnTo>
                  <a:lnTo>
                    <a:pt x="226440" y="53339"/>
                  </a:lnTo>
                  <a:lnTo>
                    <a:pt x="187198" y="75437"/>
                  </a:lnTo>
                  <a:lnTo>
                    <a:pt x="150875" y="100710"/>
                  </a:lnTo>
                  <a:lnTo>
                    <a:pt x="117855" y="128904"/>
                  </a:lnTo>
                  <a:lnTo>
                    <a:pt x="88264" y="160019"/>
                  </a:lnTo>
                  <a:lnTo>
                    <a:pt x="62483" y="193547"/>
                  </a:lnTo>
                  <a:lnTo>
                    <a:pt x="40639" y="229361"/>
                  </a:lnTo>
                  <a:lnTo>
                    <a:pt x="23367" y="267207"/>
                  </a:lnTo>
                  <a:lnTo>
                    <a:pt x="10540" y="306958"/>
                  </a:lnTo>
                  <a:lnTo>
                    <a:pt x="2666" y="348233"/>
                  </a:lnTo>
                  <a:lnTo>
                    <a:pt x="0" y="390778"/>
                  </a:lnTo>
                  <a:lnTo>
                    <a:pt x="2666" y="433323"/>
                  </a:lnTo>
                  <a:lnTo>
                    <a:pt x="10540" y="474598"/>
                  </a:lnTo>
                  <a:lnTo>
                    <a:pt x="23367" y="514222"/>
                  </a:lnTo>
                  <a:lnTo>
                    <a:pt x="40639" y="552068"/>
                  </a:lnTo>
                  <a:lnTo>
                    <a:pt x="62483" y="587882"/>
                  </a:lnTo>
                  <a:lnTo>
                    <a:pt x="88264" y="621537"/>
                  </a:lnTo>
                  <a:lnTo>
                    <a:pt x="117855" y="652525"/>
                  </a:lnTo>
                  <a:lnTo>
                    <a:pt x="150875" y="680719"/>
                  </a:lnTo>
                  <a:lnTo>
                    <a:pt x="187198" y="705992"/>
                  </a:lnTo>
                  <a:lnTo>
                    <a:pt x="226440" y="728090"/>
                  </a:lnTo>
                  <a:lnTo>
                    <a:pt x="268350" y="746632"/>
                  </a:lnTo>
                  <a:lnTo>
                    <a:pt x="312674" y="761491"/>
                  </a:lnTo>
                  <a:lnTo>
                    <a:pt x="359155" y="772413"/>
                  </a:lnTo>
                  <a:lnTo>
                    <a:pt x="407415" y="779144"/>
                  </a:lnTo>
                  <a:lnTo>
                    <a:pt x="457200" y="781430"/>
                  </a:lnTo>
                  <a:lnTo>
                    <a:pt x="506983" y="779144"/>
                  </a:lnTo>
                  <a:lnTo>
                    <a:pt x="555371" y="772413"/>
                  </a:lnTo>
                  <a:lnTo>
                    <a:pt x="601726" y="761491"/>
                  </a:lnTo>
                  <a:lnTo>
                    <a:pt x="646049" y="746632"/>
                  </a:lnTo>
                  <a:lnTo>
                    <a:pt x="687958" y="728090"/>
                  </a:lnTo>
                  <a:lnTo>
                    <a:pt x="727201" y="705992"/>
                  </a:lnTo>
                  <a:lnTo>
                    <a:pt x="763524" y="680719"/>
                  </a:lnTo>
                  <a:lnTo>
                    <a:pt x="796671" y="652525"/>
                  </a:lnTo>
                  <a:lnTo>
                    <a:pt x="826261" y="621537"/>
                  </a:lnTo>
                  <a:lnTo>
                    <a:pt x="852042" y="587882"/>
                  </a:lnTo>
                  <a:lnTo>
                    <a:pt x="873759" y="552068"/>
                  </a:lnTo>
                  <a:lnTo>
                    <a:pt x="891158" y="514222"/>
                  </a:lnTo>
                  <a:lnTo>
                    <a:pt x="903858" y="474598"/>
                  </a:lnTo>
                  <a:lnTo>
                    <a:pt x="911732" y="433323"/>
                  </a:lnTo>
                  <a:lnTo>
                    <a:pt x="914400" y="390778"/>
                  </a:lnTo>
                  <a:lnTo>
                    <a:pt x="911732" y="348233"/>
                  </a:lnTo>
                  <a:lnTo>
                    <a:pt x="903858" y="306958"/>
                  </a:lnTo>
                  <a:lnTo>
                    <a:pt x="891158" y="267207"/>
                  </a:lnTo>
                  <a:lnTo>
                    <a:pt x="873759" y="229361"/>
                  </a:lnTo>
                  <a:lnTo>
                    <a:pt x="852042" y="193547"/>
                  </a:lnTo>
                  <a:lnTo>
                    <a:pt x="826261" y="160019"/>
                  </a:lnTo>
                  <a:lnTo>
                    <a:pt x="796671" y="128904"/>
                  </a:lnTo>
                  <a:lnTo>
                    <a:pt x="763524" y="100710"/>
                  </a:lnTo>
                  <a:lnTo>
                    <a:pt x="727201" y="75437"/>
                  </a:lnTo>
                  <a:lnTo>
                    <a:pt x="687958" y="53339"/>
                  </a:lnTo>
                  <a:lnTo>
                    <a:pt x="646049" y="34797"/>
                  </a:lnTo>
                  <a:lnTo>
                    <a:pt x="601726" y="19938"/>
                  </a:lnTo>
                  <a:lnTo>
                    <a:pt x="555371" y="9016"/>
                  </a:lnTo>
                  <a:lnTo>
                    <a:pt x="506983" y="2285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668005" y="4658106"/>
              <a:ext cx="914400" cy="781685"/>
            </a:xfrm>
            <a:custGeom>
              <a:avLst/>
              <a:gdLst/>
              <a:ahLst/>
              <a:cxnLst/>
              <a:rect l="l" t="t" r="r" b="b"/>
              <a:pathLst>
                <a:path w="914400" h="781685">
                  <a:moveTo>
                    <a:pt x="914400" y="390779"/>
                  </a:moveTo>
                  <a:lnTo>
                    <a:pt x="911733" y="348234"/>
                  </a:lnTo>
                  <a:lnTo>
                    <a:pt x="903859" y="306959"/>
                  </a:lnTo>
                  <a:lnTo>
                    <a:pt x="891159" y="267208"/>
                  </a:lnTo>
                  <a:lnTo>
                    <a:pt x="873760" y="229362"/>
                  </a:lnTo>
                  <a:lnTo>
                    <a:pt x="852043" y="193548"/>
                  </a:lnTo>
                  <a:lnTo>
                    <a:pt x="826262" y="160020"/>
                  </a:lnTo>
                  <a:lnTo>
                    <a:pt x="796671" y="128905"/>
                  </a:lnTo>
                  <a:lnTo>
                    <a:pt x="763524" y="100711"/>
                  </a:lnTo>
                  <a:lnTo>
                    <a:pt x="727201" y="75438"/>
                  </a:lnTo>
                  <a:lnTo>
                    <a:pt x="687959" y="53340"/>
                  </a:lnTo>
                  <a:lnTo>
                    <a:pt x="646049" y="34798"/>
                  </a:lnTo>
                  <a:lnTo>
                    <a:pt x="601726" y="19939"/>
                  </a:lnTo>
                  <a:lnTo>
                    <a:pt x="555371" y="9017"/>
                  </a:lnTo>
                  <a:lnTo>
                    <a:pt x="506984" y="2286"/>
                  </a:lnTo>
                  <a:lnTo>
                    <a:pt x="457200" y="0"/>
                  </a:lnTo>
                  <a:lnTo>
                    <a:pt x="407416" y="2286"/>
                  </a:lnTo>
                  <a:lnTo>
                    <a:pt x="359155" y="9017"/>
                  </a:lnTo>
                  <a:lnTo>
                    <a:pt x="312674" y="19939"/>
                  </a:lnTo>
                  <a:lnTo>
                    <a:pt x="268350" y="34798"/>
                  </a:lnTo>
                  <a:lnTo>
                    <a:pt x="226441" y="53340"/>
                  </a:lnTo>
                  <a:lnTo>
                    <a:pt x="187198" y="75438"/>
                  </a:lnTo>
                  <a:lnTo>
                    <a:pt x="150875" y="100711"/>
                  </a:lnTo>
                  <a:lnTo>
                    <a:pt x="117855" y="128905"/>
                  </a:lnTo>
                  <a:lnTo>
                    <a:pt x="88265" y="160020"/>
                  </a:lnTo>
                  <a:lnTo>
                    <a:pt x="62484" y="193548"/>
                  </a:lnTo>
                  <a:lnTo>
                    <a:pt x="40640" y="229362"/>
                  </a:lnTo>
                  <a:lnTo>
                    <a:pt x="23368" y="267208"/>
                  </a:lnTo>
                  <a:lnTo>
                    <a:pt x="10541" y="306959"/>
                  </a:lnTo>
                  <a:lnTo>
                    <a:pt x="2667" y="348234"/>
                  </a:lnTo>
                  <a:lnTo>
                    <a:pt x="0" y="390779"/>
                  </a:lnTo>
                  <a:lnTo>
                    <a:pt x="2667" y="433324"/>
                  </a:lnTo>
                  <a:lnTo>
                    <a:pt x="10541" y="474599"/>
                  </a:lnTo>
                  <a:lnTo>
                    <a:pt x="23368" y="514223"/>
                  </a:lnTo>
                  <a:lnTo>
                    <a:pt x="40640" y="552069"/>
                  </a:lnTo>
                  <a:lnTo>
                    <a:pt x="62484" y="587883"/>
                  </a:lnTo>
                  <a:lnTo>
                    <a:pt x="88265" y="621538"/>
                  </a:lnTo>
                  <a:lnTo>
                    <a:pt x="117855" y="652526"/>
                  </a:lnTo>
                  <a:lnTo>
                    <a:pt x="150875" y="680720"/>
                  </a:lnTo>
                  <a:lnTo>
                    <a:pt x="187198" y="705993"/>
                  </a:lnTo>
                  <a:lnTo>
                    <a:pt x="226441" y="728091"/>
                  </a:lnTo>
                  <a:lnTo>
                    <a:pt x="268350" y="746633"/>
                  </a:lnTo>
                  <a:lnTo>
                    <a:pt x="312674" y="761492"/>
                  </a:lnTo>
                  <a:lnTo>
                    <a:pt x="359155" y="772414"/>
                  </a:lnTo>
                  <a:lnTo>
                    <a:pt x="407416" y="779145"/>
                  </a:lnTo>
                  <a:lnTo>
                    <a:pt x="457200" y="781431"/>
                  </a:lnTo>
                  <a:lnTo>
                    <a:pt x="506984" y="779145"/>
                  </a:lnTo>
                  <a:lnTo>
                    <a:pt x="555371" y="772414"/>
                  </a:lnTo>
                  <a:lnTo>
                    <a:pt x="601726" y="761492"/>
                  </a:lnTo>
                  <a:lnTo>
                    <a:pt x="646049" y="746633"/>
                  </a:lnTo>
                  <a:lnTo>
                    <a:pt x="687959" y="728091"/>
                  </a:lnTo>
                  <a:lnTo>
                    <a:pt x="727201" y="705993"/>
                  </a:lnTo>
                  <a:lnTo>
                    <a:pt x="763524" y="680720"/>
                  </a:lnTo>
                  <a:lnTo>
                    <a:pt x="796671" y="652526"/>
                  </a:lnTo>
                  <a:lnTo>
                    <a:pt x="826262" y="621538"/>
                  </a:lnTo>
                  <a:lnTo>
                    <a:pt x="852043" y="587883"/>
                  </a:lnTo>
                  <a:lnTo>
                    <a:pt x="873760" y="552069"/>
                  </a:lnTo>
                  <a:lnTo>
                    <a:pt x="891159" y="514223"/>
                  </a:lnTo>
                  <a:lnTo>
                    <a:pt x="903859" y="474599"/>
                  </a:lnTo>
                  <a:lnTo>
                    <a:pt x="911733" y="433324"/>
                  </a:lnTo>
                  <a:lnTo>
                    <a:pt x="914400" y="390779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9419342" y="4800350"/>
            <a:ext cx="461009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20" dirty="0">
                <a:latin typeface="Cambria"/>
                <a:cs typeface="Cambria"/>
              </a:rPr>
              <a:t>q4/1</a:t>
            </a:r>
            <a:endParaRPr sz="1600">
              <a:latin typeface="Cambria"/>
              <a:cs typeface="Cambria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2470407" y="1950720"/>
            <a:ext cx="7310755" cy="3169920"/>
            <a:chOff x="946403" y="1950720"/>
            <a:chExt cx="7310755" cy="3169920"/>
          </a:xfrm>
        </p:grpSpPr>
        <p:pic>
          <p:nvPicPr>
            <p:cNvPr id="28" name="object 2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81327" y="2228088"/>
              <a:ext cx="1697736" cy="1252727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1536192" y="2334767"/>
              <a:ext cx="1508760" cy="1065530"/>
            </a:xfrm>
            <a:custGeom>
              <a:avLst/>
              <a:gdLst/>
              <a:ahLst/>
              <a:cxnLst/>
              <a:rect l="l" t="t" r="r" b="b"/>
              <a:pathLst>
                <a:path w="1508760" h="1065529">
                  <a:moveTo>
                    <a:pt x="38481" y="1043178"/>
                  </a:moveTo>
                  <a:lnTo>
                    <a:pt x="31115" y="1032764"/>
                  </a:lnTo>
                  <a:lnTo>
                    <a:pt x="0" y="1054735"/>
                  </a:lnTo>
                  <a:lnTo>
                    <a:pt x="7239" y="1065149"/>
                  </a:lnTo>
                  <a:lnTo>
                    <a:pt x="38481" y="1043178"/>
                  </a:lnTo>
                  <a:close/>
                </a:path>
                <a:path w="1508760" h="1065529">
                  <a:moveTo>
                    <a:pt x="80010" y="1013968"/>
                  </a:moveTo>
                  <a:lnTo>
                    <a:pt x="72644" y="1003554"/>
                  </a:lnTo>
                  <a:lnTo>
                    <a:pt x="41529" y="1025525"/>
                  </a:lnTo>
                  <a:lnTo>
                    <a:pt x="48768" y="1035939"/>
                  </a:lnTo>
                  <a:lnTo>
                    <a:pt x="80010" y="1013968"/>
                  </a:lnTo>
                  <a:close/>
                </a:path>
                <a:path w="1508760" h="1065529">
                  <a:moveTo>
                    <a:pt x="121539" y="984631"/>
                  </a:moveTo>
                  <a:lnTo>
                    <a:pt x="114300" y="974217"/>
                  </a:lnTo>
                  <a:lnTo>
                    <a:pt x="83058" y="996188"/>
                  </a:lnTo>
                  <a:lnTo>
                    <a:pt x="90424" y="1006729"/>
                  </a:lnTo>
                  <a:lnTo>
                    <a:pt x="121539" y="984631"/>
                  </a:lnTo>
                  <a:close/>
                </a:path>
                <a:path w="1508760" h="1065529">
                  <a:moveTo>
                    <a:pt x="162941" y="955421"/>
                  </a:moveTo>
                  <a:lnTo>
                    <a:pt x="155702" y="945007"/>
                  </a:lnTo>
                  <a:lnTo>
                    <a:pt x="124587" y="966978"/>
                  </a:lnTo>
                  <a:lnTo>
                    <a:pt x="131953" y="977265"/>
                  </a:lnTo>
                  <a:lnTo>
                    <a:pt x="162941" y="955421"/>
                  </a:lnTo>
                  <a:close/>
                </a:path>
                <a:path w="1508760" h="1065529">
                  <a:moveTo>
                    <a:pt x="204470" y="926211"/>
                  </a:moveTo>
                  <a:lnTo>
                    <a:pt x="197231" y="915797"/>
                  </a:lnTo>
                  <a:lnTo>
                    <a:pt x="165989" y="937768"/>
                  </a:lnTo>
                  <a:lnTo>
                    <a:pt x="173355" y="948055"/>
                  </a:lnTo>
                  <a:lnTo>
                    <a:pt x="204470" y="926211"/>
                  </a:lnTo>
                  <a:close/>
                </a:path>
                <a:path w="1508760" h="1065529">
                  <a:moveTo>
                    <a:pt x="246126" y="897001"/>
                  </a:moveTo>
                  <a:lnTo>
                    <a:pt x="238760" y="886587"/>
                  </a:lnTo>
                  <a:lnTo>
                    <a:pt x="207645" y="908431"/>
                  </a:lnTo>
                  <a:lnTo>
                    <a:pt x="214884" y="918845"/>
                  </a:lnTo>
                  <a:lnTo>
                    <a:pt x="246126" y="897001"/>
                  </a:lnTo>
                  <a:close/>
                </a:path>
                <a:path w="1508760" h="1065529">
                  <a:moveTo>
                    <a:pt x="287655" y="867791"/>
                  </a:moveTo>
                  <a:lnTo>
                    <a:pt x="280289" y="857250"/>
                  </a:lnTo>
                  <a:lnTo>
                    <a:pt x="249174" y="879221"/>
                  </a:lnTo>
                  <a:lnTo>
                    <a:pt x="256413" y="889635"/>
                  </a:lnTo>
                  <a:lnTo>
                    <a:pt x="287655" y="867791"/>
                  </a:lnTo>
                  <a:close/>
                </a:path>
                <a:path w="1508760" h="1065529">
                  <a:moveTo>
                    <a:pt x="329184" y="838327"/>
                  </a:moveTo>
                  <a:lnTo>
                    <a:pt x="321818" y="828040"/>
                  </a:lnTo>
                  <a:lnTo>
                    <a:pt x="290703" y="849884"/>
                  </a:lnTo>
                  <a:lnTo>
                    <a:pt x="298069" y="860298"/>
                  </a:lnTo>
                  <a:lnTo>
                    <a:pt x="329184" y="838327"/>
                  </a:lnTo>
                  <a:close/>
                </a:path>
                <a:path w="1508760" h="1065529">
                  <a:moveTo>
                    <a:pt x="370713" y="809117"/>
                  </a:moveTo>
                  <a:lnTo>
                    <a:pt x="363474" y="798703"/>
                  </a:lnTo>
                  <a:lnTo>
                    <a:pt x="332232" y="820674"/>
                  </a:lnTo>
                  <a:lnTo>
                    <a:pt x="339598" y="831088"/>
                  </a:lnTo>
                  <a:lnTo>
                    <a:pt x="370713" y="809117"/>
                  </a:lnTo>
                  <a:close/>
                </a:path>
                <a:path w="1508760" h="1065529">
                  <a:moveTo>
                    <a:pt x="412242" y="779907"/>
                  </a:moveTo>
                  <a:lnTo>
                    <a:pt x="405003" y="769493"/>
                  </a:lnTo>
                  <a:lnTo>
                    <a:pt x="373761" y="791464"/>
                  </a:lnTo>
                  <a:lnTo>
                    <a:pt x="381127" y="801878"/>
                  </a:lnTo>
                  <a:lnTo>
                    <a:pt x="412242" y="779907"/>
                  </a:lnTo>
                  <a:close/>
                </a:path>
                <a:path w="1508760" h="1065529">
                  <a:moveTo>
                    <a:pt x="453644" y="750697"/>
                  </a:moveTo>
                  <a:lnTo>
                    <a:pt x="446532" y="740283"/>
                  </a:lnTo>
                  <a:lnTo>
                    <a:pt x="415417" y="762254"/>
                  </a:lnTo>
                  <a:lnTo>
                    <a:pt x="422656" y="772668"/>
                  </a:lnTo>
                  <a:lnTo>
                    <a:pt x="453644" y="750697"/>
                  </a:lnTo>
                  <a:close/>
                </a:path>
                <a:path w="1508760" h="1065529">
                  <a:moveTo>
                    <a:pt x="495300" y="721360"/>
                  </a:moveTo>
                  <a:lnTo>
                    <a:pt x="487934" y="710946"/>
                  </a:lnTo>
                  <a:lnTo>
                    <a:pt x="456819" y="733044"/>
                  </a:lnTo>
                  <a:lnTo>
                    <a:pt x="464058" y="743458"/>
                  </a:lnTo>
                  <a:lnTo>
                    <a:pt x="495300" y="721360"/>
                  </a:lnTo>
                  <a:close/>
                </a:path>
                <a:path w="1508760" h="1065529">
                  <a:moveTo>
                    <a:pt x="536829" y="692150"/>
                  </a:moveTo>
                  <a:lnTo>
                    <a:pt x="529463" y="681736"/>
                  </a:lnTo>
                  <a:lnTo>
                    <a:pt x="498348" y="703707"/>
                  </a:lnTo>
                  <a:lnTo>
                    <a:pt x="505587" y="713994"/>
                  </a:lnTo>
                  <a:lnTo>
                    <a:pt x="536829" y="692150"/>
                  </a:lnTo>
                  <a:close/>
                </a:path>
                <a:path w="1508760" h="1065529">
                  <a:moveTo>
                    <a:pt x="578358" y="662940"/>
                  </a:moveTo>
                  <a:lnTo>
                    <a:pt x="570992" y="652526"/>
                  </a:lnTo>
                  <a:lnTo>
                    <a:pt x="539877" y="674370"/>
                  </a:lnTo>
                  <a:lnTo>
                    <a:pt x="547243" y="684784"/>
                  </a:lnTo>
                  <a:lnTo>
                    <a:pt x="578358" y="662940"/>
                  </a:lnTo>
                  <a:close/>
                </a:path>
                <a:path w="1508760" h="1065529">
                  <a:moveTo>
                    <a:pt x="619887" y="633730"/>
                  </a:moveTo>
                  <a:lnTo>
                    <a:pt x="612648" y="623316"/>
                  </a:lnTo>
                  <a:lnTo>
                    <a:pt x="581406" y="645160"/>
                  </a:lnTo>
                  <a:lnTo>
                    <a:pt x="588772" y="655574"/>
                  </a:lnTo>
                  <a:lnTo>
                    <a:pt x="619887" y="633730"/>
                  </a:lnTo>
                  <a:close/>
                </a:path>
                <a:path w="1508760" h="1065529">
                  <a:moveTo>
                    <a:pt x="661416" y="604393"/>
                  </a:moveTo>
                  <a:lnTo>
                    <a:pt x="654177" y="593979"/>
                  </a:lnTo>
                  <a:lnTo>
                    <a:pt x="622935" y="615950"/>
                  </a:lnTo>
                  <a:lnTo>
                    <a:pt x="630301" y="626364"/>
                  </a:lnTo>
                  <a:lnTo>
                    <a:pt x="661416" y="604393"/>
                  </a:lnTo>
                  <a:close/>
                </a:path>
                <a:path w="1508760" h="1065529">
                  <a:moveTo>
                    <a:pt x="703072" y="575056"/>
                  </a:moveTo>
                  <a:lnTo>
                    <a:pt x="695706" y="564769"/>
                  </a:lnTo>
                  <a:lnTo>
                    <a:pt x="664591" y="586613"/>
                  </a:lnTo>
                  <a:lnTo>
                    <a:pt x="671830" y="597027"/>
                  </a:lnTo>
                  <a:lnTo>
                    <a:pt x="703072" y="575056"/>
                  </a:lnTo>
                  <a:close/>
                </a:path>
                <a:path w="1508760" h="1065529">
                  <a:moveTo>
                    <a:pt x="744601" y="545846"/>
                  </a:moveTo>
                  <a:lnTo>
                    <a:pt x="737235" y="535432"/>
                  </a:lnTo>
                  <a:lnTo>
                    <a:pt x="706120" y="557403"/>
                  </a:lnTo>
                  <a:lnTo>
                    <a:pt x="713359" y="567817"/>
                  </a:lnTo>
                  <a:lnTo>
                    <a:pt x="744601" y="545846"/>
                  </a:lnTo>
                  <a:close/>
                </a:path>
                <a:path w="1508760" h="1065529">
                  <a:moveTo>
                    <a:pt x="786003" y="516636"/>
                  </a:moveTo>
                  <a:lnTo>
                    <a:pt x="778637" y="506222"/>
                  </a:lnTo>
                  <a:lnTo>
                    <a:pt x="747649" y="528193"/>
                  </a:lnTo>
                  <a:lnTo>
                    <a:pt x="754888" y="538607"/>
                  </a:lnTo>
                  <a:lnTo>
                    <a:pt x="786003" y="516636"/>
                  </a:lnTo>
                  <a:close/>
                </a:path>
                <a:path w="1508760" h="1065529">
                  <a:moveTo>
                    <a:pt x="827532" y="487426"/>
                  </a:moveTo>
                  <a:lnTo>
                    <a:pt x="820293" y="477012"/>
                  </a:lnTo>
                  <a:lnTo>
                    <a:pt x="789051" y="498983"/>
                  </a:lnTo>
                  <a:lnTo>
                    <a:pt x="796417" y="509397"/>
                  </a:lnTo>
                  <a:lnTo>
                    <a:pt x="827532" y="487426"/>
                  </a:lnTo>
                  <a:close/>
                </a:path>
                <a:path w="1508760" h="1065529">
                  <a:moveTo>
                    <a:pt x="869061" y="458089"/>
                  </a:moveTo>
                  <a:lnTo>
                    <a:pt x="861822" y="447675"/>
                  </a:lnTo>
                  <a:lnTo>
                    <a:pt x="830580" y="469773"/>
                  </a:lnTo>
                  <a:lnTo>
                    <a:pt x="837946" y="480060"/>
                  </a:lnTo>
                  <a:lnTo>
                    <a:pt x="869061" y="458089"/>
                  </a:lnTo>
                  <a:close/>
                </a:path>
                <a:path w="1508760" h="1065529">
                  <a:moveTo>
                    <a:pt x="910590" y="428879"/>
                  </a:moveTo>
                  <a:lnTo>
                    <a:pt x="903351" y="418465"/>
                  </a:lnTo>
                  <a:lnTo>
                    <a:pt x="872236" y="440436"/>
                  </a:lnTo>
                  <a:lnTo>
                    <a:pt x="879475" y="450723"/>
                  </a:lnTo>
                  <a:lnTo>
                    <a:pt x="910590" y="428879"/>
                  </a:lnTo>
                  <a:close/>
                </a:path>
                <a:path w="1508760" h="1065529">
                  <a:moveTo>
                    <a:pt x="952246" y="399669"/>
                  </a:moveTo>
                  <a:lnTo>
                    <a:pt x="944880" y="389255"/>
                  </a:lnTo>
                  <a:lnTo>
                    <a:pt x="913765" y="411099"/>
                  </a:lnTo>
                  <a:lnTo>
                    <a:pt x="921004" y="421513"/>
                  </a:lnTo>
                  <a:lnTo>
                    <a:pt x="952246" y="399669"/>
                  </a:lnTo>
                  <a:close/>
                </a:path>
                <a:path w="1508760" h="1065529">
                  <a:moveTo>
                    <a:pt x="993775" y="370459"/>
                  </a:moveTo>
                  <a:lnTo>
                    <a:pt x="986409" y="360045"/>
                  </a:lnTo>
                  <a:lnTo>
                    <a:pt x="955294" y="381889"/>
                  </a:lnTo>
                  <a:lnTo>
                    <a:pt x="962533" y="392303"/>
                  </a:lnTo>
                  <a:lnTo>
                    <a:pt x="993775" y="370459"/>
                  </a:lnTo>
                  <a:close/>
                </a:path>
                <a:path w="1508760" h="1065529">
                  <a:moveTo>
                    <a:pt x="1035304" y="341122"/>
                  </a:moveTo>
                  <a:lnTo>
                    <a:pt x="1027938" y="330708"/>
                  </a:lnTo>
                  <a:lnTo>
                    <a:pt x="996823" y="352679"/>
                  </a:lnTo>
                  <a:lnTo>
                    <a:pt x="1004189" y="363093"/>
                  </a:lnTo>
                  <a:lnTo>
                    <a:pt x="1035304" y="341122"/>
                  </a:lnTo>
                  <a:close/>
                </a:path>
                <a:path w="1508760" h="1065529">
                  <a:moveTo>
                    <a:pt x="1076706" y="311785"/>
                  </a:moveTo>
                  <a:lnTo>
                    <a:pt x="1069467" y="301498"/>
                  </a:lnTo>
                  <a:lnTo>
                    <a:pt x="1038352" y="323342"/>
                  </a:lnTo>
                  <a:lnTo>
                    <a:pt x="1045718" y="333756"/>
                  </a:lnTo>
                  <a:lnTo>
                    <a:pt x="1076706" y="311785"/>
                  </a:lnTo>
                  <a:close/>
                </a:path>
                <a:path w="1508760" h="1065529">
                  <a:moveTo>
                    <a:pt x="1118235" y="282575"/>
                  </a:moveTo>
                  <a:lnTo>
                    <a:pt x="1110996" y="272161"/>
                  </a:lnTo>
                  <a:lnTo>
                    <a:pt x="1079754" y="294132"/>
                  </a:lnTo>
                  <a:lnTo>
                    <a:pt x="1087120" y="304546"/>
                  </a:lnTo>
                  <a:lnTo>
                    <a:pt x="1118235" y="282575"/>
                  </a:lnTo>
                  <a:close/>
                </a:path>
                <a:path w="1508760" h="1065529">
                  <a:moveTo>
                    <a:pt x="1159891" y="253365"/>
                  </a:moveTo>
                  <a:lnTo>
                    <a:pt x="1152525" y="242951"/>
                  </a:lnTo>
                  <a:lnTo>
                    <a:pt x="1121410" y="264922"/>
                  </a:lnTo>
                  <a:lnTo>
                    <a:pt x="1128649" y="275336"/>
                  </a:lnTo>
                  <a:lnTo>
                    <a:pt x="1159891" y="253365"/>
                  </a:lnTo>
                  <a:close/>
                </a:path>
                <a:path w="1508760" h="1065529">
                  <a:moveTo>
                    <a:pt x="1201420" y="224155"/>
                  </a:moveTo>
                  <a:lnTo>
                    <a:pt x="1194054" y="213741"/>
                  </a:lnTo>
                  <a:lnTo>
                    <a:pt x="1162939" y="235712"/>
                  </a:lnTo>
                  <a:lnTo>
                    <a:pt x="1170178" y="246126"/>
                  </a:lnTo>
                  <a:lnTo>
                    <a:pt x="1201420" y="224155"/>
                  </a:lnTo>
                  <a:close/>
                </a:path>
                <a:path w="1508760" h="1065529">
                  <a:moveTo>
                    <a:pt x="1242949" y="194818"/>
                  </a:moveTo>
                  <a:lnTo>
                    <a:pt x="1235583" y="184404"/>
                  </a:lnTo>
                  <a:lnTo>
                    <a:pt x="1204468" y="206502"/>
                  </a:lnTo>
                  <a:lnTo>
                    <a:pt x="1211707" y="216789"/>
                  </a:lnTo>
                  <a:lnTo>
                    <a:pt x="1242949" y="194818"/>
                  </a:lnTo>
                  <a:close/>
                </a:path>
                <a:path w="1508760" h="1065529">
                  <a:moveTo>
                    <a:pt x="1284478" y="165608"/>
                  </a:moveTo>
                  <a:lnTo>
                    <a:pt x="1277239" y="155194"/>
                  </a:lnTo>
                  <a:lnTo>
                    <a:pt x="1245997" y="177165"/>
                  </a:lnTo>
                  <a:lnTo>
                    <a:pt x="1253363" y="187452"/>
                  </a:lnTo>
                  <a:lnTo>
                    <a:pt x="1284478" y="165608"/>
                  </a:lnTo>
                  <a:close/>
                </a:path>
                <a:path w="1508760" h="1065529">
                  <a:moveTo>
                    <a:pt x="1326007" y="136398"/>
                  </a:moveTo>
                  <a:lnTo>
                    <a:pt x="1318768" y="125984"/>
                  </a:lnTo>
                  <a:lnTo>
                    <a:pt x="1287526" y="147828"/>
                  </a:lnTo>
                  <a:lnTo>
                    <a:pt x="1294892" y="158242"/>
                  </a:lnTo>
                  <a:lnTo>
                    <a:pt x="1326007" y="136398"/>
                  </a:lnTo>
                  <a:close/>
                </a:path>
                <a:path w="1508760" h="1065529">
                  <a:moveTo>
                    <a:pt x="1367409" y="107061"/>
                  </a:moveTo>
                  <a:lnTo>
                    <a:pt x="1360170" y="96774"/>
                  </a:lnTo>
                  <a:lnTo>
                    <a:pt x="1329055" y="118618"/>
                  </a:lnTo>
                  <a:lnTo>
                    <a:pt x="1336421" y="129032"/>
                  </a:lnTo>
                  <a:lnTo>
                    <a:pt x="1367409" y="107061"/>
                  </a:lnTo>
                  <a:close/>
                </a:path>
                <a:path w="1508760" h="1065529">
                  <a:moveTo>
                    <a:pt x="1409065" y="77851"/>
                  </a:moveTo>
                  <a:lnTo>
                    <a:pt x="1401699" y="67564"/>
                  </a:lnTo>
                  <a:lnTo>
                    <a:pt x="1370584" y="89408"/>
                  </a:lnTo>
                  <a:lnTo>
                    <a:pt x="1377823" y="99822"/>
                  </a:lnTo>
                  <a:lnTo>
                    <a:pt x="1409065" y="77851"/>
                  </a:lnTo>
                  <a:close/>
                </a:path>
                <a:path w="1508760" h="1065529">
                  <a:moveTo>
                    <a:pt x="1450594" y="48514"/>
                  </a:moveTo>
                  <a:lnTo>
                    <a:pt x="1443228" y="38100"/>
                  </a:lnTo>
                  <a:lnTo>
                    <a:pt x="1412113" y="60071"/>
                  </a:lnTo>
                  <a:lnTo>
                    <a:pt x="1419352" y="70612"/>
                  </a:lnTo>
                  <a:lnTo>
                    <a:pt x="1450594" y="48514"/>
                  </a:lnTo>
                  <a:close/>
                </a:path>
                <a:path w="1508760" h="1065529">
                  <a:moveTo>
                    <a:pt x="1508506" y="0"/>
                  </a:moveTo>
                  <a:lnTo>
                    <a:pt x="1492504" y="1371"/>
                  </a:lnTo>
                  <a:lnTo>
                    <a:pt x="1492504" y="4572"/>
                  </a:lnTo>
                  <a:lnTo>
                    <a:pt x="1488313" y="13843"/>
                  </a:lnTo>
                  <a:lnTo>
                    <a:pt x="1490472" y="8890"/>
                  </a:lnTo>
                  <a:lnTo>
                    <a:pt x="1492504" y="4572"/>
                  </a:lnTo>
                  <a:lnTo>
                    <a:pt x="1492504" y="1371"/>
                  </a:lnTo>
                  <a:lnTo>
                    <a:pt x="1406271" y="8763"/>
                  </a:lnTo>
                  <a:lnTo>
                    <a:pt x="1403731" y="11811"/>
                  </a:lnTo>
                  <a:lnTo>
                    <a:pt x="1404239" y="18796"/>
                  </a:lnTo>
                  <a:lnTo>
                    <a:pt x="1407414" y="21336"/>
                  </a:lnTo>
                  <a:lnTo>
                    <a:pt x="1475232" y="15621"/>
                  </a:lnTo>
                  <a:lnTo>
                    <a:pt x="1453642" y="30861"/>
                  </a:lnTo>
                  <a:lnTo>
                    <a:pt x="1461008" y="41275"/>
                  </a:lnTo>
                  <a:lnTo>
                    <a:pt x="1482725" y="26035"/>
                  </a:lnTo>
                  <a:lnTo>
                    <a:pt x="1454277" y="88138"/>
                  </a:lnTo>
                  <a:lnTo>
                    <a:pt x="1455674" y="91948"/>
                  </a:lnTo>
                  <a:lnTo>
                    <a:pt x="1462024" y="94869"/>
                  </a:lnTo>
                  <a:lnTo>
                    <a:pt x="1465834" y="93472"/>
                  </a:lnTo>
                  <a:lnTo>
                    <a:pt x="1506474" y="4572"/>
                  </a:lnTo>
                  <a:lnTo>
                    <a:pt x="150850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36775" y="1950720"/>
              <a:ext cx="1408176" cy="268224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691640" y="2024506"/>
              <a:ext cx="1106170" cy="38735"/>
            </a:xfrm>
            <a:custGeom>
              <a:avLst/>
              <a:gdLst/>
              <a:ahLst/>
              <a:cxnLst/>
              <a:rect l="l" t="t" r="r" b="b"/>
              <a:pathLst>
                <a:path w="1106170" h="38735">
                  <a:moveTo>
                    <a:pt x="38481" y="889"/>
                  </a:moveTo>
                  <a:lnTo>
                    <a:pt x="381" y="0"/>
                  </a:lnTo>
                  <a:lnTo>
                    <a:pt x="0" y="12700"/>
                  </a:lnTo>
                  <a:lnTo>
                    <a:pt x="38100" y="13589"/>
                  </a:lnTo>
                  <a:lnTo>
                    <a:pt x="38481" y="889"/>
                  </a:lnTo>
                  <a:close/>
                </a:path>
                <a:path w="1106170" h="38735">
                  <a:moveTo>
                    <a:pt x="89408" y="2032"/>
                  </a:moveTo>
                  <a:lnTo>
                    <a:pt x="51181" y="1143"/>
                  </a:lnTo>
                  <a:lnTo>
                    <a:pt x="50800" y="13843"/>
                  </a:lnTo>
                  <a:lnTo>
                    <a:pt x="89027" y="14732"/>
                  </a:lnTo>
                  <a:lnTo>
                    <a:pt x="89408" y="2032"/>
                  </a:lnTo>
                  <a:close/>
                </a:path>
                <a:path w="1106170" h="38735">
                  <a:moveTo>
                    <a:pt x="140081" y="3302"/>
                  </a:moveTo>
                  <a:lnTo>
                    <a:pt x="101981" y="2413"/>
                  </a:lnTo>
                  <a:lnTo>
                    <a:pt x="101727" y="15113"/>
                  </a:lnTo>
                  <a:lnTo>
                    <a:pt x="139827" y="16002"/>
                  </a:lnTo>
                  <a:lnTo>
                    <a:pt x="140081" y="3302"/>
                  </a:lnTo>
                  <a:close/>
                </a:path>
                <a:path w="1106170" h="38735">
                  <a:moveTo>
                    <a:pt x="190881" y="4445"/>
                  </a:moveTo>
                  <a:lnTo>
                    <a:pt x="152781" y="3556"/>
                  </a:lnTo>
                  <a:lnTo>
                    <a:pt x="152527" y="16256"/>
                  </a:lnTo>
                  <a:lnTo>
                    <a:pt x="190627" y="17145"/>
                  </a:lnTo>
                  <a:lnTo>
                    <a:pt x="190881" y="4445"/>
                  </a:lnTo>
                  <a:close/>
                </a:path>
                <a:path w="1106170" h="38735">
                  <a:moveTo>
                    <a:pt x="241681" y="5588"/>
                  </a:moveTo>
                  <a:lnTo>
                    <a:pt x="203581" y="4699"/>
                  </a:lnTo>
                  <a:lnTo>
                    <a:pt x="203327" y="17399"/>
                  </a:lnTo>
                  <a:lnTo>
                    <a:pt x="241427" y="18288"/>
                  </a:lnTo>
                  <a:lnTo>
                    <a:pt x="241681" y="5588"/>
                  </a:lnTo>
                  <a:close/>
                </a:path>
                <a:path w="1106170" h="38735">
                  <a:moveTo>
                    <a:pt x="292608" y="6858"/>
                  </a:moveTo>
                  <a:lnTo>
                    <a:pt x="254381" y="5969"/>
                  </a:lnTo>
                  <a:lnTo>
                    <a:pt x="254127" y="18669"/>
                  </a:lnTo>
                  <a:lnTo>
                    <a:pt x="292354" y="19558"/>
                  </a:lnTo>
                  <a:lnTo>
                    <a:pt x="292608" y="6858"/>
                  </a:lnTo>
                  <a:close/>
                </a:path>
                <a:path w="1106170" h="38735">
                  <a:moveTo>
                    <a:pt x="343408" y="8001"/>
                  </a:moveTo>
                  <a:lnTo>
                    <a:pt x="305308" y="7112"/>
                  </a:lnTo>
                  <a:lnTo>
                    <a:pt x="305054" y="19812"/>
                  </a:lnTo>
                  <a:lnTo>
                    <a:pt x="343154" y="20701"/>
                  </a:lnTo>
                  <a:lnTo>
                    <a:pt x="343408" y="8001"/>
                  </a:lnTo>
                  <a:close/>
                </a:path>
                <a:path w="1106170" h="38735">
                  <a:moveTo>
                    <a:pt x="394208" y="9144"/>
                  </a:moveTo>
                  <a:lnTo>
                    <a:pt x="356108" y="8255"/>
                  </a:lnTo>
                  <a:lnTo>
                    <a:pt x="355854" y="20955"/>
                  </a:lnTo>
                  <a:lnTo>
                    <a:pt x="393954" y="21844"/>
                  </a:lnTo>
                  <a:lnTo>
                    <a:pt x="394208" y="9144"/>
                  </a:lnTo>
                  <a:close/>
                </a:path>
                <a:path w="1106170" h="38735">
                  <a:moveTo>
                    <a:pt x="445135" y="10414"/>
                  </a:moveTo>
                  <a:lnTo>
                    <a:pt x="406908" y="9525"/>
                  </a:lnTo>
                  <a:lnTo>
                    <a:pt x="406654" y="22225"/>
                  </a:lnTo>
                  <a:lnTo>
                    <a:pt x="444754" y="23114"/>
                  </a:lnTo>
                  <a:lnTo>
                    <a:pt x="445135" y="10414"/>
                  </a:lnTo>
                  <a:close/>
                </a:path>
                <a:path w="1106170" h="38735">
                  <a:moveTo>
                    <a:pt x="495935" y="11557"/>
                  </a:moveTo>
                  <a:lnTo>
                    <a:pt x="457835" y="10668"/>
                  </a:lnTo>
                  <a:lnTo>
                    <a:pt x="457454" y="23368"/>
                  </a:lnTo>
                  <a:lnTo>
                    <a:pt x="495554" y="24257"/>
                  </a:lnTo>
                  <a:lnTo>
                    <a:pt x="495935" y="11557"/>
                  </a:lnTo>
                  <a:close/>
                </a:path>
                <a:path w="1106170" h="38735">
                  <a:moveTo>
                    <a:pt x="546735" y="12700"/>
                  </a:moveTo>
                  <a:lnTo>
                    <a:pt x="508635" y="11811"/>
                  </a:lnTo>
                  <a:lnTo>
                    <a:pt x="508254" y="24511"/>
                  </a:lnTo>
                  <a:lnTo>
                    <a:pt x="546354" y="25400"/>
                  </a:lnTo>
                  <a:lnTo>
                    <a:pt x="546735" y="12700"/>
                  </a:lnTo>
                  <a:close/>
                </a:path>
                <a:path w="1106170" h="38735">
                  <a:moveTo>
                    <a:pt x="597408" y="13970"/>
                  </a:moveTo>
                  <a:lnTo>
                    <a:pt x="559435" y="13081"/>
                  </a:lnTo>
                  <a:lnTo>
                    <a:pt x="559054" y="25781"/>
                  </a:lnTo>
                  <a:lnTo>
                    <a:pt x="597154" y="26670"/>
                  </a:lnTo>
                  <a:lnTo>
                    <a:pt x="597408" y="13970"/>
                  </a:lnTo>
                  <a:close/>
                </a:path>
                <a:path w="1106170" h="38735">
                  <a:moveTo>
                    <a:pt x="648335" y="15113"/>
                  </a:moveTo>
                  <a:lnTo>
                    <a:pt x="610108" y="14224"/>
                  </a:lnTo>
                  <a:lnTo>
                    <a:pt x="609854" y="26924"/>
                  </a:lnTo>
                  <a:lnTo>
                    <a:pt x="648081" y="27813"/>
                  </a:lnTo>
                  <a:lnTo>
                    <a:pt x="648335" y="15113"/>
                  </a:lnTo>
                  <a:close/>
                </a:path>
                <a:path w="1106170" h="38735">
                  <a:moveTo>
                    <a:pt x="699135" y="16256"/>
                  </a:moveTo>
                  <a:lnTo>
                    <a:pt x="661035" y="15367"/>
                  </a:lnTo>
                  <a:lnTo>
                    <a:pt x="660781" y="28067"/>
                  </a:lnTo>
                  <a:lnTo>
                    <a:pt x="698881" y="28956"/>
                  </a:lnTo>
                  <a:lnTo>
                    <a:pt x="699135" y="16256"/>
                  </a:lnTo>
                  <a:close/>
                </a:path>
                <a:path w="1106170" h="38735">
                  <a:moveTo>
                    <a:pt x="749935" y="17526"/>
                  </a:moveTo>
                  <a:lnTo>
                    <a:pt x="711835" y="16637"/>
                  </a:lnTo>
                  <a:lnTo>
                    <a:pt x="711581" y="29337"/>
                  </a:lnTo>
                  <a:lnTo>
                    <a:pt x="749681" y="30099"/>
                  </a:lnTo>
                  <a:lnTo>
                    <a:pt x="749935" y="17526"/>
                  </a:lnTo>
                  <a:close/>
                </a:path>
                <a:path w="1106170" h="38735">
                  <a:moveTo>
                    <a:pt x="800862" y="18669"/>
                  </a:moveTo>
                  <a:lnTo>
                    <a:pt x="762635" y="17780"/>
                  </a:lnTo>
                  <a:lnTo>
                    <a:pt x="762381" y="30480"/>
                  </a:lnTo>
                  <a:lnTo>
                    <a:pt x="800608" y="31369"/>
                  </a:lnTo>
                  <a:lnTo>
                    <a:pt x="800862" y="18669"/>
                  </a:lnTo>
                  <a:close/>
                </a:path>
                <a:path w="1106170" h="38735">
                  <a:moveTo>
                    <a:pt x="851662" y="19812"/>
                  </a:moveTo>
                  <a:lnTo>
                    <a:pt x="813562" y="18923"/>
                  </a:lnTo>
                  <a:lnTo>
                    <a:pt x="813308" y="31623"/>
                  </a:lnTo>
                  <a:lnTo>
                    <a:pt x="851408" y="32512"/>
                  </a:lnTo>
                  <a:lnTo>
                    <a:pt x="851662" y="19812"/>
                  </a:lnTo>
                  <a:close/>
                </a:path>
                <a:path w="1106170" h="38735">
                  <a:moveTo>
                    <a:pt x="902462" y="20955"/>
                  </a:moveTo>
                  <a:lnTo>
                    <a:pt x="864362" y="20066"/>
                  </a:lnTo>
                  <a:lnTo>
                    <a:pt x="864108" y="32766"/>
                  </a:lnTo>
                  <a:lnTo>
                    <a:pt x="902081" y="33655"/>
                  </a:lnTo>
                  <a:lnTo>
                    <a:pt x="902462" y="20955"/>
                  </a:lnTo>
                  <a:close/>
                </a:path>
                <a:path w="1106170" h="38735">
                  <a:moveTo>
                    <a:pt x="953262" y="22225"/>
                  </a:moveTo>
                  <a:lnTo>
                    <a:pt x="915162" y="21336"/>
                  </a:lnTo>
                  <a:lnTo>
                    <a:pt x="914781" y="34163"/>
                  </a:lnTo>
                  <a:lnTo>
                    <a:pt x="952881" y="35052"/>
                  </a:lnTo>
                  <a:lnTo>
                    <a:pt x="953262" y="22225"/>
                  </a:lnTo>
                  <a:close/>
                </a:path>
                <a:path w="1106170" h="38735">
                  <a:moveTo>
                    <a:pt x="1004189" y="23368"/>
                  </a:moveTo>
                  <a:lnTo>
                    <a:pt x="966089" y="22479"/>
                  </a:lnTo>
                  <a:lnTo>
                    <a:pt x="965708" y="35306"/>
                  </a:lnTo>
                  <a:lnTo>
                    <a:pt x="1003808" y="36195"/>
                  </a:lnTo>
                  <a:lnTo>
                    <a:pt x="1004189" y="23368"/>
                  </a:lnTo>
                  <a:close/>
                </a:path>
                <a:path w="1106170" h="38735">
                  <a:moveTo>
                    <a:pt x="1054862" y="24511"/>
                  </a:moveTo>
                  <a:lnTo>
                    <a:pt x="1016889" y="23622"/>
                  </a:lnTo>
                  <a:lnTo>
                    <a:pt x="1016508" y="36449"/>
                  </a:lnTo>
                  <a:lnTo>
                    <a:pt x="1054608" y="37338"/>
                  </a:lnTo>
                  <a:lnTo>
                    <a:pt x="1054862" y="24511"/>
                  </a:lnTo>
                  <a:close/>
                </a:path>
                <a:path w="1106170" h="38735">
                  <a:moveTo>
                    <a:pt x="1105662" y="25781"/>
                  </a:moveTo>
                  <a:lnTo>
                    <a:pt x="1067562" y="24892"/>
                  </a:lnTo>
                  <a:lnTo>
                    <a:pt x="1067308" y="37719"/>
                  </a:lnTo>
                  <a:lnTo>
                    <a:pt x="1105408" y="38608"/>
                  </a:lnTo>
                  <a:lnTo>
                    <a:pt x="1105662" y="2578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09747" y="2005584"/>
              <a:ext cx="102234" cy="103504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560063" y="2215896"/>
              <a:ext cx="1847088" cy="1447799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3614928" y="2325623"/>
              <a:ext cx="1657985" cy="1257300"/>
            </a:xfrm>
            <a:custGeom>
              <a:avLst/>
              <a:gdLst/>
              <a:ahLst/>
              <a:cxnLst/>
              <a:rect l="l" t="t" r="r" b="b"/>
              <a:pathLst>
                <a:path w="1657985" h="1257300">
                  <a:moveTo>
                    <a:pt x="37973" y="1234071"/>
                  </a:moveTo>
                  <a:lnTo>
                    <a:pt x="30353" y="1223899"/>
                  </a:lnTo>
                  <a:lnTo>
                    <a:pt x="0" y="1246886"/>
                  </a:lnTo>
                  <a:lnTo>
                    <a:pt x="7620" y="1257058"/>
                  </a:lnTo>
                  <a:lnTo>
                    <a:pt x="37973" y="1234071"/>
                  </a:lnTo>
                  <a:close/>
                </a:path>
                <a:path w="1657985" h="1257300">
                  <a:moveTo>
                    <a:pt x="78486" y="1203325"/>
                  </a:moveTo>
                  <a:lnTo>
                    <a:pt x="70866" y="1193292"/>
                  </a:lnTo>
                  <a:lnTo>
                    <a:pt x="40513" y="1216279"/>
                  </a:lnTo>
                  <a:lnTo>
                    <a:pt x="48133" y="1226312"/>
                  </a:lnTo>
                  <a:lnTo>
                    <a:pt x="78486" y="1203325"/>
                  </a:lnTo>
                  <a:close/>
                </a:path>
                <a:path w="1657985" h="1257300">
                  <a:moveTo>
                    <a:pt x="118999" y="1172718"/>
                  </a:moveTo>
                  <a:lnTo>
                    <a:pt x="111379" y="1162558"/>
                  </a:lnTo>
                  <a:lnTo>
                    <a:pt x="80899" y="1185545"/>
                  </a:lnTo>
                  <a:lnTo>
                    <a:pt x="88646" y="1195705"/>
                  </a:lnTo>
                  <a:lnTo>
                    <a:pt x="118999" y="1172718"/>
                  </a:lnTo>
                  <a:close/>
                </a:path>
                <a:path w="1657985" h="1257300">
                  <a:moveTo>
                    <a:pt x="159512" y="1142111"/>
                  </a:moveTo>
                  <a:lnTo>
                    <a:pt x="151892" y="1131951"/>
                  </a:lnTo>
                  <a:lnTo>
                    <a:pt x="121412" y="1154938"/>
                  </a:lnTo>
                  <a:lnTo>
                    <a:pt x="129159" y="1165098"/>
                  </a:lnTo>
                  <a:lnTo>
                    <a:pt x="159512" y="1142111"/>
                  </a:lnTo>
                  <a:close/>
                </a:path>
                <a:path w="1657985" h="1257300">
                  <a:moveTo>
                    <a:pt x="200025" y="1111377"/>
                  </a:moveTo>
                  <a:lnTo>
                    <a:pt x="192405" y="1101217"/>
                  </a:lnTo>
                  <a:lnTo>
                    <a:pt x="161925" y="1124204"/>
                  </a:lnTo>
                  <a:lnTo>
                    <a:pt x="169672" y="1134364"/>
                  </a:lnTo>
                  <a:lnTo>
                    <a:pt x="200025" y="1111377"/>
                  </a:lnTo>
                  <a:close/>
                </a:path>
                <a:path w="1657985" h="1257300">
                  <a:moveTo>
                    <a:pt x="240411" y="1080770"/>
                  </a:moveTo>
                  <a:lnTo>
                    <a:pt x="232791" y="1070610"/>
                  </a:lnTo>
                  <a:lnTo>
                    <a:pt x="202438" y="1093597"/>
                  </a:lnTo>
                  <a:lnTo>
                    <a:pt x="210058" y="1103757"/>
                  </a:lnTo>
                  <a:lnTo>
                    <a:pt x="240411" y="1080770"/>
                  </a:lnTo>
                  <a:close/>
                </a:path>
                <a:path w="1657985" h="1257300">
                  <a:moveTo>
                    <a:pt x="280924" y="1050036"/>
                  </a:moveTo>
                  <a:lnTo>
                    <a:pt x="273304" y="1040003"/>
                  </a:lnTo>
                  <a:lnTo>
                    <a:pt x="242824" y="1062990"/>
                  </a:lnTo>
                  <a:lnTo>
                    <a:pt x="250571" y="1073023"/>
                  </a:lnTo>
                  <a:lnTo>
                    <a:pt x="280924" y="1050036"/>
                  </a:lnTo>
                  <a:close/>
                </a:path>
                <a:path w="1657985" h="1257300">
                  <a:moveTo>
                    <a:pt x="321437" y="1019429"/>
                  </a:moveTo>
                  <a:lnTo>
                    <a:pt x="313690" y="1009269"/>
                  </a:lnTo>
                  <a:lnTo>
                    <a:pt x="283337" y="1032256"/>
                  </a:lnTo>
                  <a:lnTo>
                    <a:pt x="291084" y="1042416"/>
                  </a:lnTo>
                  <a:lnTo>
                    <a:pt x="321437" y="1019429"/>
                  </a:lnTo>
                  <a:close/>
                </a:path>
                <a:path w="1657985" h="1257300">
                  <a:moveTo>
                    <a:pt x="361950" y="988822"/>
                  </a:moveTo>
                  <a:lnTo>
                    <a:pt x="354203" y="978662"/>
                  </a:lnTo>
                  <a:lnTo>
                    <a:pt x="323850" y="1001649"/>
                  </a:lnTo>
                  <a:lnTo>
                    <a:pt x="331597" y="1011809"/>
                  </a:lnTo>
                  <a:lnTo>
                    <a:pt x="361950" y="988822"/>
                  </a:lnTo>
                  <a:close/>
                </a:path>
                <a:path w="1657985" h="1257300">
                  <a:moveTo>
                    <a:pt x="402463" y="958088"/>
                  </a:moveTo>
                  <a:lnTo>
                    <a:pt x="394716" y="947928"/>
                  </a:lnTo>
                  <a:lnTo>
                    <a:pt x="364363" y="970915"/>
                  </a:lnTo>
                  <a:lnTo>
                    <a:pt x="372110" y="981075"/>
                  </a:lnTo>
                  <a:lnTo>
                    <a:pt x="402463" y="958088"/>
                  </a:lnTo>
                  <a:close/>
                </a:path>
                <a:path w="1657985" h="1257300">
                  <a:moveTo>
                    <a:pt x="442976" y="927481"/>
                  </a:moveTo>
                  <a:lnTo>
                    <a:pt x="435229" y="917321"/>
                  </a:lnTo>
                  <a:lnTo>
                    <a:pt x="404876" y="940308"/>
                  </a:lnTo>
                  <a:lnTo>
                    <a:pt x="412496" y="950468"/>
                  </a:lnTo>
                  <a:lnTo>
                    <a:pt x="442976" y="927481"/>
                  </a:lnTo>
                  <a:close/>
                </a:path>
                <a:path w="1657985" h="1257300">
                  <a:moveTo>
                    <a:pt x="483489" y="896747"/>
                  </a:moveTo>
                  <a:lnTo>
                    <a:pt x="475742" y="886714"/>
                  </a:lnTo>
                  <a:lnTo>
                    <a:pt x="445389" y="909701"/>
                  </a:lnTo>
                  <a:lnTo>
                    <a:pt x="453009" y="919734"/>
                  </a:lnTo>
                  <a:lnTo>
                    <a:pt x="483489" y="896747"/>
                  </a:lnTo>
                  <a:close/>
                </a:path>
                <a:path w="1657985" h="1257300">
                  <a:moveTo>
                    <a:pt x="524002" y="866140"/>
                  </a:moveTo>
                  <a:lnTo>
                    <a:pt x="516255" y="855980"/>
                  </a:lnTo>
                  <a:lnTo>
                    <a:pt x="485902" y="878967"/>
                  </a:lnTo>
                  <a:lnTo>
                    <a:pt x="493522" y="889127"/>
                  </a:lnTo>
                  <a:lnTo>
                    <a:pt x="524002" y="866140"/>
                  </a:lnTo>
                  <a:close/>
                </a:path>
                <a:path w="1657985" h="1257300">
                  <a:moveTo>
                    <a:pt x="564515" y="835533"/>
                  </a:moveTo>
                  <a:lnTo>
                    <a:pt x="556768" y="825373"/>
                  </a:lnTo>
                  <a:lnTo>
                    <a:pt x="526415" y="848360"/>
                  </a:lnTo>
                  <a:lnTo>
                    <a:pt x="534035" y="858520"/>
                  </a:lnTo>
                  <a:lnTo>
                    <a:pt x="564515" y="835533"/>
                  </a:lnTo>
                  <a:close/>
                </a:path>
                <a:path w="1657985" h="1257300">
                  <a:moveTo>
                    <a:pt x="605028" y="804799"/>
                  </a:moveTo>
                  <a:lnTo>
                    <a:pt x="597281" y="794766"/>
                  </a:lnTo>
                  <a:lnTo>
                    <a:pt x="566928" y="817753"/>
                  </a:lnTo>
                  <a:lnTo>
                    <a:pt x="574548" y="827786"/>
                  </a:lnTo>
                  <a:lnTo>
                    <a:pt x="605028" y="804799"/>
                  </a:lnTo>
                  <a:close/>
                </a:path>
                <a:path w="1657985" h="1257300">
                  <a:moveTo>
                    <a:pt x="645287" y="774192"/>
                  </a:moveTo>
                  <a:lnTo>
                    <a:pt x="637667" y="764032"/>
                  </a:lnTo>
                  <a:lnTo>
                    <a:pt x="607441" y="787019"/>
                  </a:lnTo>
                  <a:lnTo>
                    <a:pt x="615061" y="797179"/>
                  </a:lnTo>
                  <a:lnTo>
                    <a:pt x="645287" y="774192"/>
                  </a:lnTo>
                  <a:close/>
                </a:path>
                <a:path w="1657985" h="1257300">
                  <a:moveTo>
                    <a:pt x="685800" y="743585"/>
                  </a:moveTo>
                  <a:lnTo>
                    <a:pt x="678180" y="733425"/>
                  </a:lnTo>
                  <a:lnTo>
                    <a:pt x="647827" y="756412"/>
                  </a:lnTo>
                  <a:lnTo>
                    <a:pt x="655447" y="766572"/>
                  </a:lnTo>
                  <a:lnTo>
                    <a:pt x="685800" y="743585"/>
                  </a:lnTo>
                  <a:close/>
                </a:path>
                <a:path w="1657985" h="1257300">
                  <a:moveTo>
                    <a:pt x="726313" y="712851"/>
                  </a:moveTo>
                  <a:lnTo>
                    <a:pt x="718693" y="702691"/>
                  </a:lnTo>
                  <a:lnTo>
                    <a:pt x="688340" y="725678"/>
                  </a:lnTo>
                  <a:lnTo>
                    <a:pt x="695960" y="735838"/>
                  </a:lnTo>
                  <a:lnTo>
                    <a:pt x="726313" y="712851"/>
                  </a:lnTo>
                  <a:close/>
                </a:path>
                <a:path w="1657985" h="1257300">
                  <a:moveTo>
                    <a:pt x="766826" y="682244"/>
                  </a:moveTo>
                  <a:lnTo>
                    <a:pt x="759206" y="672084"/>
                  </a:lnTo>
                  <a:lnTo>
                    <a:pt x="728853" y="695071"/>
                  </a:lnTo>
                  <a:lnTo>
                    <a:pt x="736473" y="705231"/>
                  </a:lnTo>
                  <a:lnTo>
                    <a:pt x="766826" y="682244"/>
                  </a:lnTo>
                  <a:close/>
                </a:path>
                <a:path w="1657985" h="1257300">
                  <a:moveTo>
                    <a:pt x="807339" y="651510"/>
                  </a:moveTo>
                  <a:lnTo>
                    <a:pt x="799719" y="641477"/>
                  </a:lnTo>
                  <a:lnTo>
                    <a:pt x="769366" y="664464"/>
                  </a:lnTo>
                  <a:lnTo>
                    <a:pt x="776986" y="674497"/>
                  </a:lnTo>
                  <a:lnTo>
                    <a:pt x="807339" y="651510"/>
                  </a:lnTo>
                  <a:close/>
                </a:path>
                <a:path w="1657985" h="1257300">
                  <a:moveTo>
                    <a:pt x="847852" y="620903"/>
                  </a:moveTo>
                  <a:lnTo>
                    <a:pt x="840232" y="610743"/>
                  </a:lnTo>
                  <a:lnTo>
                    <a:pt x="809879" y="633730"/>
                  </a:lnTo>
                  <a:lnTo>
                    <a:pt x="817499" y="643890"/>
                  </a:lnTo>
                  <a:lnTo>
                    <a:pt x="847852" y="620903"/>
                  </a:lnTo>
                  <a:close/>
                </a:path>
                <a:path w="1657985" h="1257300">
                  <a:moveTo>
                    <a:pt x="888365" y="590296"/>
                  </a:moveTo>
                  <a:lnTo>
                    <a:pt x="880745" y="580136"/>
                  </a:lnTo>
                  <a:lnTo>
                    <a:pt x="850392" y="603123"/>
                  </a:lnTo>
                  <a:lnTo>
                    <a:pt x="858012" y="613283"/>
                  </a:lnTo>
                  <a:lnTo>
                    <a:pt x="888365" y="590296"/>
                  </a:lnTo>
                  <a:close/>
                </a:path>
                <a:path w="1657985" h="1257300">
                  <a:moveTo>
                    <a:pt x="928878" y="559562"/>
                  </a:moveTo>
                  <a:lnTo>
                    <a:pt x="921258" y="549402"/>
                  </a:lnTo>
                  <a:lnTo>
                    <a:pt x="890905" y="572516"/>
                  </a:lnTo>
                  <a:lnTo>
                    <a:pt x="898525" y="582549"/>
                  </a:lnTo>
                  <a:lnTo>
                    <a:pt x="928878" y="559562"/>
                  </a:lnTo>
                  <a:close/>
                </a:path>
                <a:path w="1657985" h="1257300">
                  <a:moveTo>
                    <a:pt x="969391" y="528955"/>
                  </a:moveTo>
                  <a:lnTo>
                    <a:pt x="961771" y="518795"/>
                  </a:lnTo>
                  <a:lnTo>
                    <a:pt x="931418" y="541782"/>
                  </a:lnTo>
                  <a:lnTo>
                    <a:pt x="939038" y="551942"/>
                  </a:lnTo>
                  <a:lnTo>
                    <a:pt x="969391" y="528955"/>
                  </a:lnTo>
                  <a:close/>
                </a:path>
                <a:path w="1657985" h="1257300">
                  <a:moveTo>
                    <a:pt x="1009904" y="498221"/>
                  </a:moveTo>
                  <a:lnTo>
                    <a:pt x="1002284" y="488188"/>
                  </a:lnTo>
                  <a:lnTo>
                    <a:pt x="971931" y="511175"/>
                  </a:lnTo>
                  <a:lnTo>
                    <a:pt x="979551" y="521208"/>
                  </a:lnTo>
                  <a:lnTo>
                    <a:pt x="1009904" y="498221"/>
                  </a:lnTo>
                  <a:close/>
                </a:path>
                <a:path w="1657985" h="1257300">
                  <a:moveTo>
                    <a:pt x="1050290" y="467614"/>
                  </a:moveTo>
                  <a:lnTo>
                    <a:pt x="1042670" y="457454"/>
                  </a:lnTo>
                  <a:lnTo>
                    <a:pt x="1012317" y="480441"/>
                  </a:lnTo>
                  <a:lnTo>
                    <a:pt x="1020064" y="490601"/>
                  </a:lnTo>
                  <a:lnTo>
                    <a:pt x="1050290" y="467614"/>
                  </a:lnTo>
                  <a:close/>
                </a:path>
                <a:path w="1657985" h="1257300">
                  <a:moveTo>
                    <a:pt x="1090803" y="437007"/>
                  </a:moveTo>
                  <a:lnTo>
                    <a:pt x="1083183" y="426847"/>
                  </a:lnTo>
                  <a:lnTo>
                    <a:pt x="1052703" y="449834"/>
                  </a:lnTo>
                  <a:lnTo>
                    <a:pt x="1060450" y="459994"/>
                  </a:lnTo>
                  <a:lnTo>
                    <a:pt x="1090803" y="437007"/>
                  </a:lnTo>
                  <a:close/>
                </a:path>
                <a:path w="1657985" h="1257300">
                  <a:moveTo>
                    <a:pt x="1131316" y="406273"/>
                  </a:moveTo>
                  <a:lnTo>
                    <a:pt x="1123696" y="396240"/>
                  </a:lnTo>
                  <a:lnTo>
                    <a:pt x="1093216" y="419227"/>
                  </a:lnTo>
                  <a:lnTo>
                    <a:pt x="1100963" y="429260"/>
                  </a:lnTo>
                  <a:lnTo>
                    <a:pt x="1131316" y="406273"/>
                  </a:lnTo>
                  <a:close/>
                </a:path>
                <a:path w="1657985" h="1257300">
                  <a:moveTo>
                    <a:pt x="1171829" y="375666"/>
                  </a:moveTo>
                  <a:lnTo>
                    <a:pt x="1164209" y="365506"/>
                  </a:lnTo>
                  <a:lnTo>
                    <a:pt x="1133729" y="388493"/>
                  </a:lnTo>
                  <a:lnTo>
                    <a:pt x="1141476" y="398653"/>
                  </a:lnTo>
                  <a:lnTo>
                    <a:pt x="1171829" y="375666"/>
                  </a:lnTo>
                  <a:close/>
                </a:path>
                <a:path w="1657985" h="1257300">
                  <a:moveTo>
                    <a:pt x="1212342" y="345059"/>
                  </a:moveTo>
                  <a:lnTo>
                    <a:pt x="1204722" y="334899"/>
                  </a:lnTo>
                  <a:lnTo>
                    <a:pt x="1174242" y="357886"/>
                  </a:lnTo>
                  <a:lnTo>
                    <a:pt x="1181989" y="368046"/>
                  </a:lnTo>
                  <a:lnTo>
                    <a:pt x="1212342" y="345059"/>
                  </a:lnTo>
                  <a:close/>
                </a:path>
                <a:path w="1657985" h="1257300">
                  <a:moveTo>
                    <a:pt x="1252855" y="314325"/>
                  </a:moveTo>
                  <a:lnTo>
                    <a:pt x="1245108" y="304165"/>
                  </a:lnTo>
                  <a:lnTo>
                    <a:pt x="1214755" y="327152"/>
                  </a:lnTo>
                  <a:lnTo>
                    <a:pt x="1222502" y="337312"/>
                  </a:lnTo>
                  <a:lnTo>
                    <a:pt x="1252855" y="314325"/>
                  </a:lnTo>
                  <a:close/>
                </a:path>
                <a:path w="1657985" h="1257300">
                  <a:moveTo>
                    <a:pt x="1293368" y="283718"/>
                  </a:moveTo>
                  <a:lnTo>
                    <a:pt x="1285621" y="273558"/>
                  </a:lnTo>
                  <a:lnTo>
                    <a:pt x="1255268" y="296545"/>
                  </a:lnTo>
                  <a:lnTo>
                    <a:pt x="1263015" y="306705"/>
                  </a:lnTo>
                  <a:lnTo>
                    <a:pt x="1293368" y="283718"/>
                  </a:lnTo>
                  <a:close/>
                </a:path>
                <a:path w="1657985" h="1257300">
                  <a:moveTo>
                    <a:pt x="1333881" y="252984"/>
                  </a:moveTo>
                  <a:lnTo>
                    <a:pt x="1326134" y="242951"/>
                  </a:lnTo>
                  <a:lnTo>
                    <a:pt x="1295781" y="265938"/>
                  </a:lnTo>
                  <a:lnTo>
                    <a:pt x="1303528" y="275971"/>
                  </a:lnTo>
                  <a:lnTo>
                    <a:pt x="1333881" y="252984"/>
                  </a:lnTo>
                  <a:close/>
                </a:path>
                <a:path w="1657985" h="1257300">
                  <a:moveTo>
                    <a:pt x="1374394" y="222377"/>
                  </a:moveTo>
                  <a:lnTo>
                    <a:pt x="1366647" y="212217"/>
                  </a:lnTo>
                  <a:lnTo>
                    <a:pt x="1336294" y="235204"/>
                  </a:lnTo>
                  <a:lnTo>
                    <a:pt x="1343914" y="245364"/>
                  </a:lnTo>
                  <a:lnTo>
                    <a:pt x="1374394" y="222377"/>
                  </a:lnTo>
                  <a:close/>
                </a:path>
                <a:path w="1657985" h="1257300">
                  <a:moveTo>
                    <a:pt x="1414907" y="191770"/>
                  </a:moveTo>
                  <a:lnTo>
                    <a:pt x="1407160" y="181610"/>
                  </a:lnTo>
                  <a:lnTo>
                    <a:pt x="1376807" y="204597"/>
                  </a:lnTo>
                  <a:lnTo>
                    <a:pt x="1384427" y="214757"/>
                  </a:lnTo>
                  <a:lnTo>
                    <a:pt x="1414907" y="191770"/>
                  </a:lnTo>
                  <a:close/>
                </a:path>
                <a:path w="1657985" h="1257300">
                  <a:moveTo>
                    <a:pt x="1455293" y="161036"/>
                  </a:moveTo>
                  <a:lnTo>
                    <a:pt x="1447673" y="150876"/>
                  </a:lnTo>
                  <a:lnTo>
                    <a:pt x="1417320" y="173990"/>
                  </a:lnTo>
                  <a:lnTo>
                    <a:pt x="1424940" y="184023"/>
                  </a:lnTo>
                  <a:lnTo>
                    <a:pt x="1455293" y="161036"/>
                  </a:lnTo>
                  <a:close/>
                </a:path>
                <a:path w="1657985" h="1257300">
                  <a:moveTo>
                    <a:pt x="1495806" y="130429"/>
                  </a:moveTo>
                  <a:lnTo>
                    <a:pt x="1488059" y="120269"/>
                  </a:lnTo>
                  <a:lnTo>
                    <a:pt x="1457706" y="143256"/>
                  </a:lnTo>
                  <a:lnTo>
                    <a:pt x="1465326" y="153416"/>
                  </a:lnTo>
                  <a:lnTo>
                    <a:pt x="1495806" y="130429"/>
                  </a:lnTo>
                  <a:close/>
                </a:path>
                <a:path w="1657985" h="1257300">
                  <a:moveTo>
                    <a:pt x="1536319" y="99695"/>
                  </a:moveTo>
                  <a:lnTo>
                    <a:pt x="1528572" y="89662"/>
                  </a:lnTo>
                  <a:lnTo>
                    <a:pt x="1498219" y="112649"/>
                  </a:lnTo>
                  <a:lnTo>
                    <a:pt x="1505839" y="122682"/>
                  </a:lnTo>
                  <a:lnTo>
                    <a:pt x="1536319" y="99695"/>
                  </a:lnTo>
                  <a:close/>
                </a:path>
                <a:path w="1657985" h="1257300">
                  <a:moveTo>
                    <a:pt x="1576832" y="69088"/>
                  </a:moveTo>
                  <a:lnTo>
                    <a:pt x="1569085" y="58928"/>
                  </a:lnTo>
                  <a:lnTo>
                    <a:pt x="1538732" y="81915"/>
                  </a:lnTo>
                  <a:lnTo>
                    <a:pt x="1546352" y="92075"/>
                  </a:lnTo>
                  <a:lnTo>
                    <a:pt x="1576832" y="69088"/>
                  </a:lnTo>
                  <a:close/>
                </a:path>
                <a:path w="1657985" h="1257300">
                  <a:moveTo>
                    <a:pt x="1617218" y="38481"/>
                  </a:moveTo>
                  <a:lnTo>
                    <a:pt x="1609598" y="28321"/>
                  </a:lnTo>
                  <a:lnTo>
                    <a:pt x="1579245" y="51308"/>
                  </a:lnTo>
                  <a:lnTo>
                    <a:pt x="1586865" y="61468"/>
                  </a:lnTo>
                  <a:lnTo>
                    <a:pt x="1617218" y="38481"/>
                  </a:lnTo>
                  <a:close/>
                </a:path>
                <a:path w="1657985" h="1257300">
                  <a:moveTo>
                    <a:pt x="1657604" y="0"/>
                  </a:moveTo>
                  <a:lnTo>
                    <a:pt x="1555623" y="12192"/>
                  </a:lnTo>
                  <a:lnTo>
                    <a:pt x="1553210" y="15367"/>
                  </a:lnTo>
                  <a:lnTo>
                    <a:pt x="1554099" y="22352"/>
                  </a:lnTo>
                  <a:lnTo>
                    <a:pt x="1557147" y="24892"/>
                  </a:lnTo>
                  <a:lnTo>
                    <a:pt x="1625092" y="16637"/>
                  </a:lnTo>
                  <a:lnTo>
                    <a:pt x="1619758" y="20701"/>
                  </a:lnTo>
                  <a:lnTo>
                    <a:pt x="1627378" y="30734"/>
                  </a:lnTo>
                  <a:lnTo>
                    <a:pt x="1632585" y="26797"/>
                  </a:lnTo>
                  <a:lnTo>
                    <a:pt x="1606423" y="89789"/>
                  </a:lnTo>
                  <a:lnTo>
                    <a:pt x="1607947" y="93599"/>
                  </a:lnTo>
                  <a:lnTo>
                    <a:pt x="1614424" y="96266"/>
                  </a:lnTo>
                  <a:lnTo>
                    <a:pt x="1618107" y="94742"/>
                  </a:lnTo>
                  <a:lnTo>
                    <a:pt x="1619377" y="91440"/>
                  </a:lnTo>
                  <a:lnTo>
                    <a:pt x="1656588" y="2540"/>
                  </a:lnTo>
                  <a:lnTo>
                    <a:pt x="16576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00327" y="2420112"/>
              <a:ext cx="268224" cy="1042415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228026" y="2449068"/>
              <a:ext cx="13335" cy="38100"/>
            </a:xfrm>
            <a:custGeom>
              <a:avLst/>
              <a:gdLst/>
              <a:ahLst/>
              <a:cxnLst/>
              <a:rect l="l" t="t" r="r" b="b"/>
              <a:pathLst>
                <a:path w="13334" h="38100">
                  <a:moveTo>
                    <a:pt x="12715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12715" y="38100"/>
                  </a:lnTo>
                  <a:lnTo>
                    <a:pt x="1271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234384" y="2499868"/>
              <a:ext cx="0" cy="698500"/>
            </a:xfrm>
            <a:custGeom>
              <a:avLst/>
              <a:gdLst/>
              <a:ahLst/>
              <a:cxnLst/>
              <a:rect l="l" t="t" r="r" b="b"/>
              <a:pathLst>
                <a:path h="698500">
                  <a:moveTo>
                    <a:pt x="0" y="0"/>
                  </a:moveTo>
                  <a:lnTo>
                    <a:pt x="0" y="698500"/>
                  </a:lnTo>
                </a:path>
              </a:pathLst>
            </a:custGeom>
            <a:ln w="1271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82623" y="3206496"/>
              <a:ext cx="103631" cy="96012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715511" y="3764280"/>
              <a:ext cx="1539239" cy="265175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3768852" y="3869054"/>
              <a:ext cx="1207135" cy="45085"/>
            </a:xfrm>
            <a:custGeom>
              <a:avLst/>
              <a:gdLst/>
              <a:ahLst/>
              <a:cxnLst/>
              <a:rect l="l" t="t" r="r" b="b"/>
              <a:pathLst>
                <a:path w="1207135" h="45085">
                  <a:moveTo>
                    <a:pt x="38481" y="43815"/>
                  </a:moveTo>
                  <a:lnTo>
                    <a:pt x="38100" y="31115"/>
                  </a:lnTo>
                  <a:lnTo>
                    <a:pt x="0" y="32131"/>
                  </a:lnTo>
                  <a:lnTo>
                    <a:pt x="381" y="44831"/>
                  </a:lnTo>
                  <a:lnTo>
                    <a:pt x="38481" y="43815"/>
                  </a:lnTo>
                  <a:close/>
                </a:path>
                <a:path w="1207135" h="45085">
                  <a:moveTo>
                    <a:pt x="89281" y="42418"/>
                  </a:moveTo>
                  <a:lnTo>
                    <a:pt x="88900" y="29718"/>
                  </a:lnTo>
                  <a:lnTo>
                    <a:pt x="50800" y="30734"/>
                  </a:lnTo>
                  <a:lnTo>
                    <a:pt x="51181" y="43434"/>
                  </a:lnTo>
                  <a:lnTo>
                    <a:pt x="89281" y="42418"/>
                  </a:lnTo>
                  <a:close/>
                </a:path>
                <a:path w="1207135" h="45085">
                  <a:moveTo>
                    <a:pt x="140208" y="41021"/>
                  </a:moveTo>
                  <a:lnTo>
                    <a:pt x="139827" y="28448"/>
                  </a:lnTo>
                  <a:lnTo>
                    <a:pt x="101600" y="29337"/>
                  </a:lnTo>
                  <a:lnTo>
                    <a:pt x="101981" y="42037"/>
                  </a:lnTo>
                  <a:lnTo>
                    <a:pt x="140208" y="41021"/>
                  </a:lnTo>
                  <a:close/>
                </a:path>
                <a:path w="1207135" h="45085">
                  <a:moveTo>
                    <a:pt x="190881" y="39751"/>
                  </a:moveTo>
                  <a:lnTo>
                    <a:pt x="190627" y="27051"/>
                  </a:lnTo>
                  <a:lnTo>
                    <a:pt x="152527" y="28067"/>
                  </a:lnTo>
                  <a:lnTo>
                    <a:pt x="152908" y="40767"/>
                  </a:lnTo>
                  <a:lnTo>
                    <a:pt x="190881" y="39751"/>
                  </a:lnTo>
                  <a:close/>
                </a:path>
                <a:path w="1207135" h="45085">
                  <a:moveTo>
                    <a:pt x="241681" y="38354"/>
                  </a:moveTo>
                  <a:lnTo>
                    <a:pt x="241427" y="25654"/>
                  </a:lnTo>
                  <a:lnTo>
                    <a:pt x="203327" y="26670"/>
                  </a:lnTo>
                  <a:lnTo>
                    <a:pt x="203581" y="39370"/>
                  </a:lnTo>
                  <a:lnTo>
                    <a:pt x="241681" y="38354"/>
                  </a:lnTo>
                  <a:close/>
                </a:path>
                <a:path w="1207135" h="45085">
                  <a:moveTo>
                    <a:pt x="292481" y="37084"/>
                  </a:moveTo>
                  <a:lnTo>
                    <a:pt x="292227" y="24384"/>
                  </a:lnTo>
                  <a:lnTo>
                    <a:pt x="254127" y="25400"/>
                  </a:lnTo>
                  <a:lnTo>
                    <a:pt x="254381" y="38100"/>
                  </a:lnTo>
                  <a:lnTo>
                    <a:pt x="292481" y="37084"/>
                  </a:lnTo>
                  <a:close/>
                </a:path>
                <a:path w="1207135" h="45085">
                  <a:moveTo>
                    <a:pt x="343408" y="35687"/>
                  </a:moveTo>
                  <a:lnTo>
                    <a:pt x="343027" y="22987"/>
                  </a:lnTo>
                  <a:lnTo>
                    <a:pt x="304927" y="24003"/>
                  </a:lnTo>
                  <a:lnTo>
                    <a:pt x="305181" y="36703"/>
                  </a:lnTo>
                  <a:lnTo>
                    <a:pt x="343408" y="35687"/>
                  </a:lnTo>
                  <a:close/>
                </a:path>
                <a:path w="1207135" h="45085">
                  <a:moveTo>
                    <a:pt x="394208" y="34417"/>
                  </a:moveTo>
                  <a:lnTo>
                    <a:pt x="393827" y="21717"/>
                  </a:lnTo>
                  <a:lnTo>
                    <a:pt x="355727" y="22733"/>
                  </a:lnTo>
                  <a:lnTo>
                    <a:pt x="356108" y="35433"/>
                  </a:lnTo>
                  <a:lnTo>
                    <a:pt x="394208" y="34417"/>
                  </a:lnTo>
                  <a:close/>
                </a:path>
                <a:path w="1207135" h="45085">
                  <a:moveTo>
                    <a:pt x="445008" y="33020"/>
                  </a:moveTo>
                  <a:lnTo>
                    <a:pt x="444627" y="20320"/>
                  </a:lnTo>
                  <a:lnTo>
                    <a:pt x="406527" y="21336"/>
                  </a:lnTo>
                  <a:lnTo>
                    <a:pt x="406908" y="34036"/>
                  </a:lnTo>
                  <a:lnTo>
                    <a:pt x="445008" y="33020"/>
                  </a:lnTo>
                  <a:close/>
                </a:path>
                <a:path w="1207135" h="45085">
                  <a:moveTo>
                    <a:pt x="495808" y="31623"/>
                  </a:moveTo>
                  <a:lnTo>
                    <a:pt x="495427" y="18923"/>
                  </a:lnTo>
                  <a:lnTo>
                    <a:pt x="457327" y="19939"/>
                  </a:lnTo>
                  <a:lnTo>
                    <a:pt x="457708" y="32639"/>
                  </a:lnTo>
                  <a:lnTo>
                    <a:pt x="495808" y="31623"/>
                  </a:lnTo>
                  <a:close/>
                </a:path>
                <a:path w="1207135" h="45085">
                  <a:moveTo>
                    <a:pt x="546481" y="30353"/>
                  </a:moveTo>
                  <a:lnTo>
                    <a:pt x="546227" y="17653"/>
                  </a:lnTo>
                  <a:lnTo>
                    <a:pt x="508127" y="18669"/>
                  </a:lnTo>
                  <a:lnTo>
                    <a:pt x="508508" y="31369"/>
                  </a:lnTo>
                  <a:lnTo>
                    <a:pt x="546481" y="30353"/>
                  </a:lnTo>
                  <a:close/>
                </a:path>
                <a:path w="1207135" h="45085">
                  <a:moveTo>
                    <a:pt x="597408" y="28956"/>
                  </a:moveTo>
                  <a:lnTo>
                    <a:pt x="597154" y="16256"/>
                  </a:lnTo>
                  <a:lnTo>
                    <a:pt x="558927" y="17272"/>
                  </a:lnTo>
                  <a:lnTo>
                    <a:pt x="559181" y="29972"/>
                  </a:lnTo>
                  <a:lnTo>
                    <a:pt x="597408" y="28956"/>
                  </a:lnTo>
                  <a:close/>
                </a:path>
                <a:path w="1207135" h="45085">
                  <a:moveTo>
                    <a:pt x="648208" y="27686"/>
                  </a:moveTo>
                  <a:lnTo>
                    <a:pt x="647954" y="14986"/>
                  </a:lnTo>
                  <a:lnTo>
                    <a:pt x="609854" y="16002"/>
                  </a:lnTo>
                  <a:lnTo>
                    <a:pt x="610108" y="28702"/>
                  </a:lnTo>
                  <a:lnTo>
                    <a:pt x="648208" y="27686"/>
                  </a:lnTo>
                  <a:close/>
                </a:path>
                <a:path w="1207135" h="45085">
                  <a:moveTo>
                    <a:pt x="699008" y="26289"/>
                  </a:moveTo>
                  <a:lnTo>
                    <a:pt x="698627" y="13589"/>
                  </a:lnTo>
                  <a:lnTo>
                    <a:pt x="660654" y="14605"/>
                  </a:lnTo>
                  <a:lnTo>
                    <a:pt x="660908" y="27305"/>
                  </a:lnTo>
                  <a:lnTo>
                    <a:pt x="699008" y="26289"/>
                  </a:lnTo>
                  <a:close/>
                </a:path>
                <a:path w="1207135" h="45085">
                  <a:moveTo>
                    <a:pt x="749808" y="24892"/>
                  </a:moveTo>
                  <a:lnTo>
                    <a:pt x="749427" y="12319"/>
                  </a:lnTo>
                  <a:lnTo>
                    <a:pt x="711327" y="13208"/>
                  </a:lnTo>
                  <a:lnTo>
                    <a:pt x="711708" y="25908"/>
                  </a:lnTo>
                  <a:lnTo>
                    <a:pt x="749808" y="24892"/>
                  </a:lnTo>
                  <a:close/>
                </a:path>
                <a:path w="1207135" h="45085">
                  <a:moveTo>
                    <a:pt x="800735" y="23622"/>
                  </a:moveTo>
                  <a:lnTo>
                    <a:pt x="800354" y="10922"/>
                  </a:lnTo>
                  <a:lnTo>
                    <a:pt x="762127" y="11938"/>
                  </a:lnTo>
                  <a:lnTo>
                    <a:pt x="762508" y="24638"/>
                  </a:lnTo>
                  <a:lnTo>
                    <a:pt x="800735" y="23622"/>
                  </a:lnTo>
                  <a:close/>
                </a:path>
                <a:path w="1207135" h="45085">
                  <a:moveTo>
                    <a:pt x="851535" y="22225"/>
                  </a:moveTo>
                  <a:lnTo>
                    <a:pt x="851154" y="9525"/>
                  </a:lnTo>
                  <a:lnTo>
                    <a:pt x="813054" y="10541"/>
                  </a:lnTo>
                  <a:lnTo>
                    <a:pt x="813435" y="23241"/>
                  </a:lnTo>
                  <a:lnTo>
                    <a:pt x="851535" y="22225"/>
                  </a:lnTo>
                  <a:close/>
                </a:path>
                <a:path w="1207135" h="45085">
                  <a:moveTo>
                    <a:pt x="902335" y="20955"/>
                  </a:moveTo>
                  <a:lnTo>
                    <a:pt x="901954" y="8255"/>
                  </a:lnTo>
                  <a:lnTo>
                    <a:pt x="863854" y="9271"/>
                  </a:lnTo>
                  <a:lnTo>
                    <a:pt x="864235" y="21971"/>
                  </a:lnTo>
                  <a:lnTo>
                    <a:pt x="902335" y="20955"/>
                  </a:lnTo>
                  <a:close/>
                </a:path>
                <a:path w="1207135" h="45085">
                  <a:moveTo>
                    <a:pt x="953008" y="19558"/>
                  </a:moveTo>
                  <a:lnTo>
                    <a:pt x="952754" y="6858"/>
                  </a:lnTo>
                  <a:lnTo>
                    <a:pt x="914654" y="7874"/>
                  </a:lnTo>
                  <a:lnTo>
                    <a:pt x="914908" y="20574"/>
                  </a:lnTo>
                  <a:lnTo>
                    <a:pt x="953008" y="19558"/>
                  </a:lnTo>
                  <a:close/>
                </a:path>
                <a:path w="1207135" h="45085">
                  <a:moveTo>
                    <a:pt x="1003808" y="18288"/>
                  </a:moveTo>
                  <a:lnTo>
                    <a:pt x="1003554" y="5588"/>
                  </a:lnTo>
                  <a:lnTo>
                    <a:pt x="965454" y="6604"/>
                  </a:lnTo>
                  <a:lnTo>
                    <a:pt x="965708" y="19304"/>
                  </a:lnTo>
                  <a:lnTo>
                    <a:pt x="1003808" y="18288"/>
                  </a:lnTo>
                  <a:close/>
                </a:path>
                <a:path w="1207135" h="45085">
                  <a:moveTo>
                    <a:pt x="1054735" y="16891"/>
                  </a:moveTo>
                  <a:lnTo>
                    <a:pt x="1054354" y="4064"/>
                  </a:lnTo>
                  <a:lnTo>
                    <a:pt x="1016381" y="5207"/>
                  </a:lnTo>
                  <a:lnTo>
                    <a:pt x="1016635" y="17907"/>
                  </a:lnTo>
                  <a:lnTo>
                    <a:pt x="1054735" y="16891"/>
                  </a:lnTo>
                  <a:close/>
                </a:path>
                <a:path w="1207135" h="45085">
                  <a:moveTo>
                    <a:pt x="1105535" y="15494"/>
                  </a:moveTo>
                  <a:lnTo>
                    <a:pt x="1105154" y="2667"/>
                  </a:lnTo>
                  <a:lnTo>
                    <a:pt x="1067054" y="3683"/>
                  </a:lnTo>
                  <a:lnTo>
                    <a:pt x="1067435" y="16510"/>
                  </a:lnTo>
                  <a:lnTo>
                    <a:pt x="1105535" y="15494"/>
                  </a:lnTo>
                  <a:close/>
                </a:path>
                <a:path w="1207135" h="45085">
                  <a:moveTo>
                    <a:pt x="1156335" y="14224"/>
                  </a:moveTo>
                  <a:lnTo>
                    <a:pt x="1155954" y="1397"/>
                  </a:lnTo>
                  <a:lnTo>
                    <a:pt x="1117854" y="2413"/>
                  </a:lnTo>
                  <a:lnTo>
                    <a:pt x="1118235" y="15240"/>
                  </a:lnTo>
                  <a:lnTo>
                    <a:pt x="1156335" y="14224"/>
                  </a:lnTo>
                  <a:close/>
                </a:path>
                <a:path w="1207135" h="45085">
                  <a:moveTo>
                    <a:pt x="1207135" y="12827"/>
                  </a:moveTo>
                  <a:lnTo>
                    <a:pt x="1206754" y="0"/>
                  </a:lnTo>
                  <a:lnTo>
                    <a:pt x="1168654" y="1016"/>
                  </a:lnTo>
                  <a:lnTo>
                    <a:pt x="1169035" y="13843"/>
                  </a:lnTo>
                  <a:lnTo>
                    <a:pt x="1207135" y="1282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988306" y="3822192"/>
              <a:ext cx="133604" cy="103505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443727" y="2340864"/>
              <a:ext cx="268224" cy="1191767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5577847" y="2550375"/>
              <a:ext cx="0" cy="902969"/>
            </a:xfrm>
            <a:custGeom>
              <a:avLst/>
              <a:gdLst/>
              <a:ahLst/>
              <a:cxnLst/>
              <a:rect l="l" t="t" r="r" b="b"/>
              <a:pathLst>
                <a:path h="902970">
                  <a:moveTo>
                    <a:pt x="0" y="0"/>
                  </a:moveTo>
                  <a:lnTo>
                    <a:pt x="0" y="902627"/>
                  </a:lnTo>
                </a:path>
              </a:pathLst>
            </a:custGeom>
            <a:ln w="1271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526024" y="2449068"/>
              <a:ext cx="103631" cy="96266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977127" y="2026920"/>
              <a:ext cx="2279904" cy="2788919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030468" y="2055875"/>
              <a:ext cx="2094230" cy="2602865"/>
            </a:xfrm>
            <a:custGeom>
              <a:avLst/>
              <a:gdLst/>
              <a:ahLst/>
              <a:cxnLst/>
              <a:rect l="l" t="t" r="r" b="b"/>
              <a:pathLst>
                <a:path w="2094229" h="2602865">
                  <a:moveTo>
                    <a:pt x="33655" y="29718"/>
                  </a:moveTo>
                  <a:lnTo>
                    <a:pt x="9779" y="0"/>
                  </a:lnTo>
                  <a:lnTo>
                    <a:pt x="0" y="8001"/>
                  </a:lnTo>
                  <a:lnTo>
                    <a:pt x="23749" y="37719"/>
                  </a:lnTo>
                  <a:lnTo>
                    <a:pt x="33655" y="29718"/>
                  </a:lnTo>
                  <a:close/>
                </a:path>
                <a:path w="2094229" h="2602865">
                  <a:moveTo>
                    <a:pt x="65532" y="69342"/>
                  </a:moveTo>
                  <a:lnTo>
                    <a:pt x="41656" y="39624"/>
                  </a:lnTo>
                  <a:lnTo>
                    <a:pt x="31750" y="47625"/>
                  </a:lnTo>
                  <a:lnTo>
                    <a:pt x="55626" y="77343"/>
                  </a:lnTo>
                  <a:lnTo>
                    <a:pt x="65532" y="69342"/>
                  </a:lnTo>
                  <a:close/>
                </a:path>
                <a:path w="2094229" h="2602865">
                  <a:moveTo>
                    <a:pt x="97409" y="108966"/>
                  </a:moveTo>
                  <a:lnTo>
                    <a:pt x="73533" y="79248"/>
                  </a:lnTo>
                  <a:lnTo>
                    <a:pt x="63627" y="87249"/>
                  </a:lnTo>
                  <a:lnTo>
                    <a:pt x="87503" y="116967"/>
                  </a:lnTo>
                  <a:lnTo>
                    <a:pt x="97409" y="108966"/>
                  </a:lnTo>
                  <a:close/>
                </a:path>
                <a:path w="2094229" h="2602865">
                  <a:moveTo>
                    <a:pt x="129159" y="148590"/>
                  </a:moveTo>
                  <a:lnTo>
                    <a:pt x="105283" y="118872"/>
                  </a:lnTo>
                  <a:lnTo>
                    <a:pt x="95377" y="126746"/>
                  </a:lnTo>
                  <a:lnTo>
                    <a:pt x="119253" y="156464"/>
                  </a:lnTo>
                  <a:lnTo>
                    <a:pt x="129159" y="148590"/>
                  </a:lnTo>
                  <a:close/>
                </a:path>
                <a:path w="2094229" h="2602865">
                  <a:moveTo>
                    <a:pt x="161036" y="188087"/>
                  </a:moveTo>
                  <a:lnTo>
                    <a:pt x="137160" y="158496"/>
                  </a:lnTo>
                  <a:lnTo>
                    <a:pt x="127254" y="166370"/>
                  </a:lnTo>
                  <a:lnTo>
                    <a:pt x="151130" y="196088"/>
                  </a:lnTo>
                  <a:lnTo>
                    <a:pt x="161036" y="188087"/>
                  </a:lnTo>
                  <a:close/>
                </a:path>
                <a:path w="2094229" h="2602865">
                  <a:moveTo>
                    <a:pt x="192786" y="227711"/>
                  </a:moveTo>
                  <a:lnTo>
                    <a:pt x="168910" y="197993"/>
                  </a:lnTo>
                  <a:lnTo>
                    <a:pt x="159004" y="205994"/>
                  </a:lnTo>
                  <a:lnTo>
                    <a:pt x="182880" y="235712"/>
                  </a:lnTo>
                  <a:lnTo>
                    <a:pt x="192786" y="227711"/>
                  </a:lnTo>
                  <a:close/>
                </a:path>
                <a:path w="2094229" h="2602865">
                  <a:moveTo>
                    <a:pt x="224663" y="267335"/>
                  </a:moveTo>
                  <a:lnTo>
                    <a:pt x="200787" y="237617"/>
                  </a:lnTo>
                  <a:lnTo>
                    <a:pt x="190881" y="245618"/>
                  </a:lnTo>
                  <a:lnTo>
                    <a:pt x="214757" y="275336"/>
                  </a:lnTo>
                  <a:lnTo>
                    <a:pt x="224663" y="267335"/>
                  </a:lnTo>
                  <a:close/>
                </a:path>
                <a:path w="2094229" h="2602865">
                  <a:moveTo>
                    <a:pt x="256540" y="306959"/>
                  </a:moveTo>
                  <a:lnTo>
                    <a:pt x="232664" y="277241"/>
                  </a:lnTo>
                  <a:lnTo>
                    <a:pt x="222758" y="285242"/>
                  </a:lnTo>
                  <a:lnTo>
                    <a:pt x="246634" y="314833"/>
                  </a:lnTo>
                  <a:lnTo>
                    <a:pt x="256540" y="306959"/>
                  </a:lnTo>
                  <a:close/>
                </a:path>
                <a:path w="2094229" h="2602865">
                  <a:moveTo>
                    <a:pt x="288290" y="346583"/>
                  </a:moveTo>
                  <a:lnTo>
                    <a:pt x="264414" y="316865"/>
                  </a:lnTo>
                  <a:lnTo>
                    <a:pt x="254508" y="324739"/>
                  </a:lnTo>
                  <a:lnTo>
                    <a:pt x="278384" y="354457"/>
                  </a:lnTo>
                  <a:lnTo>
                    <a:pt x="288290" y="346583"/>
                  </a:lnTo>
                  <a:close/>
                </a:path>
                <a:path w="2094229" h="2602865">
                  <a:moveTo>
                    <a:pt x="320167" y="386080"/>
                  </a:moveTo>
                  <a:lnTo>
                    <a:pt x="296291" y="356362"/>
                  </a:lnTo>
                  <a:lnTo>
                    <a:pt x="286385" y="364363"/>
                  </a:lnTo>
                  <a:lnTo>
                    <a:pt x="310261" y="394081"/>
                  </a:lnTo>
                  <a:lnTo>
                    <a:pt x="320167" y="386080"/>
                  </a:lnTo>
                  <a:close/>
                </a:path>
                <a:path w="2094229" h="2602865">
                  <a:moveTo>
                    <a:pt x="351917" y="425704"/>
                  </a:moveTo>
                  <a:lnTo>
                    <a:pt x="328041" y="395986"/>
                  </a:lnTo>
                  <a:lnTo>
                    <a:pt x="318135" y="403987"/>
                  </a:lnTo>
                  <a:lnTo>
                    <a:pt x="342011" y="433705"/>
                  </a:lnTo>
                  <a:lnTo>
                    <a:pt x="351917" y="425704"/>
                  </a:lnTo>
                  <a:close/>
                </a:path>
                <a:path w="2094229" h="2602865">
                  <a:moveTo>
                    <a:pt x="383921" y="465328"/>
                  </a:moveTo>
                  <a:lnTo>
                    <a:pt x="360045" y="435610"/>
                  </a:lnTo>
                  <a:lnTo>
                    <a:pt x="350012" y="443611"/>
                  </a:lnTo>
                  <a:lnTo>
                    <a:pt x="374015" y="473329"/>
                  </a:lnTo>
                  <a:lnTo>
                    <a:pt x="383921" y="465328"/>
                  </a:lnTo>
                  <a:close/>
                </a:path>
                <a:path w="2094229" h="2602865">
                  <a:moveTo>
                    <a:pt x="415671" y="504952"/>
                  </a:moveTo>
                  <a:lnTo>
                    <a:pt x="391922" y="475234"/>
                  </a:lnTo>
                  <a:lnTo>
                    <a:pt x="382016" y="483108"/>
                  </a:lnTo>
                  <a:lnTo>
                    <a:pt x="405892" y="512826"/>
                  </a:lnTo>
                  <a:lnTo>
                    <a:pt x="415671" y="504952"/>
                  </a:lnTo>
                  <a:close/>
                </a:path>
                <a:path w="2094229" h="2602865">
                  <a:moveTo>
                    <a:pt x="447548" y="544449"/>
                  </a:moveTo>
                  <a:lnTo>
                    <a:pt x="423672" y="514858"/>
                  </a:lnTo>
                  <a:lnTo>
                    <a:pt x="413766" y="522732"/>
                  </a:lnTo>
                  <a:lnTo>
                    <a:pt x="437642" y="552450"/>
                  </a:lnTo>
                  <a:lnTo>
                    <a:pt x="447548" y="544449"/>
                  </a:lnTo>
                  <a:close/>
                </a:path>
                <a:path w="2094229" h="2602865">
                  <a:moveTo>
                    <a:pt x="479425" y="584073"/>
                  </a:moveTo>
                  <a:lnTo>
                    <a:pt x="455549" y="554355"/>
                  </a:lnTo>
                  <a:lnTo>
                    <a:pt x="445643" y="562356"/>
                  </a:lnTo>
                  <a:lnTo>
                    <a:pt x="469519" y="592074"/>
                  </a:lnTo>
                  <a:lnTo>
                    <a:pt x="479425" y="584073"/>
                  </a:lnTo>
                  <a:close/>
                </a:path>
                <a:path w="2094229" h="2602865">
                  <a:moveTo>
                    <a:pt x="511175" y="623697"/>
                  </a:moveTo>
                  <a:lnTo>
                    <a:pt x="487299" y="593979"/>
                  </a:lnTo>
                  <a:lnTo>
                    <a:pt x="477380" y="601980"/>
                  </a:lnTo>
                  <a:lnTo>
                    <a:pt x="501256" y="631698"/>
                  </a:lnTo>
                  <a:lnTo>
                    <a:pt x="511175" y="623697"/>
                  </a:lnTo>
                  <a:close/>
                </a:path>
                <a:path w="2094229" h="2602865">
                  <a:moveTo>
                    <a:pt x="543052" y="663321"/>
                  </a:moveTo>
                  <a:lnTo>
                    <a:pt x="519176" y="633603"/>
                  </a:lnTo>
                  <a:lnTo>
                    <a:pt x="509270" y="641604"/>
                  </a:lnTo>
                  <a:lnTo>
                    <a:pt x="533146" y="671195"/>
                  </a:lnTo>
                  <a:lnTo>
                    <a:pt x="543052" y="663321"/>
                  </a:lnTo>
                  <a:close/>
                </a:path>
                <a:path w="2094229" h="2602865">
                  <a:moveTo>
                    <a:pt x="574802" y="702945"/>
                  </a:moveTo>
                  <a:lnTo>
                    <a:pt x="550926" y="673227"/>
                  </a:lnTo>
                  <a:lnTo>
                    <a:pt x="541147" y="681101"/>
                  </a:lnTo>
                  <a:lnTo>
                    <a:pt x="564896" y="710819"/>
                  </a:lnTo>
                  <a:lnTo>
                    <a:pt x="574802" y="702945"/>
                  </a:lnTo>
                  <a:close/>
                </a:path>
                <a:path w="2094229" h="2602865">
                  <a:moveTo>
                    <a:pt x="606679" y="742442"/>
                  </a:moveTo>
                  <a:lnTo>
                    <a:pt x="582803" y="712851"/>
                  </a:lnTo>
                  <a:lnTo>
                    <a:pt x="572897" y="720725"/>
                  </a:lnTo>
                  <a:lnTo>
                    <a:pt x="596773" y="750443"/>
                  </a:lnTo>
                  <a:lnTo>
                    <a:pt x="606679" y="742442"/>
                  </a:lnTo>
                  <a:close/>
                </a:path>
                <a:path w="2094229" h="2602865">
                  <a:moveTo>
                    <a:pt x="638556" y="782066"/>
                  </a:moveTo>
                  <a:lnTo>
                    <a:pt x="614680" y="752348"/>
                  </a:lnTo>
                  <a:lnTo>
                    <a:pt x="604774" y="760349"/>
                  </a:lnTo>
                  <a:lnTo>
                    <a:pt x="628650" y="790067"/>
                  </a:lnTo>
                  <a:lnTo>
                    <a:pt x="638556" y="782066"/>
                  </a:lnTo>
                  <a:close/>
                </a:path>
                <a:path w="2094229" h="2602865">
                  <a:moveTo>
                    <a:pt x="670306" y="821690"/>
                  </a:moveTo>
                  <a:lnTo>
                    <a:pt x="646430" y="791972"/>
                  </a:lnTo>
                  <a:lnTo>
                    <a:pt x="636524" y="799973"/>
                  </a:lnTo>
                  <a:lnTo>
                    <a:pt x="660400" y="829691"/>
                  </a:lnTo>
                  <a:lnTo>
                    <a:pt x="670306" y="821690"/>
                  </a:lnTo>
                  <a:close/>
                </a:path>
                <a:path w="2094229" h="2602865">
                  <a:moveTo>
                    <a:pt x="702183" y="861314"/>
                  </a:moveTo>
                  <a:lnTo>
                    <a:pt x="678307" y="831596"/>
                  </a:lnTo>
                  <a:lnTo>
                    <a:pt x="668401" y="839470"/>
                  </a:lnTo>
                  <a:lnTo>
                    <a:pt x="692277" y="869188"/>
                  </a:lnTo>
                  <a:lnTo>
                    <a:pt x="702183" y="861314"/>
                  </a:lnTo>
                  <a:close/>
                </a:path>
                <a:path w="2094229" h="2602865">
                  <a:moveTo>
                    <a:pt x="733933" y="900811"/>
                  </a:moveTo>
                  <a:lnTo>
                    <a:pt x="710057" y="871220"/>
                  </a:lnTo>
                  <a:lnTo>
                    <a:pt x="700151" y="879094"/>
                  </a:lnTo>
                  <a:lnTo>
                    <a:pt x="724027" y="908812"/>
                  </a:lnTo>
                  <a:lnTo>
                    <a:pt x="733933" y="900811"/>
                  </a:lnTo>
                  <a:close/>
                </a:path>
                <a:path w="2094229" h="2602865">
                  <a:moveTo>
                    <a:pt x="765810" y="940435"/>
                  </a:moveTo>
                  <a:lnTo>
                    <a:pt x="741934" y="910717"/>
                  </a:lnTo>
                  <a:lnTo>
                    <a:pt x="732028" y="918718"/>
                  </a:lnTo>
                  <a:lnTo>
                    <a:pt x="755904" y="948436"/>
                  </a:lnTo>
                  <a:lnTo>
                    <a:pt x="765810" y="940435"/>
                  </a:lnTo>
                  <a:close/>
                </a:path>
                <a:path w="2094229" h="2602865">
                  <a:moveTo>
                    <a:pt x="797560" y="980059"/>
                  </a:moveTo>
                  <a:lnTo>
                    <a:pt x="773811" y="950341"/>
                  </a:lnTo>
                  <a:lnTo>
                    <a:pt x="763905" y="958342"/>
                  </a:lnTo>
                  <a:lnTo>
                    <a:pt x="787781" y="988060"/>
                  </a:lnTo>
                  <a:lnTo>
                    <a:pt x="797560" y="980059"/>
                  </a:lnTo>
                  <a:close/>
                </a:path>
                <a:path w="2094229" h="2602865">
                  <a:moveTo>
                    <a:pt x="829437" y="1019683"/>
                  </a:moveTo>
                  <a:lnTo>
                    <a:pt x="805561" y="989965"/>
                  </a:lnTo>
                  <a:lnTo>
                    <a:pt x="795655" y="997966"/>
                  </a:lnTo>
                  <a:lnTo>
                    <a:pt x="819531" y="1027557"/>
                  </a:lnTo>
                  <a:lnTo>
                    <a:pt x="829437" y="1019683"/>
                  </a:lnTo>
                  <a:close/>
                </a:path>
                <a:path w="2094229" h="2602865">
                  <a:moveTo>
                    <a:pt x="861314" y="1059307"/>
                  </a:moveTo>
                  <a:lnTo>
                    <a:pt x="837438" y="1029589"/>
                  </a:lnTo>
                  <a:lnTo>
                    <a:pt x="827532" y="1037463"/>
                  </a:lnTo>
                  <a:lnTo>
                    <a:pt x="851408" y="1067181"/>
                  </a:lnTo>
                  <a:lnTo>
                    <a:pt x="861314" y="1059307"/>
                  </a:lnTo>
                  <a:close/>
                </a:path>
                <a:path w="2094229" h="2602865">
                  <a:moveTo>
                    <a:pt x="893064" y="1098804"/>
                  </a:moveTo>
                  <a:lnTo>
                    <a:pt x="869188" y="1069213"/>
                  </a:lnTo>
                  <a:lnTo>
                    <a:pt x="859282" y="1077087"/>
                  </a:lnTo>
                  <a:lnTo>
                    <a:pt x="883158" y="1106805"/>
                  </a:lnTo>
                  <a:lnTo>
                    <a:pt x="893064" y="1098804"/>
                  </a:lnTo>
                  <a:close/>
                </a:path>
                <a:path w="2094229" h="2602865">
                  <a:moveTo>
                    <a:pt x="924941" y="1138428"/>
                  </a:moveTo>
                  <a:lnTo>
                    <a:pt x="901065" y="1108710"/>
                  </a:lnTo>
                  <a:lnTo>
                    <a:pt x="891159" y="1116711"/>
                  </a:lnTo>
                  <a:lnTo>
                    <a:pt x="915035" y="1146429"/>
                  </a:lnTo>
                  <a:lnTo>
                    <a:pt x="924941" y="1138428"/>
                  </a:lnTo>
                  <a:close/>
                </a:path>
                <a:path w="2094229" h="2602865">
                  <a:moveTo>
                    <a:pt x="956691" y="1178052"/>
                  </a:moveTo>
                  <a:lnTo>
                    <a:pt x="932815" y="1148334"/>
                  </a:lnTo>
                  <a:lnTo>
                    <a:pt x="923036" y="1156335"/>
                  </a:lnTo>
                  <a:lnTo>
                    <a:pt x="946785" y="1186053"/>
                  </a:lnTo>
                  <a:lnTo>
                    <a:pt x="956691" y="1178052"/>
                  </a:lnTo>
                  <a:close/>
                </a:path>
                <a:path w="2094229" h="2602865">
                  <a:moveTo>
                    <a:pt x="988568" y="1217676"/>
                  </a:moveTo>
                  <a:lnTo>
                    <a:pt x="964692" y="1187958"/>
                  </a:lnTo>
                  <a:lnTo>
                    <a:pt x="954786" y="1195959"/>
                  </a:lnTo>
                  <a:lnTo>
                    <a:pt x="978662" y="1225550"/>
                  </a:lnTo>
                  <a:lnTo>
                    <a:pt x="988568" y="1217676"/>
                  </a:lnTo>
                  <a:close/>
                </a:path>
                <a:path w="2094229" h="2602865">
                  <a:moveTo>
                    <a:pt x="1020445" y="1257173"/>
                  </a:moveTo>
                  <a:lnTo>
                    <a:pt x="996569" y="1227582"/>
                  </a:lnTo>
                  <a:lnTo>
                    <a:pt x="986663" y="1235456"/>
                  </a:lnTo>
                  <a:lnTo>
                    <a:pt x="1010539" y="1265174"/>
                  </a:lnTo>
                  <a:lnTo>
                    <a:pt x="1020445" y="1257173"/>
                  </a:lnTo>
                  <a:close/>
                </a:path>
                <a:path w="2094229" h="2602865">
                  <a:moveTo>
                    <a:pt x="1052322" y="1296797"/>
                  </a:moveTo>
                  <a:lnTo>
                    <a:pt x="1028319" y="1267079"/>
                  </a:lnTo>
                  <a:lnTo>
                    <a:pt x="1018413" y="1275080"/>
                  </a:lnTo>
                  <a:lnTo>
                    <a:pt x="1042289" y="1304798"/>
                  </a:lnTo>
                  <a:lnTo>
                    <a:pt x="1052322" y="1296797"/>
                  </a:lnTo>
                  <a:close/>
                </a:path>
                <a:path w="2094229" h="2602865">
                  <a:moveTo>
                    <a:pt x="1084199" y="1336548"/>
                  </a:moveTo>
                  <a:lnTo>
                    <a:pt x="1060323" y="1306703"/>
                  </a:lnTo>
                  <a:lnTo>
                    <a:pt x="1050290" y="1314831"/>
                  </a:lnTo>
                  <a:lnTo>
                    <a:pt x="1074293" y="1344549"/>
                  </a:lnTo>
                  <a:lnTo>
                    <a:pt x="1084199" y="1336548"/>
                  </a:lnTo>
                  <a:close/>
                </a:path>
                <a:path w="2094229" h="2602865">
                  <a:moveTo>
                    <a:pt x="1115949" y="1376172"/>
                  </a:moveTo>
                  <a:lnTo>
                    <a:pt x="1092073" y="1346454"/>
                  </a:lnTo>
                  <a:lnTo>
                    <a:pt x="1082167" y="1354455"/>
                  </a:lnTo>
                  <a:lnTo>
                    <a:pt x="1106043" y="1384046"/>
                  </a:lnTo>
                  <a:lnTo>
                    <a:pt x="1115949" y="1376172"/>
                  </a:lnTo>
                  <a:close/>
                </a:path>
                <a:path w="2094229" h="2602865">
                  <a:moveTo>
                    <a:pt x="1147826" y="1415796"/>
                  </a:moveTo>
                  <a:lnTo>
                    <a:pt x="1123950" y="1386078"/>
                  </a:lnTo>
                  <a:lnTo>
                    <a:pt x="1114044" y="1393952"/>
                  </a:lnTo>
                  <a:lnTo>
                    <a:pt x="1137920" y="1423670"/>
                  </a:lnTo>
                  <a:lnTo>
                    <a:pt x="1147826" y="1415796"/>
                  </a:lnTo>
                  <a:close/>
                </a:path>
                <a:path w="2094229" h="2602865">
                  <a:moveTo>
                    <a:pt x="1179576" y="1455293"/>
                  </a:moveTo>
                  <a:lnTo>
                    <a:pt x="1155827" y="1425702"/>
                  </a:lnTo>
                  <a:lnTo>
                    <a:pt x="1145921" y="1433576"/>
                  </a:lnTo>
                  <a:lnTo>
                    <a:pt x="1169797" y="1463294"/>
                  </a:lnTo>
                  <a:lnTo>
                    <a:pt x="1179576" y="1455293"/>
                  </a:lnTo>
                  <a:close/>
                </a:path>
                <a:path w="2094229" h="2602865">
                  <a:moveTo>
                    <a:pt x="1211453" y="1494917"/>
                  </a:moveTo>
                  <a:lnTo>
                    <a:pt x="1187577" y="1465199"/>
                  </a:lnTo>
                  <a:lnTo>
                    <a:pt x="1177671" y="1473200"/>
                  </a:lnTo>
                  <a:lnTo>
                    <a:pt x="1201547" y="1502930"/>
                  </a:lnTo>
                  <a:lnTo>
                    <a:pt x="1211453" y="1494917"/>
                  </a:lnTo>
                  <a:close/>
                </a:path>
                <a:path w="2094229" h="2602865">
                  <a:moveTo>
                    <a:pt x="1243330" y="1534541"/>
                  </a:moveTo>
                  <a:lnTo>
                    <a:pt x="1219454" y="1504823"/>
                  </a:lnTo>
                  <a:lnTo>
                    <a:pt x="1209548" y="1512824"/>
                  </a:lnTo>
                  <a:lnTo>
                    <a:pt x="1233424" y="1542542"/>
                  </a:lnTo>
                  <a:lnTo>
                    <a:pt x="1243330" y="1534541"/>
                  </a:lnTo>
                  <a:close/>
                </a:path>
                <a:path w="2094229" h="2602865">
                  <a:moveTo>
                    <a:pt x="1275080" y="1574165"/>
                  </a:moveTo>
                  <a:lnTo>
                    <a:pt x="1251204" y="1544447"/>
                  </a:lnTo>
                  <a:lnTo>
                    <a:pt x="1241298" y="1552448"/>
                  </a:lnTo>
                  <a:lnTo>
                    <a:pt x="1265174" y="1582039"/>
                  </a:lnTo>
                  <a:lnTo>
                    <a:pt x="1275080" y="1574165"/>
                  </a:lnTo>
                  <a:close/>
                </a:path>
                <a:path w="2094229" h="2602865">
                  <a:moveTo>
                    <a:pt x="1306957" y="1613662"/>
                  </a:moveTo>
                  <a:lnTo>
                    <a:pt x="1283081" y="1584071"/>
                  </a:lnTo>
                  <a:lnTo>
                    <a:pt x="1273175" y="1591945"/>
                  </a:lnTo>
                  <a:lnTo>
                    <a:pt x="1297051" y="1621663"/>
                  </a:lnTo>
                  <a:lnTo>
                    <a:pt x="1306957" y="1613662"/>
                  </a:lnTo>
                  <a:close/>
                </a:path>
                <a:path w="2094229" h="2602865">
                  <a:moveTo>
                    <a:pt x="1338707" y="1653286"/>
                  </a:moveTo>
                  <a:lnTo>
                    <a:pt x="1314831" y="1623568"/>
                  </a:lnTo>
                  <a:lnTo>
                    <a:pt x="1305052" y="1631569"/>
                  </a:lnTo>
                  <a:lnTo>
                    <a:pt x="1328801" y="1661287"/>
                  </a:lnTo>
                  <a:lnTo>
                    <a:pt x="1338707" y="1653286"/>
                  </a:lnTo>
                  <a:close/>
                </a:path>
                <a:path w="2094229" h="2602865">
                  <a:moveTo>
                    <a:pt x="1370584" y="1692910"/>
                  </a:moveTo>
                  <a:lnTo>
                    <a:pt x="1346708" y="1663192"/>
                  </a:lnTo>
                  <a:lnTo>
                    <a:pt x="1336802" y="1671193"/>
                  </a:lnTo>
                  <a:lnTo>
                    <a:pt x="1360678" y="1700911"/>
                  </a:lnTo>
                  <a:lnTo>
                    <a:pt x="1370584" y="1692910"/>
                  </a:lnTo>
                  <a:close/>
                </a:path>
                <a:path w="2094229" h="2602865">
                  <a:moveTo>
                    <a:pt x="1402461" y="1732534"/>
                  </a:moveTo>
                  <a:lnTo>
                    <a:pt x="1378585" y="1702816"/>
                  </a:lnTo>
                  <a:lnTo>
                    <a:pt x="1368679" y="1710817"/>
                  </a:lnTo>
                  <a:lnTo>
                    <a:pt x="1392555" y="1740408"/>
                  </a:lnTo>
                  <a:lnTo>
                    <a:pt x="1402461" y="1732534"/>
                  </a:lnTo>
                  <a:close/>
                </a:path>
                <a:path w="2094229" h="2602865">
                  <a:moveTo>
                    <a:pt x="1434211" y="1772158"/>
                  </a:moveTo>
                  <a:lnTo>
                    <a:pt x="1410335" y="1742440"/>
                  </a:lnTo>
                  <a:lnTo>
                    <a:pt x="1400429" y="1750314"/>
                  </a:lnTo>
                  <a:lnTo>
                    <a:pt x="1424305" y="1780032"/>
                  </a:lnTo>
                  <a:lnTo>
                    <a:pt x="1434211" y="1772158"/>
                  </a:lnTo>
                  <a:close/>
                </a:path>
                <a:path w="2094229" h="2602865">
                  <a:moveTo>
                    <a:pt x="1466088" y="1811655"/>
                  </a:moveTo>
                  <a:lnTo>
                    <a:pt x="1442212" y="1782064"/>
                  </a:lnTo>
                  <a:lnTo>
                    <a:pt x="1432306" y="1789938"/>
                  </a:lnTo>
                  <a:lnTo>
                    <a:pt x="1456182" y="1819656"/>
                  </a:lnTo>
                  <a:lnTo>
                    <a:pt x="1466088" y="1811655"/>
                  </a:lnTo>
                  <a:close/>
                </a:path>
                <a:path w="2094229" h="2602865">
                  <a:moveTo>
                    <a:pt x="1497838" y="1851279"/>
                  </a:moveTo>
                  <a:lnTo>
                    <a:pt x="1473962" y="1821561"/>
                  </a:lnTo>
                  <a:lnTo>
                    <a:pt x="1464056" y="1829562"/>
                  </a:lnTo>
                  <a:lnTo>
                    <a:pt x="1487932" y="1859280"/>
                  </a:lnTo>
                  <a:lnTo>
                    <a:pt x="1497838" y="1851279"/>
                  </a:lnTo>
                  <a:close/>
                </a:path>
                <a:path w="2094229" h="2602865">
                  <a:moveTo>
                    <a:pt x="1529715" y="1890903"/>
                  </a:moveTo>
                  <a:lnTo>
                    <a:pt x="1505839" y="1861185"/>
                  </a:lnTo>
                  <a:lnTo>
                    <a:pt x="1495933" y="1869186"/>
                  </a:lnTo>
                  <a:lnTo>
                    <a:pt x="1519809" y="1898904"/>
                  </a:lnTo>
                  <a:lnTo>
                    <a:pt x="1529715" y="1890903"/>
                  </a:lnTo>
                  <a:close/>
                </a:path>
                <a:path w="2094229" h="2602865">
                  <a:moveTo>
                    <a:pt x="1561592" y="1930527"/>
                  </a:moveTo>
                  <a:lnTo>
                    <a:pt x="1537716" y="1900809"/>
                  </a:lnTo>
                  <a:lnTo>
                    <a:pt x="1527810" y="1908810"/>
                  </a:lnTo>
                  <a:lnTo>
                    <a:pt x="1551686" y="1938401"/>
                  </a:lnTo>
                  <a:lnTo>
                    <a:pt x="1561592" y="1930527"/>
                  </a:lnTo>
                  <a:close/>
                </a:path>
                <a:path w="2094229" h="2602865">
                  <a:moveTo>
                    <a:pt x="1593342" y="1970151"/>
                  </a:moveTo>
                  <a:lnTo>
                    <a:pt x="1569466" y="1940433"/>
                  </a:lnTo>
                  <a:lnTo>
                    <a:pt x="1559560" y="1948307"/>
                  </a:lnTo>
                  <a:lnTo>
                    <a:pt x="1583436" y="1978025"/>
                  </a:lnTo>
                  <a:lnTo>
                    <a:pt x="1593342" y="1970151"/>
                  </a:lnTo>
                  <a:close/>
                </a:path>
                <a:path w="2094229" h="2602865">
                  <a:moveTo>
                    <a:pt x="1625219" y="2009648"/>
                  </a:moveTo>
                  <a:lnTo>
                    <a:pt x="1601343" y="1979930"/>
                  </a:lnTo>
                  <a:lnTo>
                    <a:pt x="1591437" y="1987931"/>
                  </a:lnTo>
                  <a:lnTo>
                    <a:pt x="1615313" y="2017649"/>
                  </a:lnTo>
                  <a:lnTo>
                    <a:pt x="1625219" y="2009648"/>
                  </a:lnTo>
                  <a:close/>
                </a:path>
                <a:path w="2094229" h="2602865">
                  <a:moveTo>
                    <a:pt x="1656969" y="2049272"/>
                  </a:moveTo>
                  <a:lnTo>
                    <a:pt x="1633093" y="2019554"/>
                  </a:lnTo>
                  <a:lnTo>
                    <a:pt x="1623187" y="2027555"/>
                  </a:lnTo>
                  <a:lnTo>
                    <a:pt x="1647063" y="2057273"/>
                  </a:lnTo>
                  <a:lnTo>
                    <a:pt x="1656969" y="2049272"/>
                  </a:lnTo>
                  <a:close/>
                </a:path>
                <a:path w="2094229" h="2602865">
                  <a:moveTo>
                    <a:pt x="1688846" y="2088896"/>
                  </a:moveTo>
                  <a:lnTo>
                    <a:pt x="1664970" y="2059178"/>
                  </a:lnTo>
                  <a:lnTo>
                    <a:pt x="1655064" y="2067179"/>
                  </a:lnTo>
                  <a:lnTo>
                    <a:pt x="1678940" y="2096897"/>
                  </a:lnTo>
                  <a:lnTo>
                    <a:pt x="1688846" y="2088896"/>
                  </a:lnTo>
                  <a:close/>
                </a:path>
                <a:path w="2094229" h="2602865">
                  <a:moveTo>
                    <a:pt x="1720596" y="2128520"/>
                  </a:moveTo>
                  <a:lnTo>
                    <a:pt x="1696847" y="2098802"/>
                  </a:lnTo>
                  <a:lnTo>
                    <a:pt x="1686941" y="2106676"/>
                  </a:lnTo>
                  <a:lnTo>
                    <a:pt x="1710817" y="2136394"/>
                  </a:lnTo>
                  <a:lnTo>
                    <a:pt x="1720596" y="2128520"/>
                  </a:lnTo>
                  <a:close/>
                </a:path>
                <a:path w="2094229" h="2602865">
                  <a:moveTo>
                    <a:pt x="1752600" y="2168017"/>
                  </a:moveTo>
                  <a:lnTo>
                    <a:pt x="1728597" y="2138426"/>
                  </a:lnTo>
                  <a:lnTo>
                    <a:pt x="1718691" y="2146300"/>
                  </a:lnTo>
                  <a:lnTo>
                    <a:pt x="1742567" y="2176018"/>
                  </a:lnTo>
                  <a:lnTo>
                    <a:pt x="1752600" y="2168017"/>
                  </a:lnTo>
                  <a:close/>
                </a:path>
                <a:path w="2094229" h="2602865">
                  <a:moveTo>
                    <a:pt x="1784477" y="2207641"/>
                  </a:moveTo>
                  <a:lnTo>
                    <a:pt x="1760601" y="2177923"/>
                  </a:lnTo>
                  <a:lnTo>
                    <a:pt x="1750568" y="2185924"/>
                  </a:lnTo>
                  <a:lnTo>
                    <a:pt x="1774571" y="2215642"/>
                  </a:lnTo>
                  <a:lnTo>
                    <a:pt x="1784477" y="2207641"/>
                  </a:lnTo>
                  <a:close/>
                </a:path>
                <a:path w="2094229" h="2602865">
                  <a:moveTo>
                    <a:pt x="1816227" y="2247265"/>
                  </a:moveTo>
                  <a:lnTo>
                    <a:pt x="1792351" y="2217547"/>
                  </a:lnTo>
                  <a:lnTo>
                    <a:pt x="1782445" y="2225548"/>
                  </a:lnTo>
                  <a:lnTo>
                    <a:pt x="1806321" y="2255266"/>
                  </a:lnTo>
                  <a:lnTo>
                    <a:pt x="1816227" y="2247265"/>
                  </a:lnTo>
                  <a:close/>
                </a:path>
                <a:path w="2094229" h="2602865">
                  <a:moveTo>
                    <a:pt x="1848104" y="2286889"/>
                  </a:moveTo>
                  <a:lnTo>
                    <a:pt x="1824228" y="2257171"/>
                  </a:lnTo>
                  <a:lnTo>
                    <a:pt x="1814322" y="2265172"/>
                  </a:lnTo>
                  <a:lnTo>
                    <a:pt x="1838198" y="2294763"/>
                  </a:lnTo>
                  <a:lnTo>
                    <a:pt x="1848104" y="2286889"/>
                  </a:lnTo>
                  <a:close/>
                </a:path>
                <a:path w="2094229" h="2602865">
                  <a:moveTo>
                    <a:pt x="1879854" y="2326513"/>
                  </a:moveTo>
                  <a:lnTo>
                    <a:pt x="1855978" y="2296795"/>
                  </a:lnTo>
                  <a:lnTo>
                    <a:pt x="1846199" y="2304669"/>
                  </a:lnTo>
                  <a:lnTo>
                    <a:pt x="1869948" y="2334387"/>
                  </a:lnTo>
                  <a:lnTo>
                    <a:pt x="1879854" y="2326513"/>
                  </a:lnTo>
                  <a:close/>
                </a:path>
                <a:path w="2094229" h="2602865">
                  <a:moveTo>
                    <a:pt x="1911731" y="2366010"/>
                  </a:moveTo>
                  <a:lnTo>
                    <a:pt x="1887855" y="2336292"/>
                  </a:lnTo>
                  <a:lnTo>
                    <a:pt x="1877949" y="2344293"/>
                  </a:lnTo>
                  <a:lnTo>
                    <a:pt x="1901825" y="2374011"/>
                  </a:lnTo>
                  <a:lnTo>
                    <a:pt x="1911731" y="2366010"/>
                  </a:lnTo>
                  <a:close/>
                </a:path>
                <a:path w="2094229" h="2602865">
                  <a:moveTo>
                    <a:pt x="1943608" y="2405634"/>
                  </a:moveTo>
                  <a:lnTo>
                    <a:pt x="1919732" y="2375916"/>
                  </a:lnTo>
                  <a:lnTo>
                    <a:pt x="1909826" y="2383917"/>
                  </a:lnTo>
                  <a:lnTo>
                    <a:pt x="1933702" y="2413635"/>
                  </a:lnTo>
                  <a:lnTo>
                    <a:pt x="1943608" y="2405634"/>
                  </a:lnTo>
                  <a:close/>
                </a:path>
                <a:path w="2094229" h="2602865">
                  <a:moveTo>
                    <a:pt x="1975358" y="2445258"/>
                  </a:moveTo>
                  <a:lnTo>
                    <a:pt x="1951482" y="2415540"/>
                  </a:lnTo>
                  <a:lnTo>
                    <a:pt x="1941576" y="2423541"/>
                  </a:lnTo>
                  <a:lnTo>
                    <a:pt x="1965452" y="2453259"/>
                  </a:lnTo>
                  <a:lnTo>
                    <a:pt x="1975358" y="2445258"/>
                  </a:lnTo>
                  <a:close/>
                </a:path>
                <a:path w="2094229" h="2602865">
                  <a:moveTo>
                    <a:pt x="2007235" y="2484882"/>
                  </a:moveTo>
                  <a:lnTo>
                    <a:pt x="1983359" y="2455164"/>
                  </a:lnTo>
                  <a:lnTo>
                    <a:pt x="1973453" y="2463038"/>
                  </a:lnTo>
                  <a:lnTo>
                    <a:pt x="1997329" y="2492756"/>
                  </a:lnTo>
                  <a:lnTo>
                    <a:pt x="2007235" y="2484882"/>
                  </a:lnTo>
                  <a:close/>
                </a:path>
                <a:path w="2094229" h="2602865">
                  <a:moveTo>
                    <a:pt x="2070862" y="2564003"/>
                  </a:moveTo>
                  <a:lnTo>
                    <a:pt x="2046986" y="2534285"/>
                  </a:lnTo>
                  <a:lnTo>
                    <a:pt x="2037080" y="2542286"/>
                  </a:lnTo>
                  <a:lnTo>
                    <a:pt x="2060956" y="2572004"/>
                  </a:lnTo>
                  <a:lnTo>
                    <a:pt x="2070862" y="2564003"/>
                  </a:lnTo>
                  <a:close/>
                </a:path>
                <a:path w="2094229" h="2602865">
                  <a:moveTo>
                    <a:pt x="2093976" y="2602865"/>
                  </a:moveTo>
                  <a:lnTo>
                    <a:pt x="2093087" y="2597150"/>
                  </a:lnTo>
                  <a:lnTo>
                    <a:pt x="2089658" y="2573909"/>
                  </a:lnTo>
                  <a:lnTo>
                    <a:pt x="2078736" y="2501392"/>
                  </a:lnTo>
                  <a:lnTo>
                    <a:pt x="2075434" y="2498979"/>
                  </a:lnTo>
                  <a:lnTo>
                    <a:pt x="2068576" y="2499995"/>
                  </a:lnTo>
                  <a:lnTo>
                    <a:pt x="2066163" y="2503297"/>
                  </a:lnTo>
                  <a:lnTo>
                    <a:pt x="2076958" y="2575433"/>
                  </a:lnTo>
                  <a:lnTo>
                    <a:pt x="2070735" y="2580386"/>
                  </a:lnTo>
                  <a:lnTo>
                    <a:pt x="2002663" y="2554351"/>
                  </a:lnTo>
                  <a:lnTo>
                    <a:pt x="1998980" y="2556002"/>
                  </a:lnTo>
                  <a:lnTo>
                    <a:pt x="1996440" y="2562479"/>
                  </a:lnTo>
                  <a:lnTo>
                    <a:pt x="1998091" y="2566162"/>
                  </a:lnTo>
                  <a:lnTo>
                    <a:pt x="2093976" y="26028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035671" y="4550663"/>
              <a:ext cx="66040" cy="77470"/>
            </a:xfrm>
            <a:custGeom>
              <a:avLst/>
              <a:gdLst/>
              <a:ahLst/>
              <a:cxnLst/>
              <a:rect l="l" t="t" r="r" b="b"/>
              <a:pathLst>
                <a:path w="66040" h="77470">
                  <a:moveTo>
                    <a:pt x="33782" y="29591"/>
                  </a:moveTo>
                  <a:lnTo>
                    <a:pt x="9906" y="0"/>
                  </a:lnTo>
                  <a:lnTo>
                    <a:pt x="0" y="7874"/>
                  </a:lnTo>
                  <a:lnTo>
                    <a:pt x="23876" y="37592"/>
                  </a:lnTo>
                  <a:lnTo>
                    <a:pt x="33782" y="29591"/>
                  </a:lnTo>
                  <a:close/>
                </a:path>
                <a:path w="66040" h="77470">
                  <a:moveTo>
                    <a:pt x="65659" y="69215"/>
                  </a:moveTo>
                  <a:lnTo>
                    <a:pt x="41783" y="39497"/>
                  </a:lnTo>
                  <a:lnTo>
                    <a:pt x="31877" y="47498"/>
                  </a:lnTo>
                  <a:lnTo>
                    <a:pt x="55753" y="77216"/>
                  </a:lnTo>
                  <a:lnTo>
                    <a:pt x="65659" y="6921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767327" y="2023872"/>
              <a:ext cx="4337304" cy="2791967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3822192" y="2054351"/>
              <a:ext cx="3052445" cy="1918970"/>
            </a:xfrm>
            <a:custGeom>
              <a:avLst/>
              <a:gdLst/>
              <a:ahLst/>
              <a:cxnLst/>
              <a:rect l="l" t="t" r="r" b="b"/>
              <a:pathLst>
                <a:path w="3052445" h="1918970">
                  <a:moveTo>
                    <a:pt x="38989" y="20320"/>
                  </a:moveTo>
                  <a:lnTo>
                    <a:pt x="6731" y="0"/>
                  </a:lnTo>
                  <a:lnTo>
                    <a:pt x="0" y="10795"/>
                  </a:lnTo>
                  <a:lnTo>
                    <a:pt x="32258" y="30988"/>
                  </a:lnTo>
                  <a:lnTo>
                    <a:pt x="38989" y="20320"/>
                  </a:lnTo>
                  <a:close/>
                </a:path>
                <a:path w="3052445" h="1918970">
                  <a:moveTo>
                    <a:pt x="82042" y="47244"/>
                  </a:moveTo>
                  <a:lnTo>
                    <a:pt x="49784" y="27051"/>
                  </a:lnTo>
                  <a:lnTo>
                    <a:pt x="43053" y="37846"/>
                  </a:lnTo>
                  <a:lnTo>
                    <a:pt x="75311" y="58039"/>
                  </a:lnTo>
                  <a:lnTo>
                    <a:pt x="82042" y="47244"/>
                  </a:lnTo>
                  <a:close/>
                </a:path>
                <a:path w="3052445" h="1918970">
                  <a:moveTo>
                    <a:pt x="125095" y="74295"/>
                  </a:moveTo>
                  <a:lnTo>
                    <a:pt x="92837" y="53975"/>
                  </a:lnTo>
                  <a:lnTo>
                    <a:pt x="86106" y="64770"/>
                  </a:lnTo>
                  <a:lnTo>
                    <a:pt x="118364" y="84963"/>
                  </a:lnTo>
                  <a:lnTo>
                    <a:pt x="125095" y="74295"/>
                  </a:lnTo>
                  <a:close/>
                </a:path>
                <a:path w="3052445" h="1918970">
                  <a:moveTo>
                    <a:pt x="168148" y="101219"/>
                  </a:moveTo>
                  <a:lnTo>
                    <a:pt x="135890" y="81026"/>
                  </a:lnTo>
                  <a:lnTo>
                    <a:pt x="129159" y="91694"/>
                  </a:lnTo>
                  <a:lnTo>
                    <a:pt x="161417" y="112014"/>
                  </a:lnTo>
                  <a:lnTo>
                    <a:pt x="168148" y="101219"/>
                  </a:lnTo>
                  <a:close/>
                </a:path>
                <a:path w="3052445" h="1918970">
                  <a:moveTo>
                    <a:pt x="211201" y="128143"/>
                  </a:moveTo>
                  <a:lnTo>
                    <a:pt x="178943" y="107950"/>
                  </a:lnTo>
                  <a:lnTo>
                    <a:pt x="172212" y="118745"/>
                  </a:lnTo>
                  <a:lnTo>
                    <a:pt x="204470" y="138938"/>
                  </a:lnTo>
                  <a:lnTo>
                    <a:pt x="211201" y="128143"/>
                  </a:lnTo>
                  <a:close/>
                </a:path>
                <a:path w="3052445" h="1918970">
                  <a:moveTo>
                    <a:pt x="254254" y="155067"/>
                  </a:moveTo>
                  <a:lnTo>
                    <a:pt x="221996" y="135001"/>
                  </a:lnTo>
                  <a:lnTo>
                    <a:pt x="215265" y="145542"/>
                  </a:lnTo>
                  <a:lnTo>
                    <a:pt x="247523" y="165862"/>
                  </a:lnTo>
                  <a:lnTo>
                    <a:pt x="254254" y="155067"/>
                  </a:lnTo>
                  <a:close/>
                </a:path>
                <a:path w="3052445" h="1918970">
                  <a:moveTo>
                    <a:pt x="297307" y="181991"/>
                  </a:moveTo>
                  <a:lnTo>
                    <a:pt x="265049" y="161798"/>
                  </a:lnTo>
                  <a:lnTo>
                    <a:pt x="258318" y="172593"/>
                  </a:lnTo>
                  <a:lnTo>
                    <a:pt x="290576" y="192786"/>
                  </a:lnTo>
                  <a:lnTo>
                    <a:pt x="297307" y="181991"/>
                  </a:lnTo>
                  <a:close/>
                </a:path>
                <a:path w="3052445" h="1918970">
                  <a:moveTo>
                    <a:pt x="340360" y="209042"/>
                  </a:moveTo>
                  <a:lnTo>
                    <a:pt x="308102" y="188722"/>
                  </a:lnTo>
                  <a:lnTo>
                    <a:pt x="301244" y="199517"/>
                  </a:lnTo>
                  <a:lnTo>
                    <a:pt x="333629" y="219837"/>
                  </a:lnTo>
                  <a:lnTo>
                    <a:pt x="340360" y="209042"/>
                  </a:lnTo>
                  <a:close/>
                </a:path>
                <a:path w="3052445" h="1918970">
                  <a:moveTo>
                    <a:pt x="383413" y="235966"/>
                  </a:moveTo>
                  <a:lnTo>
                    <a:pt x="351028" y="215773"/>
                  </a:lnTo>
                  <a:lnTo>
                    <a:pt x="344297" y="226568"/>
                  </a:lnTo>
                  <a:lnTo>
                    <a:pt x="376682" y="246761"/>
                  </a:lnTo>
                  <a:lnTo>
                    <a:pt x="383413" y="235966"/>
                  </a:lnTo>
                  <a:close/>
                </a:path>
                <a:path w="3052445" h="1918970">
                  <a:moveTo>
                    <a:pt x="426466" y="263017"/>
                  </a:moveTo>
                  <a:lnTo>
                    <a:pt x="394081" y="242697"/>
                  </a:lnTo>
                  <a:lnTo>
                    <a:pt x="387350" y="253492"/>
                  </a:lnTo>
                  <a:lnTo>
                    <a:pt x="419735" y="273685"/>
                  </a:lnTo>
                  <a:lnTo>
                    <a:pt x="426466" y="263017"/>
                  </a:lnTo>
                  <a:close/>
                </a:path>
                <a:path w="3052445" h="1918970">
                  <a:moveTo>
                    <a:pt x="469519" y="289941"/>
                  </a:moveTo>
                  <a:lnTo>
                    <a:pt x="437134" y="269748"/>
                  </a:lnTo>
                  <a:lnTo>
                    <a:pt x="430403" y="280543"/>
                  </a:lnTo>
                  <a:lnTo>
                    <a:pt x="462661" y="300736"/>
                  </a:lnTo>
                  <a:lnTo>
                    <a:pt x="469519" y="289941"/>
                  </a:lnTo>
                  <a:close/>
                </a:path>
                <a:path w="3052445" h="1918970">
                  <a:moveTo>
                    <a:pt x="512445" y="316992"/>
                  </a:moveTo>
                  <a:lnTo>
                    <a:pt x="480187" y="296672"/>
                  </a:lnTo>
                  <a:lnTo>
                    <a:pt x="473456" y="307467"/>
                  </a:lnTo>
                  <a:lnTo>
                    <a:pt x="505714" y="327660"/>
                  </a:lnTo>
                  <a:lnTo>
                    <a:pt x="512445" y="316992"/>
                  </a:lnTo>
                  <a:close/>
                </a:path>
                <a:path w="3052445" h="1918970">
                  <a:moveTo>
                    <a:pt x="555498" y="343916"/>
                  </a:moveTo>
                  <a:lnTo>
                    <a:pt x="523240" y="323723"/>
                  </a:lnTo>
                  <a:lnTo>
                    <a:pt x="516509" y="334391"/>
                  </a:lnTo>
                  <a:lnTo>
                    <a:pt x="548767" y="354711"/>
                  </a:lnTo>
                  <a:lnTo>
                    <a:pt x="555498" y="343916"/>
                  </a:lnTo>
                  <a:close/>
                </a:path>
                <a:path w="3052445" h="1918970">
                  <a:moveTo>
                    <a:pt x="598551" y="370840"/>
                  </a:moveTo>
                  <a:lnTo>
                    <a:pt x="566293" y="350647"/>
                  </a:lnTo>
                  <a:lnTo>
                    <a:pt x="559562" y="361442"/>
                  </a:lnTo>
                  <a:lnTo>
                    <a:pt x="591820" y="381635"/>
                  </a:lnTo>
                  <a:lnTo>
                    <a:pt x="598551" y="370840"/>
                  </a:lnTo>
                  <a:close/>
                </a:path>
                <a:path w="3052445" h="1918970">
                  <a:moveTo>
                    <a:pt x="641604" y="397891"/>
                  </a:moveTo>
                  <a:lnTo>
                    <a:pt x="609346" y="377698"/>
                  </a:lnTo>
                  <a:lnTo>
                    <a:pt x="602615" y="388366"/>
                  </a:lnTo>
                  <a:lnTo>
                    <a:pt x="634873" y="408686"/>
                  </a:lnTo>
                  <a:lnTo>
                    <a:pt x="641604" y="397891"/>
                  </a:lnTo>
                  <a:close/>
                </a:path>
                <a:path w="3052445" h="1918970">
                  <a:moveTo>
                    <a:pt x="684657" y="424815"/>
                  </a:moveTo>
                  <a:lnTo>
                    <a:pt x="652399" y="404622"/>
                  </a:lnTo>
                  <a:lnTo>
                    <a:pt x="645668" y="415417"/>
                  </a:lnTo>
                  <a:lnTo>
                    <a:pt x="677926" y="435483"/>
                  </a:lnTo>
                  <a:lnTo>
                    <a:pt x="684657" y="424815"/>
                  </a:lnTo>
                  <a:close/>
                </a:path>
                <a:path w="3052445" h="1918970">
                  <a:moveTo>
                    <a:pt x="727710" y="451739"/>
                  </a:moveTo>
                  <a:lnTo>
                    <a:pt x="695452" y="431419"/>
                  </a:lnTo>
                  <a:lnTo>
                    <a:pt x="688721" y="442214"/>
                  </a:lnTo>
                  <a:lnTo>
                    <a:pt x="720979" y="462407"/>
                  </a:lnTo>
                  <a:lnTo>
                    <a:pt x="727710" y="451739"/>
                  </a:lnTo>
                  <a:close/>
                </a:path>
                <a:path w="3052445" h="1918970">
                  <a:moveTo>
                    <a:pt x="770763" y="478663"/>
                  </a:moveTo>
                  <a:lnTo>
                    <a:pt x="738505" y="458470"/>
                  </a:lnTo>
                  <a:lnTo>
                    <a:pt x="731774" y="469265"/>
                  </a:lnTo>
                  <a:lnTo>
                    <a:pt x="764032" y="489458"/>
                  </a:lnTo>
                  <a:lnTo>
                    <a:pt x="770763" y="478663"/>
                  </a:lnTo>
                  <a:close/>
                </a:path>
                <a:path w="3052445" h="1918970">
                  <a:moveTo>
                    <a:pt x="813816" y="505714"/>
                  </a:moveTo>
                  <a:lnTo>
                    <a:pt x="781558" y="485394"/>
                  </a:lnTo>
                  <a:lnTo>
                    <a:pt x="774827" y="496189"/>
                  </a:lnTo>
                  <a:lnTo>
                    <a:pt x="807085" y="516382"/>
                  </a:lnTo>
                  <a:lnTo>
                    <a:pt x="813816" y="505714"/>
                  </a:lnTo>
                  <a:close/>
                </a:path>
                <a:path w="3052445" h="1918970">
                  <a:moveTo>
                    <a:pt x="856869" y="532638"/>
                  </a:moveTo>
                  <a:lnTo>
                    <a:pt x="824611" y="512445"/>
                  </a:lnTo>
                  <a:lnTo>
                    <a:pt x="817880" y="523113"/>
                  </a:lnTo>
                  <a:lnTo>
                    <a:pt x="850138" y="543433"/>
                  </a:lnTo>
                  <a:lnTo>
                    <a:pt x="856869" y="532638"/>
                  </a:lnTo>
                  <a:close/>
                </a:path>
                <a:path w="3052445" h="1918970">
                  <a:moveTo>
                    <a:pt x="899922" y="559562"/>
                  </a:moveTo>
                  <a:lnTo>
                    <a:pt x="867664" y="539369"/>
                  </a:lnTo>
                  <a:lnTo>
                    <a:pt x="860933" y="550164"/>
                  </a:lnTo>
                  <a:lnTo>
                    <a:pt x="893191" y="570357"/>
                  </a:lnTo>
                  <a:lnTo>
                    <a:pt x="899922" y="559562"/>
                  </a:lnTo>
                  <a:close/>
                </a:path>
                <a:path w="3052445" h="1918970">
                  <a:moveTo>
                    <a:pt x="942975" y="586613"/>
                  </a:moveTo>
                  <a:lnTo>
                    <a:pt x="910717" y="566420"/>
                  </a:lnTo>
                  <a:lnTo>
                    <a:pt x="903859" y="577088"/>
                  </a:lnTo>
                  <a:lnTo>
                    <a:pt x="936244" y="597408"/>
                  </a:lnTo>
                  <a:lnTo>
                    <a:pt x="942975" y="586613"/>
                  </a:lnTo>
                  <a:close/>
                </a:path>
                <a:path w="3052445" h="1918970">
                  <a:moveTo>
                    <a:pt x="986028" y="613537"/>
                  </a:moveTo>
                  <a:lnTo>
                    <a:pt x="953643" y="593344"/>
                  </a:lnTo>
                  <a:lnTo>
                    <a:pt x="946912" y="604139"/>
                  </a:lnTo>
                  <a:lnTo>
                    <a:pt x="979297" y="624332"/>
                  </a:lnTo>
                  <a:lnTo>
                    <a:pt x="986028" y="613537"/>
                  </a:lnTo>
                  <a:close/>
                </a:path>
                <a:path w="3052445" h="1918970">
                  <a:moveTo>
                    <a:pt x="1029081" y="640588"/>
                  </a:moveTo>
                  <a:lnTo>
                    <a:pt x="996696" y="620268"/>
                  </a:lnTo>
                  <a:lnTo>
                    <a:pt x="989965" y="631063"/>
                  </a:lnTo>
                  <a:lnTo>
                    <a:pt x="1022223" y="651256"/>
                  </a:lnTo>
                  <a:lnTo>
                    <a:pt x="1029081" y="640588"/>
                  </a:lnTo>
                  <a:close/>
                </a:path>
                <a:path w="3052445" h="1918970">
                  <a:moveTo>
                    <a:pt x="1072134" y="667512"/>
                  </a:moveTo>
                  <a:lnTo>
                    <a:pt x="1039749" y="647319"/>
                  </a:lnTo>
                  <a:lnTo>
                    <a:pt x="1033018" y="658114"/>
                  </a:lnTo>
                  <a:lnTo>
                    <a:pt x="1065276" y="678307"/>
                  </a:lnTo>
                  <a:lnTo>
                    <a:pt x="1072134" y="667512"/>
                  </a:lnTo>
                  <a:close/>
                </a:path>
                <a:path w="3052445" h="1918970">
                  <a:moveTo>
                    <a:pt x="1115060" y="694563"/>
                  </a:moveTo>
                  <a:lnTo>
                    <a:pt x="1082802" y="674243"/>
                  </a:lnTo>
                  <a:lnTo>
                    <a:pt x="1076071" y="685038"/>
                  </a:lnTo>
                  <a:lnTo>
                    <a:pt x="1108329" y="705231"/>
                  </a:lnTo>
                  <a:lnTo>
                    <a:pt x="1115060" y="694563"/>
                  </a:lnTo>
                  <a:close/>
                </a:path>
                <a:path w="3052445" h="1918970">
                  <a:moveTo>
                    <a:pt x="1158113" y="721360"/>
                  </a:moveTo>
                  <a:lnTo>
                    <a:pt x="1125855" y="701294"/>
                  </a:lnTo>
                  <a:lnTo>
                    <a:pt x="1119124" y="711962"/>
                  </a:lnTo>
                  <a:lnTo>
                    <a:pt x="1151382" y="732155"/>
                  </a:lnTo>
                  <a:lnTo>
                    <a:pt x="1158113" y="721360"/>
                  </a:lnTo>
                  <a:close/>
                </a:path>
                <a:path w="3052445" h="1918970">
                  <a:moveTo>
                    <a:pt x="1201166" y="748411"/>
                  </a:moveTo>
                  <a:lnTo>
                    <a:pt x="1168908" y="728091"/>
                  </a:lnTo>
                  <a:lnTo>
                    <a:pt x="1162177" y="738886"/>
                  </a:lnTo>
                  <a:lnTo>
                    <a:pt x="1194435" y="759079"/>
                  </a:lnTo>
                  <a:lnTo>
                    <a:pt x="1201166" y="748411"/>
                  </a:lnTo>
                  <a:close/>
                </a:path>
                <a:path w="3052445" h="1918970">
                  <a:moveTo>
                    <a:pt x="1244219" y="775335"/>
                  </a:moveTo>
                  <a:lnTo>
                    <a:pt x="1211961" y="755142"/>
                  </a:lnTo>
                  <a:lnTo>
                    <a:pt x="1205230" y="765810"/>
                  </a:lnTo>
                  <a:lnTo>
                    <a:pt x="1237488" y="786130"/>
                  </a:lnTo>
                  <a:lnTo>
                    <a:pt x="1244219" y="775335"/>
                  </a:lnTo>
                  <a:close/>
                </a:path>
                <a:path w="3052445" h="1918970">
                  <a:moveTo>
                    <a:pt x="1287272" y="802259"/>
                  </a:moveTo>
                  <a:lnTo>
                    <a:pt x="1255014" y="782066"/>
                  </a:lnTo>
                  <a:lnTo>
                    <a:pt x="1248283" y="792861"/>
                  </a:lnTo>
                  <a:lnTo>
                    <a:pt x="1280541" y="813054"/>
                  </a:lnTo>
                  <a:lnTo>
                    <a:pt x="1287272" y="802259"/>
                  </a:lnTo>
                  <a:close/>
                </a:path>
                <a:path w="3052445" h="1918970">
                  <a:moveTo>
                    <a:pt x="1330325" y="829310"/>
                  </a:moveTo>
                  <a:lnTo>
                    <a:pt x="1298067" y="808990"/>
                  </a:lnTo>
                  <a:lnTo>
                    <a:pt x="1291336" y="819785"/>
                  </a:lnTo>
                  <a:lnTo>
                    <a:pt x="1323594" y="840105"/>
                  </a:lnTo>
                  <a:lnTo>
                    <a:pt x="1330325" y="829310"/>
                  </a:lnTo>
                  <a:close/>
                </a:path>
                <a:path w="3052445" h="1918970">
                  <a:moveTo>
                    <a:pt x="1373378" y="856234"/>
                  </a:moveTo>
                  <a:lnTo>
                    <a:pt x="1341120" y="836041"/>
                  </a:lnTo>
                  <a:lnTo>
                    <a:pt x="1334389" y="846836"/>
                  </a:lnTo>
                  <a:lnTo>
                    <a:pt x="1366647" y="867029"/>
                  </a:lnTo>
                  <a:lnTo>
                    <a:pt x="1373378" y="856234"/>
                  </a:lnTo>
                  <a:close/>
                </a:path>
                <a:path w="3052445" h="1918970">
                  <a:moveTo>
                    <a:pt x="1416431" y="883285"/>
                  </a:moveTo>
                  <a:lnTo>
                    <a:pt x="1384173" y="862965"/>
                  </a:lnTo>
                  <a:lnTo>
                    <a:pt x="1377442" y="873760"/>
                  </a:lnTo>
                  <a:lnTo>
                    <a:pt x="1409700" y="893953"/>
                  </a:lnTo>
                  <a:lnTo>
                    <a:pt x="1416431" y="883285"/>
                  </a:lnTo>
                  <a:close/>
                </a:path>
                <a:path w="3052445" h="1918970">
                  <a:moveTo>
                    <a:pt x="1459484" y="910209"/>
                  </a:moveTo>
                  <a:lnTo>
                    <a:pt x="1427226" y="890016"/>
                  </a:lnTo>
                  <a:lnTo>
                    <a:pt x="1420495" y="900811"/>
                  </a:lnTo>
                  <a:lnTo>
                    <a:pt x="1452753" y="921004"/>
                  </a:lnTo>
                  <a:lnTo>
                    <a:pt x="1459484" y="910209"/>
                  </a:lnTo>
                  <a:close/>
                </a:path>
                <a:path w="3052445" h="1918970">
                  <a:moveTo>
                    <a:pt x="1502537" y="937260"/>
                  </a:moveTo>
                  <a:lnTo>
                    <a:pt x="1470279" y="916940"/>
                  </a:lnTo>
                  <a:lnTo>
                    <a:pt x="1463421" y="927735"/>
                  </a:lnTo>
                  <a:lnTo>
                    <a:pt x="1495806" y="947928"/>
                  </a:lnTo>
                  <a:lnTo>
                    <a:pt x="1502537" y="937260"/>
                  </a:lnTo>
                  <a:close/>
                </a:path>
                <a:path w="3052445" h="1918970">
                  <a:moveTo>
                    <a:pt x="1545590" y="964184"/>
                  </a:moveTo>
                  <a:lnTo>
                    <a:pt x="1513332" y="943991"/>
                  </a:lnTo>
                  <a:lnTo>
                    <a:pt x="1506474" y="954659"/>
                  </a:lnTo>
                  <a:lnTo>
                    <a:pt x="1538859" y="974979"/>
                  </a:lnTo>
                  <a:lnTo>
                    <a:pt x="1545590" y="964184"/>
                  </a:lnTo>
                  <a:close/>
                </a:path>
                <a:path w="3052445" h="1918970">
                  <a:moveTo>
                    <a:pt x="1588643" y="991108"/>
                  </a:moveTo>
                  <a:lnTo>
                    <a:pt x="1556258" y="970915"/>
                  </a:lnTo>
                  <a:lnTo>
                    <a:pt x="1549527" y="981710"/>
                  </a:lnTo>
                  <a:lnTo>
                    <a:pt x="1581912" y="1001903"/>
                  </a:lnTo>
                  <a:lnTo>
                    <a:pt x="1588643" y="991108"/>
                  </a:lnTo>
                  <a:close/>
                </a:path>
                <a:path w="3052445" h="1918970">
                  <a:moveTo>
                    <a:pt x="1631696" y="1018032"/>
                  </a:moveTo>
                  <a:lnTo>
                    <a:pt x="1599311" y="997966"/>
                  </a:lnTo>
                  <a:lnTo>
                    <a:pt x="1592580" y="1008634"/>
                  </a:lnTo>
                  <a:lnTo>
                    <a:pt x="1624838" y="1028827"/>
                  </a:lnTo>
                  <a:lnTo>
                    <a:pt x="1631696" y="1018032"/>
                  </a:lnTo>
                  <a:close/>
                </a:path>
                <a:path w="3052445" h="1918970">
                  <a:moveTo>
                    <a:pt x="1674622" y="1044956"/>
                  </a:moveTo>
                  <a:lnTo>
                    <a:pt x="1642364" y="1024763"/>
                  </a:lnTo>
                  <a:lnTo>
                    <a:pt x="1635633" y="1035558"/>
                  </a:lnTo>
                  <a:lnTo>
                    <a:pt x="1667891" y="1055751"/>
                  </a:lnTo>
                  <a:lnTo>
                    <a:pt x="1674622" y="1044956"/>
                  </a:lnTo>
                  <a:close/>
                </a:path>
                <a:path w="3052445" h="1918970">
                  <a:moveTo>
                    <a:pt x="1717675" y="1072007"/>
                  </a:moveTo>
                  <a:lnTo>
                    <a:pt x="1685417" y="1051687"/>
                  </a:lnTo>
                  <a:lnTo>
                    <a:pt x="1678686" y="1062482"/>
                  </a:lnTo>
                  <a:lnTo>
                    <a:pt x="1710944" y="1082675"/>
                  </a:lnTo>
                  <a:lnTo>
                    <a:pt x="1717675" y="1072007"/>
                  </a:lnTo>
                  <a:close/>
                </a:path>
                <a:path w="3052445" h="1918970">
                  <a:moveTo>
                    <a:pt x="1760728" y="1098931"/>
                  </a:moveTo>
                  <a:lnTo>
                    <a:pt x="1728470" y="1078738"/>
                  </a:lnTo>
                  <a:lnTo>
                    <a:pt x="1721739" y="1089533"/>
                  </a:lnTo>
                  <a:lnTo>
                    <a:pt x="1753997" y="1109726"/>
                  </a:lnTo>
                  <a:lnTo>
                    <a:pt x="1760728" y="1098931"/>
                  </a:lnTo>
                  <a:close/>
                </a:path>
                <a:path w="3052445" h="1918970">
                  <a:moveTo>
                    <a:pt x="1803781" y="1125982"/>
                  </a:moveTo>
                  <a:lnTo>
                    <a:pt x="1771523" y="1105662"/>
                  </a:lnTo>
                  <a:lnTo>
                    <a:pt x="1764792" y="1116457"/>
                  </a:lnTo>
                  <a:lnTo>
                    <a:pt x="1797050" y="1136650"/>
                  </a:lnTo>
                  <a:lnTo>
                    <a:pt x="1803781" y="1125982"/>
                  </a:lnTo>
                  <a:close/>
                </a:path>
                <a:path w="3052445" h="1918970">
                  <a:moveTo>
                    <a:pt x="1846834" y="1152906"/>
                  </a:moveTo>
                  <a:lnTo>
                    <a:pt x="1814576" y="1132713"/>
                  </a:lnTo>
                  <a:lnTo>
                    <a:pt x="1807845" y="1143381"/>
                  </a:lnTo>
                  <a:lnTo>
                    <a:pt x="1840103" y="1163701"/>
                  </a:lnTo>
                  <a:lnTo>
                    <a:pt x="1846834" y="1152906"/>
                  </a:lnTo>
                  <a:close/>
                </a:path>
                <a:path w="3052445" h="1918970">
                  <a:moveTo>
                    <a:pt x="1889887" y="1179830"/>
                  </a:moveTo>
                  <a:lnTo>
                    <a:pt x="1857629" y="1159637"/>
                  </a:lnTo>
                  <a:lnTo>
                    <a:pt x="1850898" y="1170432"/>
                  </a:lnTo>
                  <a:lnTo>
                    <a:pt x="1883156" y="1190625"/>
                  </a:lnTo>
                  <a:lnTo>
                    <a:pt x="1889887" y="1179830"/>
                  </a:lnTo>
                  <a:close/>
                </a:path>
                <a:path w="3052445" h="1918970">
                  <a:moveTo>
                    <a:pt x="1932940" y="1206881"/>
                  </a:moveTo>
                  <a:lnTo>
                    <a:pt x="1900682" y="1186688"/>
                  </a:lnTo>
                  <a:lnTo>
                    <a:pt x="1893951" y="1197356"/>
                  </a:lnTo>
                  <a:lnTo>
                    <a:pt x="1926209" y="1217676"/>
                  </a:lnTo>
                  <a:lnTo>
                    <a:pt x="1932940" y="1206881"/>
                  </a:lnTo>
                  <a:close/>
                </a:path>
                <a:path w="3052445" h="1918970">
                  <a:moveTo>
                    <a:pt x="1975993" y="1233805"/>
                  </a:moveTo>
                  <a:lnTo>
                    <a:pt x="1943735" y="1213612"/>
                  </a:lnTo>
                  <a:lnTo>
                    <a:pt x="1937004" y="1224407"/>
                  </a:lnTo>
                  <a:lnTo>
                    <a:pt x="1969262" y="1244600"/>
                  </a:lnTo>
                  <a:lnTo>
                    <a:pt x="1975993" y="1233805"/>
                  </a:lnTo>
                  <a:close/>
                </a:path>
                <a:path w="3052445" h="1918970">
                  <a:moveTo>
                    <a:pt x="2019046" y="1260856"/>
                  </a:moveTo>
                  <a:lnTo>
                    <a:pt x="1986788" y="1240536"/>
                  </a:lnTo>
                  <a:lnTo>
                    <a:pt x="1980057" y="1251331"/>
                  </a:lnTo>
                  <a:lnTo>
                    <a:pt x="2012315" y="1271524"/>
                  </a:lnTo>
                  <a:lnTo>
                    <a:pt x="2019046" y="1260856"/>
                  </a:lnTo>
                  <a:close/>
                </a:path>
                <a:path w="3052445" h="1918970">
                  <a:moveTo>
                    <a:pt x="2062099" y="1287780"/>
                  </a:moveTo>
                  <a:lnTo>
                    <a:pt x="2029841" y="1267587"/>
                  </a:lnTo>
                  <a:lnTo>
                    <a:pt x="2023110" y="1278382"/>
                  </a:lnTo>
                  <a:lnTo>
                    <a:pt x="2055368" y="1298448"/>
                  </a:lnTo>
                  <a:lnTo>
                    <a:pt x="2062099" y="1287780"/>
                  </a:lnTo>
                  <a:close/>
                </a:path>
                <a:path w="3052445" h="1918970">
                  <a:moveTo>
                    <a:pt x="2105279" y="1314704"/>
                  </a:moveTo>
                  <a:lnTo>
                    <a:pt x="2072894" y="1294511"/>
                  </a:lnTo>
                  <a:lnTo>
                    <a:pt x="2066036" y="1305179"/>
                  </a:lnTo>
                  <a:lnTo>
                    <a:pt x="2098421" y="1325372"/>
                  </a:lnTo>
                  <a:lnTo>
                    <a:pt x="2105279" y="1314704"/>
                  </a:lnTo>
                  <a:close/>
                </a:path>
                <a:path w="3052445" h="1918970">
                  <a:moveTo>
                    <a:pt x="2148332" y="1341628"/>
                  </a:moveTo>
                  <a:lnTo>
                    <a:pt x="2115947" y="1321435"/>
                  </a:lnTo>
                  <a:lnTo>
                    <a:pt x="2109216" y="1332103"/>
                  </a:lnTo>
                  <a:lnTo>
                    <a:pt x="2141601" y="1352423"/>
                  </a:lnTo>
                  <a:lnTo>
                    <a:pt x="2148332" y="1341628"/>
                  </a:lnTo>
                  <a:close/>
                </a:path>
                <a:path w="3052445" h="1918970">
                  <a:moveTo>
                    <a:pt x="2191385" y="1368552"/>
                  </a:moveTo>
                  <a:lnTo>
                    <a:pt x="2159000" y="1348359"/>
                  </a:lnTo>
                  <a:lnTo>
                    <a:pt x="2152269" y="1359154"/>
                  </a:lnTo>
                  <a:lnTo>
                    <a:pt x="2184527" y="1379347"/>
                  </a:lnTo>
                  <a:lnTo>
                    <a:pt x="2191385" y="1368552"/>
                  </a:lnTo>
                  <a:close/>
                </a:path>
                <a:path w="3052445" h="1918970">
                  <a:moveTo>
                    <a:pt x="2234438" y="1395603"/>
                  </a:moveTo>
                  <a:lnTo>
                    <a:pt x="2202053" y="1375410"/>
                  </a:lnTo>
                  <a:lnTo>
                    <a:pt x="2195322" y="1386078"/>
                  </a:lnTo>
                  <a:lnTo>
                    <a:pt x="2227580" y="1406398"/>
                  </a:lnTo>
                  <a:lnTo>
                    <a:pt x="2234438" y="1395603"/>
                  </a:lnTo>
                  <a:close/>
                </a:path>
                <a:path w="3052445" h="1918970">
                  <a:moveTo>
                    <a:pt x="2277364" y="1422527"/>
                  </a:moveTo>
                  <a:lnTo>
                    <a:pt x="2245106" y="1402334"/>
                  </a:lnTo>
                  <a:lnTo>
                    <a:pt x="2238375" y="1413129"/>
                  </a:lnTo>
                  <a:lnTo>
                    <a:pt x="2270633" y="1433322"/>
                  </a:lnTo>
                  <a:lnTo>
                    <a:pt x="2277364" y="1422527"/>
                  </a:lnTo>
                  <a:close/>
                </a:path>
                <a:path w="3052445" h="1918970">
                  <a:moveTo>
                    <a:pt x="2320417" y="1449578"/>
                  </a:moveTo>
                  <a:lnTo>
                    <a:pt x="2288159" y="1429258"/>
                  </a:lnTo>
                  <a:lnTo>
                    <a:pt x="2281428" y="1440053"/>
                  </a:lnTo>
                  <a:lnTo>
                    <a:pt x="2313686" y="1460373"/>
                  </a:lnTo>
                  <a:lnTo>
                    <a:pt x="2320417" y="1449578"/>
                  </a:lnTo>
                  <a:close/>
                </a:path>
                <a:path w="3052445" h="1918970">
                  <a:moveTo>
                    <a:pt x="2363470" y="1476502"/>
                  </a:moveTo>
                  <a:lnTo>
                    <a:pt x="2331212" y="1456309"/>
                  </a:lnTo>
                  <a:lnTo>
                    <a:pt x="2324481" y="1467104"/>
                  </a:lnTo>
                  <a:lnTo>
                    <a:pt x="2356739" y="1487297"/>
                  </a:lnTo>
                  <a:lnTo>
                    <a:pt x="2363470" y="1476502"/>
                  </a:lnTo>
                  <a:close/>
                </a:path>
                <a:path w="3052445" h="1918970">
                  <a:moveTo>
                    <a:pt x="2406523" y="1503553"/>
                  </a:moveTo>
                  <a:lnTo>
                    <a:pt x="2374265" y="1483233"/>
                  </a:lnTo>
                  <a:lnTo>
                    <a:pt x="2367534" y="1494028"/>
                  </a:lnTo>
                  <a:lnTo>
                    <a:pt x="2399792" y="1514221"/>
                  </a:lnTo>
                  <a:lnTo>
                    <a:pt x="2406523" y="1503553"/>
                  </a:lnTo>
                  <a:close/>
                </a:path>
                <a:path w="3052445" h="1918970">
                  <a:moveTo>
                    <a:pt x="2449576" y="1530477"/>
                  </a:moveTo>
                  <a:lnTo>
                    <a:pt x="2417318" y="1510284"/>
                  </a:lnTo>
                  <a:lnTo>
                    <a:pt x="2410587" y="1521079"/>
                  </a:lnTo>
                  <a:lnTo>
                    <a:pt x="2442845" y="1541272"/>
                  </a:lnTo>
                  <a:lnTo>
                    <a:pt x="2449576" y="1530477"/>
                  </a:lnTo>
                  <a:close/>
                </a:path>
                <a:path w="3052445" h="1918970">
                  <a:moveTo>
                    <a:pt x="2492629" y="1557528"/>
                  </a:moveTo>
                  <a:lnTo>
                    <a:pt x="2460371" y="1537208"/>
                  </a:lnTo>
                  <a:lnTo>
                    <a:pt x="2453640" y="1548003"/>
                  </a:lnTo>
                  <a:lnTo>
                    <a:pt x="2485898" y="1568196"/>
                  </a:lnTo>
                  <a:lnTo>
                    <a:pt x="2492629" y="1557528"/>
                  </a:lnTo>
                  <a:close/>
                </a:path>
                <a:path w="3052445" h="1918970">
                  <a:moveTo>
                    <a:pt x="2535682" y="1584452"/>
                  </a:moveTo>
                  <a:lnTo>
                    <a:pt x="2503424" y="1564259"/>
                  </a:lnTo>
                  <a:lnTo>
                    <a:pt x="2496693" y="1574927"/>
                  </a:lnTo>
                  <a:lnTo>
                    <a:pt x="2528951" y="1595120"/>
                  </a:lnTo>
                  <a:lnTo>
                    <a:pt x="2535682" y="1584452"/>
                  </a:lnTo>
                  <a:close/>
                </a:path>
                <a:path w="3052445" h="1918970">
                  <a:moveTo>
                    <a:pt x="2578735" y="1611249"/>
                  </a:moveTo>
                  <a:lnTo>
                    <a:pt x="2546477" y="1591056"/>
                  </a:lnTo>
                  <a:lnTo>
                    <a:pt x="2539746" y="1601851"/>
                  </a:lnTo>
                  <a:lnTo>
                    <a:pt x="2572004" y="1622044"/>
                  </a:lnTo>
                  <a:lnTo>
                    <a:pt x="2578735" y="1611249"/>
                  </a:lnTo>
                  <a:close/>
                </a:path>
                <a:path w="3052445" h="1918970">
                  <a:moveTo>
                    <a:pt x="2621788" y="1638300"/>
                  </a:moveTo>
                  <a:lnTo>
                    <a:pt x="2589530" y="1618107"/>
                  </a:lnTo>
                  <a:lnTo>
                    <a:pt x="2582799" y="1628775"/>
                  </a:lnTo>
                  <a:lnTo>
                    <a:pt x="2615057" y="1649095"/>
                  </a:lnTo>
                  <a:lnTo>
                    <a:pt x="2621788" y="1638300"/>
                  </a:lnTo>
                  <a:close/>
                </a:path>
                <a:path w="3052445" h="1918970">
                  <a:moveTo>
                    <a:pt x="2664841" y="1665224"/>
                  </a:moveTo>
                  <a:lnTo>
                    <a:pt x="2632583" y="1645031"/>
                  </a:lnTo>
                  <a:lnTo>
                    <a:pt x="2625725" y="1655826"/>
                  </a:lnTo>
                  <a:lnTo>
                    <a:pt x="2658110" y="1676019"/>
                  </a:lnTo>
                  <a:lnTo>
                    <a:pt x="2664841" y="1665224"/>
                  </a:lnTo>
                  <a:close/>
                </a:path>
                <a:path w="3052445" h="1918970">
                  <a:moveTo>
                    <a:pt x="2707881" y="1692275"/>
                  </a:moveTo>
                  <a:lnTo>
                    <a:pt x="2675509" y="1671955"/>
                  </a:lnTo>
                  <a:lnTo>
                    <a:pt x="2668778" y="1682750"/>
                  </a:lnTo>
                  <a:lnTo>
                    <a:pt x="2701163" y="1702943"/>
                  </a:lnTo>
                  <a:lnTo>
                    <a:pt x="2707881" y="1692275"/>
                  </a:lnTo>
                  <a:close/>
                </a:path>
                <a:path w="3052445" h="1918970">
                  <a:moveTo>
                    <a:pt x="2750947" y="1719199"/>
                  </a:moveTo>
                  <a:lnTo>
                    <a:pt x="2718562" y="1699006"/>
                  </a:lnTo>
                  <a:lnTo>
                    <a:pt x="2711831" y="1709801"/>
                  </a:lnTo>
                  <a:lnTo>
                    <a:pt x="2744203" y="1729994"/>
                  </a:lnTo>
                  <a:lnTo>
                    <a:pt x="2750947" y="1719199"/>
                  </a:lnTo>
                  <a:close/>
                </a:path>
                <a:path w="3052445" h="1918970">
                  <a:moveTo>
                    <a:pt x="2794000" y="1746250"/>
                  </a:moveTo>
                  <a:lnTo>
                    <a:pt x="2761602" y="1725930"/>
                  </a:lnTo>
                  <a:lnTo>
                    <a:pt x="2754884" y="1736725"/>
                  </a:lnTo>
                  <a:lnTo>
                    <a:pt x="2787129" y="1756918"/>
                  </a:lnTo>
                  <a:lnTo>
                    <a:pt x="2794000" y="1746250"/>
                  </a:lnTo>
                  <a:close/>
                </a:path>
                <a:path w="3052445" h="1918970">
                  <a:moveTo>
                    <a:pt x="2836926" y="1773174"/>
                  </a:moveTo>
                  <a:lnTo>
                    <a:pt x="2804655" y="1752981"/>
                  </a:lnTo>
                  <a:lnTo>
                    <a:pt x="2797937" y="1763649"/>
                  </a:lnTo>
                  <a:lnTo>
                    <a:pt x="2830182" y="1783969"/>
                  </a:lnTo>
                  <a:lnTo>
                    <a:pt x="2836926" y="1773174"/>
                  </a:lnTo>
                  <a:close/>
                </a:path>
                <a:path w="3052445" h="1918970">
                  <a:moveTo>
                    <a:pt x="2879979" y="1800098"/>
                  </a:moveTo>
                  <a:lnTo>
                    <a:pt x="2847721" y="1779905"/>
                  </a:lnTo>
                  <a:lnTo>
                    <a:pt x="2840990" y="1790700"/>
                  </a:lnTo>
                  <a:lnTo>
                    <a:pt x="2873248" y="1810893"/>
                  </a:lnTo>
                  <a:lnTo>
                    <a:pt x="2879979" y="1800098"/>
                  </a:lnTo>
                  <a:close/>
                </a:path>
                <a:path w="3052445" h="1918970">
                  <a:moveTo>
                    <a:pt x="2923032" y="1827149"/>
                  </a:moveTo>
                  <a:lnTo>
                    <a:pt x="2890774" y="1806956"/>
                  </a:lnTo>
                  <a:lnTo>
                    <a:pt x="2884043" y="1817624"/>
                  </a:lnTo>
                  <a:lnTo>
                    <a:pt x="2916301" y="1837944"/>
                  </a:lnTo>
                  <a:lnTo>
                    <a:pt x="2923032" y="1827149"/>
                  </a:lnTo>
                  <a:close/>
                </a:path>
                <a:path w="3052445" h="1918970">
                  <a:moveTo>
                    <a:pt x="2966085" y="1854073"/>
                  </a:moveTo>
                  <a:lnTo>
                    <a:pt x="2933827" y="1833880"/>
                  </a:lnTo>
                  <a:lnTo>
                    <a:pt x="2927096" y="1844675"/>
                  </a:lnTo>
                  <a:lnTo>
                    <a:pt x="2959354" y="1864868"/>
                  </a:lnTo>
                  <a:lnTo>
                    <a:pt x="2966085" y="1854073"/>
                  </a:lnTo>
                  <a:close/>
                </a:path>
                <a:path w="3052445" h="1918970">
                  <a:moveTo>
                    <a:pt x="3009138" y="1880997"/>
                  </a:moveTo>
                  <a:lnTo>
                    <a:pt x="2976880" y="1860804"/>
                  </a:lnTo>
                  <a:lnTo>
                    <a:pt x="2970149" y="1871599"/>
                  </a:lnTo>
                  <a:lnTo>
                    <a:pt x="3002407" y="1891665"/>
                  </a:lnTo>
                  <a:lnTo>
                    <a:pt x="3009138" y="1880997"/>
                  </a:lnTo>
                  <a:close/>
                </a:path>
                <a:path w="3052445" h="1918970">
                  <a:moveTo>
                    <a:pt x="3052191" y="1907921"/>
                  </a:moveTo>
                  <a:lnTo>
                    <a:pt x="3019933" y="1887728"/>
                  </a:lnTo>
                  <a:lnTo>
                    <a:pt x="3013202" y="1898523"/>
                  </a:lnTo>
                  <a:lnTo>
                    <a:pt x="3045460" y="1918716"/>
                  </a:lnTo>
                  <a:lnTo>
                    <a:pt x="3052191" y="190792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835394" y="3942079"/>
              <a:ext cx="1136650" cy="715645"/>
            </a:xfrm>
            <a:custGeom>
              <a:avLst/>
              <a:gdLst/>
              <a:ahLst/>
              <a:cxnLst/>
              <a:rect l="l" t="t" r="r" b="b"/>
              <a:pathLst>
                <a:path w="1136650" h="715645">
                  <a:moveTo>
                    <a:pt x="38989" y="20193"/>
                  </a:moveTo>
                  <a:lnTo>
                    <a:pt x="6731" y="0"/>
                  </a:lnTo>
                  <a:lnTo>
                    <a:pt x="0" y="10795"/>
                  </a:lnTo>
                  <a:lnTo>
                    <a:pt x="32258" y="30988"/>
                  </a:lnTo>
                  <a:lnTo>
                    <a:pt x="38989" y="20193"/>
                  </a:lnTo>
                  <a:close/>
                </a:path>
                <a:path w="1136650" h="715645">
                  <a:moveTo>
                    <a:pt x="82042" y="47244"/>
                  </a:moveTo>
                  <a:lnTo>
                    <a:pt x="49784" y="26924"/>
                  </a:lnTo>
                  <a:lnTo>
                    <a:pt x="43053" y="37719"/>
                  </a:lnTo>
                  <a:lnTo>
                    <a:pt x="75311" y="57912"/>
                  </a:lnTo>
                  <a:lnTo>
                    <a:pt x="82042" y="47244"/>
                  </a:lnTo>
                  <a:close/>
                </a:path>
                <a:path w="1136650" h="715645">
                  <a:moveTo>
                    <a:pt x="125095" y="74168"/>
                  </a:moveTo>
                  <a:lnTo>
                    <a:pt x="92837" y="53975"/>
                  </a:lnTo>
                  <a:lnTo>
                    <a:pt x="86106" y="64643"/>
                  </a:lnTo>
                  <a:lnTo>
                    <a:pt x="118364" y="84963"/>
                  </a:lnTo>
                  <a:lnTo>
                    <a:pt x="125095" y="74168"/>
                  </a:lnTo>
                  <a:close/>
                </a:path>
                <a:path w="1136650" h="715645">
                  <a:moveTo>
                    <a:pt x="168148" y="101219"/>
                  </a:moveTo>
                  <a:lnTo>
                    <a:pt x="135890" y="80899"/>
                  </a:lnTo>
                  <a:lnTo>
                    <a:pt x="129159" y="91694"/>
                  </a:lnTo>
                  <a:lnTo>
                    <a:pt x="161417" y="111887"/>
                  </a:lnTo>
                  <a:lnTo>
                    <a:pt x="168148" y="101219"/>
                  </a:lnTo>
                  <a:close/>
                </a:path>
                <a:path w="1136650" h="715645">
                  <a:moveTo>
                    <a:pt x="211201" y="128143"/>
                  </a:moveTo>
                  <a:lnTo>
                    <a:pt x="178943" y="107950"/>
                  </a:lnTo>
                  <a:lnTo>
                    <a:pt x="172085" y="118618"/>
                  </a:lnTo>
                  <a:lnTo>
                    <a:pt x="204470" y="138938"/>
                  </a:lnTo>
                  <a:lnTo>
                    <a:pt x="211201" y="128143"/>
                  </a:lnTo>
                  <a:close/>
                </a:path>
                <a:path w="1136650" h="715645">
                  <a:moveTo>
                    <a:pt x="254254" y="155067"/>
                  </a:moveTo>
                  <a:lnTo>
                    <a:pt x="221996" y="134874"/>
                  </a:lnTo>
                  <a:lnTo>
                    <a:pt x="215138" y="145669"/>
                  </a:lnTo>
                  <a:lnTo>
                    <a:pt x="247523" y="165862"/>
                  </a:lnTo>
                  <a:lnTo>
                    <a:pt x="254254" y="155067"/>
                  </a:lnTo>
                  <a:close/>
                </a:path>
                <a:path w="1136650" h="715645">
                  <a:moveTo>
                    <a:pt x="297307" y="182118"/>
                  </a:moveTo>
                  <a:lnTo>
                    <a:pt x="264922" y="161798"/>
                  </a:lnTo>
                  <a:lnTo>
                    <a:pt x="258191" y="172593"/>
                  </a:lnTo>
                  <a:lnTo>
                    <a:pt x="290576" y="192913"/>
                  </a:lnTo>
                  <a:lnTo>
                    <a:pt x="297307" y="182118"/>
                  </a:lnTo>
                  <a:close/>
                </a:path>
                <a:path w="1136650" h="715645">
                  <a:moveTo>
                    <a:pt x="340360" y="209042"/>
                  </a:moveTo>
                  <a:lnTo>
                    <a:pt x="307975" y="188849"/>
                  </a:lnTo>
                  <a:lnTo>
                    <a:pt x="301244" y="199644"/>
                  </a:lnTo>
                  <a:lnTo>
                    <a:pt x="333502" y="219837"/>
                  </a:lnTo>
                  <a:lnTo>
                    <a:pt x="340360" y="209042"/>
                  </a:lnTo>
                  <a:close/>
                </a:path>
                <a:path w="1136650" h="715645">
                  <a:moveTo>
                    <a:pt x="383413" y="236093"/>
                  </a:moveTo>
                  <a:lnTo>
                    <a:pt x="351028" y="215773"/>
                  </a:lnTo>
                  <a:lnTo>
                    <a:pt x="344297" y="226568"/>
                  </a:lnTo>
                  <a:lnTo>
                    <a:pt x="376555" y="246761"/>
                  </a:lnTo>
                  <a:lnTo>
                    <a:pt x="383413" y="236093"/>
                  </a:lnTo>
                  <a:close/>
                </a:path>
                <a:path w="1136650" h="715645">
                  <a:moveTo>
                    <a:pt x="426339" y="263017"/>
                  </a:moveTo>
                  <a:lnTo>
                    <a:pt x="394081" y="242824"/>
                  </a:lnTo>
                  <a:lnTo>
                    <a:pt x="387350" y="253619"/>
                  </a:lnTo>
                  <a:lnTo>
                    <a:pt x="419608" y="273812"/>
                  </a:lnTo>
                  <a:lnTo>
                    <a:pt x="426339" y="263017"/>
                  </a:lnTo>
                  <a:close/>
                </a:path>
                <a:path w="1136650" h="715645">
                  <a:moveTo>
                    <a:pt x="469392" y="289941"/>
                  </a:moveTo>
                  <a:lnTo>
                    <a:pt x="437134" y="269748"/>
                  </a:lnTo>
                  <a:lnTo>
                    <a:pt x="430403" y="280543"/>
                  </a:lnTo>
                  <a:lnTo>
                    <a:pt x="462661" y="300609"/>
                  </a:lnTo>
                  <a:lnTo>
                    <a:pt x="469392" y="289941"/>
                  </a:lnTo>
                  <a:close/>
                </a:path>
                <a:path w="1136650" h="715645">
                  <a:moveTo>
                    <a:pt x="512445" y="316865"/>
                  </a:moveTo>
                  <a:lnTo>
                    <a:pt x="480187" y="296672"/>
                  </a:lnTo>
                  <a:lnTo>
                    <a:pt x="473456" y="307340"/>
                  </a:lnTo>
                  <a:lnTo>
                    <a:pt x="505714" y="327660"/>
                  </a:lnTo>
                  <a:lnTo>
                    <a:pt x="512445" y="316865"/>
                  </a:lnTo>
                  <a:close/>
                </a:path>
                <a:path w="1136650" h="715645">
                  <a:moveTo>
                    <a:pt x="555498" y="343789"/>
                  </a:moveTo>
                  <a:lnTo>
                    <a:pt x="523240" y="323596"/>
                  </a:lnTo>
                  <a:lnTo>
                    <a:pt x="516509" y="334391"/>
                  </a:lnTo>
                  <a:lnTo>
                    <a:pt x="548767" y="354584"/>
                  </a:lnTo>
                  <a:lnTo>
                    <a:pt x="555498" y="343789"/>
                  </a:lnTo>
                  <a:close/>
                </a:path>
                <a:path w="1136650" h="715645">
                  <a:moveTo>
                    <a:pt x="598551" y="370840"/>
                  </a:moveTo>
                  <a:lnTo>
                    <a:pt x="566293" y="350647"/>
                  </a:lnTo>
                  <a:lnTo>
                    <a:pt x="559562" y="361315"/>
                  </a:lnTo>
                  <a:lnTo>
                    <a:pt x="591820" y="381635"/>
                  </a:lnTo>
                  <a:lnTo>
                    <a:pt x="598551" y="370840"/>
                  </a:lnTo>
                  <a:close/>
                </a:path>
                <a:path w="1136650" h="715645">
                  <a:moveTo>
                    <a:pt x="641604" y="397764"/>
                  </a:moveTo>
                  <a:lnTo>
                    <a:pt x="609346" y="377571"/>
                  </a:lnTo>
                  <a:lnTo>
                    <a:pt x="602615" y="388366"/>
                  </a:lnTo>
                  <a:lnTo>
                    <a:pt x="634873" y="408559"/>
                  </a:lnTo>
                  <a:lnTo>
                    <a:pt x="641604" y="397764"/>
                  </a:lnTo>
                  <a:close/>
                </a:path>
                <a:path w="1136650" h="715645">
                  <a:moveTo>
                    <a:pt x="684657" y="424815"/>
                  </a:moveTo>
                  <a:lnTo>
                    <a:pt x="652399" y="404495"/>
                  </a:lnTo>
                  <a:lnTo>
                    <a:pt x="645668" y="415290"/>
                  </a:lnTo>
                  <a:lnTo>
                    <a:pt x="677926" y="435483"/>
                  </a:lnTo>
                  <a:lnTo>
                    <a:pt x="684657" y="424815"/>
                  </a:lnTo>
                  <a:close/>
                </a:path>
                <a:path w="1136650" h="715645">
                  <a:moveTo>
                    <a:pt x="727710" y="451739"/>
                  </a:moveTo>
                  <a:lnTo>
                    <a:pt x="695452" y="431546"/>
                  </a:lnTo>
                  <a:lnTo>
                    <a:pt x="688721" y="442341"/>
                  </a:lnTo>
                  <a:lnTo>
                    <a:pt x="720979" y="462534"/>
                  </a:lnTo>
                  <a:lnTo>
                    <a:pt x="727710" y="451739"/>
                  </a:lnTo>
                  <a:close/>
                </a:path>
                <a:path w="1136650" h="715645">
                  <a:moveTo>
                    <a:pt x="770763" y="478790"/>
                  </a:moveTo>
                  <a:lnTo>
                    <a:pt x="738505" y="458470"/>
                  </a:lnTo>
                  <a:lnTo>
                    <a:pt x="731774" y="469265"/>
                  </a:lnTo>
                  <a:lnTo>
                    <a:pt x="764032" y="489458"/>
                  </a:lnTo>
                  <a:lnTo>
                    <a:pt x="770763" y="478790"/>
                  </a:lnTo>
                  <a:close/>
                </a:path>
                <a:path w="1136650" h="715645">
                  <a:moveTo>
                    <a:pt x="813816" y="505714"/>
                  </a:moveTo>
                  <a:lnTo>
                    <a:pt x="781558" y="485521"/>
                  </a:lnTo>
                  <a:lnTo>
                    <a:pt x="774700" y="496189"/>
                  </a:lnTo>
                  <a:lnTo>
                    <a:pt x="807085" y="516509"/>
                  </a:lnTo>
                  <a:lnTo>
                    <a:pt x="813816" y="505714"/>
                  </a:lnTo>
                  <a:close/>
                </a:path>
                <a:path w="1136650" h="715645">
                  <a:moveTo>
                    <a:pt x="856869" y="532638"/>
                  </a:moveTo>
                  <a:lnTo>
                    <a:pt x="824611" y="512445"/>
                  </a:lnTo>
                  <a:lnTo>
                    <a:pt x="817753" y="523240"/>
                  </a:lnTo>
                  <a:lnTo>
                    <a:pt x="850138" y="543433"/>
                  </a:lnTo>
                  <a:lnTo>
                    <a:pt x="856869" y="532638"/>
                  </a:lnTo>
                  <a:close/>
                </a:path>
                <a:path w="1136650" h="715645">
                  <a:moveTo>
                    <a:pt x="899922" y="559689"/>
                  </a:moveTo>
                  <a:lnTo>
                    <a:pt x="867537" y="539496"/>
                  </a:lnTo>
                  <a:lnTo>
                    <a:pt x="860806" y="550164"/>
                  </a:lnTo>
                  <a:lnTo>
                    <a:pt x="893191" y="570357"/>
                  </a:lnTo>
                  <a:lnTo>
                    <a:pt x="899922" y="559689"/>
                  </a:lnTo>
                  <a:close/>
                </a:path>
                <a:path w="1136650" h="715645">
                  <a:moveTo>
                    <a:pt x="942975" y="586486"/>
                  </a:moveTo>
                  <a:lnTo>
                    <a:pt x="910590" y="566420"/>
                  </a:lnTo>
                  <a:lnTo>
                    <a:pt x="903859" y="577088"/>
                  </a:lnTo>
                  <a:lnTo>
                    <a:pt x="936117" y="597281"/>
                  </a:lnTo>
                  <a:lnTo>
                    <a:pt x="942975" y="586486"/>
                  </a:lnTo>
                  <a:close/>
                </a:path>
                <a:path w="1136650" h="715645">
                  <a:moveTo>
                    <a:pt x="986028" y="613537"/>
                  </a:moveTo>
                  <a:lnTo>
                    <a:pt x="953643" y="593217"/>
                  </a:lnTo>
                  <a:lnTo>
                    <a:pt x="946912" y="604012"/>
                  </a:lnTo>
                  <a:lnTo>
                    <a:pt x="979170" y="624332"/>
                  </a:lnTo>
                  <a:lnTo>
                    <a:pt x="986028" y="613537"/>
                  </a:lnTo>
                  <a:close/>
                </a:path>
                <a:path w="1136650" h="715645">
                  <a:moveTo>
                    <a:pt x="1028954" y="640461"/>
                  </a:moveTo>
                  <a:lnTo>
                    <a:pt x="996696" y="620268"/>
                  </a:lnTo>
                  <a:lnTo>
                    <a:pt x="989965" y="631063"/>
                  </a:lnTo>
                  <a:lnTo>
                    <a:pt x="1022223" y="651256"/>
                  </a:lnTo>
                  <a:lnTo>
                    <a:pt x="1028954" y="640461"/>
                  </a:lnTo>
                  <a:close/>
                </a:path>
                <a:path w="1136650" h="715645">
                  <a:moveTo>
                    <a:pt x="1072007" y="667512"/>
                  </a:moveTo>
                  <a:lnTo>
                    <a:pt x="1039749" y="647192"/>
                  </a:lnTo>
                  <a:lnTo>
                    <a:pt x="1033018" y="657987"/>
                  </a:lnTo>
                  <a:lnTo>
                    <a:pt x="1065276" y="678180"/>
                  </a:lnTo>
                  <a:lnTo>
                    <a:pt x="1072007" y="667512"/>
                  </a:lnTo>
                  <a:close/>
                </a:path>
                <a:path w="1136650" h="715645">
                  <a:moveTo>
                    <a:pt x="1136396" y="715264"/>
                  </a:moveTo>
                  <a:lnTo>
                    <a:pt x="1135761" y="713994"/>
                  </a:lnTo>
                  <a:lnTo>
                    <a:pt x="1129157" y="701421"/>
                  </a:lnTo>
                  <a:lnTo>
                    <a:pt x="1129157" y="703199"/>
                  </a:lnTo>
                  <a:lnTo>
                    <a:pt x="1122426" y="713994"/>
                  </a:lnTo>
                  <a:lnTo>
                    <a:pt x="1123950" y="711454"/>
                  </a:lnTo>
                  <a:lnTo>
                    <a:pt x="1129157" y="703199"/>
                  </a:lnTo>
                  <a:lnTo>
                    <a:pt x="1129157" y="701421"/>
                  </a:lnTo>
                  <a:lnTo>
                    <a:pt x="1129030" y="701167"/>
                  </a:lnTo>
                  <a:lnTo>
                    <a:pt x="1119759" y="683539"/>
                  </a:lnTo>
                  <a:lnTo>
                    <a:pt x="1119759" y="710946"/>
                  </a:lnTo>
                  <a:lnTo>
                    <a:pt x="1116711" y="705231"/>
                  </a:lnTo>
                  <a:lnTo>
                    <a:pt x="1114933" y="701802"/>
                  </a:lnTo>
                  <a:lnTo>
                    <a:pt x="1110488" y="701675"/>
                  </a:lnTo>
                  <a:lnTo>
                    <a:pt x="1112901" y="697865"/>
                  </a:lnTo>
                  <a:lnTo>
                    <a:pt x="1114933" y="701802"/>
                  </a:lnTo>
                  <a:lnTo>
                    <a:pt x="1119759" y="710946"/>
                  </a:lnTo>
                  <a:lnTo>
                    <a:pt x="1119759" y="683539"/>
                  </a:lnTo>
                  <a:lnTo>
                    <a:pt x="1088644" y="624332"/>
                  </a:lnTo>
                  <a:lnTo>
                    <a:pt x="1084834" y="623189"/>
                  </a:lnTo>
                  <a:lnTo>
                    <a:pt x="1078611" y="626491"/>
                  </a:lnTo>
                  <a:lnTo>
                    <a:pt x="1077468" y="630301"/>
                  </a:lnTo>
                  <a:lnTo>
                    <a:pt x="1109218" y="690753"/>
                  </a:lnTo>
                  <a:lnTo>
                    <a:pt x="1082802" y="674243"/>
                  </a:lnTo>
                  <a:lnTo>
                    <a:pt x="1076071" y="685038"/>
                  </a:lnTo>
                  <a:lnTo>
                    <a:pt x="1102233" y="701421"/>
                  </a:lnTo>
                  <a:lnTo>
                    <a:pt x="1034161" y="699262"/>
                  </a:lnTo>
                  <a:lnTo>
                    <a:pt x="1031240" y="702056"/>
                  </a:lnTo>
                  <a:lnTo>
                    <a:pt x="1030986" y="709041"/>
                  </a:lnTo>
                  <a:lnTo>
                    <a:pt x="1033780" y="711962"/>
                  </a:lnTo>
                  <a:lnTo>
                    <a:pt x="1136396" y="7152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46403" y="4081272"/>
              <a:ext cx="577596" cy="499871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502152" y="4038600"/>
              <a:ext cx="4221480" cy="1082039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4155313" y="4256277"/>
              <a:ext cx="3513454" cy="783590"/>
            </a:xfrm>
            <a:custGeom>
              <a:avLst/>
              <a:gdLst/>
              <a:ahLst/>
              <a:cxnLst/>
              <a:rect l="l" t="t" r="r" b="b"/>
              <a:pathLst>
                <a:path w="3513454" h="783589">
                  <a:moveTo>
                    <a:pt x="40005" y="8255"/>
                  </a:moveTo>
                  <a:lnTo>
                    <a:pt x="2794" y="0"/>
                  </a:lnTo>
                  <a:lnTo>
                    <a:pt x="0" y="12319"/>
                  </a:lnTo>
                  <a:lnTo>
                    <a:pt x="37211" y="20447"/>
                  </a:lnTo>
                  <a:lnTo>
                    <a:pt x="40005" y="8255"/>
                  </a:lnTo>
                  <a:close/>
                </a:path>
                <a:path w="3513454" h="783589">
                  <a:moveTo>
                    <a:pt x="89535" y="19050"/>
                  </a:moveTo>
                  <a:lnTo>
                    <a:pt x="52324" y="10795"/>
                  </a:lnTo>
                  <a:lnTo>
                    <a:pt x="49657" y="23241"/>
                  </a:lnTo>
                  <a:lnTo>
                    <a:pt x="86868" y="31369"/>
                  </a:lnTo>
                  <a:lnTo>
                    <a:pt x="89535" y="19050"/>
                  </a:lnTo>
                  <a:close/>
                </a:path>
                <a:path w="3513454" h="783589">
                  <a:moveTo>
                    <a:pt x="139192" y="29845"/>
                  </a:moveTo>
                  <a:lnTo>
                    <a:pt x="101981" y="21717"/>
                  </a:lnTo>
                  <a:lnTo>
                    <a:pt x="99314" y="34163"/>
                  </a:lnTo>
                  <a:lnTo>
                    <a:pt x="136525" y="42291"/>
                  </a:lnTo>
                  <a:lnTo>
                    <a:pt x="139192" y="29845"/>
                  </a:lnTo>
                  <a:close/>
                </a:path>
                <a:path w="3513454" h="783589">
                  <a:moveTo>
                    <a:pt x="188849" y="40767"/>
                  </a:moveTo>
                  <a:lnTo>
                    <a:pt x="151638" y="32639"/>
                  </a:lnTo>
                  <a:lnTo>
                    <a:pt x="148844" y="45085"/>
                  </a:lnTo>
                  <a:lnTo>
                    <a:pt x="186055" y="53213"/>
                  </a:lnTo>
                  <a:lnTo>
                    <a:pt x="188849" y="40767"/>
                  </a:lnTo>
                  <a:close/>
                </a:path>
                <a:path w="3513454" h="783589">
                  <a:moveTo>
                    <a:pt x="238379" y="51689"/>
                  </a:moveTo>
                  <a:lnTo>
                    <a:pt x="201168" y="43561"/>
                  </a:lnTo>
                  <a:lnTo>
                    <a:pt x="198501" y="55880"/>
                  </a:lnTo>
                  <a:lnTo>
                    <a:pt x="235712" y="64135"/>
                  </a:lnTo>
                  <a:lnTo>
                    <a:pt x="238379" y="51689"/>
                  </a:lnTo>
                  <a:close/>
                </a:path>
                <a:path w="3513454" h="783589">
                  <a:moveTo>
                    <a:pt x="288036" y="62611"/>
                  </a:moveTo>
                  <a:lnTo>
                    <a:pt x="250825" y="54483"/>
                  </a:lnTo>
                  <a:lnTo>
                    <a:pt x="248158" y="66802"/>
                  </a:lnTo>
                  <a:lnTo>
                    <a:pt x="285369" y="75057"/>
                  </a:lnTo>
                  <a:lnTo>
                    <a:pt x="288036" y="62611"/>
                  </a:lnTo>
                  <a:close/>
                </a:path>
                <a:path w="3513454" h="783589">
                  <a:moveTo>
                    <a:pt x="337693" y="73533"/>
                  </a:moveTo>
                  <a:lnTo>
                    <a:pt x="300482" y="65278"/>
                  </a:lnTo>
                  <a:lnTo>
                    <a:pt x="297688" y="77724"/>
                  </a:lnTo>
                  <a:lnTo>
                    <a:pt x="334899" y="85852"/>
                  </a:lnTo>
                  <a:lnTo>
                    <a:pt x="337693" y="73533"/>
                  </a:lnTo>
                  <a:close/>
                </a:path>
                <a:path w="3513454" h="783589">
                  <a:moveTo>
                    <a:pt x="387223" y="84455"/>
                  </a:moveTo>
                  <a:lnTo>
                    <a:pt x="350012" y="76200"/>
                  </a:lnTo>
                  <a:lnTo>
                    <a:pt x="347345" y="88646"/>
                  </a:lnTo>
                  <a:lnTo>
                    <a:pt x="384556" y="96774"/>
                  </a:lnTo>
                  <a:lnTo>
                    <a:pt x="387223" y="84455"/>
                  </a:lnTo>
                  <a:close/>
                </a:path>
                <a:path w="3513454" h="783589">
                  <a:moveTo>
                    <a:pt x="436880" y="95250"/>
                  </a:moveTo>
                  <a:lnTo>
                    <a:pt x="399669" y="87122"/>
                  </a:lnTo>
                  <a:lnTo>
                    <a:pt x="397002" y="99568"/>
                  </a:lnTo>
                  <a:lnTo>
                    <a:pt x="434213" y="107696"/>
                  </a:lnTo>
                  <a:lnTo>
                    <a:pt x="436880" y="95250"/>
                  </a:lnTo>
                  <a:close/>
                </a:path>
                <a:path w="3513454" h="783589">
                  <a:moveTo>
                    <a:pt x="486537" y="106172"/>
                  </a:moveTo>
                  <a:lnTo>
                    <a:pt x="449326" y="98044"/>
                  </a:lnTo>
                  <a:lnTo>
                    <a:pt x="446532" y="110490"/>
                  </a:lnTo>
                  <a:lnTo>
                    <a:pt x="483743" y="118618"/>
                  </a:lnTo>
                  <a:lnTo>
                    <a:pt x="486537" y="106172"/>
                  </a:lnTo>
                  <a:close/>
                </a:path>
                <a:path w="3513454" h="783589">
                  <a:moveTo>
                    <a:pt x="536067" y="117094"/>
                  </a:moveTo>
                  <a:lnTo>
                    <a:pt x="498856" y="108966"/>
                  </a:lnTo>
                  <a:lnTo>
                    <a:pt x="496189" y="121285"/>
                  </a:lnTo>
                  <a:lnTo>
                    <a:pt x="533400" y="129540"/>
                  </a:lnTo>
                  <a:lnTo>
                    <a:pt x="536067" y="117094"/>
                  </a:lnTo>
                  <a:close/>
                </a:path>
                <a:path w="3513454" h="783589">
                  <a:moveTo>
                    <a:pt x="585724" y="128016"/>
                  </a:moveTo>
                  <a:lnTo>
                    <a:pt x="548513" y="119888"/>
                  </a:lnTo>
                  <a:lnTo>
                    <a:pt x="545846" y="132207"/>
                  </a:lnTo>
                  <a:lnTo>
                    <a:pt x="583057" y="140462"/>
                  </a:lnTo>
                  <a:lnTo>
                    <a:pt x="585724" y="128016"/>
                  </a:lnTo>
                  <a:close/>
                </a:path>
                <a:path w="3513454" h="783589">
                  <a:moveTo>
                    <a:pt x="635381" y="138938"/>
                  </a:moveTo>
                  <a:lnTo>
                    <a:pt x="598170" y="130683"/>
                  </a:lnTo>
                  <a:lnTo>
                    <a:pt x="595376" y="143129"/>
                  </a:lnTo>
                  <a:lnTo>
                    <a:pt x="632587" y="151384"/>
                  </a:lnTo>
                  <a:lnTo>
                    <a:pt x="635381" y="138938"/>
                  </a:lnTo>
                  <a:close/>
                </a:path>
                <a:path w="3513454" h="783589">
                  <a:moveTo>
                    <a:pt x="684911" y="149860"/>
                  </a:moveTo>
                  <a:lnTo>
                    <a:pt x="647700" y="141605"/>
                  </a:lnTo>
                  <a:lnTo>
                    <a:pt x="645033" y="154051"/>
                  </a:lnTo>
                  <a:lnTo>
                    <a:pt x="682244" y="162179"/>
                  </a:lnTo>
                  <a:lnTo>
                    <a:pt x="684911" y="149860"/>
                  </a:lnTo>
                  <a:close/>
                </a:path>
                <a:path w="3513454" h="783589">
                  <a:moveTo>
                    <a:pt x="734568" y="160782"/>
                  </a:moveTo>
                  <a:lnTo>
                    <a:pt x="697357" y="152527"/>
                  </a:lnTo>
                  <a:lnTo>
                    <a:pt x="694690" y="164973"/>
                  </a:lnTo>
                  <a:lnTo>
                    <a:pt x="731901" y="173101"/>
                  </a:lnTo>
                  <a:lnTo>
                    <a:pt x="734568" y="160782"/>
                  </a:lnTo>
                  <a:close/>
                </a:path>
                <a:path w="3513454" h="783589">
                  <a:moveTo>
                    <a:pt x="784225" y="171577"/>
                  </a:moveTo>
                  <a:lnTo>
                    <a:pt x="747014" y="163449"/>
                  </a:lnTo>
                  <a:lnTo>
                    <a:pt x="744220" y="175895"/>
                  </a:lnTo>
                  <a:lnTo>
                    <a:pt x="781431" y="184023"/>
                  </a:lnTo>
                  <a:lnTo>
                    <a:pt x="784225" y="171577"/>
                  </a:lnTo>
                  <a:close/>
                </a:path>
                <a:path w="3513454" h="783589">
                  <a:moveTo>
                    <a:pt x="833882" y="182499"/>
                  </a:moveTo>
                  <a:lnTo>
                    <a:pt x="796671" y="174371"/>
                  </a:lnTo>
                  <a:lnTo>
                    <a:pt x="793877" y="186817"/>
                  </a:lnTo>
                  <a:lnTo>
                    <a:pt x="831088" y="194945"/>
                  </a:lnTo>
                  <a:lnTo>
                    <a:pt x="833882" y="182499"/>
                  </a:lnTo>
                  <a:close/>
                </a:path>
                <a:path w="3513454" h="783589">
                  <a:moveTo>
                    <a:pt x="883412" y="193421"/>
                  </a:moveTo>
                  <a:lnTo>
                    <a:pt x="846201" y="185293"/>
                  </a:lnTo>
                  <a:lnTo>
                    <a:pt x="843534" y="197612"/>
                  </a:lnTo>
                  <a:lnTo>
                    <a:pt x="880745" y="205867"/>
                  </a:lnTo>
                  <a:lnTo>
                    <a:pt x="883412" y="193421"/>
                  </a:lnTo>
                  <a:close/>
                </a:path>
                <a:path w="3513454" h="783589">
                  <a:moveTo>
                    <a:pt x="933069" y="204343"/>
                  </a:moveTo>
                  <a:lnTo>
                    <a:pt x="895858" y="196215"/>
                  </a:lnTo>
                  <a:lnTo>
                    <a:pt x="893064" y="208534"/>
                  </a:lnTo>
                  <a:lnTo>
                    <a:pt x="930275" y="216789"/>
                  </a:lnTo>
                  <a:lnTo>
                    <a:pt x="933069" y="204343"/>
                  </a:lnTo>
                  <a:close/>
                </a:path>
                <a:path w="3513454" h="783589">
                  <a:moveTo>
                    <a:pt x="982726" y="215265"/>
                  </a:moveTo>
                  <a:lnTo>
                    <a:pt x="945515" y="207010"/>
                  </a:lnTo>
                  <a:lnTo>
                    <a:pt x="942721" y="219456"/>
                  </a:lnTo>
                  <a:lnTo>
                    <a:pt x="979932" y="227584"/>
                  </a:lnTo>
                  <a:lnTo>
                    <a:pt x="982726" y="215265"/>
                  </a:lnTo>
                  <a:close/>
                </a:path>
                <a:path w="3513454" h="783589">
                  <a:moveTo>
                    <a:pt x="1032383" y="226187"/>
                  </a:moveTo>
                  <a:lnTo>
                    <a:pt x="995045" y="217932"/>
                  </a:lnTo>
                  <a:lnTo>
                    <a:pt x="992378" y="230378"/>
                  </a:lnTo>
                  <a:lnTo>
                    <a:pt x="1029716" y="238506"/>
                  </a:lnTo>
                  <a:lnTo>
                    <a:pt x="1032383" y="226187"/>
                  </a:lnTo>
                  <a:close/>
                </a:path>
                <a:path w="3513454" h="783589">
                  <a:moveTo>
                    <a:pt x="1082040" y="237109"/>
                  </a:moveTo>
                  <a:lnTo>
                    <a:pt x="1044829" y="228854"/>
                  </a:lnTo>
                  <a:lnTo>
                    <a:pt x="1042035" y="241300"/>
                  </a:lnTo>
                  <a:lnTo>
                    <a:pt x="1079246" y="249428"/>
                  </a:lnTo>
                  <a:lnTo>
                    <a:pt x="1082040" y="237109"/>
                  </a:lnTo>
                  <a:close/>
                </a:path>
                <a:path w="3513454" h="783589">
                  <a:moveTo>
                    <a:pt x="1131697" y="247904"/>
                  </a:moveTo>
                  <a:lnTo>
                    <a:pt x="1094486" y="239776"/>
                  </a:lnTo>
                  <a:lnTo>
                    <a:pt x="1091692" y="252222"/>
                  </a:lnTo>
                  <a:lnTo>
                    <a:pt x="1128903" y="260350"/>
                  </a:lnTo>
                  <a:lnTo>
                    <a:pt x="1131697" y="247904"/>
                  </a:lnTo>
                  <a:close/>
                </a:path>
                <a:path w="3513454" h="783589">
                  <a:moveTo>
                    <a:pt x="1181227" y="258826"/>
                  </a:moveTo>
                  <a:lnTo>
                    <a:pt x="1144016" y="250698"/>
                  </a:lnTo>
                  <a:lnTo>
                    <a:pt x="1141349" y="263017"/>
                  </a:lnTo>
                  <a:lnTo>
                    <a:pt x="1178560" y="271272"/>
                  </a:lnTo>
                  <a:lnTo>
                    <a:pt x="1181227" y="258826"/>
                  </a:lnTo>
                  <a:close/>
                </a:path>
                <a:path w="3513454" h="783589">
                  <a:moveTo>
                    <a:pt x="1230884" y="269748"/>
                  </a:moveTo>
                  <a:lnTo>
                    <a:pt x="1193673" y="261620"/>
                  </a:lnTo>
                  <a:lnTo>
                    <a:pt x="1190879" y="273939"/>
                  </a:lnTo>
                  <a:lnTo>
                    <a:pt x="1228090" y="282194"/>
                  </a:lnTo>
                  <a:lnTo>
                    <a:pt x="1230884" y="269748"/>
                  </a:lnTo>
                  <a:close/>
                </a:path>
                <a:path w="3513454" h="783589">
                  <a:moveTo>
                    <a:pt x="1280541" y="280670"/>
                  </a:moveTo>
                  <a:lnTo>
                    <a:pt x="1243330" y="272542"/>
                  </a:lnTo>
                  <a:lnTo>
                    <a:pt x="1240536" y="284861"/>
                  </a:lnTo>
                  <a:lnTo>
                    <a:pt x="1277747" y="293116"/>
                  </a:lnTo>
                  <a:lnTo>
                    <a:pt x="1280541" y="280670"/>
                  </a:lnTo>
                  <a:close/>
                </a:path>
                <a:path w="3513454" h="783589">
                  <a:moveTo>
                    <a:pt x="1330071" y="291592"/>
                  </a:moveTo>
                  <a:lnTo>
                    <a:pt x="1292860" y="283337"/>
                  </a:lnTo>
                  <a:lnTo>
                    <a:pt x="1290193" y="295783"/>
                  </a:lnTo>
                  <a:lnTo>
                    <a:pt x="1327404" y="303911"/>
                  </a:lnTo>
                  <a:lnTo>
                    <a:pt x="1330071" y="291592"/>
                  </a:lnTo>
                  <a:close/>
                </a:path>
                <a:path w="3513454" h="783589">
                  <a:moveTo>
                    <a:pt x="1379728" y="302514"/>
                  </a:moveTo>
                  <a:lnTo>
                    <a:pt x="1342517" y="294259"/>
                  </a:lnTo>
                  <a:lnTo>
                    <a:pt x="1339850" y="306705"/>
                  </a:lnTo>
                  <a:lnTo>
                    <a:pt x="1377061" y="314833"/>
                  </a:lnTo>
                  <a:lnTo>
                    <a:pt x="1379728" y="302514"/>
                  </a:lnTo>
                  <a:close/>
                </a:path>
                <a:path w="3513454" h="783589">
                  <a:moveTo>
                    <a:pt x="1429385" y="313309"/>
                  </a:moveTo>
                  <a:lnTo>
                    <a:pt x="1392174" y="305181"/>
                  </a:lnTo>
                  <a:lnTo>
                    <a:pt x="1389380" y="317627"/>
                  </a:lnTo>
                  <a:lnTo>
                    <a:pt x="1426591" y="325628"/>
                  </a:lnTo>
                  <a:lnTo>
                    <a:pt x="1429385" y="313309"/>
                  </a:lnTo>
                  <a:close/>
                </a:path>
                <a:path w="3513454" h="783589">
                  <a:moveTo>
                    <a:pt x="1478915" y="324104"/>
                  </a:moveTo>
                  <a:lnTo>
                    <a:pt x="1441704" y="316103"/>
                  </a:lnTo>
                  <a:lnTo>
                    <a:pt x="1439037" y="328422"/>
                  </a:lnTo>
                  <a:lnTo>
                    <a:pt x="1476248" y="336550"/>
                  </a:lnTo>
                  <a:lnTo>
                    <a:pt x="1478915" y="324104"/>
                  </a:lnTo>
                  <a:close/>
                </a:path>
                <a:path w="3513454" h="783589">
                  <a:moveTo>
                    <a:pt x="1528572" y="335026"/>
                  </a:moveTo>
                  <a:lnTo>
                    <a:pt x="1491361" y="326898"/>
                  </a:lnTo>
                  <a:lnTo>
                    <a:pt x="1488694" y="339217"/>
                  </a:lnTo>
                  <a:lnTo>
                    <a:pt x="1525905" y="347472"/>
                  </a:lnTo>
                  <a:lnTo>
                    <a:pt x="1528572" y="335026"/>
                  </a:lnTo>
                  <a:close/>
                </a:path>
                <a:path w="3513454" h="783589">
                  <a:moveTo>
                    <a:pt x="1578229" y="345948"/>
                  </a:moveTo>
                  <a:lnTo>
                    <a:pt x="1541018" y="337820"/>
                  </a:lnTo>
                  <a:lnTo>
                    <a:pt x="1538224" y="350139"/>
                  </a:lnTo>
                  <a:lnTo>
                    <a:pt x="1575435" y="358394"/>
                  </a:lnTo>
                  <a:lnTo>
                    <a:pt x="1578229" y="345948"/>
                  </a:lnTo>
                  <a:close/>
                </a:path>
                <a:path w="3513454" h="783589">
                  <a:moveTo>
                    <a:pt x="1627759" y="356870"/>
                  </a:moveTo>
                  <a:lnTo>
                    <a:pt x="1590548" y="348615"/>
                  </a:lnTo>
                  <a:lnTo>
                    <a:pt x="1587881" y="361061"/>
                  </a:lnTo>
                  <a:lnTo>
                    <a:pt x="1625092" y="369316"/>
                  </a:lnTo>
                  <a:lnTo>
                    <a:pt x="1627759" y="356870"/>
                  </a:lnTo>
                  <a:close/>
                </a:path>
                <a:path w="3513454" h="783589">
                  <a:moveTo>
                    <a:pt x="1677416" y="367792"/>
                  </a:moveTo>
                  <a:lnTo>
                    <a:pt x="1640205" y="359537"/>
                  </a:lnTo>
                  <a:lnTo>
                    <a:pt x="1637538" y="371983"/>
                  </a:lnTo>
                  <a:lnTo>
                    <a:pt x="1674749" y="380111"/>
                  </a:lnTo>
                  <a:lnTo>
                    <a:pt x="1677416" y="367792"/>
                  </a:lnTo>
                  <a:close/>
                </a:path>
                <a:path w="3513454" h="783589">
                  <a:moveTo>
                    <a:pt x="1727073" y="378714"/>
                  </a:moveTo>
                  <a:lnTo>
                    <a:pt x="1689862" y="370459"/>
                  </a:lnTo>
                  <a:lnTo>
                    <a:pt x="1687068" y="382905"/>
                  </a:lnTo>
                  <a:lnTo>
                    <a:pt x="1724279" y="391033"/>
                  </a:lnTo>
                  <a:lnTo>
                    <a:pt x="1727073" y="378714"/>
                  </a:lnTo>
                  <a:close/>
                </a:path>
                <a:path w="3513454" h="783589">
                  <a:moveTo>
                    <a:pt x="1776603" y="389509"/>
                  </a:moveTo>
                  <a:lnTo>
                    <a:pt x="1739392" y="381381"/>
                  </a:lnTo>
                  <a:lnTo>
                    <a:pt x="1736725" y="393827"/>
                  </a:lnTo>
                  <a:lnTo>
                    <a:pt x="1773936" y="401955"/>
                  </a:lnTo>
                  <a:lnTo>
                    <a:pt x="1776603" y="389509"/>
                  </a:lnTo>
                  <a:close/>
                </a:path>
                <a:path w="3513454" h="783589">
                  <a:moveTo>
                    <a:pt x="1826260" y="400431"/>
                  </a:moveTo>
                  <a:lnTo>
                    <a:pt x="1789049" y="392303"/>
                  </a:lnTo>
                  <a:lnTo>
                    <a:pt x="1786382" y="404749"/>
                  </a:lnTo>
                  <a:lnTo>
                    <a:pt x="1823593" y="412877"/>
                  </a:lnTo>
                  <a:lnTo>
                    <a:pt x="1826260" y="400431"/>
                  </a:lnTo>
                  <a:close/>
                </a:path>
                <a:path w="3513454" h="783589">
                  <a:moveTo>
                    <a:pt x="1875917" y="411353"/>
                  </a:moveTo>
                  <a:lnTo>
                    <a:pt x="1838706" y="403225"/>
                  </a:lnTo>
                  <a:lnTo>
                    <a:pt x="1835912" y="415544"/>
                  </a:lnTo>
                  <a:lnTo>
                    <a:pt x="1873123" y="423799"/>
                  </a:lnTo>
                  <a:lnTo>
                    <a:pt x="1875917" y="411353"/>
                  </a:lnTo>
                  <a:close/>
                </a:path>
                <a:path w="3513454" h="783589">
                  <a:moveTo>
                    <a:pt x="1925447" y="422275"/>
                  </a:moveTo>
                  <a:lnTo>
                    <a:pt x="1888236" y="414147"/>
                  </a:lnTo>
                  <a:lnTo>
                    <a:pt x="1885569" y="426466"/>
                  </a:lnTo>
                  <a:lnTo>
                    <a:pt x="1922780" y="434721"/>
                  </a:lnTo>
                  <a:lnTo>
                    <a:pt x="1925447" y="422275"/>
                  </a:lnTo>
                  <a:close/>
                </a:path>
                <a:path w="3513454" h="783589">
                  <a:moveTo>
                    <a:pt x="1975104" y="433197"/>
                  </a:moveTo>
                  <a:lnTo>
                    <a:pt x="1937893" y="424942"/>
                  </a:lnTo>
                  <a:lnTo>
                    <a:pt x="1935226" y="437388"/>
                  </a:lnTo>
                  <a:lnTo>
                    <a:pt x="1972437" y="445516"/>
                  </a:lnTo>
                  <a:lnTo>
                    <a:pt x="1975104" y="433197"/>
                  </a:lnTo>
                  <a:close/>
                </a:path>
                <a:path w="3513454" h="783589">
                  <a:moveTo>
                    <a:pt x="2024888" y="444119"/>
                  </a:moveTo>
                  <a:lnTo>
                    <a:pt x="1987550" y="435864"/>
                  </a:lnTo>
                  <a:lnTo>
                    <a:pt x="1984756" y="448310"/>
                  </a:lnTo>
                  <a:lnTo>
                    <a:pt x="2022094" y="456438"/>
                  </a:lnTo>
                  <a:lnTo>
                    <a:pt x="2024888" y="444119"/>
                  </a:lnTo>
                  <a:close/>
                </a:path>
                <a:path w="3513454" h="783589">
                  <a:moveTo>
                    <a:pt x="2074418" y="454914"/>
                  </a:moveTo>
                  <a:lnTo>
                    <a:pt x="2037207" y="446786"/>
                  </a:lnTo>
                  <a:lnTo>
                    <a:pt x="2034540" y="459232"/>
                  </a:lnTo>
                  <a:lnTo>
                    <a:pt x="2071751" y="467360"/>
                  </a:lnTo>
                  <a:lnTo>
                    <a:pt x="2074418" y="454914"/>
                  </a:lnTo>
                  <a:close/>
                </a:path>
                <a:path w="3513454" h="783589">
                  <a:moveTo>
                    <a:pt x="2124075" y="465836"/>
                  </a:moveTo>
                  <a:lnTo>
                    <a:pt x="2086864" y="457708"/>
                  </a:lnTo>
                  <a:lnTo>
                    <a:pt x="2084197" y="470154"/>
                  </a:lnTo>
                  <a:lnTo>
                    <a:pt x="2121408" y="478282"/>
                  </a:lnTo>
                  <a:lnTo>
                    <a:pt x="2124075" y="465836"/>
                  </a:lnTo>
                  <a:close/>
                </a:path>
                <a:path w="3513454" h="783589">
                  <a:moveTo>
                    <a:pt x="2173732" y="476758"/>
                  </a:moveTo>
                  <a:lnTo>
                    <a:pt x="2136521" y="468630"/>
                  </a:lnTo>
                  <a:lnTo>
                    <a:pt x="2133727" y="480949"/>
                  </a:lnTo>
                  <a:lnTo>
                    <a:pt x="2170938" y="489204"/>
                  </a:lnTo>
                  <a:lnTo>
                    <a:pt x="2173732" y="476758"/>
                  </a:lnTo>
                  <a:close/>
                </a:path>
                <a:path w="3513454" h="783589">
                  <a:moveTo>
                    <a:pt x="2223389" y="487680"/>
                  </a:moveTo>
                  <a:lnTo>
                    <a:pt x="2186178" y="479552"/>
                  </a:lnTo>
                  <a:lnTo>
                    <a:pt x="2183384" y="491871"/>
                  </a:lnTo>
                  <a:lnTo>
                    <a:pt x="2220595" y="500126"/>
                  </a:lnTo>
                  <a:lnTo>
                    <a:pt x="2223389" y="487680"/>
                  </a:lnTo>
                  <a:close/>
                </a:path>
                <a:path w="3513454" h="783589">
                  <a:moveTo>
                    <a:pt x="2272919" y="498602"/>
                  </a:moveTo>
                  <a:lnTo>
                    <a:pt x="2235708" y="490474"/>
                  </a:lnTo>
                  <a:lnTo>
                    <a:pt x="2233041" y="502793"/>
                  </a:lnTo>
                  <a:lnTo>
                    <a:pt x="2270252" y="511048"/>
                  </a:lnTo>
                  <a:lnTo>
                    <a:pt x="2272919" y="498602"/>
                  </a:lnTo>
                  <a:close/>
                </a:path>
                <a:path w="3513454" h="783589">
                  <a:moveTo>
                    <a:pt x="2322576" y="509524"/>
                  </a:moveTo>
                  <a:lnTo>
                    <a:pt x="2285365" y="501269"/>
                  </a:lnTo>
                  <a:lnTo>
                    <a:pt x="2282571" y="513715"/>
                  </a:lnTo>
                  <a:lnTo>
                    <a:pt x="2319782" y="521843"/>
                  </a:lnTo>
                  <a:lnTo>
                    <a:pt x="2322576" y="509524"/>
                  </a:lnTo>
                  <a:close/>
                </a:path>
                <a:path w="3513454" h="783589">
                  <a:moveTo>
                    <a:pt x="2372233" y="520446"/>
                  </a:moveTo>
                  <a:lnTo>
                    <a:pt x="2335022" y="512191"/>
                  </a:lnTo>
                  <a:lnTo>
                    <a:pt x="2332228" y="524637"/>
                  </a:lnTo>
                  <a:lnTo>
                    <a:pt x="2369439" y="532765"/>
                  </a:lnTo>
                  <a:lnTo>
                    <a:pt x="2372233" y="520446"/>
                  </a:lnTo>
                  <a:close/>
                </a:path>
                <a:path w="3513454" h="783589">
                  <a:moveTo>
                    <a:pt x="2421763" y="531241"/>
                  </a:moveTo>
                  <a:lnTo>
                    <a:pt x="2384552" y="523113"/>
                  </a:lnTo>
                  <a:lnTo>
                    <a:pt x="2381885" y="535559"/>
                  </a:lnTo>
                  <a:lnTo>
                    <a:pt x="2419083" y="543687"/>
                  </a:lnTo>
                  <a:lnTo>
                    <a:pt x="2421763" y="531241"/>
                  </a:lnTo>
                  <a:close/>
                </a:path>
                <a:path w="3513454" h="783589">
                  <a:moveTo>
                    <a:pt x="2471407" y="542163"/>
                  </a:moveTo>
                  <a:lnTo>
                    <a:pt x="2434209" y="534035"/>
                  </a:lnTo>
                  <a:lnTo>
                    <a:pt x="2431415" y="546481"/>
                  </a:lnTo>
                  <a:lnTo>
                    <a:pt x="2468626" y="554609"/>
                  </a:lnTo>
                  <a:lnTo>
                    <a:pt x="2471407" y="542163"/>
                  </a:lnTo>
                  <a:close/>
                </a:path>
                <a:path w="3513454" h="783589">
                  <a:moveTo>
                    <a:pt x="2521077" y="553085"/>
                  </a:moveTo>
                  <a:lnTo>
                    <a:pt x="2483866" y="544957"/>
                  </a:lnTo>
                  <a:lnTo>
                    <a:pt x="2481059" y="557276"/>
                  </a:lnTo>
                  <a:lnTo>
                    <a:pt x="2518283" y="565531"/>
                  </a:lnTo>
                  <a:lnTo>
                    <a:pt x="2521077" y="553085"/>
                  </a:lnTo>
                  <a:close/>
                </a:path>
                <a:path w="3513454" h="783589">
                  <a:moveTo>
                    <a:pt x="2570607" y="564007"/>
                  </a:moveTo>
                  <a:lnTo>
                    <a:pt x="2533396" y="555879"/>
                  </a:lnTo>
                  <a:lnTo>
                    <a:pt x="2530729" y="568198"/>
                  </a:lnTo>
                  <a:lnTo>
                    <a:pt x="2567940" y="576453"/>
                  </a:lnTo>
                  <a:lnTo>
                    <a:pt x="2570607" y="564007"/>
                  </a:lnTo>
                  <a:close/>
                </a:path>
                <a:path w="3513454" h="783589">
                  <a:moveTo>
                    <a:pt x="2620264" y="574929"/>
                  </a:moveTo>
                  <a:lnTo>
                    <a:pt x="2583053" y="566674"/>
                  </a:lnTo>
                  <a:lnTo>
                    <a:pt x="2580259" y="579120"/>
                  </a:lnTo>
                  <a:lnTo>
                    <a:pt x="2617470" y="587375"/>
                  </a:lnTo>
                  <a:lnTo>
                    <a:pt x="2620264" y="574929"/>
                  </a:lnTo>
                  <a:close/>
                </a:path>
                <a:path w="3513454" h="783589">
                  <a:moveTo>
                    <a:pt x="2669921" y="585851"/>
                  </a:moveTo>
                  <a:lnTo>
                    <a:pt x="2632710" y="577596"/>
                  </a:lnTo>
                  <a:lnTo>
                    <a:pt x="2629916" y="590042"/>
                  </a:lnTo>
                  <a:lnTo>
                    <a:pt x="2667127" y="598170"/>
                  </a:lnTo>
                  <a:lnTo>
                    <a:pt x="2669921" y="585851"/>
                  </a:lnTo>
                  <a:close/>
                </a:path>
                <a:path w="3513454" h="783589">
                  <a:moveTo>
                    <a:pt x="2719451" y="596773"/>
                  </a:moveTo>
                  <a:lnTo>
                    <a:pt x="2682240" y="588518"/>
                  </a:lnTo>
                  <a:lnTo>
                    <a:pt x="2679573" y="600964"/>
                  </a:lnTo>
                  <a:lnTo>
                    <a:pt x="2716784" y="609092"/>
                  </a:lnTo>
                  <a:lnTo>
                    <a:pt x="2719451" y="596773"/>
                  </a:lnTo>
                  <a:close/>
                </a:path>
                <a:path w="3513454" h="783589">
                  <a:moveTo>
                    <a:pt x="2769108" y="607568"/>
                  </a:moveTo>
                  <a:lnTo>
                    <a:pt x="2731897" y="599440"/>
                  </a:lnTo>
                  <a:lnTo>
                    <a:pt x="2729230" y="611886"/>
                  </a:lnTo>
                  <a:lnTo>
                    <a:pt x="2766441" y="620014"/>
                  </a:lnTo>
                  <a:lnTo>
                    <a:pt x="2769108" y="607568"/>
                  </a:lnTo>
                  <a:close/>
                </a:path>
                <a:path w="3513454" h="783589">
                  <a:moveTo>
                    <a:pt x="2818765" y="618490"/>
                  </a:moveTo>
                  <a:lnTo>
                    <a:pt x="2781554" y="610362"/>
                  </a:lnTo>
                  <a:lnTo>
                    <a:pt x="2778760" y="622808"/>
                  </a:lnTo>
                  <a:lnTo>
                    <a:pt x="2815971" y="630809"/>
                  </a:lnTo>
                  <a:lnTo>
                    <a:pt x="2818765" y="618490"/>
                  </a:lnTo>
                  <a:close/>
                </a:path>
                <a:path w="3513454" h="783589">
                  <a:moveTo>
                    <a:pt x="2868295" y="629285"/>
                  </a:moveTo>
                  <a:lnTo>
                    <a:pt x="2831084" y="621284"/>
                  </a:lnTo>
                  <a:lnTo>
                    <a:pt x="2828417" y="633476"/>
                  </a:lnTo>
                  <a:lnTo>
                    <a:pt x="2865628" y="641731"/>
                  </a:lnTo>
                  <a:lnTo>
                    <a:pt x="2868295" y="629285"/>
                  </a:lnTo>
                  <a:close/>
                </a:path>
                <a:path w="3513454" h="783589">
                  <a:moveTo>
                    <a:pt x="2917952" y="640207"/>
                  </a:moveTo>
                  <a:lnTo>
                    <a:pt x="2880741" y="632079"/>
                  </a:lnTo>
                  <a:lnTo>
                    <a:pt x="2878074" y="644398"/>
                  </a:lnTo>
                  <a:lnTo>
                    <a:pt x="2915285" y="652653"/>
                  </a:lnTo>
                  <a:lnTo>
                    <a:pt x="2917952" y="640207"/>
                  </a:lnTo>
                  <a:close/>
                </a:path>
                <a:path w="3513454" h="783589">
                  <a:moveTo>
                    <a:pt x="2967609" y="651129"/>
                  </a:moveTo>
                  <a:lnTo>
                    <a:pt x="2930398" y="642874"/>
                  </a:lnTo>
                  <a:lnTo>
                    <a:pt x="2927604" y="655320"/>
                  </a:lnTo>
                  <a:lnTo>
                    <a:pt x="2964815" y="663448"/>
                  </a:lnTo>
                  <a:lnTo>
                    <a:pt x="2967609" y="651129"/>
                  </a:lnTo>
                  <a:close/>
                </a:path>
                <a:path w="3513454" h="783589">
                  <a:moveTo>
                    <a:pt x="3017266" y="662051"/>
                  </a:moveTo>
                  <a:lnTo>
                    <a:pt x="2979928" y="653796"/>
                  </a:lnTo>
                  <a:lnTo>
                    <a:pt x="2977261" y="666242"/>
                  </a:lnTo>
                  <a:lnTo>
                    <a:pt x="3014599" y="674370"/>
                  </a:lnTo>
                  <a:lnTo>
                    <a:pt x="3017266" y="662051"/>
                  </a:lnTo>
                  <a:close/>
                </a:path>
                <a:path w="3513454" h="783589">
                  <a:moveTo>
                    <a:pt x="3066923" y="672846"/>
                  </a:moveTo>
                  <a:lnTo>
                    <a:pt x="3029712" y="664718"/>
                  </a:lnTo>
                  <a:lnTo>
                    <a:pt x="3027045" y="677164"/>
                  </a:lnTo>
                  <a:lnTo>
                    <a:pt x="3064256" y="685292"/>
                  </a:lnTo>
                  <a:lnTo>
                    <a:pt x="3066923" y="672846"/>
                  </a:lnTo>
                  <a:close/>
                </a:path>
                <a:path w="3513454" h="783589">
                  <a:moveTo>
                    <a:pt x="3116580" y="683768"/>
                  </a:moveTo>
                  <a:lnTo>
                    <a:pt x="3079369" y="675640"/>
                  </a:lnTo>
                  <a:lnTo>
                    <a:pt x="3076575" y="688086"/>
                  </a:lnTo>
                  <a:lnTo>
                    <a:pt x="3113786" y="696214"/>
                  </a:lnTo>
                  <a:lnTo>
                    <a:pt x="3116580" y="683768"/>
                  </a:lnTo>
                  <a:close/>
                </a:path>
                <a:path w="3513454" h="783589">
                  <a:moveTo>
                    <a:pt x="3166110" y="694690"/>
                  </a:moveTo>
                  <a:lnTo>
                    <a:pt x="3128899" y="686562"/>
                  </a:lnTo>
                  <a:lnTo>
                    <a:pt x="3126232" y="698881"/>
                  </a:lnTo>
                  <a:lnTo>
                    <a:pt x="3163443" y="707136"/>
                  </a:lnTo>
                  <a:lnTo>
                    <a:pt x="3166110" y="694690"/>
                  </a:lnTo>
                  <a:close/>
                </a:path>
                <a:path w="3513454" h="783589">
                  <a:moveTo>
                    <a:pt x="3215767" y="705612"/>
                  </a:moveTo>
                  <a:lnTo>
                    <a:pt x="3178556" y="697484"/>
                  </a:lnTo>
                  <a:lnTo>
                    <a:pt x="3175889" y="709803"/>
                  </a:lnTo>
                  <a:lnTo>
                    <a:pt x="3213100" y="718058"/>
                  </a:lnTo>
                  <a:lnTo>
                    <a:pt x="3215767" y="705612"/>
                  </a:lnTo>
                  <a:close/>
                </a:path>
                <a:path w="3513454" h="783589">
                  <a:moveTo>
                    <a:pt x="3265424" y="716534"/>
                  </a:moveTo>
                  <a:lnTo>
                    <a:pt x="3228213" y="708279"/>
                  </a:lnTo>
                  <a:lnTo>
                    <a:pt x="3225419" y="720725"/>
                  </a:lnTo>
                  <a:lnTo>
                    <a:pt x="3262630" y="728980"/>
                  </a:lnTo>
                  <a:lnTo>
                    <a:pt x="3265424" y="716534"/>
                  </a:lnTo>
                  <a:close/>
                </a:path>
                <a:path w="3513454" h="783589">
                  <a:moveTo>
                    <a:pt x="3314954" y="727456"/>
                  </a:moveTo>
                  <a:lnTo>
                    <a:pt x="3277743" y="719201"/>
                  </a:lnTo>
                  <a:lnTo>
                    <a:pt x="3275076" y="731647"/>
                  </a:lnTo>
                  <a:lnTo>
                    <a:pt x="3312287" y="739775"/>
                  </a:lnTo>
                  <a:lnTo>
                    <a:pt x="3314954" y="727456"/>
                  </a:lnTo>
                  <a:close/>
                </a:path>
                <a:path w="3513454" h="783589">
                  <a:moveTo>
                    <a:pt x="3364611" y="738378"/>
                  </a:moveTo>
                  <a:lnTo>
                    <a:pt x="3327400" y="730123"/>
                  </a:lnTo>
                  <a:lnTo>
                    <a:pt x="3324733" y="742569"/>
                  </a:lnTo>
                  <a:lnTo>
                    <a:pt x="3361944" y="750697"/>
                  </a:lnTo>
                  <a:lnTo>
                    <a:pt x="3364611" y="738378"/>
                  </a:lnTo>
                  <a:close/>
                </a:path>
                <a:path w="3513454" h="783589">
                  <a:moveTo>
                    <a:pt x="3414268" y="749173"/>
                  </a:moveTo>
                  <a:lnTo>
                    <a:pt x="3377057" y="741045"/>
                  </a:lnTo>
                  <a:lnTo>
                    <a:pt x="3374263" y="753491"/>
                  </a:lnTo>
                  <a:lnTo>
                    <a:pt x="3411474" y="761619"/>
                  </a:lnTo>
                  <a:lnTo>
                    <a:pt x="3414268" y="749173"/>
                  </a:lnTo>
                  <a:close/>
                </a:path>
                <a:path w="3513454" h="783589">
                  <a:moveTo>
                    <a:pt x="3463798" y="760095"/>
                  </a:moveTo>
                  <a:lnTo>
                    <a:pt x="3426587" y="751967"/>
                  </a:lnTo>
                  <a:lnTo>
                    <a:pt x="3423920" y="764413"/>
                  </a:lnTo>
                  <a:lnTo>
                    <a:pt x="3461131" y="772541"/>
                  </a:lnTo>
                  <a:lnTo>
                    <a:pt x="3463798" y="760095"/>
                  </a:lnTo>
                  <a:close/>
                </a:path>
                <a:path w="3513454" h="783589">
                  <a:moveTo>
                    <a:pt x="3513455" y="771017"/>
                  </a:moveTo>
                  <a:lnTo>
                    <a:pt x="3476244" y="762889"/>
                  </a:lnTo>
                  <a:lnTo>
                    <a:pt x="3473577" y="775208"/>
                  </a:lnTo>
                  <a:lnTo>
                    <a:pt x="3510788" y="783463"/>
                  </a:lnTo>
                  <a:lnTo>
                    <a:pt x="3513455" y="77101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634740" y="4116323"/>
              <a:ext cx="560705" cy="160655"/>
            </a:xfrm>
            <a:custGeom>
              <a:avLst/>
              <a:gdLst/>
              <a:ahLst/>
              <a:cxnLst/>
              <a:rect l="l" t="t" r="r" b="b"/>
              <a:pathLst>
                <a:path w="560704" h="160654">
                  <a:moveTo>
                    <a:pt x="103378" y="8509"/>
                  </a:moveTo>
                  <a:lnTo>
                    <a:pt x="101346" y="1905"/>
                  </a:lnTo>
                  <a:lnTo>
                    <a:pt x="97663" y="0"/>
                  </a:lnTo>
                  <a:lnTo>
                    <a:pt x="25781" y="23190"/>
                  </a:lnTo>
                  <a:lnTo>
                    <a:pt x="25781" y="36576"/>
                  </a:lnTo>
                  <a:lnTo>
                    <a:pt x="25527" y="37719"/>
                  </a:lnTo>
                  <a:lnTo>
                    <a:pt x="24892" y="40474"/>
                  </a:lnTo>
                  <a:lnTo>
                    <a:pt x="24892" y="40259"/>
                  </a:lnTo>
                  <a:lnTo>
                    <a:pt x="25527" y="37719"/>
                  </a:lnTo>
                  <a:lnTo>
                    <a:pt x="24638" y="36957"/>
                  </a:lnTo>
                  <a:lnTo>
                    <a:pt x="25781" y="36576"/>
                  </a:lnTo>
                  <a:lnTo>
                    <a:pt x="25781" y="23190"/>
                  </a:lnTo>
                  <a:lnTo>
                    <a:pt x="0" y="31496"/>
                  </a:lnTo>
                  <a:lnTo>
                    <a:pt x="75565" y="101092"/>
                  </a:lnTo>
                  <a:lnTo>
                    <a:pt x="79502" y="100838"/>
                  </a:lnTo>
                  <a:lnTo>
                    <a:pt x="84328" y="95758"/>
                  </a:lnTo>
                  <a:lnTo>
                    <a:pt x="84074" y="91694"/>
                  </a:lnTo>
                  <a:lnTo>
                    <a:pt x="33909" y="45466"/>
                  </a:lnTo>
                  <a:lnTo>
                    <a:pt x="61468" y="51562"/>
                  </a:lnTo>
                  <a:lnTo>
                    <a:pt x="64262" y="39116"/>
                  </a:lnTo>
                  <a:lnTo>
                    <a:pt x="36576" y="33020"/>
                  </a:lnTo>
                  <a:lnTo>
                    <a:pt x="43180" y="30988"/>
                  </a:lnTo>
                  <a:lnTo>
                    <a:pt x="47498" y="29591"/>
                  </a:lnTo>
                  <a:lnTo>
                    <a:pt x="52578" y="27940"/>
                  </a:lnTo>
                  <a:lnTo>
                    <a:pt x="101600" y="12192"/>
                  </a:lnTo>
                  <a:lnTo>
                    <a:pt x="103378" y="8509"/>
                  </a:lnTo>
                  <a:close/>
                </a:path>
                <a:path w="560704" h="160654">
                  <a:moveTo>
                    <a:pt x="113919" y="50038"/>
                  </a:moveTo>
                  <a:lnTo>
                    <a:pt x="76708" y="41910"/>
                  </a:lnTo>
                  <a:lnTo>
                    <a:pt x="73914" y="54229"/>
                  </a:lnTo>
                  <a:lnTo>
                    <a:pt x="111125" y="62484"/>
                  </a:lnTo>
                  <a:lnTo>
                    <a:pt x="113919" y="50038"/>
                  </a:lnTo>
                  <a:close/>
                </a:path>
                <a:path w="560704" h="160654">
                  <a:moveTo>
                    <a:pt x="163449" y="60960"/>
                  </a:moveTo>
                  <a:lnTo>
                    <a:pt x="126238" y="52832"/>
                  </a:lnTo>
                  <a:lnTo>
                    <a:pt x="123571" y="65151"/>
                  </a:lnTo>
                  <a:lnTo>
                    <a:pt x="160782" y="73406"/>
                  </a:lnTo>
                  <a:lnTo>
                    <a:pt x="163449" y="60960"/>
                  </a:lnTo>
                  <a:close/>
                </a:path>
                <a:path w="560704" h="160654">
                  <a:moveTo>
                    <a:pt x="213106" y="71882"/>
                  </a:moveTo>
                  <a:lnTo>
                    <a:pt x="175895" y="63627"/>
                  </a:lnTo>
                  <a:lnTo>
                    <a:pt x="173101" y="76073"/>
                  </a:lnTo>
                  <a:lnTo>
                    <a:pt x="210312" y="84201"/>
                  </a:lnTo>
                  <a:lnTo>
                    <a:pt x="213106" y="71882"/>
                  </a:lnTo>
                  <a:close/>
                </a:path>
                <a:path w="560704" h="160654">
                  <a:moveTo>
                    <a:pt x="262763" y="82804"/>
                  </a:moveTo>
                  <a:lnTo>
                    <a:pt x="225552" y="74549"/>
                  </a:lnTo>
                  <a:lnTo>
                    <a:pt x="222758" y="86995"/>
                  </a:lnTo>
                  <a:lnTo>
                    <a:pt x="259969" y="95123"/>
                  </a:lnTo>
                  <a:lnTo>
                    <a:pt x="262763" y="82804"/>
                  </a:lnTo>
                  <a:close/>
                </a:path>
                <a:path w="560704" h="160654">
                  <a:moveTo>
                    <a:pt x="312293" y="93599"/>
                  </a:moveTo>
                  <a:lnTo>
                    <a:pt x="275082" y="85471"/>
                  </a:lnTo>
                  <a:lnTo>
                    <a:pt x="272415" y="97917"/>
                  </a:lnTo>
                  <a:lnTo>
                    <a:pt x="309626" y="106045"/>
                  </a:lnTo>
                  <a:lnTo>
                    <a:pt x="312293" y="93599"/>
                  </a:lnTo>
                  <a:close/>
                </a:path>
                <a:path w="560704" h="160654">
                  <a:moveTo>
                    <a:pt x="361950" y="104521"/>
                  </a:moveTo>
                  <a:lnTo>
                    <a:pt x="324739" y="96393"/>
                  </a:lnTo>
                  <a:lnTo>
                    <a:pt x="321945" y="108839"/>
                  </a:lnTo>
                  <a:lnTo>
                    <a:pt x="359156" y="116967"/>
                  </a:lnTo>
                  <a:lnTo>
                    <a:pt x="361950" y="104521"/>
                  </a:lnTo>
                  <a:close/>
                </a:path>
                <a:path w="560704" h="160654">
                  <a:moveTo>
                    <a:pt x="411607" y="115443"/>
                  </a:moveTo>
                  <a:lnTo>
                    <a:pt x="374396" y="107315"/>
                  </a:lnTo>
                  <a:lnTo>
                    <a:pt x="371602" y="119634"/>
                  </a:lnTo>
                  <a:lnTo>
                    <a:pt x="408813" y="127889"/>
                  </a:lnTo>
                  <a:lnTo>
                    <a:pt x="411607" y="115443"/>
                  </a:lnTo>
                  <a:close/>
                </a:path>
                <a:path w="560704" h="160654">
                  <a:moveTo>
                    <a:pt x="461137" y="126365"/>
                  </a:moveTo>
                  <a:lnTo>
                    <a:pt x="423926" y="118237"/>
                  </a:lnTo>
                  <a:lnTo>
                    <a:pt x="421259" y="130556"/>
                  </a:lnTo>
                  <a:lnTo>
                    <a:pt x="458470" y="138811"/>
                  </a:lnTo>
                  <a:lnTo>
                    <a:pt x="461137" y="126365"/>
                  </a:lnTo>
                  <a:close/>
                </a:path>
                <a:path w="560704" h="160654">
                  <a:moveTo>
                    <a:pt x="510921" y="137287"/>
                  </a:moveTo>
                  <a:lnTo>
                    <a:pt x="473583" y="129032"/>
                  </a:lnTo>
                  <a:lnTo>
                    <a:pt x="470916" y="141478"/>
                  </a:lnTo>
                  <a:lnTo>
                    <a:pt x="508254" y="149733"/>
                  </a:lnTo>
                  <a:lnTo>
                    <a:pt x="510921" y="137287"/>
                  </a:lnTo>
                  <a:close/>
                </a:path>
                <a:path w="560704" h="160654">
                  <a:moveTo>
                    <a:pt x="560578" y="148209"/>
                  </a:moveTo>
                  <a:lnTo>
                    <a:pt x="523367" y="139954"/>
                  </a:lnTo>
                  <a:lnTo>
                    <a:pt x="520573" y="152273"/>
                  </a:lnTo>
                  <a:lnTo>
                    <a:pt x="557784" y="160401"/>
                  </a:lnTo>
                  <a:lnTo>
                    <a:pt x="560578" y="14820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2436677" y="2715847"/>
            <a:ext cx="138431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51" dirty="0">
                <a:latin typeface="Cambria"/>
                <a:cs typeface="Cambria"/>
              </a:rPr>
              <a:t>0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3371854" y="2513206"/>
            <a:ext cx="13779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51" dirty="0">
                <a:latin typeface="Cambria"/>
                <a:cs typeface="Cambria"/>
              </a:rPr>
              <a:t>1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2136143" y="4236469"/>
            <a:ext cx="13779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51" dirty="0">
                <a:latin typeface="Cambria"/>
                <a:cs typeface="Cambria"/>
              </a:rPr>
              <a:t>0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2102916" y="783467"/>
            <a:ext cx="4394200" cy="106952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mbria"/>
                <a:cs typeface="Cambria"/>
              </a:rPr>
              <a:t>Step</a:t>
            </a:r>
            <a:r>
              <a:rPr spc="-3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2:</a:t>
            </a:r>
            <a:r>
              <a:rPr spc="-40" dirty="0">
                <a:latin typeface="Cambria"/>
                <a:cs typeface="Cambria"/>
              </a:rPr>
              <a:t> </a:t>
            </a:r>
            <a:r>
              <a:rPr spc="-25" dirty="0">
                <a:latin typeface="Cambria"/>
                <a:cs typeface="Cambria"/>
              </a:rPr>
              <a:t>Convert</a:t>
            </a:r>
            <a:r>
              <a:rPr spc="-7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to</a:t>
            </a:r>
            <a:r>
              <a:rPr spc="-35" dirty="0">
                <a:latin typeface="Cambria"/>
                <a:cs typeface="Cambria"/>
              </a:rPr>
              <a:t> </a:t>
            </a:r>
            <a:r>
              <a:rPr spc="-20" dirty="0">
                <a:latin typeface="Cambria"/>
                <a:cs typeface="Cambria"/>
              </a:rPr>
              <a:t>equivalent</a:t>
            </a:r>
            <a:r>
              <a:rPr spc="-31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Moore</a:t>
            </a:r>
            <a:r>
              <a:rPr spc="-60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machine.</a:t>
            </a:r>
            <a:endParaRPr>
              <a:latin typeface="Cambria"/>
              <a:cs typeface="Cambria"/>
            </a:endParaRPr>
          </a:p>
          <a:p>
            <a:pPr>
              <a:spcBef>
                <a:spcPts val="2011"/>
              </a:spcBef>
            </a:pPr>
            <a:endParaRPr>
              <a:latin typeface="Cambria"/>
              <a:cs typeface="Cambria"/>
            </a:endParaRPr>
          </a:p>
          <a:p>
            <a:pPr marR="1252189" algn="ctr"/>
            <a:r>
              <a:rPr sz="1600" spc="-51" dirty="0">
                <a:latin typeface="Cambria"/>
                <a:cs typeface="Cambria"/>
              </a:rPr>
              <a:t>1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5323463" y="2897507"/>
            <a:ext cx="13779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51" dirty="0">
                <a:latin typeface="Cambria"/>
                <a:cs typeface="Cambria"/>
              </a:rPr>
              <a:t>0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5505962" y="3562607"/>
            <a:ext cx="13779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51" dirty="0">
                <a:latin typeface="Cambria"/>
                <a:cs typeface="Cambria"/>
              </a:rPr>
              <a:t>1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7250051" y="2554607"/>
            <a:ext cx="13779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51" dirty="0">
                <a:latin typeface="Cambria"/>
                <a:cs typeface="Cambria"/>
              </a:rPr>
              <a:t>0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7882513" y="4160015"/>
            <a:ext cx="13779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51" dirty="0">
                <a:latin typeface="Cambria"/>
                <a:cs typeface="Cambria"/>
              </a:rPr>
              <a:t>1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8107427" y="2251078"/>
            <a:ext cx="32512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11" dirty="0">
                <a:latin typeface="Cambria"/>
                <a:cs typeface="Cambria"/>
              </a:rPr>
              <a:t>0,</a:t>
            </a:r>
            <a:r>
              <a:rPr sz="1600" spc="-91" dirty="0">
                <a:latin typeface="Cambria"/>
                <a:cs typeface="Cambria"/>
              </a:rPr>
              <a:t> </a:t>
            </a:r>
            <a:r>
              <a:rPr sz="1600" spc="-51" dirty="0">
                <a:latin typeface="Cambria"/>
                <a:cs typeface="Cambria"/>
              </a:rPr>
              <a:t>1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8131809" y="3413890"/>
            <a:ext cx="32512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11" dirty="0">
                <a:latin typeface="Cambria"/>
                <a:cs typeface="Cambria"/>
              </a:rPr>
              <a:t>0,</a:t>
            </a:r>
            <a:r>
              <a:rPr sz="1600" spc="-91" dirty="0">
                <a:latin typeface="Cambria"/>
                <a:cs typeface="Cambria"/>
              </a:rPr>
              <a:t> </a:t>
            </a:r>
            <a:r>
              <a:rPr sz="1600" spc="-51" dirty="0">
                <a:latin typeface="Cambria"/>
                <a:cs typeface="Cambria"/>
              </a:rPr>
              <a:t>1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6049776" y="4367863"/>
            <a:ext cx="138431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51" dirty="0">
                <a:latin typeface="Cambria"/>
                <a:cs typeface="Cambria"/>
              </a:rPr>
              <a:t>0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3612646" y="3989963"/>
            <a:ext cx="13779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51" dirty="0">
                <a:latin typeface="Cambria"/>
                <a:cs typeface="Cambria"/>
              </a:rPr>
              <a:t>1</a:t>
            </a:r>
            <a:endParaRPr sz="1600">
              <a:latin typeface="Cambria"/>
              <a:cs typeface="Cambria"/>
            </a:endParaRPr>
          </a:p>
        </p:txBody>
      </p:sp>
      <p:grpSp>
        <p:nvGrpSpPr>
          <p:cNvPr id="67" name="object 67"/>
          <p:cNvGrpSpPr/>
          <p:nvPr/>
        </p:nvGrpSpPr>
        <p:grpSpPr>
          <a:xfrm>
            <a:off x="1728220" y="1944626"/>
            <a:ext cx="707391" cy="268605"/>
            <a:chOff x="204215" y="1944623"/>
            <a:chExt cx="707390" cy="268605"/>
          </a:xfrm>
        </p:grpSpPr>
        <p:pic>
          <p:nvPicPr>
            <p:cNvPr id="68" name="object 68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04215" y="1944623"/>
              <a:ext cx="707135" cy="268224"/>
            </a:xfrm>
            <a:prstGeom prst="rect">
              <a:avLst/>
            </a:prstGeom>
          </p:spPr>
        </p:pic>
        <p:sp>
          <p:nvSpPr>
            <p:cNvPr id="69" name="object 69"/>
            <p:cNvSpPr/>
            <p:nvPr/>
          </p:nvSpPr>
          <p:spPr>
            <a:xfrm>
              <a:off x="260603" y="2046462"/>
              <a:ext cx="38100" cy="13335"/>
            </a:xfrm>
            <a:custGeom>
              <a:avLst/>
              <a:gdLst/>
              <a:ahLst/>
              <a:cxnLst/>
              <a:rect l="l" t="t" r="r" b="b"/>
              <a:pathLst>
                <a:path w="38100" h="13335">
                  <a:moveTo>
                    <a:pt x="38100" y="0"/>
                  </a:moveTo>
                  <a:lnTo>
                    <a:pt x="0" y="0"/>
                  </a:lnTo>
                  <a:lnTo>
                    <a:pt x="0" y="12715"/>
                  </a:lnTo>
                  <a:lnTo>
                    <a:pt x="38100" y="12715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311403" y="2052820"/>
              <a:ext cx="342900" cy="0"/>
            </a:xfrm>
            <a:custGeom>
              <a:avLst/>
              <a:gdLst/>
              <a:ahLst/>
              <a:cxnLst/>
              <a:rect l="l" t="t" r="r" b="b"/>
              <a:pathLst>
                <a:path w="342900">
                  <a:moveTo>
                    <a:pt x="0" y="0"/>
                  </a:moveTo>
                  <a:lnTo>
                    <a:pt x="342900" y="0"/>
                  </a:lnTo>
                </a:path>
              </a:pathLst>
            </a:custGeom>
            <a:ln w="1271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1" name="object 71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67003" y="2001011"/>
              <a:ext cx="111518" cy="103504"/>
            </a:xfrm>
            <a:prstGeom prst="rect">
              <a:avLst/>
            </a:prstGeom>
          </p:spPr>
        </p:pic>
      </p:grpSp>
      <p:sp>
        <p:nvSpPr>
          <p:cNvPr id="72" name="object 72"/>
          <p:cNvSpPr txBox="1">
            <a:spLocks noGrp="1"/>
          </p:cNvSpPr>
          <p:nvPr>
            <p:ph type="sldNum" sz="quarter" idx="7"/>
          </p:nvPr>
        </p:nvSpPr>
        <p:spPr>
          <a:xfrm>
            <a:off x="1297942" y="5446074"/>
            <a:ext cx="5981700" cy="1275412"/>
          </a:xfrm>
          <a:prstGeom prst="rect">
            <a:avLst/>
          </a:prstGeom>
        </p:spPr>
        <p:txBody>
          <a:bodyPr vert="horz" wrap="square" lIns="0" tIns="974703" rIns="0" bIns="0" rtlCol="0">
            <a:spAutoFit/>
          </a:bodyPr>
          <a:lstStyle/>
          <a:p>
            <a:pPr marL="3117773">
              <a:lnSpc>
                <a:spcPts val="1885"/>
              </a:lnSpc>
            </a:pPr>
            <a:fld id="{81D60167-4931-47E6-BA6A-407CBD079E47}" type="slidenum">
              <a:rPr spc="-25" dirty="0"/>
              <a:pPr marL="3117773">
                <a:lnSpc>
                  <a:spcPts val="1885"/>
                </a:lnSpc>
              </a:pPr>
              <a:t>126</a:t>
            </a:fld>
            <a:endParaRPr spc="-25" dirty="0"/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5951" y="215011"/>
            <a:ext cx="818895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25" dirty="0"/>
              <a:t>Conversion</a:t>
            </a:r>
            <a:r>
              <a:rPr spc="-51" dirty="0"/>
              <a:t> </a:t>
            </a:r>
            <a:r>
              <a:rPr dirty="0"/>
              <a:t>of</a:t>
            </a:r>
            <a:r>
              <a:rPr spc="-51" dirty="0"/>
              <a:t> </a:t>
            </a:r>
            <a:r>
              <a:rPr dirty="0"/>
              <a:t>Mealy</a:t>
            </a:r>
            <a:r>
              <a:rPr spc="-95" dirty="0"/>
              <a:t> </a:t>
            </a:r>
            <a:r>
              <a:rPr dirty="0"/>
              <a:t>Machine</a:t>
            </a:r>
            <a:r>
              <a:rPr spc="-65" dirty="0"/>
              <a:t> </a:t>
            </a:r>
            <a:r>
              <a:rPr dirty="0"/>
              <a:t>to</a:t>
            </a:r>
            <a:r>
              <a:rPr spc="-91" dirty="0"/>
              <a:t> </a:t>
            </a:r>
            <a:r>
              <a:rPr dirty="0"/>
              <a:t>Moore</a:t>
            </a:r>
            <a:r>
              <a:rPr spc="-65" dirty="0"/>
              <a:t> </a:t>
            </a:r>
            <a:r>
              <a:rPr dirty="0"/>
              <a:t>Machine</a:t>
            </a:r>
            <a:r>
              <a:rPr spc="-71" dirty="0"/>
              <a:t> </a:t>
            </a:r>
            <a:r>
              <a:rPr spc="-20" dirty="0"/>
              <a:t>Example-</a:t>
            </a:r>
            <a:r>
              <a:rPr spc="-51" dirty="0"/>
              <a:t>2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297942" y="5446074"/>
            <a:ext cx="5981700" cy="1275412"/>
          </a:xfrm>
          <a:prstGeom prst="rect">
            <a:avLst/>
          </a:prstGeom>
        </p:spPr>
        <p:txBody>
          <a:bodyPr vert="horz" wrap="square" lIns="0" tIns="974703" rIns="0" bIns="0" rtlCol="0">
            <a:spAutoFit/>
          </a:bodyPr>
          <a:lstStyle/>
          <a:p>
            <a:pPr marL="3117773">
              <a:lnSpc>
                <a:spcPts val="1885"/>
              </a:lnSpc>
            </a:pPr>
            <a:fld id="{81D60167-4931-47E6-BA6A-407CBD079E47}" type="slidenum">
              <a:rPr spc="-25" dirty="0"/>
              <a:pPr marL="3117773">
                <a:lnSpc>
                  <a:spcPts val="1885"/>
                </a:lnSpc>
              </a:pPr>
              <a:t>127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102919" y="783465"/>
            <a:ext cx="711454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mbria"/>
                <a:cs typeface="Cambria"/>
              </a:rPr>
              <a:t>Step</a:t>
            </a:r>
            <a:r>
              <a:rPr spc="-5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2:</a:t>
            </a:r>
            <a:r>
              <a:rPr spc="-4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Construct</a:t>
            </a:r>
            <a:r>
              <a:rPr spc="-2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state</a:t>
            </a:r>
            <a:r>
              <a:rPr spc="-45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transition</a:t>
            </a:r>
            <a:r>
              <a:rPr spc="-5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and</a:t>
            </a:r>
            <a:r>
              <a:rPr spc="-5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output</a:t>
            </a:r>
            <a:r>
              <a:rPr spc="-31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function</a:t>
            </a:r>
            <a:r>
              <a:rPr spc="-9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for</a:t>
            </a:r>
            <a:r>
              <a:rPr spc="-25" dirty="0">
                <a:latin typeface="Cambria"/>
                <a:cs typeface="Cambria"/>
              </a:rPr>
              <a:t> </a:t>
            </a:r>
            <a:r>
              <a:rPr spc="-20" dirty="0">
                <a:latin typeface="Cambria"/>
                <a:cs typeface="Cambria"/>
              </a:rPr>
              <a:t>Moore</a:t>
            </a:r>
            <a:r>
              <a:rPr spc="-80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machine.</a:t>
            </a:r>
            <a:endParaRPr>
              <a:latin typeface="Cambria"/>
              <a:cs typeface="Cambri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027174" y="1435104"/>
          <a:ext cx="4117340" cy="35166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96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22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64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01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4175">
                <a:tc rowSpan="2">
                  <a:txBody>
                    <a:bodyPr/>
                    <a:lstStyle/>
                    <a:p>
                      <a:pPr marL="117475" marR="113664" indent="1308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600" spc="-10" dirty="0">
                          <a:latin typeface="Cambria"/>
                          <a:cs typeface="Cambria"/>
                        </a:rPr>
                        <a:t>Input </a:t>
                      </a:r>
                      <a:r>
                        <a:rPr sz="1600" spc="-20" dirty="0">
                          <a:latin typeface="Cambria"/>
                          <a:cs typeface="Cambria"/>
                        </a:rPr>
                        <a:t>Symbols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55054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900" dirty="0">
                          <a:latin typeface="Cambria"/>
                          <a:cs typeface="Cambria"/>
                        </a:rPr>
                        <a:t>Next</a:t>
                      </a:r>
                      <a:r>
                        <a:rPr sz="1900" spc="-9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spc="-10" dirty="0">
                          <a:latin typeface="Cambria"/>
                          <a:cs typeface="Cambria"/>
                        </a:rPr>
                        <a:t>State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429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marL="1422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900" spc="-10" dirty="0">
                          <a:latin typeface="Cambria"/>
                          <a:cs typeface="Cambria"/>
                        </a:rPr>
                        <a:t>Output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429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17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spc="-50" dirty="0">
                          <a:latin typeface="Cambria"/>
                          <a:cs typeface="Cambria"/>
                        </a:rPr>
                        <a:t>0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spc="-50" dirty="0">
                          <a:latin typeface="Cambria"/>
                          <a:cs typeface="Cambria"/>
                        </a:rPr>
                        <a:t>1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42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320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q1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q1’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q2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900" spc="-50" dirty="0">
                          <a:latin typeface="Symbol"/>
                          <a:cs typeface="Symbol"/>
                        </a:rPr>
                        <a:t></a:t>
                      </a:r>
                      <a:endParaRPr sz="1900">
                        <a:latin typeface="Symbol"/>
                        <a:cs typeface="Symbol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132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q1’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q1’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q2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spc="-50" dirty="0">
                          <a:latin typeface="Cambria"/>
                          <a:cs typeface="Cambria"/>
                        </a:rPr>
                        <a:t>1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q2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q4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q4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spc="-50" dirty="0">
                          <a:latin typeface="Cambria"/>
                          <a:cs typeface="Cambria"/>
                        </a:rPr>
                        <a:t>0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036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q2’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q4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q4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spc="-50" dirty="0">
                          <a:latin typeface="Cambria"/>
                          <a:cs typeface="Cambria"/>
                        </a:rPr>
                        <a:t>1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q3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q2’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q3’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900" spc="-50" dirty="0">
                          <a:latin typeface="Cambria"/>
                          <a:cs typeface="Cambria"/>
                        </a:rPr>
                        <a:t>0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q3’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q2’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q3’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900" spc="-50" dirty="0">
                          <a:latin typeface="Cambria"/>
                          <a:cs typeface="Cambria"/>
                        </a:rPr>
                        <a:t>1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q4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83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q3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83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q1’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83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900" spc="-50" dirty="0">
                          <a:latin typeface="Cambria"/>
                          <a:cs typeface="Cambria"/>
                        </a:rPr>
                        <a:t>1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83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5951" y="215011"/>
            <a:ext cx="81870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25" dirty="0"/>
              <a:t>Conversion</a:t>
            </a:r>
            <a:r>
              <a:rPr spc="-51" dirty="0"/>
              <a:t> </a:t>
            </a:r>
            <a:r>
              <a:rPr dirty="0"/>
              <a:t>of</a:t>
            </a:r>
            <a:r>
              <a:rPr spc="-60" dirty="0"/>
              <a:t> </a:t>
            </a:r>
            <a:r>
              <a:rPr dirty="0"/>
              <a:t>Moore</a:t>
            </a:r>
            <a:r>
              <a:rPr spc="-51" dirty="0"/>
              <a:t> </a:t>
            </a:r>
            <a:r>
              <a:rPr dirty="0"/>
              <a:t>Machine</a:t>
            </a:r>
            <a:r>
              <a:rPr spc="-100" dirty="0"/>
              <a:t> </a:t>
            </a:r>
            <a:r>
              <a:rPr dirty="0"/>
              <a:t>to</a:t>
            </a:r>
            <a:r>
              <a:rPr spc="-65" dirty="0"/>
              <a:t> </a:t>
            </a:r>
            <a:r>
              <a:rPr dirty="0"/>
              <a:t>Mealy</a:t>
            </a:r>
            <a:r>
              <a:rPr spc="-85" dirty="0"/>
              <a:t> </a:t>
            </a:r>
            <a:r>
              <a:rPr dirty="0"/>
              <a:t>Machine</a:t>
            </a:r>
            <a:r>
              <a:rPr spc="-80" dirty="0"/>
              <a:t> </a:t>
            </a:r>
            <a:r>
              <a:rPr spc="-20" dirty="0"/>
              <a:t>Example-</a:t>
            </a:r>
            <a:r>
              <a:rPr spc="-51" dirty="0"/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02916" y="783465"/>
            <a:ext cx="572516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mbria"/>
                <a:cs typeface="Cambria"/>
              </a:rPr>
              <a:t>Ex1:</a:t>
            </a:r>
            <a:r>
              <a:rPr spc="-25" dirty="0">
                <a:latin typeface="Cambria"/>
                <a:cs typeface="Cambria"/>
              </a:rPr>
              <a:t> Convert</a:t>
            </a:r>
            <a:r>
              <a:rPr spc="-7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the</a:t>
            </a:r>
            <a:r>
              <a:rPr spc="-20" dirty="0">
                <a:latin typeface="Cambria"/>
                <a:cs typeface="Cambria"/>
              </a:rPr>
              <a:t> given</a:t>
            </a:r>
            <a:r>
              <a:rPr spc="-71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Moore</a:t>
            </a:r>
            <a:r>
              <a:rPr spc="-6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machine</a:t>
            </a:r>
            <a:r>
              <a:rPr spc="-4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in</a:t>
            </a:r>
            <a:r>
              <a:rPr spc="-6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to</a:t>
            </a:r>
            <a:r>
              <a:rPr spc="-40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mealy</a:t>
            </a:r>
            <a:r>
              <a:rPr spc="-35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machine</a:t>
            </a:r>
            <a:endParaRPr>
              <a:latin typeface="Cambria"/>
              <a:cs typeface="Cambr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501832" y="1594103"/>
            <a:ext cx="2885440" cy="2092960"/>
            <a:chOff x="2977832" y="1594103"/>
            <a:chExt cx="2885440" cy="209296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84676" y="1594103"/>
              <a:ext cx="1688592" cy="160172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982468" y="2630423"/>
              <a:ext cx="914400" cy="711835"/>
            </a:xfrm>
            <a:custGeom>
              <a:avLst/>
              <a:gdLst/>
              <a:ahLst/>
              <a:cxnLst/>
              <a:rect l="l" t="t" r="r" b="b"/>
              <a:pathLst>
                <a:path w="914400" h="711835">
                  <a:moveTo>
                    <a:pt x="457199" y="0"/>
                  </a:moveTo>
                  <a:lnTo>
                    <a:pt x="403859" y="2412"/>
                  </a:lnTo>
                  <a:lnTo>
                    <a:pt x="352424" y="9398"/>
                  </a:lnTo>
                  <a:lnTo>
                    <a:pt x="303021" y="20700"/>
                  </a:lnTo>
                  <a:lnTo>
                    <a:pt x="256158" y="36067"/>
                  </a:lnTo>
                  <a:lnTo>
                    <a:pt x="212089" y="55372"/>
                  </a:lnTo>
                  <a:lnTo>
                    <a:pt x="171195" y="78104"/>
                  </a:lnTo>
                  <a:lnTo>
                    <a:pt x="133857" y="104139"/>
                  </a:lnTo>
                  <a:lnTo>
                    <a:pt x="100456" y="133096"/>
                  </a:lnTo>
                  <a:lnTo>
                    <a:pt x="71246" y="164973"/>
                  </a:lnTo>
                  <a:lnTo>
                    <a:pt x="46481" y="199136"/>
                  </a:lnTo>
                  <a:lnTo>
                    <a:pt x="26669" y="235585"/>
                  </a:lnTo>
                  <a:lnTo>
                    <a:pt x="12064" y="274065"/>
                  </a:lnTo>
                  <a:lnTo>
                    <a:pt x="3048" y="314071"/>
                  </a:lnTo>
                  <a:lnTo>
                    <a:pt x="0" y="355600"/>
                  </a:lnTo>
                  <a:lnTo>
                    <a:pt x="3048" y="397128"/>
                  </a:lnTo>
                  <a:lnTo>
                    <a:pt x="12064" y="437134"/>
                  </a:lnTo>
                  <a:lnTo>
                    <a:pt x="26669" y="475614"/>
                  </a:lnTo>
                  <a:lnTo>
                    <a:pt x="46481" y="512063"/>
                  </a:lnTo>
                  <a:lnTo>
                    <a:pt x="71246" y="546353"/>
                  </a:lnTo>
                  <a:lnTo>
                    <a:pt x="100456" y="578103"/>
                  </a:lnTo>
                  <a:lnTo>
                    <a:pt x="133857" y="607187"/>
                  </a:lnTo>
                  <a:lnTo>
                    <a:pt x="171195" y="633222"/>
                  </a:lnTo>
                  <a:lnTo>
                    <a:pt x="212089" y="655954"/>
                  </a:lnTo>
                  <a:lnTo>
                    <a:pt x="256158" y="675131"/>
                  </a:lnTo>
                  <a:lnTo>
                    <a:pt x="303021" y="690626"/>
                  </a:lnTo>
                  <a:lnTo>
                    <a:pt x="352424" y="701928"/>
                  </a:lnTo>
                  <a:lnTo>
                    <a:pt x="403859" y="708913"/>
                  </a:lnTo>
                  <a:lnTo>
                    <a:pt x="457199" y="711326"/>
                  </a:lnTo>
                  <a:lnTo>
                    <a:pt x="510540" y="708913"/>
                  </a:lnTo>
                  <a:lnTo>
                    <a:pt x="562102" y="701928"/>
                  </a:lnTo>
                  <a:lnTo>
                    <a:pt x="611378" y="690626"/>
                  </a:lnTo>
                  <a:lnTo>
                    <a:pt x="658368" y="675131"/>
                  </a:lnTo>
                  <a:lnTo>
                    <a:pt x="702309" y="655954"/>
                  </a:lnTo>
                  <a:lnTo>
                    <a:pt x="743204" y="633222"/>
                  </a:lnTo>
                  <a:lnTo>
                    <a:pt x="780542" y="607187"/>
                  </a:lnTo>
                  <a:lnTo>
                    <a:pt x="813943" y="578103"/>
                  </a:lnTo>
                  <a:lnTo>
                    <a:pt x="843280" y="546353"/>
                  </a:lnTo>
                  <a:lnTo>
                    <a:pt x="867918" y="512063"/>
                  </a:lnTo>
                  <a:lnTo>
                    <a:pt x="887730" y="475614"/>
                  </a:lnTo>
                  <a:lnTo>
                    <a:pt x="902334" y="437134"/>
                  </a:lnTo>
                  <a:lnTo>
                    <a:pt x="911352" y="397128"/>
                  </a:lnTo>
                  <a:lnTo>
                    <a:pt x="914399" y="355600"/>
                  </a:lnTo>
                  <a:lnTo>
                    <a:pt x="911352" y="314071"/>
                  </a:lnTo>
                  <a:lnTo>
                    <a:pt x="902334" y="274065"/>
                  </a:lnTo>
                  <a:lnTo>
                    <a:pt x="887730" y="235585"/>
                  </a:lnTo>
                  <a:lnTo>
                    <a:pt x="867918" y="199136"/>
                  </a:lnTo>
                  <a:lnTo>
                    <a:pt x="843280" y="164973"/>
                  </a:lnTo>
                  <a:lnTo>
                    <a:pt x="813943" y="133096"/>
                  </a:lnTo>
                  <a:lnTo>
                    <a:pt x="780542" y="104139"/>
                  </a:lnTo>
                  <a:lnTo>
                    <a:pt x="743204" y="78104"/>
                  </a:lnTo>
                  <a:lnTo>
                    <a:pt x="702309" y="55372"/>
                  </a:lnTo>
                  <a:lnTo>
                    <a:pt x="658368" y="36067"/>
                  </a:lnTo>
                  <a:lnTo>
                    <a:pt x="611378" y="20700"/>
                  </a:lnTo>
                  <a:lnTo>
                    <a:pt x="562102" y="9398"/>
                  </a:lnTo>
                  <a:lnTo>
                    <a:pt x="510540" y="2412"/>
                  </a:lnTo>
                  <a:lnTo>
                    <a:pt x="4571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983230" y="2631186"/>
              <a:ext cx="914400" cy="711835"/>
            </a:xfrm>
            <a:custGeom>
              <a:avLst/>
              <a:gdLst/>
              <a:ahLst/>
              <a:cxnLst/>
              <a:rect l="l" t="t" r="r" b="b"/>
              <a:pathLst>
                <a:path w="914400" h="711835">
                  <a:moveTo>
                    <a:pt x="914399" y="355600"/>
                  </a:moveTo>
                  <a:lnTo>
                    <a:pt x="911352" y="314071"/>
                  </a:lnTo>
                  <a:lnTo>
                    <a:pt x="902334" y="274065"/>
                  </a:lnTo>
                  <a:lnTo>
                    <a:pt x="887730" y="235585"/>
                  </a:lnTo>
                  <a:lnTo>
                    <a:pt x="867918" y="199136"/>
                  </a:lnTo>
                  <a:lnTo>
                    <a:pt x="843280" y="164973"/>
                  </a:lnTo>
                  <a:lnTo>
                    <a:pt x="813943" y="133096"/>
                  </a:lnTo>
                  <a:lnTo>
                    <a:pt x="780542" y="104139"/>
                  </a:lnTo>
                  <a:lnTo>
                    <a:pt x="743204" y="78104"/>
                  </a:lnTo>
                  <a:lnTo>
                    <a:pt x="702309" y="55372"/>
                  </a:lnTo>
                  <a:lnTo>
                    <a:pt x="658368" y="36067"/>
                  </a:lnTo>
                  <a:lnTo>
                    <a:pt x="611378" y="20700"/>
                  </a:lnTo>
                  <a:lnTo>
                    <a:pt x="562102" y="9398"/>
                  </a:lnTo>
                  <a:lnTo>
                    <a:pt x="510540" y="2412"/>
                  </a:lnTo>
                  <a:lnTo>
                    <a:pt x="457199" y="0"/>
                  </a:lnTo>
                  <a:lnTo>
                    <a:pt x="403859" y="2412"/>
                  </a:lnTo>
                  <a:lnTo>
                    <a:pt x="352424" y="9398"/>
                  </a:lnTo>
                  <a:lnTo>
                    <a:pt x="303021" y="20700"/>
                  </a:lnTo>
                  <a:lnTo>
                    <a:pt x="256158" y="36067"/>
                  </a:lnTo>
                  <a:lnTo>
                    <a:pt x="212089" y="55372"/>
                  </a:lnTo>
                  <a:lnTo>
                    <a:pt x="171195" y="78104"/>
                  </a:lnTo>
                  <a:lnTo>
                    <a:pt x="133857" y="104139"/>
                  </a:lnTo>
                  <a:lnTo>
                    <a:pt x="100456" y="133096"/>
                  </a:lnTo>
                  <a:lnTo>
                    <a:pt x="71246" y="164973"/>
                  </a:lnTo>
                  <a:lnTo>
                    <a:pt x="46481" y="199136"/>
                  </a:lnTo>
                  <a:lnTo>
                    <a:pt x="26669" y="235585"/>
                  </a:lnTo>
                  <a:lnTo>
                    <a:pt x="12064" y="274065"/>
                  </a:lnTo>
                  <a:lnTo>
                    <a:pt x="3047" y="314071"/>
                  </a:lnTo>
                  <a:lnTo>
                    <a:pt x="0" y="355600"/>
                  </a:lnTo>
                  <a:lnTo>
                    <a:pt x="3047" y="397128"/>
                  </a:lnTo>
                  <a:lnTo>
                    <a:pt x="12064" y="437134"/>
                  </a:lnTo>
                  <a:lnTo>
                    <a:pt x="26669" y="475614"/>
                  </a:lnTo>
                  <a:lnTo>
                    <a:pt x="46481" y="512063"/>
                  </a:lnTo>
                  <a:lnTo>
                    <a:pt x="71246" y="546353"/>
                  </a:lnTo>
                  <a:lnTo>
                    <a:pt x="100456" y="578103"/>
                  </a:lnTo>
                  <a:lnTo>
                    <a:pt x="133857" y="607187"/>
                  </a:lnTo>
                  <a:lnTo>
                    <a:pt x="171195" y="633222"/>
                  </a:lnTo>
                  <a:lnTo>
                    <a:pt x="212089" y="655954"/>
                  </a:lnTo>
                  <a:lnTo>
                    <a:pt x="256158" y="675131"/>
                  </a:lnTo>
                  <a:lnTo>
                    <a:pt x="303021" y="690626"/>
                  </a:lnTo>
                  <a:lnTo>
                    <a:pt x="352424" y="701928"/>
                  </a:lnTo>
                  <a:lnTo>
                    <a:pt x="403859" y="708913"/>
                  </a:lnTo>
                  <a:lnTo>
                    <a:pt x="457199" y="711326"/>
                  </a:lnTo>
                  <a:lnTo>
                    <a:pt x="510540" y="708913"/>
                  </a:lnTo>
                  <a:lnTo>
                    <a:pt x="562102" y="701928"/>
                  </a:lnTo>
                  <a:lnTo>
                    <a:pt x="611378" y="690626"/>
                  </a:lnTo>
                  <a:lnTo>
                    <a:pt x="658368" y="675131"/>
                  </a:lnTo>
                  <a:lnTo>
                    <a:pt x="702309" y="655954"/>
                  </a:lnTo>
                  <a:lnTo>
                    <a:pt x="743204" y="633222"/>
                  </a:lnTo>
                  <a:lnTo>
                    <a:pt x="780542" y="607187"/>
                  </a:lnTo>
                  <a:lnTo>
                    <a:pt x="813943" y="578103"/>
                  </a:lnTo>
                  <a:lnTo>
                    <a:pt x="843280" y="546353"/>
                  </a:lnTo>
                  <a:lnTo>
                    <a:pt x="867918" y="512063"/>
                  </a:lnTo>
                  <a:lnTo>
                    <a:pt x="887730" y="475614"/>
                  </a:lnTo>
                  <a:lnTo>
                    <a:pt x="902334" y="437134"/>
                  </a:lnTo>
                  <a:lnTo>
                    <a:pt x="911352" y="397128"/>
                  </a:lnTo>
                  <a:lnTo>
                    <a:pt x="914399" y="355600"/>
                  </a:lnTo>
                  <a:close/>
                </a:path>
              </a:pathLst>
            </a:custGeom>
            <a:ln w="10667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97424" y="3243071"/>
              <a:ext cx="565403" cy="443483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4732786" y="2843228"/>
            <a:ext cx="46164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20" dirty="0">
                <a:latin typeface="Cambria"/>
                <a:cs typeface="Cambria"/>
              </a:rPr>
              <a:t>q3/1</a:t>
            </a:r>
            <a:endParaRPr sz="1600">
              <a:latin typeface="Cambria"/>
              <a:cs typeface="Cambri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501834" y="1138369"/>
            <a:ext cx="925195" cy="722631"/>
            <a:chOff x="2977832" y="1138364"/>
            <a:chExt cx="925194" cy="722630"/>
          </a:xfrm>
        </p:grpSpPr>
        <p:sp>
          <p:nvSpPr>
            <p:cNvPr id="11" name="object 11"/>
            <p:cNvSpPr/>
            <p:nvPr/>
          </p:nvSpPr>
          <p:spPr>
            <a:xfrm>
              <a:off x="2982468" y="1143000"/>
              <a:ext cx="914400" cy="711835"/>
            </a:xfrm>
            <a:custGeom>
              <a:avLst/>
              <a:gdLst/>
              <a:ahLst/>
              <a:cxnLst/>
              <a:rect l="l" t="t" r="r" b="b"/>
              <a:pathLst>
                <a:path w="914400" h="711835">
                  <a:moveTo>
                    <a:pt x="457199" y="0"/>
                  </a:moveTo>
                  <a:lnTo>
                    <a:pt x="403859" y="2412"/>
                  </a:lnTo>
                  <a:lnTo>
                    <a:pt x="352424" y="9398"/>
                  </a:lnTo>
                  <a:lnTo>
                    <a:pt x="303021" y="20700"/>
                  </a:lnTo>
                  <a:lnTo>
                    <a:pt x="256158" y="36195"/>
                  </a:lnTo>
                  <a:lnTo>
                    <a:pt x="212089" y="55372"/>
                  </a:lnTo>
                  <a:lnTo>
                    <a:pt x="171195" y="78104"/>
                  </a:lnTo>
                  <a:lnTo>
                    <a:pt x="133857" y="104139"/>
                  </a:lnTo>
                  <a:lnTo>
                    <a:pt x="100456" y="133223"/>
                  </a:lnTo>
                  <a:lnTo>
                    <a:pt x="71246" y="164973"/>
                  </a:lnTo>
                  <a:lnTo>
                    <a:pt x="46481" y="199262"/>
                  </a:lnTo>
                  <a:lnTo>
                    <a:pt x="26669" y="235712"/>
                  </a:lnTo>
                  <a:lnTo>
                    <a:pt x="12064" y="274065"/>
                  </a:lnTo>
                  <a:lnTo>
                    <a:pt x="3048" y="314198"/>
                  </a:lnTo>
                  <a:lnTo>
                    <a:pt x="0" y="355600"/>
                  </a:lnTo>
                  <a:lnTo>
                    <a:pt x="3048" y="397128"/>
                  </a:lnTo>
                  <a:lnTo>
                    <a:pt x="12064" y="437134"/>
                  </a:lnTo>
                  <a:lnTo>
                    <a:pt x="26669" y="475614"/>
                  </a:lnTo>
                  <a:lnTo>
                    <a:pt x="46481" y="512063"/>
                  </a:lnTo>
                  <a:lnTo>
                    <a:pt x="71246" y="546353"/>
                  </a:lnTo>
                  <a:lnTo>
                    <a:pt x="100456" y="578103"/>
                  </a:lnTo>
                  <a:lnTo>
                    <a:pt x="133857" y="607187"/>
                  </a:lnTo>
                  <a:lnTo>
                    <a:pt x="171195" y="633222"/>
                  </a:lnTo>
                  <a:lnTo>
                    <a:pt x="212089" y="655954"/>
                  </a:lnTo>
                  <a:lnTo>
                    <a:pt x="256158" y="675132"/>
                  </a:lnTo>
                  <a:lnTo>
                    <a:pt x="303021" y="690626"/>
                  </a:lnTo>
                  <a:lnTo>
                    <a:pt x="352424" y="701928"/>
                  </a:lnTo>
                  <a:lnTo>
                    <a:pt x="403859" y="708913"/>
                  </a:lnTo>
                  <a:lnTo>
                    <a:pt x="457199" y="711326"/>
                  </a:lnTo>
                  <a:lnTo>
                    <a:pt x="510540" y="708913"/>
                  </a:lnTo>
                  <a:lnTo>
                    <a:pt x="562102" y="701928"/>
                  </a:lnTo>
                  <a:lnTo>
                    <a:pt x="611378" y="690626"/>
                  </a:lnTo>
                  <a:lnTo>
                    <a:pt x="658368" y="675132"/>
                  </a:lnTo>
                  <a:lnTo>
                    <a:pt x="702309" y="655954"/>
                  </a:lnTo>
                  <a:lnTo>
                    <a:pt x="743204" y="633222"/>
                  </a:lnTo>
                  <a:lnTo>
                    <a:pt x="780542" y="607187"/>
                  </a:lnTo>
                  <a:lnTo>
                    <a:pt x="813943" y="578103"/>
                  </a:lnTo>
                  <a:lnTo>
                    <a:pt x="843280" y="546353"/>
                  </a:lnTo>
                  <a:lnTo>
                    <a:pt x="867918" y="512063"/>
                  </a:lnTo>
                  <a:lnTo>
                    <a:pt x="887730" y="475614"/>
                  </a:lnTo>
                  <a:lnTo>
                    <a:pt x="902334" y="437134"/>
                  </a:lnTo>
                  <a:lnTo>
                    <a:pt x="911352" y="397128"/>
                  </a:lnTo>
                  <a:lnTo>
                    <a:pt x="914399" y="355600"/>
                  </a:lnTo>
                  <a:lnTo>
                    <a:pt x="911352" y="314198"/>
                  </a:lnTo>
                  <a:lnTo>
                    <a:pt x="902334" y="274065"/>
                  </a:lnTo>
                  <a:lnTo>
                    <a:pt x="887730" y="235712"/>
                  </a:lnTo>
                  <a:lnTo>
                    <a:pt x="867918" y="199262"/>
                  </a:lnTo>
                  <a:lnTo>
                    <a:pt x="843280" y="164973"/>
                  </a:lnTo>
                  <a:lnTo>
                    <a:pt x="813943" y="133223"/>
                  </a:lnTo>
                  <a:lnTo>
                    <a:pt x="780542" y="104139"/>
                  </a:lnTo>
                  <a:lnTo>
                    <a:pt x="743204" y="78104"/>
                  </a:lnTo>
                  <a:lnTo>
                    <a:pt x="702309" y="55372"/>
                  </a:lnTo>
                  <a:lnTo>
                    <a:pt x="658368" y="36195"/>
                  </a:lnTo>
                  <a:lnTo>
                    <a:pt x="611378" y="20700"/>
                  </a:lnTo>
                  <a:lnTo>
                    <a:pt x="562102" y="9398"/>
                  </a:lnTo>
                  <a:lnTo>
                    <a:pt x="510540" y="2412"/>
                  </a:lnTo>
                  <a:lnTo>
                    <a:pt x="4571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983230" y="1143762"/>
              <a:ext cx="914400" cy="711835"/>
            </a:xfrm>
            <a:custGeom>
              <a:avLst/>
              <a:gdLst/>
              <a:ahLst/>
              <a:cxnLst/>
              <a:rect l="l" t="t" r="r" b="b"/>
              <a:pathLst>
                <a:path w="914400" h="711835">
                  <a:moveTo>
                    <a:pt x="914399" y="355600"/>
                  </a:moveTo>
                  <a:lnTo>
                    <a:pt x="911352" y="314198"/>
                  </a:lnTo>
                  <a:lnTo>
                    <a:pt x="902334" y="274065"/>
                  </a:lnTo>
                  <a:lnTo>
                    <a:pt x="887730" y="235712"/>
                  </a:lnTo>
                  <a:lnTo>
                    <a:pt x="867918" y="199262"/>
                  </a:lnTo>
                  <a:lnTo>
                    <a:pt x="843280" y="164973"/>
                  </a:lnTo>
                  <a:lnTo>
                    <a:pt x="813943" y="133223"/>
                  </a:lnTo>
                  <a:lnTo>
                    <a:pt x="780542" y="104139"/>
                  </a:lnTo>
                  <a:lnTo>
                    <a:pt x="743204" y="78104"/>
                  </a:lnTo>
                  <a:lnTo>
                    <a:pt x="702309" y="55372"/>
                  </a:lnTo>
                  <a:lnTo>
                    <a:pt x="658368" y="36195"/>
                  </a:lnTo>
                  <a:lnTo>
                    <a:pt x="611378" y="20700"/>
                  </a:lnTo>
                  <a:lnTo>
                    <a:pt x="562102" y="9398"/>
                  </a:lnTo>
                  <a:lnTo>
                    <a:pt x="510540" y="2412"/>
                  </a:lnTo>
                  <a:lnTo>
                    <a:pt x="457199" y="0"/>
                  </a:lnTo>
                  <a:lnTo>
                    <a:pt x="403859" y="2412"/>
                  </a:lnTo>
                  <a:lnTo>
                    <a:pt x="352424" y="9398"/>
                  </a:lnTo>
                  <a:lnTo>
                    <a:pt x="303021" y="20700"/>
                  </a:lnTo>
                  <a:lnTo>
                    <a:pt x="256158" y="36195"/>
                  </a:lnTo>
                  <a:lnTo>
                    <a:pt x="212089" y="55372"/>
                  </a:lnTo>
                  <a:lnTo>
                    <a:pt x="171195" y="78104"/>
                  </a:lnTo>
                  <a:lnTo>
                    <a:pt x="133857" y="104139"/>
                  </a:lnTo>
                  <a:lnTo>
                    <a:pt x="100456" y="133223"/>
                  </a:lnTo>
                  <a:lnTo>
                    <a:pt x="71246" y="164973"/>
                  </a:lnTo>
                  <a:lnTo>
                    <a:pt x="46481" y="199262"/>
                  </a:lnTo>
                  <a:lnTo>
                    <a:pt x="26669" y="235712"/>
                  </a:lnTo>
                  <a:lnTo>
                    <a:pt x="12064" y="274065"/>
                  </a:lnTo>
                  <a:lnTo>
                    <a:pt x="3047" y="314198"/>
                  </a:lnTo>
                  <a:lnTo>
                    <a:pt x="0" y="355600"/>
                  </a:lnTo>
                  <a:lnTo>
                    <a:pt x="3047" y="397128"/>
                  </a:lnTo>
                  <a:lnTo>
                    <a:pt x="12064" y="437134"/>
                  </a:lnTo>
                  <a:lnTo>
                    <a:pt x="26669" y="475614"/>
                  </a:lnTo>
                  <a:lnTo>
                    <a:pt x="46481" y="512063"/>
                  </a:lnTo>
                  <a:lnTo>
                    <a:pt x="71246" y="546353"/>
                  </a:lnTo>
                  <a:lnTo>
                    <a:pt x="100456" y="578103"/>
                  </a:lnTo>
                  <a:lnTo>
                    <a:pt x="133857" y="607187"/>
                  </a:lnTo>
                  <a:lnTo>
                    <a:pt x="171195" y="633222"/>
                  </a:lnTo>
                  <a:lnTo>
                    <a:pt x="212089" y="655954"/>
                  </a:lnTo>
                  <a:lnTo>
                    <a:pt x="256158" y="675132"/>
                  </a:lnTo>
                  <a:lnTo>
                    <a:pt x="303021" y="690626"/>
                  </a:lnTo>
                  <a:lnTo>
                    <a:pt x="352424" y="701928"/>
                  </a:lnTo>
                  <a:lnTo>
                    <a:pt x="403859" y="708913"/>
                  </a:lnTo>
                  <a:lnTo>
                    <a:pt x="457199" y="711326"/>
                  </a:lnTo>
                  <a:lnTo>
                    <a:pt x="510540" y="708913"/>
                  </a:lnTo>
                  <a:lnTo>
                    <a:pt x="562102" y="701928"/>
                  </a:lnTo>
                  <a:lnTo>
                    <a:pt x="611378" y="690626"/>
                  </a:lnTo>
                  <a:lnTo>
                    <a:pt x="658368" y="675132"/>
                  </a:lnTo>
                  <a:lnTo>
                    <a:pt x="702309" y="655954"/>
                  </a:lnTo>
                  <a:lnTo>
                    <a:pt x="743204" y="633222"/>
                  </a:lnTo>
                  <a:lnTo>
                    <a:pt x="780542" y="607187"/>
                  </a:lnTo>
                  <a:lnTo>
                    <a:pt x="813943" y="578103"/>
                  </a:lnTo>
                  <a:lnTo>
                    <a:pt x="843280" y="546353"/>
                  </a:lnTo>
                  <a:lnTo>
                    <a:pt x="867918" y="512063"/>
                  </a:lnTo>
                  <a:lnTo>
                    <a:pt x="887730" y="475614"/>
                  </a:lnTo>
                  <a:lnTo>
                    <a:pt x="902334" y="437134"/>
                  </a:lnTo>
                  <a:lnTo>
                    <a:pt x="911352" y="397128"/>
                  </a:lnTo>
                  <a:lnTo>
                    <a:pt x="914399" y="355600"/>
                  </a:lnTo>
                  <a:close/>
                </a:path>
              </a:pathLst>
            </a:custGeom>
            <a:ln w="10667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723639" y="1215648"/>
            <a:ext cx="476251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600" spc="-20" dirty="0">
                <a:latin typeface="Cambria"/>
                <a:cs typeface="Cambria"/>
              </a:rPr>
              <a:t>q0/</a:t>
            </a:r>
            <a:r>
              <a:rPr sz="2000" spc="-20" dirty="0">
                <a:latin typeface="Symbol"/>
                <a:cs typeface="Symbol"/>
              </a:rPr>
              <a:t></a:t>
            </a:r>
            <a:endParaRPr sz="2000">
              <a:latin typeface="Symbol"/>
              <a:cs typeface="Symbo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635434" y="1138369"/>
            <a:ext cx="925195" cy="722631"/>
            <a:chOff x="5111432" y="1138364"/>
            <a:chExt cx="925194" cy="722630"/>
          </a:xfrm>
        </p:grpSpPr>
        <p:sp>
          <p:nvSpPr>
            <p:cNvPr id="15" name="object 15"/>
            <p:cNvSpPr/>
            <p:nvPr/>
          </p:nvSpPr>
          <p:spPr>
            <a:xfrm>
              <a:off x="5116068" y="1143000"/>
              <a:ext cx="914400" cy="711835"/>
            </a:xfrm>
            <a:custGeom>
              <a:avLst/>
              <a:gdLst/>
              <a:ahLst/>
              <a:cxnLst/>
              <a:rect l="l" t="t" r="r" b="b"/>
              <a:pathLst>
                <a:path w="914400" h="711835">
                  <a:moveTo>
                    <a:pt x="457200" y="0"/>
                  </a:moveTo>
                  <a:lnTo>
                    <a:pt x="403860" y="2412"/>
                  </a:lnTo>
                  <a:lnTo>
                    <a:pt x="352425" y="9398"/>
                  </a:lnTo>
                  <a:lnTo>
                    <a:pt x="303022" y="20700"/>
                  </a:lnTo>
                  <a:lnTo>
                    <a:pt x="256159" y="36195"/>
                  </a:lnTo>
                  <a:lnTo>
                    <a:pt x="212090" y="55372"/>
                  </a:lnTo>
                  <a:lnTo>
                    <a:pt x="171196" y="78104"/>
                  </a:lnTo>
                  <a:lnTo>
                    <a:pt x="133858" y="104139"/>
                  </a:lnTo>
                  <a:lnTo>
                    <a:pt x="100457" y="133223"/>
                  </a:lnTo>
                  <a:lnTo>
                    <a:pt x="71247" y="164973"/>
                  </a:lnTo>
                  <a:lnTo>
                    <a:pt x="46482" y="199262"/>
                  </a:lnTo>
                  <a:lnTo>
                    <a:pt x="26670" y="235712"/>
                  </a:lnTo>
                  <a:lnTo>
                    <a:pt x="12065" y="274065"/>
                  </a:lnTo>
                  <a:lnTo>
                    <a:pt x="3048" y="314198"/>
                  </a:lnTo>
                  <a:lnTo>
                    <a:pt x="0" y="355600"/>
                  </a:lnTo>
                  <a:lnTo>
                    <a:pt x="3048" y="397128"/>
                  </a:lnTo>
                  <a:lnTo>
                    <a:pt x="12065" y="437134"/>
                  </a:lnTo>
                  <a:lnTo>
                    <a:pt x="26670" y="475614"/>
                  </a:lnTo>
                  <a:lnTo>
                    <a:pt x="46482" y="512063"/>
                  </a:lnTo>
                  <a:lnTo>
                    <a:pt x="71247" y="546353"/>
                  </a:lnTo>
                  <a:lnTo>
                    <a:pt x="100457" y="578103"/>
                  </a:lnTo>
                  <a:lnTo>
                    <a:pt x="133858" y="607187"/>
                  </a:lnTo>
                  <a:lnTo>
                    <a:pt x="171196" y="633222"/>
                  </a:lnTo>
                  <a:lnTo>
                    <a:pt x="212090" y="655954"/>
                  </a:lnTo>
                  <a:lnTo>
                    <a:pt x="256159" y="675132"/>
                  </a:lnTo>
                  <a:lnTo>
                    <a:pt x="303022" y="690626"/>
                  </a:lnTo>
                  <a:lnTo>
                    <a:pt x="352425" y="701928"/>
                  </a:lnTo>
                  <a:lnTo>
                    <a:pt x="403860" y="708913"/>
                  </a:lnTo>
                  <a:lnTo>
                    <a:pt x="457200" y="711326"/>
                  </a:lnTo>
                  <a:lnTo>
                    <a:pt x="510540" y="708913"/>
                  </a:lnTo>
                  <a:lnTo>
                    <a:pt x="562102" y="701928"/>
                  </a:lnTo>
                  <a:lnTo>
                    <a:pt x="611378" y="690626"/>
                  </a:lnTo>
                  <a:lnTo>
                    <a:pt x="658368" y="675132"/>
                  </a:lnTo>
                  <a:lnTo>
                    <a:pt x="702310" y="655954"/>
                  </a:lnTo>
                  <a:lnTo>
                    <a:pt x="743204" y="633222"/>
                  </a:lnTo>
                  <a:lnTo>
                    <a:pt x="780542" y="607187"/>
                  </a:lnTo>
                  <a:lnTo>
                    <a:pt x="813943" y="578103"/>
                  </a:lnTo>
                  <a:lnTo>
                    <a:pt x="843280" y="546353"/>
                  </a:lnTo>
                  <a:lnTo>
                    <a:pt x="867918" y="512063"/>
                  </a:lnTo>
                  <a:lnTo>
                    <a:pt x="887730" y="475614"/>
                  </a:lnTo>
                  <a:lnTo>
                    <a:pt x="902335" y="437134"/>
                  </a:lnTo>
                  <a:lnTo>
                    <a:pt x="911352" y="397128"/>
                  </a:lnTo>
                  <a:lnTo>
                    <a:pt x="914400" y="355600"/>
                  </a:lnTo>
                  <a:lnTo>
                    <a:pt x="911352" y="314198"/>
                  </a:lnTo>
                  <a:lnTo>
                    <a:pt x="902335" y="274065"/>
                  </a:lnTo>
                  <a:lnTo>
                    <a:pt x="887730" y="235712"/>
                  </a:lnTo>
                  <a:lnTo>
                    <a:pt x="867918" y="199262"/>
                  </a:lnTo>
                  <a:lnTo>
                    <a:pt x="843280" y="164973"/>
                  </a:lnTo>
                  <a:lnTo>
                    <a:pt x="813943" y="133223"/>
                  </a:lnTo>
                  <a:lnTo>
                    <a:pt x="780542" y="104139"/>
                  </a:lnTo>
                  <a:lnTo>
                    <a:pt x="743204" y="78104"/>
                  </a:lnTo>
                  <a:lnTo>
                    <a:pt x="702310" y="55372"/>
                  </a:lnTo>
                  <a:lnTo>
                    <a:pt x="658368" y="36195"/>
                  </a:lnTo>
                  <a:lnTo>
                    <a:pt x="611378" y="20700"/>
                  </a:lnTo>
                  <a:lnTo>
                    <a:pt x="562102" y="9398"/>
                  </a:lnTo>
                  <a:lnTo>
                    <a:pt x="510540" y="2412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6830" y="1143762"/>
              <a:ext cx="914400" cy="711835"/>
            </a:xfrm>
            <a:custGeom>
              <a:avLst/>
              <a:gdLst/>
              <a:ahLst/>
              <a:cxnLst/>
              <a:rect l="l" t="t" r="r" b="b"/>
              <a:pathLst>
                <a:path w="914400" h="711835">
                  <a:moveTo>
                    <a:pt x="914400" y="355600"/>
                  </a:moveTo>
                  <a:lnTo>
                    <a:pt x="911352" y="314198"/>
                  </a:lnTo>
                  <a:lnTo>
                    <a:pt x="902335" y="274065"/>
                  </a:lnTo>
                  <a:lnTo>
                    <a:pt x="887730" y="235712"/>
                  </a:lnTo>
                  <a:lnTo>
                    <a:pt x="867918" y="199262"/>
                  </a:lnTo>
                  <a:lnTo>
                    <a:pt x="843280" y="164973"/>
                  </a:lnTo>
                  <a:lnTo>
                    <a:pt x="813943" y="133223"/>
                  </a:lnTo>
                  <a:lnTo>
                    <a:pt x="780542" y="104139"/>
                  </a:lnTo>
                  <a:lnTo>
                    <a:pt x="743204" y="78104"/>
                  </a:lnTo>
                  <a:lnTo>
                    <a:pt x="702310" y="55372"/>
                  </a:lnTo>
                  <a:lnTo>
                    <a:pt x="658368" y="36195"/>
                  </a:lnTo>
                  <a:lnTo>
                    <a:pt x="611378" y="20700"/>
                  </a:lnTo>
                  <a:lnTo>
                    <a:pt x="562102" y="9398"/>
                  </a:lnTo>
                  <a:lnTo>
                    <a:pt x="510540" y="2412"/>
                  </a:lnTo>
                  <a:lnTo>
                    <a:pt x="457200" y="0"/>
                  </a:lnTo>
                  <a:lnTo>
                    <a:pt x="403860" y="2412"/>
                  </a:lnTo>
                  <a:lnTo>
                    <a:pt x="352425" y="9398"/>
                  </a:lnTo>
                  <a:lnTo>
                    <a:pt x="303022" y="20700"/>
                  </a:lnTo>
                  <a:lnTo>
                    <a:pt x="256159" y="36195"/>
                  </a:lnTo>
                  <a:lnTo>
                    <a:pt x="212090" y="55372"/>
                  </a:lnTo>
                  <a:lnTo>
                    <a:pt x="171196" y="78104"/>
                  </a:lnTo>
                  <a:lnTo>
                    <a:pt x="133858" y="104139"/>
                  </a:lnTo>
                  <a:lnTo>
                    <a:pt x="100457" y="133223"/>
                  </a:lnTo>
                  <a:lnTo>
                    <a:pt x="71247" y="164973"/>
                  </a:lnTo>
                  <a:lnTo>
                    <a:pt x="46482" y="199262"/>
                  </a:lnTo>
                  <a:lnTo>
                    <a:pt x="26670" y="235712"/>
                  </a:lnTo>
                  <a:lnTo>
                    <a:pt x="12065" y="274065"/>
                  </a:lnTo>
                  <a:lnTo>
                    <a:pt x="3048" y="314198"/>
                  </a:lnTo>
                  <a:lnTo>
                    <a:pt x="0" y="355600"/>
                  </a:lnTo>
                  <a:lnTo>
                    <a:pt x="3048" y="397128"/>
                  </a:lnTo>
                  <a:lnTo>
                    <a:pt x="12065" y="437134"/>
                  </a:lnTo>
                  <a:lnTo>
                    <a:pt x="26670" y="475614"/>
                  </a:lnTo>
                  <a:lnTo>
                    <a:pt x="46482" y="512063"/>
                  </a:lnTo>
                  <a:lnTo>
                    <a:pt x="71247" y="546353"/>
                  </a:lnTo>
                  <a:lnTo>
                    <a:pt x="100457" y="578103"/>
                  </a:lnTo>
                  <a:lnTo>
                    <a:pt x="133858" y="607187"/>
                  </a:lnTo>
                  <a:lnTo>
                    <a:pt x="171196" y="633222"/>
                  </a:lnTo>
                  <a:lnTo>
                    <a:pt x="212090" y="655954"/>
                  </a:lnTo>
                  <a:lnTo>
                    <a:pt x="256159" y="675132"/>
                  </a:lnTo>
                  <a:lnTo>
                    <a:pt x="303022" y="690626"/>
                  </a:lnTo>
                  <a:lnTo>
                    <a:pt x="352425" y="701928"/>
                  </a:lnTo>
                  <a:lnTo>
                    <a:pt x="403860" y="708913"/>
                  </a:lnTo>
                  <a:lnTo>
                    <a:pt x="457200" y="711326"/>
                  </a:lnTo>
                  <a:lnTo>
                    <a:pt x="510540" y="708913"/>
                  </a:lnTo>
                  <a:lnTo>
                    <a:pt x="562102" y="701928"/>
                  </a:lnTo>
                  <a:lnTo>
                    <a:pt x="611378" y="690626"/>
                  </a:lnTo>
                  <a:lnTo>
                    <a:pt x="658368" y="675132"/>
                  </a:lnTo>
                  <a:lnTo>
                    <a:pt x="702310" y="655954"/>
                  </a:lnTo>
                  <a:lnTo>
                    <a:pt x="743204" y="633222"/>
                  </a:lnTo>
                  <a:lnTo>
                    <a:pt x="780542" y="607187"/>
                  </a:lnTo>
                  <a:lnTo>
                    <a:pt x="813943" y="578103"/>
                  </a:lnTo>
                  <a:lnTo>
                    <a:pt x="843280" y="546353"/>
                  </a:lnTo>
                  <a:lnTo>
                    <a:pt x="867918" y="512063"/>
                  </a:lnTo>
                  <a:lnTo>
                    <a:pt x="887730" y="475614"/>
                  </a:lnTo>
                  <a:lnTo>
                    <a:pt x="902335" y="437134"/>
                  </a:lnTo>
                  <a:lnTo>
                    <a:pt x="911352" y="397128"/>
                  </a:lnTo>
                  <a:lnTo>
                    <a:pt x="914400" y="355600"/>
                  </a:lnTo>
                  <a:close/>
                </a:path>
              </a:pathLst>
            </a:custGeom>
            <a:ln w="10667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6867278" y="1247906"/>
            <a:ext cx="461009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20" dirty="0">
                <a:latin typeface="Cambria"/>
                <a:cs typeface="Cambria"/>
              </a:rPr>
              <a:t>q1/0</a:t>
            </a:r>
            <a:endParaRPr sz="1600">
              <a:latin typeface="Cambria"/>
              <a:cs typeface="Cambri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6620194" y="2584645"/>
            <a:ext cx="925195" cy="722631"/>
            <a:chOff x="5096192" y="2584640"/>
            <a:chExt cx="925194" cy="722630"/>
          </a:xfrm>
        </p:grpSpPr>
        <p:sp>
          <p:nvSpPr>
            <p:cNvPr id="19" name="object 19"/>
            <p:cNvSpPr/>
            <p:nvPr/>
          </p:nvSpPr>
          <p:spPr>
            <a:xfrm>
              <a:off x="5100827" y="2589275"/>
              <a:ext cx="914400" cy="711835"/>
            </a:xfrm>
            <a:custGeom>
              <a:avLst/>
              <a:gdLst/>
              <a:ahLst/>
              <a:cxnLst/>
              <a:rect l="l" t="t" r="r" b="b"/>
              <a:pathLst>
                <a:path w="914400" h="711835">
                  <a:moveTo>
                    <a:pt x="457200" y="0"/>
                  </a:moveTo>
                  <a:lnTo>
                    <a:pt x="403860" y="2412"/>
                  </a:lnTo>
                  <a:lnTo>
                    <a:pt x="352425" y="9398"/>
                  </a:lnTo>
                  <a:lnTo>
                    <a:pt x="303022" y="20700"/>
                  </a:lnTo>
                  <a:lnTo>
                    <a:pt x="256159" y="36195"/>
                  </a:lnTo>
                  <a:lnTo>
                    <a:pt x="212089" y="55372"/>
                  </a:lnTo>
                  <a:lnTo>
                    <a:pt x="171196" y="78104"/>
                  </a:lnTo>
                  <a:lnTo>
                    <a:pt x="133858" y="104139"/>
                  </a:lnTo>
                  <a:lnTo>
                    <a:pt x="100457" y="133223"/>
                  </a:lnTo>
                  <a:lnTo>
                    <a:pt x="71247" y="164973"/>
                  </a:lnTo>
                  <a:lnTo>
                    <a:pt x="46482" y="199262"/>
                  </a:lnTo>
                  <a:lnTo>
                    <a:pt x="26670" y="235712"/>
                  </a:lnTo>
                  <a:lnTo>
                    <a:pt x="12064" y="274193"/>
                  </a:lnTo>
                  <a:lnTo>
                    <a:pt x="3048" y="314198"/>
                  </a:lnTo>
                  <a:lnTo>
                    <a:pt x="0" y="355726"/>
                  </a:lnTo>
                  <a:lnTo>
                    <a:pt x="3048" y="397128"/>
                  </a:lnTo>
                  <a:lnTo>
                    <a:pt x="12064" y="437261"/>
                  </a:lnTo>
                  <a:lnTo>
                    <a:pt x="26670" y="475614"/>
                  </a:lnTo>
                  <a:lnTo>
                    <a:pt x="46482" y="512063"/>
                  </a:lnTo>
                  <a:lnTo>
                    <a:pt x="71247" y="546353"/>
                  </a:lnTo>
                  <a:lnTo>
                    <a:pt x="100457" y="578103"/>
                  </a:lnTo>
                  <a:lnTo>
                    <a:pt x="133858" y="607187"/>
                  </a:lnTo>
                  <a:lnTo>
                    <a:pt x="171196" y="633222"/>
                  </a:lnTo>
                  <a:lnTo>
                    <a:pt x="212089" y="655954"/>
                  </a:lnTo>
                  <a:lnTo>
                    <a:pt x="256159" y="675132"/>
                  </a:lnTo>
                  <a:lnTo>
                    <a:pt x="303022" y="690626"/>
                  </a:lnTo>
                  <a:lnTo>
                    <a:pt x="352425" y="701928"/>
                  </a:lnTo>
                  <a:lnTo>
                    <a:pt x="403860" y="708913"/>
                  </a:lnTo>
                  <a:lnTo>
                    <a:pt x="457200" y="711326"/>
                  </a:lnTo>
                  <a:lnTo>
                    <a:pt x="510539" y="708913"/>
                  </a:lnTo>
                  <a:lnTo>
                    <a:pt x="561975" y="701928"/>
                  </a:lnTo>
                  <a:lnTo>
                    <a:pt x="611377" y="690626"/>
                  </a:lnTo>
                  <a:lnTo>
                    <a:pt x="658241" y="675132"/>
                  </a:lnTo>
                  <a:lnTo>
                    <a:pt x="702310" y="655954"/>
                  </a:lnTo>
                  <a:lnTo>
                    <a:pt x="743204" y="633222"/>
                  </a:lnTo>
                  <a:lnTo>
                    <a:pt x="780414" y="607187"/>
                  </a:lnTo>
                  <a:lnTo>
                    <a:pt x="813943" y="578103"/>
                  </a:lnTo>
                  <a:lnTo>
                    <a:pt x="843152" y="546353"/>
                  </a:lnTo>
                  <a:lnTo>
                    <a:pt x="867918" y="512063"/>
                  </a:lnTo>
                  <a:lnTo>
                    <a:pt x="887730" y="475614"/>
                  </a:lnTo>
                  <a:lnTo>
                    <a:pt x="902335" y="437261"/>
                  </a:lnTo>
                  <a:lnTo>
                    <a:pt x="911351" y="397128"/>
                  </a:lnTo>
                  <a:lnTo>
                    <a:pt x="914400" y="355726"/>
                  </a:lnTo>
                  <a:lnTo>
                    <a:pt x="911351" y="314198"/>
                  </a:lnTo>
                  <a:lnTo>
                    <a:pt x="902335" y="274193"/>
                  </a:lnTo>
                  <a:lnTo>
                    <a:pt x="887730" y="235712"/>
                  </a:lnTo>
                  <a:lnTo>
                    <a:pt x="867918" y="199262"/>
                  </a:lnTo>
                  <a:lnTo>
                    <a:pt x="843152" y="164973"/>
                  </a:lnTo>
                  <a:lnTo>
                    <a:pt x="813943" y="133223"/>
                  </a:lnTo>
                  <a:lnTo>
                    <a:pt x="780414" y="104139"/>
                  </a:lnTo>
                  <a:lnTo>
                    <a:pt x="743204" y="78104"/>
                  </a:lnTo>
                  <a:lnTo>
                    <a:pt x="702310" y="55372"/>
                  </a:lnTo>
                  <a:lnTo>
                    <a:pt x="658241" y="36195"/>
                  </a:lnTo>
                  <a:lnTo>
                    <a:pt x="611377" y="20700"/>
                  </a:lnTo>
                  <a:lnTo>
                    <a:pt x="561975" y="9398"/>
                  </a:lnTo>
                  <a:lnTo>
                    <a:pt x="510539" y="2412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101589" y="2590037"/>
              <a:ext cx="914400" cy="711835"/>
            </a:xfrm>
            <a:custGeom>
              <a:avLst/>
              <a:gdLst/>
              <a:ahLst/>
              <a:cxnLst/>
              <a:rect l="l" t="t" r="r" b="b"/>
              <a:pathLst>
                <a:path w="914400" h="711835">
                  <a:moveTo>
                    <a:pt x="914400" y="355726"/>
                  </a:moveTo>
                  <a:lnTo>
                    <a:pt x="911351" y="314198"/>
                  </a:lnTo>
                  <a:lnTo>
                    <a:pt x="902335" y="274192"/>
                  </a:lnTo>
                  <a:lnTo>
                    <a:pt x="887730" y="235712"/>
                  </a:lnTo>
                  <a:lnTo>
                    <a:pt x="867918" y="199262"/>
                  </a:lnTo>
                  <a:lnTo>
                    <a:pt x="843152" y="164973"/>
                  </a:lnTo>
                  <a:lnTo>
                    <a:pt x="813943" y="133223"/>
                  </a:lnTo>
                  <a:lnTo>
                    <a:pt x="780414" y="104139"/>
                  </a:lnTo>
                  <a:lnTo>
                    <a:pt x="743204" y="78104"/>
                  </a:lnTo>
                  <a:lnTo>
                    <a:pt x="702310" y="55372"/>
                  </a:lnTo>
                  <a:lnTo>
                    <a:pt x="658240" y="36195"/>
                  </a:lnTo>
                  <a:lnTo>
                    <a:pt x="611377" y="20700"/>
                  </a:lnTo>
                  <a:lnTo>
                    <a:pt x="561975" y="9398"/>
                  </a:lnTo>
                  <a:lnTo>
                    <a:pt x="510539" y="2412"/>
                  </a:lnTo>
                  <a:lnTo>
                    <a:pt x="457200" y="0"/>
                  </a:lnTo>
                  <a:lnTo>
                    <a:pt x="403860" y="2412"/>
                  </a:lnTo>
                  <a:lnTo>
                    <a:pt x="352425" y="9398"/>
                  </a:lnTo>
                  <a:lnTo>
                    <a:pt x="303022" y="20700"/>
                  </a:lnTo>
                  <a:lnTo>
                    <a:pt x="256159" y="36195"/>
                  </a:lnTo>
                  <a:lnTo>
                    <a:pt x="212089" y="55372"/>
                  </a:lnTo>
                  <a:lnTo>
                    <a:pt x="171196" y="78104"/>
                  </a:lnTo>
                  <a:lnTo>
                    <a:pt x="133858" y="104139"/>
                  </a:lnTo>
                  <a:lnTo>
                    <a:pt x="100457" y="133223"/>
                  </a:lnTo>
                  <a:lnTo>
                    <a:pt x="71247" y="164973"/>
                  </a:lnTo>
                  <a:lnTo>
                    <a:pt x="46482" y="199262"/>
                  </a:lnTo>
                  <a:lnTo>
                    <a:pt x="26670" y="235712"/>
                  </a:lnTo>
                  <a:lnTo>
                    <a:pt x="12064" y="274192"/>
                  </a:lnTo>
                  <a:lnTo>
                    <a:pt x="3048" y="314198"/>
                  </a:lnTo>
                  <a:lnTo>
                    <a:pt x="0" y="355726"/>
                  </a:lnTo>
                  <a:lnTo>
                    <a:pt x="3048" y="397128"/>
                  </a:lnTo>
                  <a:lnTo>
                    <a:pt x="12064" y="437261"/>
                  </a:lnTo>
                  <a:lnTo>
                    <a:pt x="26670" y="475614"/>
                  </a:lnTo>
                  <a:lnTo>
                    <a:pt x="46482" y="512063"/>
                  </a:lnTo>
                  <a:lnTo>
                    <a:pt x="71247" y="546353"/>
                  </a:lnTo>
                  <a:lnTo>
                    <a:pt x="100457" y="578103"/>
                  </a:lnTo>
                  <a:lnTo>
                    <a:pt x="133858" y="607187"/>
                  </a:lnTo>
                  <a:lnTo>
                    <a:pt x="171196" y="633222"/>
                  </a:lnTo>
                  <a:lnTo>
                    <a:pt x="212089" y="655954"/>
                  </a:lnTo>
                  <a:lnTo>
                    <a:pt x="256159" y="675132"/>
                  </a:lnTo>
                  <a:lnTo>
                    <a:pt x="303022" y="690626"/>
                  </a:lnTo>
                  <a:lnTo>
                    <a:pt x="352425" y="701928"/>
                  </a:lnTo>
                  <a:lnTo>
                    <a:pt x="403860" y="708913"/>
                  </a:lnTo>
                  <a:lnTo>
                    <a:pt x="457200" y="711326"/>
                  </a:lnTo>
                  <a:lnTo>
                    <a:pt x="510539" y="708913"/>
                  </a:lnTo>
                  <a:lnTo>
                    <a:pt x="561975" y="701928"/>
                  </a:lnTo>
                  <a:lnTo>
                    <a:pt x="611377" y="690626"/>
                  </a:lnTo>
                  <a:lnTo>
                    <a:pt x="658240" y="675132"/>
                  </a:lnTo>
                  <a:lnTo>
                    <a:pt x="702310" y="655954"/>
                  </a:lnTo>
                  <a:lnTo>
                    <a:pt x="743204" y="633222"/>
                  </a:lnTo>
                  <a:lnTo>
                    <a:pt x="780414" y="607187"/>
                  </a:lnTo>
                  <a:lnTo>
                    <a:pt x="813943" y="578103"/>
                  </a:lnTo>
                  <a:lnTo>
                    <a:pt x="843152" y="546353"/>
                  </a:lnTo>
                  <a:lnTo>
                    <a:pt x="867918" y="512063"/>
                  </a:lnTo>
                  <a:lnTo>
                    <a:pt x="887730" y="475614"/>
                  </a:lnTo>
                  <a:lnTo>
                    <a:pt x="902335" y="437261"/>
                  </a:lnTo>
                  <a:lnTo>
                    <a:pt x="911351" y="397128"/>
                  </a:lnTo>
                  <a:lnTo>
                    <a:pt x="914400" y="355726"/>
                  </a:lnTo>
                  <a:close/>
                </a:path>
              </a:pathLst>
            </a:custGeom>
            <a:ln w="10667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6851658" y="2695451"/>
            <a:ext cx="461009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20" dirty="0">
                <a:latin typeface="Cambria"/>
                <a:cs typeface="Cambria"/>
              </a:rPr>
              <a:t>q2/0</a:t>
            </a:r>
            <a:endParaRPr sz="1600">
              <a:latin typeface="Cambria"/>
              <a:cs typeface="Cambria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4831084" y="1389893"/>
            <a:ext cx="3435351" cy="1713231"/>
            <a:chOff x="3307079" y="1389888"/>
            <a:chExt cx="3435350" cy="1713230"/>
          </a:xfrm>
        </p:grpSpPr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07079" y="1825752"/>
              <a:ext cx="265175" cy="963168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3439548" y="1853184"/>
              <a:ext cx="0" cy="647700"/>
            </a:xfrm>
            <a:custGeom>
              <a:avLst/>
              <a:gdLst/>
              <a:ahLst/>
              <a:cxnLst/>
              <a:rect l="l" t="t" r="r" b="b"/>
              <a:pathLst>
                <a:path h="647700">
                  <a:moveTo>
                    <a:pt x="0" y="0"/>
                  </a:moveTo>
                  <a:lnTo>
                    <a:pt x="0" y="647700"/>
                  </a:lnTo>
                </a:path>
              </a:pathLst>
            </a:custGeom>
            <a:ln w="1271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87851" y="2513584"/>
              <a:ext cx="103632" cy="116712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745991" y="1670304"/>
              <a:ext cx="1621536" cy="1182624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3800856" y="1700783"/>
              <a:ext cx="1433830" cy="993775"/>
            </a:xfrm>
            <a:custGeom>
              <a:avLst/>
              <a:gdLst/>
              <a:ahLst/>
              <a:cxnLst/>
              <a:rect l="l" t="t" r="r" b="b"/>
              <a:pathLst>
                <a:path w="1433829" h="993775">
                  <a:moveTo>
                    <a:pt x="38608" y="21717"/>
                  </a:moveTo>
                  <a:lnTo>
                    <a:pt x="7239" y="0"/>
                  </a:lnTo>
                  <a:lnTo>
                    <a:pt x="0" y="10414"/>
                  </a:lnTo>
                  <a:lnTo>
                    <a:pt x="31369" y="32131"/>
                  </a:lnTo>
                  <a:lnTo>
                    <a:pt x="38608" y="21717"/>
                  </a:lnTo>
                  <a:close/>
                </a:path>
                <a:path w="1433829" h="993775">
                  <a:moveTo>
                    <a:pt x="80391" y="50546"/>
                  </a:moveTo>
                  <a:lnTo>
                    <a:pt x="49022" y="28829"/>
                  </a:lnTo>
                  <a:lnTo>
                    <a:pt x="41910" y="39370"/>
                  </a:lnTo>
                  <a:lnTo>
                    <a:pt x="73152" y="60960"/>
                  </a:lnTo>
                  <a:lnTo>
                    <a:pt x="80391" y="50546"/>
                  </a:lnTo>
                  <a:close/>
                </a:path>
                <a:path w="1433829" h="993775">
                  <a:moveTo>
                    <a:pt x="122301" y="79375"/>
                  </a:moveTo>
                  <a:lnTo>
                    <a:pt x="90805" y="57785"/>
                  </a:lnTo>
                  <a:lnTo>
                    <a:pt x="83693" y="68199"/>
                  </a:lnTo>
                  <a:lnTo>
                    <a:pt x="115062" y="89916"/>
                  </a:lnTo>
                  <a:lnTo>
                    <a:pt x="122301" y="79375"/>
                  </a:lnTo>
                  <a:close/>
                </a:path>
                <a:path w="1433829" h="993775">
                  <a:moveTo>
                    <a:pt x="164084" y="108331"/>
                  </a:moveTo>
                  <a:lnTo>
                    <a:pt x="132715" y="86614"/>
                  </a:lnTo>
                  <a:lnTo>
                    <a:pt x="125603" y="97028"/>
                  </a:lnTo>
                  <a:lnTo>
                    <a:pt x="156845" y="118745"/>
                  </a:lnTo>
                  <a:lnTo>
                    <a:pt x="164084" y="108331"/>
                  </a:lnTo>
                  <a:close/>
                </a:path>
                <a:path w="1433829" h="993775">
                  <a:moveTo>
                    <a:pt x="205867" y="137287"/>
                  </a:moveTo>
                  <a:lnTo>
                    <a:pt x="174625" y="115570"/>
                  </a:lnTo>
                  <a:lnTo>
                    <a:pt x="167386" y="125984"/>
                  </a:lnTo>
                  <a:lnTo>
                    <a:pt x="198628" y="147701"/>
                  </a:lnTo>
                  <a:lnTo>
                    <a:pt x="205867" y="137287"/>
                  </a:lnTo>
                  <a:close/>
                </a:path>
                <a:path w="1433829" h="993775">
                  <a:moveTo>
                    <a:pt x="247650" y="166243"/>
                  </a:moveTo>
                  <a:lnTo>
                    <a:pt x="216408" y="144526"/>
                  </a:lnTo>
                  <a:lnTo>
                    <a:pt x="209169" y="154940"/>
                  </a:lnTo>
                  <a:lnTo>
                    <a:pt x="240538" y="176657"/>
                  </a:lnTo>
                  <a:lnTo>
                    <a:pt x="247650" y="166243"/>
                  </a:lnTo>
                  <a:close/>
                </a:path>
                <a:path w="1433829" h="993775">
                  <a:moveTo>
                    <a:pt x="289433" y="195072"/>
                  </a:moveTo>
                  <a:lnTo>
                    <a:pt x="258191" y="173482"/>
                  </a:lnTo>
                  <a:lnTo>
                    <a:pt x="250952" y="183896"/>
                  </a:lnTo>
                  <a:lnTo>
                    <a:pt x="282321" y="205486"/>
                  </a:lnTo>
                  <a:lnTo>
                    <a:pt x="289433" y="195072"/>
                  </a:lnTo>
                  <a:close/>
                </a:path>
                <a:path w="1433829" h="993775">
                  <a:moveTo>
                    <a:pt x="331343" y="224028"/>
                  </a:moveTo>
                  <a:lnTo>
                    <a:pt x="299974" y="202311"/>
                  </a:lnTo>
                  <a:lnTo>
                    <a:pt x="292735" y="212725"/>
                  </a:lnTo>
                  <a:lnTo>
                    <a:pt x="324231" y="234442"/>
                  </a:lnTo>
                  <a:lnTo>
                    <a:pt x="331343" y="224028"/>
                  </a:lnTo>
                  <a:close/>
                </a:path>
                <a:path w="1433829" h="993775">
                  <a:moveTo>
                    <a:pt x="373253" y="252857"/>
                  </a:moveTo>
                  <a:lnTo>
                    <a:pt x="341884" y="231140"/>
                  </a:lnTo>
                  <a:lnTo>
                    <a:pt x="334645" y="241681"/>
                  </a:lnTo>
                  <a:lnTo>
                    <a:pt x="366014" y="263271"/>
                  </a:lnTo>
                  <a:lnTo>
                    <a:pt x="373253" y="252857"/>
                  </a:lnTo>
                  <a:close/>
                </a:path>
                <a:path w="1433829" h="993775">
                  <a:moveTo>
                    <a:pt x="415036" y="281686"/>
                  </a:moveTo>
                  <a:lnTo>
                    <a:pt x="383667" y="260096"/>
                  </a:lnTo>
                  <a:lnTo>
                    <a:pt x="376428" y="270510"/>
                  </a:lnTo>
                  <a:lnTo>
                    <a:pt x="407797" y="292227"/>
                  </a:lnTo>
                  <a:lnTo>
                    <a:pt x="415036" y="281686"/>
                  </a:lnTo>
                  <a:close/>
                </a:path>
                <a:path w="1433829" h="993775">
                  <a:moveTo>
                    <a:pt x="456819" y="310642"/>
                  </a:moveTo>
                  <a:lnTo>
                    <a:pt x="425450" y="288925"/>
                  </a:lnTo>
                  <a:lnTo>
                    <a:pt x="418211" y="299339"/>
                  </a:lnTo>
                  <a:lnTo>
                    <a:pt x="449580" y="321056"/>
                  </a:lnTo>
                  <a:lnTo>
                    <a:pt x="456819" y="310642"/>
                  </a:lnTo>
                  <a:close/>
                </a:path>
                <a:path w="1433829" h="993775">
                  <a:moveTo>
                    <a:pt x="498602" y="339471"/>
                  </a:moveTo>
                  <a:lnTo>
                    <a:pt x="467233" y="317881"/>
                  </a:lnTo>
                  <a:lnTo>
                    <a:pt x="459994" y="328295"/>
                  </a:lnTo>
                  <a:lnTo>
                    <a:pt x="491363" y="349885"/>
                  </a:lnTo>
                  <a:lnTo>
                    <a:pt x="498602" y="339471"/>
                  </a:lnTo>
                  <a:close/>
                </a:path>
                <a:path w="1433829" h="993775">
                  <a:moveTo>
                    <a:pt x="540512" y="368427"/>
                  </a:moveTo>
                  <a:lnTo>
                    <a:pt x="509016" y="346710"/>
                  </a:lnTo>
                  <a:lnTo>
                    <a:pt x="501777" y="357124"/>
                  </a:lnTo>
                  <a:lnTo>
                    <a:pt x="533273" y="378968"/>
                  </a:lnTo>
                  <a:lnTo>
                    <a:pt x="540512" y="368427"/>
                  </a:lnTo>
                  <a:close/>
                </a:path>
                <a:path w="1433829" h="993775">
                  <a:moveTo>
                    <a:pt x="582295" y="397383"/>
                  </a:moveTo>
                  <a:lnTo>
                    <a:pt x="550926" y="375793"/>
                  </a:lnTo>
                  <a:lnTo>
                    <a:pt x="543687" y="386207"/>
                  </a:lnTo>
                  <a:lnTo>
                    <a:pt x="575056" y="407797"/>
                  </a:lnTo>
                  <a:lnTo>
                    <a:pt x="582295" y="397383"/>
                  </a:lnTo>
                  <a:close/>
                </a:path>
                <a:path w="1433829" h="993775">
                  <a:moveTo>
                    <a:pt x="624078" y="426339"/>
                  </a:moveTo>
                  <a:lnTo>
                    <a:pt x="592709" y="404622"/>
                  </a:lnTo>
                  <a:lnTo>
                    <a:pt x="585470" y="415036"/>
                  </a:lnTo>
                  <a:lnTo>
                    <a:pt x="616839" y="436753"/>
                  </a:lnTo>
                  <a:lnTo>
                    <a:pt x="624078" y="426339"/>
                  </a:lnTo>
                  <a:close/>
                </a:path>
                <a:path w="1433829" h="993775">
                  <a:moveTo>
                    <a:pt x="665861" y="455168"/>
                  </a:moveTo>
                  <a:lnTo>
                    <a:pt x="634492" y="433451"/>
                  </a:lnTo>
                  <a:lnTo>
                    <a:pt x="627253" y="443992"/>
                  </a:lnTo>
                  <a:lnTo>
                    <a:pt x="658622" y="465582"/>
                  </a:lnTo>
                  <a:lnTo>
                    <a:pt x="665861" y="455168"/>
                  </a:lnTo>
                  <a:close/>
                </a:path>
                <a:path w="1433829" h="993775">
                  <a:moveTo>
                    <a:pt x="707644" y="483997"/>
                  </a:moveTo>
                  <a:lnTo>
                    <a:pt x="676275" y="462407"/>
                  </a:lnTo>
                  <a:lnTo>
                    <a:pt x="669036" y="472821"/>
                  </a:lnTo>
                  <a:lnTo>
                    <a:pt x="700405" y="494538"/>
                  </a:lnTo>
                  <a:lnTo>
                    <a:pt x="707644" y="483997"/>
                  </a:lnTo>
                  <a:close/>
                </a:path>
                <a:path w="1433829" h="993775">
                  <a:moveTo>
                    <a:pt x="749554" y="512953"/>
                  </a:moveTo>
                  <a:lnTo>
                    <a:pt x="718058" y="491236"/>
                  </a:lnTo>
                  <a:lnTo>
                    <a:pt x="710819" y="501777"/>
                  </a:lnTo>
                  <a:lnTo>
                    <a:pt x="742315" y="523367"/>
                  </a:lnTo>
                  <a:lnTo>
                    <a:pt x="749554" y="512953"/>
                  </a:lnTo>
                  <a:close/>
                </a:path>
                <a:path w="1433829" h="993775">
                  <a:moveTo>
                    <a:pt x="791337" y="541782"/>
                  </a:moveTo>
                  <a:lnTo>
                    <a:pt x="759968" y="520192"/>
                  </a:lnTo>
                  <a:lnTo>
                    <a:pt x="752729" y="530606"/>
                  </a:lnTo>
                  <a:lnTo>
                    <a:pt x="784098" y="552323"/>
                  </a:lnTo>
                  <a:lnTo>
                    <a:pt x="791337" y="541782"/>
                  </a:lnTo>
                  <a:close/>
                </a:path>
                <a:path w="1433829" h="993775">
                  <a:moveTo>
                    <a:pt x="833120" y="570738"/>
                  </a:moveTo>
                  <a:lnTo>
                    <a:pt x="801751" y="549021"/>
                  </a:lnTo>
                  <a:lnTo>
                    <a:pt x="794512" y="559435"/>
                  </a:lnTo>
                  <a:lnTo>
                    <a:pt x="825881" y="581152"/>
                  </a:lnTo>
                  <a:lnTo>
                    <a:pt x="833120" y="570738"/>
                  </a:lnTo>
                  <a:close/>
                </a:path>
                <a:path w="1433829" h="993775">
                  <a:moveTo>
                    <a:pt x="874903" y="599567"/>
                  </a:moveTo>
                  <a:lnTo>
                    <a:pt x="843534" y="577977"/>
                  </a:lnTo>
                  <a:lnTo>
                    <a:pt x="836422" y="588391"/>
                  </a:lnTo>
                  <a:lnTo>
                    <a:pt x="867664" y="609981"/>
                  </a:lnTo>
                  <a:lnTo>
                    <a:pt x="874903" y="599567"/>
                  </a:lnTo>
                  <a:close/>
                </a:path>
                <a:path w="1433829" h="993775">
                  <a:moveTo>
                    <a:pt x="916686" y="628650"/>
                  </a:moveTo>
                  <a:lnTo>
                    <a:pt x="885317" y="606806"/>
                  </a:lnTo>
                  <a:lnTo>
                    <a:pt x="878205" y="617220"/>
                  </a:lnTo>
                  <a:lnTo>
                    <a:pt x="909447" y="639064"/>
                  </a:lnTo>
                  <a:lnTo>
                    <a:pt x="916686" y="628650"/>
                  </a:lnTo>
                  <a:close/>
                </a:path>
                <a:path w="1433829" h="993775">
                  <a:moveTo>
                    <a:pt x="958596" y="657479"/>
                  </a:moveTo>
                  <a:lnTo>
                    <a:pt x="927227" y="635762"/>
                  </a:lnTo>
                  <a:lnTo>
                    <a:pt x="919988" y="646303"/>
                  </a:lnTo>
                  <a:lnTo>
                    <a:pt x="951357" y="667893"/>
                  </a:lnTo>
                  <a:lnTo>
                    <a:pt x="958596" y="657479"/>
                  </a:lnTo>
                  <a:close/>
                </a:path>
                <a:path w="1433829" h="993775">
                  <a:moveTo>
                    <a:pt x="1000379" y="686308"/>
                  </a:moveTo>
                  <a:lnTo>
                    <a:pt x="969137" y="664718"/>
                  </a:lnTo>
                  <a:lnTo>
                    <a:pt x="961898" y="675132"/>
                  </a:lnTo>
                  <a:lnTo>
                    <a:pt x="993140" y="696849"/>
                  </a:lnTo>
                  <a:lnTo>
                    <a:pt x="1000379" y="686308"/>
                  </a:lnTo>
                  <a:close/>
                </a:path>
                <a:path w="1433829" h="993775">
                  <a:moveTo>
                    <a:pt x="1042162" y="715264"/>
                  </a:moveTo>
                  <a:lnTo>
                    <a:pt x="1010920" y="693547"/>
                  </a:lnTo>
                  <a:lnTo>
                    <a:pt x="1003681" y="704088"/>
                  </a:lnTo>
                  <a:lnTo>
                    <a:pt x="1035050" y="725678"/>
                  </a:lnTo>
                  <a:lnTo>
                    <a:pt x="1042162" y="715264"/>
                  </a:lnTo>
                  <a:close/>
                </a:path>
                <a:path w="1433829" h="993775">
                  <a:moveTo>
                    <a:pt x="1083945" y="744093"/>
                  </a:moveTo>
                  <a:lnTo>
                    <a:pt x="1052703" y="722503"/>
                  </a:lnTo>
                  <a:lnTo>
                    <a:pt x="1045464" y="732917"/>
                  </a:lnTo>
                  <a:lnTo>
                    <a:pt x="1076833" y="754634"/>
                  </a:lnTo>
                  <a:lnTo>
                    <a:pt x="1083945" y="744093"/>
                  </a:lnTo>
                  <a:close/>
                </a:path>
                <a:path w="1433829" h="993775">
                  <a:moveTo>
                    <a:pt x="1125728" y="773049"/>
                  </a:moveTo>
                  <a:lnTo>
                    <a:pt x="1094486" y="751332"/>
                  </a:lnTo>
                  <a:lnTo>
                    <a:pt x="1087247" y="761746"/>
                  </a:lnTo>
                  <a:lnTo>
                    <a:pt x="1118616" y="783463"/>
                  </a:lnTo>
                  <a:lnTo>
                    <a:pt x="1125728" y="773049"/>
                  </a:lnTo>
                  <a:close/>
                </a:path>
                <a:path w="1433829" h="993775">
                  <a:moveTo>
                    <a:pt x="1167765" y="801878"/>
                  </a:moveTo>
                  <a:lnTo>
                    <a:pt x="1136396" y="780288"/>
                  </a:lnTo>
                  <a:lnTo>
                    <a:pt x="1129157" y="790702"/>
                  </a:lnTo>
                  <a:lnTo>
                    <a:pt x="1160526" y="812292"/>
                  </a:lnTo>
                  <a:lnTo>
                    <a:pt x="1167765" y="801878"/>
                  </a:lnTo>
                  <a:close/>
                </a:path>
                <a:path w="1433829" h="993775">
                  <a:moveTo>
                    <a:pt x="1209548" y="830834"/>
                  </a:moveTo>
                  <a:lnTo>
                    <a:pt x="1178179" y="809117"/>
                  </a:lnTo>
                  <a:lnTo>
                    <a:pt x="1170940" y="819531"/>
                  </a:lnTo>
                  <a:lnTo>
                    <a:pt x="1202309" y="841248"/>
                  </a:lnTo>
                  <a:lnTo>
                    <a:pt x="1209548" y="830834"/>
                  </a:lnTo>
                  <a:close/>
                </a:path>
                <a:path w="1433829" h="993775">
                  <a:moveTo>
                    <a:pt x="1251331" y="859663"/>
                  </a:moveTo>
                  <a:lnTo>
                    <a:pt x="1219962" y="837946"/>
                  </a:lnTo>
                  <a:lnTo>
                    <a:pt x="1212723" y="848487"/>
                  </a:lnTo>
                  <a:lnTo>
                    <a:pt x="1244092" y="870077"/>
                  </a:lnTo>
                  <a:lnTo>
                    <a:pt x="1251331" y="859663"/>
                  </a:lnTo>
                  <a:close/>
                </a:path>
                <a:path w="1433829" h="993775">
                  <a:moveTo>
                    <a:pt x="1293114" y="888619"/>
                  </a:moveTo>
                  <a:lnTo>
                    <a:pt x="1261745" y="866902"/>
                  </a:lnTo>
                  <a:lnTo>
                    <a:pt x="1254506" y="877443"/>
                  </a:lnTo>
                  <a:lnTo>
                    <a:pt x="1285875" y="899160"/>
                  </a:lnTo>
                  <a:lnTo>
                    <a:pt x="1293114" y="888619"/>
                  </a:lnTo>
                  <a:close/>
                </a:path>
                <a:path w="1433829" h="993775">
                  <a:moveTo>
                    <a:pt x="1335024" y="917575"/>
                  </a:moveTo>
                  <a:lnTo>
                    <a:pt x="1303528" y="895858"/>
                  </a:lnTo>
                  <a:lnTo>
                    <a:pt x="1296289" y="906399"/>
                  </a:lnTo>
                  <a:lnTo>
                    <a:pt x="1327658" y="927989"/>
                  </a:lnTo>
                  <a:lnTo>
                    <a:pt x="1335024" y="917575"/>
                  </a:lnTo>
                  <a:close/>
                </a:path>
                <a:path w="1433829" h="993775">
                  <a:moveTo>
                    <a:pt x="1376807" y="946404"/>
                  </a:moveTo>
                  <a:lnTo>
                    <a:pt x="1345438" y="924814"/>
                  </a:lnTo>
                  <a:lnTo>
                    <a:pt x="1338199" y="935228"/>
                  </a:lnTo>
                  <a:lnTo>
                    <a:pt x="1369568" y="956945"/>
                  </a:lnTo>
                  <a:lnTo>
                    <a:pt x="1376807" y="946404"/>
                  </a:lnTo>
                  <a:close/>
                </a:path>
                <a:path w="1433829" h="993775">
                  <a:moveTo>
                    <a:pt x="1433830" y="993648"/>
                  </a:moveTo>
                  <a:lnTo>
                    <a:pt x="1431798" y="989203"/>
                  </a:lnTo>
                  <a:lnTo>
                    <a:pt x="1417828" y="959345"/>
                  </a:lnTo>
                  <a:lnTo>
                    <a:pt x="1417828" y="989203"/>
                  </a:lnTo>
                  <a:lnTo>
                    <a:pt x="1416177" y="985774"/>
                  </a:lnTo>
                  <a:lnTo>
                    <a:pt x="1414272" y="981583"/>
                  </a:lnTo>
                  <a:lnTo>
                    <a:pt x="1417828" y="989203"/>
                  </a:lnTo>
                  <a:lnTo>
                    <a:pt x="1417828" y="959345"/>
                  </a:lnTo>
                  <a:lnTo>
                    <a:pt x="1390396" y="900684"/>
                  </a:lnTo>
                  <a:lnTo>
                    <a:pt x="1386586" y="899287"/>
                  </a:lnTo>
                  <a:lnTo>
                    <a:pt x="1380236" y="902335"/>
                  </a:lnTo>
                  <a:lnTo>
                    <a:pt x="1378839" y="906145"/>
                  </a:lnTo>
                  <a:lnTo>
                    <a:pt x="1407795" y="967867"/>
                  </a:lnTo>
                  <a:lnTo>
                    <a:pt x="1387221" y="953643"/>
                  </a:lnTo>
                  <a:lnTo>
                    <a:pt x="1379982" y="964057"/>
                  </a:lnTo>
                  <a:lnTo>
                    <a:pt x="1400683" y="978408"/>
                  </a:lnTo>
                  <a:lnTo>
                    <a:pt x="1332611" y="973074"/>
                  </a:lnTo>
                  <a:lnTo>
                    <a:pt x="1329436" y="975741"/>
                  </a:lnTo>
                  <a:lnTo>
                    <a:pt x="1328801" y="982726"/>
                  </a:lnTo>
                  <a:lnTo>
                    <a:pt x="1331468" y="985774"/>
                  </a:lnTo>
                  <a:lnTo>
                    <a:pt x="1433830" y="9936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840479" y="2837688"/>
              <a:ext cx="1392936" cy="265175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3896868" y="2949193"/>
              <a:ext cx="1002665" cy="62230"/>
            </a:xfrm>
            <a:custGeom>
              <a:avLst/>
              <a:gdLst/>
              <a:ahLst/>
              <a:cxnLst/>
              <a:rect l="l" t="t" r="r" b="b"/>
              <a:pathLst>
                <a:path w="1002664" h="62230">
                  <a:moveTo>
                    <a:pt x="38735" y="60198"/>
                  </a:moveTo>
                  <a:lnTo>
                    <a:pt x="38100" y="47625"/>
                  </a:lnTo>
                  <a:lnTo>
                    <a:pt x="0" y="49530"/>
                  </a:lnTo>
                  <a:lnTo>
                    <a:pt x="635" y="62103"/>
                  </a:lnTo>
                  <a:lnTo>
                    <a:pt x="38735" y="60198"/>
                  </a:lnTo>
                  <a:close/>
                </a:path>
                <a:path w="1002664" h="62230">
                  <a:moveTo>
                    <a:pt x="89408" y="57658"/>
                  </a:moveTo>
                  <a:lnTo>
                    <a:pt x="88773" y="45085"/>
                  </a:lnTo>
                  <a:lnTo>
                    <a:pt x="50673" y="46990"/>
                  </a:lnTo>
                  <a:lnTo>
                    <a:pt x="51308" y="59563"/>
                  </a:lnTo>
                  <a:lnTo>
                    <a:pt x="89408" y="57658"/>
                  </a:lnTo>
                  <a:close/>
                </a:path>
                <a:path w="1002664" h="62230">
                  <a:moveTo>
                    <a:pt x="140208" y="55118"/>
                  </a:moveTo>
                  <a:lnTo>
                    <a:pt x="139573" y="42545"/>
                  </a:lnTo>
                  <a:lnTo>
                    <a:pt x="101473" y="44450"/>
                  </a:lnTo>
                  <a:lnTo>
                    <a:pt x="102108" y="57023"/>
                  </a:lnTo>
                  <a:lnTo>
                    <a:pt x="140208" y="55118"/>
                  </a:lnTo>
                  <a:close/>
                </a:path>
                <a:path w="1002664" h="62230">
                  <a:moveTo>
                    <a:pt x="190881" y="52705"/>
                  </a:moveTo>
                  <a:lnTo>
                    <a:pt x="190246" y="40005"/>
                  </a:lnTo>
                  <a:lnTo>
                    <a:pt x="152146" y="41910"/>
                  </a:lnTo>
                  <a:lnTo>
                    <a:pt x="152781" y="54483"/>
                  </a:lnTo>
                  <a:lnTo>
                    <a:pt x="190881" y="52705"/>
                  </a:lnTo>
                  <a:close/>
                </a:path>
                <a:path w="1002664" h="62230">
                  <a:moveTo>
                    <a:pt x="241681" y="50165"/>
                  </a:moveTo>
                  <a:lnTo>
                    <a:pt x="241046" y="37592"/>
                  </a:lnTo>
                  <a:lnTo>
                    <a:pt x="202946" y="39370"/>
                  </a:lnTo>
                  <a:lnTo>
                    <a:pt x="203581" y="52070"/>
                  </a:lnTo>
                  <a:lnTo>
                    <a:pt x="241681" y="50165"/>
                  </a:lnTo>
                  <a:close/>
                </a:path>
                <a:path w="1002664" h="62230">
                  <a:moveTo>
                    <a:pt x="292354" y="47625"/>
                  </a:moveTo>
                  <a:lnTo>
                    <a:pt x="291719" y="35052"/>
                  </a:lnTo>
                  <a:lnTo>
                    <a:pt x="253619" y="36957"/>
                  </a:lnTo>
                  <a:lnTo>
                    <a:pt x="254254" y="49530"/>
                  </a:lnTo>
                  <a:lnTo>
                    <a:pt x="292354" y="47625"/>
                  </a:lnTo>
                  <a:close/>
                </a:path>
                <a:path w="1002664" h="62230">
                  <a:moveTo>
                    <a:pt x="343154" y="45085"/>
                  </a:moveTo>
                  <a:lnTo>
                    <a:pt x="342519" y="32512"/>
                  </a:lnTo>
                  <a:lnTo>
                    <a:pt x="304419" y="34417"/>
                  </a:lnTo>
                  <a:lnTo>
                    <a:pt x="305054" y="46990"/>
                  </a:lnTo>
                  <a:lnTo>
                    <a:pt x="343154" y="45085"/>
                  </a:lnTo>
                  <a:close/>
                </a:path>
                <a:path w="1002664" h="62230">
                  <a:moveTo>
                    <a:pt x="393827" y="42545"/>
                  </a:moveTo>
                  <a:lnTo>
                    <a:pt x="393192" y="30099"/>
                  </a:lnTo>
                  <a:lnTo>
                    <a:pt x="355092" y="31877"/>
                  </a:lnTo>
                  <a:lnTo>
                    <a:pt x="355727" y="44450"/>
                  </a:lnTo>
                  <a:lnTo>
                    <a:pt x="393827" y="42545"/>
                  </a:lnTo>
                  <a:close/>
                </a:path>
                <a:path w="1002664" h="62230">
                  <a:moveTo>
                    <a:pt x="444627" y="40132"/>
                  </a:moveTo>
                  <a:lnTo>
                    <a:pt x="443992" y="27559"/>
                  </a:lnTo>
                  <a:lnTo>
                    <a:pt x="405892" y="29464"/>
                  </a:lnTo>
                  <a:lnTo>
                    <a:pt x="406527" y="41910"/>
                  </a:lnTo>
                  <a:lnTo>
                    <a:pt x="444627" y="40132"/>
                  </a:lnTo>
                  <a:close/>
                </a:path>
                <a:path w="1002664" h="62230">
                  <a:moveTo>
                    <a:pt x="495300" y="37719"/>
                  </a:moveTo>
                  <a:lnTo>
                    <a:pt x="494665" y="25019"/>
                  </a:lnTo>
                  <a:lnTo>
                    <a:pt x="456565" y="26924"/>
                  </a:lnTo>
                  <a:lnTo>
                    <a:pt x="457200" y="39497"/>
                  </a:lnTo>
                  <a:lnTo>
                    <a:pt x="495300" y="37719"/>
                  </a:lnTo>
                  <a:close/>
                </a:path>
                <a:path w="1002664" h="62230">
                  <a:moveTo>
                    <a:pt x="546100" y="35179"/>
                  </a:moveTo>
                  <a:lnTo>
                    <a:pt x="545465" y="22479"/>
                  </a:lnTo>
                  <a:lnTo>
                    <a:pt x="507365" y="24384"/>
                  </a:lnTo>
                  <a:lnTo>
                    <a:pt x="508000" y="37084"/>
                  </a:lnTo>
                  <a:lnTo>
                    <a:pt x="546100" y="35179"/>
                  </a:lnTo>
                  <a:close/>
                </a:path>
                <a:path w="1002664" h="62230">
                  <a:moveTo>
                    <a:pt x="596773" y="32639"/>
                  </a:moveTo>
                  <a:lnTo>
                    <a:pt x="596138" y="20066"/>
                  </a:lnTo>
                  <a:lnTo>
                    <a:pt x="558038" y="21971"/>
                  </a:lnTo>
                  <a:lnTo>
                    <a:pt x="558673" y="34544"/>
                  </a:lnTo>
                  <a:lnTo>
                    <a:pt x="596773" y="32639"/>
                  </a:lnTo>
                  <a:close/>
                </a:path>
                <a:path w="1002664" h="62230">
                  <a:moveTo>
                    <a:pt x="647573" y="30099"/>
                  </a:moveTo>
                  <a:lnTo>
                    <a:pt x="646938" y="17526"/>
                  </a:lnTo>
                  <a:lnTo>
                    <a:pt x="608838" y="19431"/>
                  </a:lnTo>
                  <a:lnTo>
                    <a:pt x="609473" y="32004"/>
                  </a:lnTo>
                  <a:lnTo>
                    <a:pt x="647573" y="30099"/>
                  </a:lnTo>
                  <a:close/>
                </a:path>
                <a:path w="1002664" h="62230">
                  <a:moveTo>
                    <a:pt x="698246" y="27559"/>
                  </a:moveTo>
                  <a:lnTo>
                    <a:pt x="697611" y="14986"/>
                  </a:lnTo>
                  <a:lnTo>
                    <a:pt x="659511" y="16891"/>
                  </a:lnTo>
                  <a:lnTo>
                    <a:pt x="660146" y="29464"/>
                  </a:lnTo>
                  <a:lnTo>
                    <a:pt x="698246" y="27559"/>
                  </a:lnTo>
                  <a:close/>
                </a:path>
                <a:path w="1002664" h="62230">
                  <a:moveTo>
                    <a:pt x="749046" y="25019"/>
                  </a:moveTo>
                  <a:lnTo>
                    <a:pt x="748411" y="12446"/>
                  </a:lnTo>
                  <a:lnTo>
                    <a:pt x="710311" y="14351"/>
                  </a:lnTo>
                  <a:lnTo>
                    <a:pt x="710946" y="26924"/>
                  </a:lnTo>
                  <a:lnTo>
                    <a:pt x="749046" y="25019"/>
                  </a:lnTo>
                  <a:close/>
                </a:path>
                <a:path w="1002664" h="62230">
                  <a:moveTo>
                    <a:pt x="799719" y="22479"/>
                  </a:moveTo>
                  <a:lnTo>
                    <a:pt x="799084" y="9906"/>
                  </a:lnTo>
                  <a:lnTo>
                    <a:pt x="760984" y="11811"/>
                  </a:lnTo>
                  <a:lnTo>
                    <a:pt x="761619" y="24384"/>
                  </a:lnTo>
                  <a:lnTo>
                    <a:pt x="799719" y="22479"/>
                  </a:lnTo>
                  <a:close/>
                </a:path>
                <a:path w="1002664" h="62230">
                  <a:moveTo>
                    <a:pt x="850519" y="20066"/>
                  </a:moveTo>
                  <a:lnTo>
                    <a:pt x="849884" y="7366"/>
                  </a:lnTo>
                  <a:lnTo>
                    <a:pt x="811784" y="9271"/>
                  </a:lnTo>
                  <a:lnTo>
                    <a:pt x="812419" y="21971"/>
                  </a:lnTo>
                  <a:lnTo>
                    <a:pt x="850519" y="20066"/>
                  </a:lnTo>
                  <a:close/>
                </a:path>
                <a:path w="1002664" h="62230">
                  <a:moveTo>
                    <a:pt x="901192" y="17526"/>
                  </a:moveTo>
                  <a:lnTo>
                    <a:pt x="900557" y="4953"/>
                  </a:lnTo>
                  <a:lnTo>
                    <a:pt x="862584" y="6731"/>
                  </a:lnTo>
                  <a:lnTo>
                    <a:pt x="863092" y="19431"/>
                  </a:lnTo>
                  <a:lnTo>
                    <a:pt x="901192" y="17526"/>
                  </a:lnTo>
                  <a:close/>
                </a:path>
                <a:path w="1002664" h="62230">
                  <a:moveTo>
                    <a:pt x="951992" y="14986"/>
                  </a:moveTo>
                  <a:lnTo>
                    <a:pt x="951357" y="2540"/>
                  </a:lnTo>
                  <a:lnTo>
                    <a:pt x="913257" y="4318"/>
                  </a:lnTo>
                  <a:lnTo>
                    <a:pt x="913892" y="16891"/>
                  </a:lnTo>
                  <a:lnTo>
                    <a:pt x="951992" y="14986"/>
                  </a:lnTo>
                  <a:close/>
                </a:path>
                <a:path w="1002664" h="62230">
                  <a:moveTo>
                    <a:pt x="1002665" y="12446"/>
                  </a:moveTo>
                  <a:lnTo>
                    <a:pt x="1002030" y="0"/>
                  </a:lnTo>
                  <a:lnTo>
                    <a:pt x="964057" y="1905"/>
                  </a:lnTo>
                  <a:lnTo>
                    <a:pt x="964565" y="14351"/>
                  </a:lnTo>
                  <a:lnTo>
                    <a:pt x="1002665" y="1244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911597" y="2898648"/>
              <a:ext cx="188975" cy="102488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440679" y="1746504"/>
              <a:ext cx="265175" cy="923544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5551424" y="1941321"/>
              <a:ext cx="26670" cy="648335"/>
            </a:xfrm>
            <a:custGeom>
              <a:avLst/>
              <a:gdLst/>
              <a:ahLst/>
              <a:cxnLst/>
              <a:rect l="l" t="t" r="r" b="b"/>
              <a:pathLst>
                <a:path w="26670" h="648335">
                  <a:moveTo>
                    <a:pt x="13462" y="609854"/>
                  </a:moveTo>
                  <a:lnTo>
                    <a:pt x="762" y="609600"/>
                  </a:lnTo>
                  <a:lnTo>
                    <a:pt x="0" y="647700"/>
                  </a:lnTo>
                  <a:lnTo>
                    <a:pt x="12700" y="647954"/>
                  </a:lnTo>
                  <a:lnTo>
                    <a:pt x="13462" y="609854"/>
                  </a:lnTo>
                  <a:close/>
                </a:path>
                <a:path w="26670" h="648335">
                  <a:moveTo>
                    <a:pt x="14605" y="559054"/>
                  </a:moveTo>
                  <a:lnTo>
                    <a:pt x="1905" y="558800"/>
                  </a:lnTo>
                  <a:lnTo>
                    <a:pt x="1016" y="596900"/>
                  </a:lnTo>
                  <a:lnTo>
                    <a:pt x="13716" y="597154"/>
                  </a:lnTo>
                  <a:lnTo>
                    <a:pt x="14605" y="559054"/>
                  </a:lnTo>
                  <a:close/>
                </a:path>
                <a:path w="26670" h="648335">
                  <a:moveTo>
                    <a:pt x="15748" y="508254"/>
                  </a:moveTo>
                  <a:lnTo>
                    <a:pt x="3048" y="508000"/>
                  </a:lnTo>
                  <a:lnTo>
                    <a:pt x="2159" y="546100"/>
                  </a:lnTo>
                  <a:lnTo>
                    <a:pt x="14859" y="546354"/>
                  </a:lnTo>
                  <a:lnTo>
                    <a:pt x="15748" y="508254"/>
                  </a:lnTo>
                  <a:close/>
                </a:path>
                <a:path w="26670" h="648335">
                  <a:moveTo>
                    <a:pt x="16764" y="457454"/>
                  </a:moveTo>
                  <a:lnTo>
                    <a:pt x="4064" y="457200"/>
                  </a:lnTo>
                  <a:lnTo>
                    <a:pt x="3302" y="495300"/>
                  </a:lnTo>
                  <a:lnTo>
                    <a:pt x="16002" y="495554"/>
                  </a:lnTo>
                  <a:lnTo>
                    <a:pt x="16764" y="457454"/>
                  </a:lnTo>
                  <a:close/>
                </a:path>
                <a:path w="26670" h="648335">
                  <a:moveTo>
                    <a:pt x="17907" y="406781"/>
                  </a:moveTo>
                  <a:lnTo>
                    <a:pt x="5207" y="406400"/>
                  </a:lnTo>
                  <a:lnTo>
                    <a:pt x="4318" y="444500"/>
                  </a:lnTo>
                  <a:lnTo>
                    <a:pt x="17018" y="444881"/>
                  </a:lnTo>
                  <a:lnTo>
                    <a:pt x="17907" y="406781"/>
                  </a:lnTo>
                  <a:close/>
                </a:path>
                <a:path w="26670" h="648335">
                  <a:moveTo>
                    <a:pt x="18923" y="355981"/>
                  </a:moveTo>
                  <a:lnTo>
                    <a:pt x="6223" y="355727"/>
                  </a:lnTo>
                  <a:lnTo>
                    <a:pt x="5461" y="393700"/>
                  </a:lnTo>
                  <a:lnTo>
                    <a:pt x="18161" y="394081"/>
                  </a:lnTo>
                  <a:lnTo>
                    <a:pt x="18923" y="355981"/>
                  </a:lnTo>
                  <a:close/>
                </a:path>
                <a:path w="26670" h="648335">
                  <a:moveTo>
                    <a:pt x="20193" y="305181"/>
                  </a:moveTo>
                  <a:lnTo>
                    <a:pt x="7366" y="304927"/>
                  </a:lnTo>
                  <a:lnTo>
                    <a:pt x="6477" y="343027"/>
                  </a:lnTo>
                  <a:lnTo>
                    <a:pt x="19177" y="343281"/>
                  </a:lnTo>
                  <a:lnTo>
                    <a:pt x="20193" y="305181"/>
                  </a:lnTo>
                  <a:close/>
                </a:path>
                <a:path w="26670" h="648335">
                  <a:moveTo>
                    <a:pt x="21209" y="254254"/>
                  </a:moveTo>
                  <a:lnTo>
                    <a:pt x="8509" y="254000"/>
                  </a:lnTo>
                  <a:lnTo>
                    <a:pt x="7620" y="292227"/>
                  </a:lnTo>
                  <a:lnTo>
                    <a:pt x="20447" y="292481"/>
                  </a:lnTo>
                  <a:lnTo>
                    <a:pt x="21209" y="254254"/>
                  </a:lnTo>
                  <a:close/>
                </a:path>
                <a:path w="26670" h="648335">
                  <a:moveTo>
                    <a:pt x="22352" y="203454"/>
                  </a:moveTo>
                  <a:lnTo>
                    <a:pt x="9525" y="203200"/>
                  </a:lnTo>
                  <a:lnTo>
                    <a:pt x="8763" y="241300"/>
                  </a:lnTo>
                  <a:lnTo>
                    <a:pt x="21590" y="241554"/>
                  </a:lnTo>
                  <a:lnTo>
                    <a:pt x="22352" y="203454"/>
                  </a:lnTo>
                  <a:close/>
                </a:path>
                <a:path w="26670" h="648335">
                  <a:moveTo>
                    <a:pt x="23495" y="152654"/>
                  </a:moveTo>
                  <a:lnTo>
                    <a:pt x="10668" y="152400"/>
                  </a:lnTo>
                  <a:lnTo>
                    <a:pt x="9779" y="190500"/>
                  </a:lnTo>
                  <a:lnTo>
                    <a:pt x="22606" y="190754"/>
                  </a:lnTo>
                  <a:lnTo>
                    <a:pt x="23495" y="152654"/>
                  </a:lnTo>
                  <a:close/>
                </a:path>
                <a:path w="26670" h="648335">
                  <a:moveTo>
                    <a:pt x="24511" y="101854"/>
                  </a:moveTo>
                  <a:lnTo>
                    <a:pt x="11684" y="101600"/>
                  </a:lnTo>
                  <a:lnTo>
                    <a:pt x="10922" y="139700"/>
                  </a:lnTo>
                  <a:lnTo>
                    <a:pt x="23749" y="139954"/>
                  </a:lnTo>
                  <a:lnTo>
                    <a:pt x="24511" y="101854"/>
                  </a:lnTo>
                  <a:close/>
                </a:path>
                <a:path w="26670" h="648335">
                  <a:moveTo>
                    <a:pt x="25654" y="51054"/>
                  </a:moveTo>
                  <a:lnTo>
                    <a:pt x="12827" y="50800"/>
                  </a:lnTo>
                  <a:lnTo>
                    <a:pt x="11938" y="88900"/>
                  </a:lnTo>
                  <a:lnTo>
                    <a:pt x="24765" y="89154"/>
                  </a:lnTo>
                  <a:lnTo>
                    <a:pt x="25654" y="51054"/>
                  </a:lnTo>
                  <a:close/>
                </a:path>
                <a:path w="26670" h="648335">
                  <a:moveTo>
                    <a:pt x="26670" y="254"/>
                  </a:moveTo>
                  <a:lnTo>
                    <a:pt x="13843" y="0"/>
                  </a:lnTo>
                  <a:lnTo>
                    <a:pt x="13081" y="38100"/>
                  </a:lnTo>
                  <a:lnTo>
                    <a:pt x="25908" y="38354"/>
                  </a:lnTo>
                  <a:lnTo>
                    <a:pt x="26670" y="25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519927" y="1853184"/>
              <a:ext cx="103505" cy="96900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041135" y="1466088"/>
              <a:ext cx="701039" cy="1501139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611879" y="1389888"/>
              <a:ext cx="1636776" cy="1325880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3666744" y="1498091"/>
              <a:ext cx="1449705" cy="1138555"/>
            </a:xfrm>
            <a:custGeom>
              <a:avLst/>
              <a:gdLst/>
              <a:ahLst/>
              <a:cxnLst/>
              <a:rect l="l" t="t" r="r" b="b"/>
              <a:pathLst>
                <a:path w="1449704" h="1138555">
                  <a:moveTo>
                    <a:pt x="37719" y="1114552"/>
                  </a:moveTo>
                  <a:lnTo>
                    <a:pt x="29972" y="1104519"/>
                  </a:lnTo>
                  <a:lnTo>
                    <a:pt x="0" y="1128014"/>
                  </a:lnTo>
                  <a:lnTo>
                    <a:pt x="7747" y="1138047"/>
                  </a:lnTo>
                  <a:lnTo>
                    <a:pt x="37719" y="1114552"/>
                  </a:lnTo>
                  <a:close/>
                </a:path>
                <a:path w="1449704" h="1138555">
                  <a:moveTo>
                    <a:pt x="77724" y="1083183"/>
                  </a:moveTo>
                  <a:lnTo>
                    <a:pt x="69977" y="1073150"/>
                  </a:lnTo>
                  <a:lnTo>
                    <a:pt x="39878" y="1096645"/>
                  </a:lnTo>
                  <a:lnTo>
                    <a:pt x="47752" y="1106678"/>
                  </a:lnTo>
                  <a:lnTo>
                    <a:pt x="77724" y="1083183"/>
                  </a:lnTo>
                  <a:close/>
                </a:path>
                <a:path w="1449704" h="1138555">
                  <a:moveTo>
                    <a:pt x="117729" y="1051814"/>
                  </a:moveTo>
                  <a:lnTo>
                    <a:pt x="109855" y="1041908"/>
                  </a:lnTo>
                  <a:lnTo>
                    <a:pt x="79883" y="1065403"/>
                  </a:lnTo>
                  <a:lnTo>
                    <a:pt x="87757" y="1075309"/>
                  </a:lnTo>
                  <a:lnTo>
                    <a:pt x="117729" y="1051814"/>
                  </a:lnTo>
                  <a:close/>
                </a:path>
                <a:path w="1449704" h="1138555">
                  <a:moveTo>
                    <a:pt x="157734" y="1020572"/>
                  </a:moveTo>
                  <a:lnTo>
                    <a:pt x="149860" y="1010539"/>
                  </a:lnTo>
                  <a:lnTo>
                    <a:pt x="119888" y="1034034"/>
                  </a:lnTo>
                  <a:lnTo>
                    <a:pt x="127762" y="1044067"/>
                  </a:lnTo>
                  <a:lnTo>
                    <a:pt x="157734" y="1020572"/>
                  </a:lnTo>
                  <a:close/>
                </a:path>
                <a:path w="1449704" h="1138555">
                  <a:moveTo>
                    <a:pt x="197739" y="989076"/>
                  </a:moveTo>
                  <a:lnTo>
                    <a:pt x="189865" y="979043"/>
                  </a:lnTo>
                  <a:lnTo>
                    <a:pt x="159893" y="1002665"/>
                  </a:lnTo>
                  <a:lnTo>
                    <a:pt x="167767" y="1012698"/>
                  </a:lnTo>
                  <a:lnTo>
                    <a:pt x="197739" y="989076"/>
                  </a:lnTo>
                  <a:close/>
                </a:path>
                <a:path w="1449704" h="1138555">
                  <a:moveTo>
                    <a:pt x="237744" y="957707"/>
                  </a:moveTo>
                  <a:lnTo>
                    <a:pt x="229870" y="947801"/>
                  </a:lnTo>
                  <a:lnTo>
                    <a:pt x="199898" y="971296"/>
                  </a:lnTo>
                  <a:lnTo>
                    <a:pt x="207772" y="981202"/>
                  </a:lnTo>
                  <a:lnTo>
                    <a:pt x="237744" y="957707"/>
                  </a:lnTo>
                  <a:close/>
                </a:path>
                <a:path w="1449704" h="1138555">
                  <a:moveTo>
                    <a:pt x="277749" y="926465"/>
                  </a:moveTo>
                  <a:lnTo>
                    <a:pt x="269875" y="916432"/>
                  </a:lnTo>
                  <a:lnTo>
                    <a:pt x="239903" y="939927"/>
                  </a:lnTo>
                  <a:lnTo>
                    <a:pt x="247650" y="949960"/>
                  </a:lnTo>
                  <a:lnTo>
                    <a:pt x="277749" y="926465"/>
                  </a:lnTo>
                  <a:close/>
                </a:path>
                <a:path w="1449704" h="1138555">
                  <a:moveTo>
                    <a:pt x="317627" y="895096"/>
                  </a:moveTo>
                  <a:lnTo>
                    <a:pt x="309880" y="885063"/>
                  </a:lnTo>
                  <a:lnTo>
                    <a:pt x="279908" y="908558"/>
                  </a:lnTo>
                  <a:lnTo>
                    <a:pt x="287655" y="918591"/>
                  </a:lnTo>
                  <a:lnTo>
                    <a:pt x="317627" y="895096"/>
                  </a:lnTo>
                  <a:close/>
                </a:path>
                <a:path w="1449704" h="1138555">
                  <a:moveTo>
                    <a:pt x="357632" y="863727"/>
                  </a:moveTo>
                  <a:lnTo>
                    <a:pt x="349885" y="853694"/>
                  </a:lnTo>
                  <a:lnTo>
                    <a:pt x="319786" y="877189"/>
                  </a:lnTo>
                  <a:lnTo>
                    <a:pt x="327660" y="887222"/>
                  </a:lnTo>
                  <a:lnTo>
                    <a:pt x="357632" y="863727"/>
                  </a:lnTo>
                  <a:close/>
                </a:path>
                <a:path w="1449704" h="1138555">
                  <a:moveTo>
                    <a:pt x="397764" y="832358"/>
                  </a:moveTo>
                  <a:lnTo>
                    <a:pt x="389890" y="822452"/>
                  </a:lnTo>
                  <a:lnTo>
                    <a:pt x="359791" y="845947"/>
                  </a:lnTo>
                  <a:lnTo>
                    <a:pt x="367792" y="855853"/>
                  </a:lnTo>
                  <a:lnTo>
                    <a:pt x="397764" y="832358"/>
                  </a:lnTo>
                  <a:close/>
                </a:path>
                <a:path w="1449704" h="1138555">
                  <a:moveTo>
                    <a:pt x="437769" y="801116"/>
                  </a:moveTo>
                  <a:lnTo>
                    <a:pt x="429895" y="791083"/>
                  </a:lnTo>
                  <a:lnTo>
                    <a:pt x="399923" y="814578"/>
                  </a:lnTo>
                  <a:lnTo>
                    <a:pt x="407797" y="824611"/>
                  </a:lnTo>
                  <a:lnTo>
                    <a:pt x="437769" y="801116"/>
                  </a:lnTo>
                  <a:close/>
                </a:path>
                <a:path w="1449704" h="1138555">
                  <a:moveTo>
                    <a:pt x="477774" y="769747"/>
                  </a:moveTo>
                  <a:lnTo>
                    <a:pt x="469900" y="759714"/>
                  </a:lnTo>
                  <a:lnTo>
                    <a:pt x="439928" y="783209"/>
                  </a:lnTo>
                  <a:lnTo>
                    <a:pt x="447802" y="793242"/>
                  </a:lnTo>
                  <a:lnTo>
                    <a:pt x="477774" y="769747"/>
                  </a:lnTo>
                  <a:close/>
                </a:path>
                <a:path w="1449704" h="1138555">
                  <a:moveTo>
                    <a:pt x="517779" y="738378"/>
                  </a:moveTo>
                  <a:lnTo>
                    <a:pt x="509905" y="728345"/>
                  </a:lnTo>
                  <a:lnTo>
                    <a:pt x="479933" y="751840"/>
                  </a:lnTo>
                  <a:lnTo>
                    <a:pt x="487680" y="761873"/>
                  </a:lnTo>
                  <a:lnTo>
                    <a:pt x="517779" y="738378"/>
                  </a:lnTo>
                  <a:close/>
                </a:path>
                <a:path w="1449704" h="1138555">
                  <a:moveTo>
                    <a:pt x="557657" y="706882"/>
                  </a:moveTo>
                  <a:lnTo>
                    <a:pt x="549910" y="696976"/>
                  </a:lnTo>
                  <a:lnTo>
                    <a:pt x="519938" y="720598"/>
                  </a:lnTo>
                  <a:lnTo>
                    <a:pt x="527685" y="730504"/>
                  </a:lnTo>
                  <a:lnTo>
                    <a:pt x="557657" y="706882"/>
                  </a:lnTo>
                  <a:close/>
                </a:path>
                <a:path w="1449704" h="1138555">
                  <a:moveTo>
                    <a:pt x="597662" y="675640"/>
                  </a:moveTo>
                  <a:lnTo>
                    <a:pt x="589915" y="665607"/>
                  </a:lnTo>
                  <a:lnTo>
                    <a:pt x="559816" y="689102"/>
                  </a:lnTo>
                  <a:lnTo>
                    <a:pt x="567690" y="699135"/>
                  </a:lnTo>
                  <a:lnTo>
                    <a:pt x="597662" y="675640"/>
                  </a:lnTo>
                  <a:close/>
                </a:path>
                <a:path w="1449704" h="1138555">
                  <a:moveTo>
                    <a:pt x="637667" y="644271"/>
                  </a:moveTo>
                  <a:lnTo>
                    <a:pt x="629793" y="634238"/>
                  </a:lnTo>
                  <a:lnTo>
                    <a:pt x="599821" y="657733"/>
                  </a:lnTo>
                  <a:lnTo>
                    <a:pt x="607695" y="667766"/>
                  </a:lnTo>
                  <a:lnTo>
                    <a:pt x="637667" y="644271"/>
                  </a:lnTo>
                  <a:close/>
                </a:path>
                <a:path w="1449704" h="1138555">
                  <a:moveTo>
                    <a:pt x="677672" y="612902"/>
                  </a:moveTo>
                  <a:lnTo>
                    <a:pt x="669798" y="602996"/>
                  </a:lnTo>
                  <a:lnTo>
                    <a:pt x="639826" y="626491"/>
                  </a:lnTo>
                  <a:lnTo>
                    <a:pt x="647700" y="636397"/>
                  </a:lnTo>
                  <a:lnTo>
                    <a:pt x="677672" y="612902"/>
                  </a:lnTo>
                  <a:close/>
                </a:path>
                <a:path w="1449704" h="1138555">
                  <a:moveTo>
                    <a:pt x="717677" y="581660"/>
                  </a:moveTo>
                  <a:lnTo>
                    <a:pt x="709803" y="571627"/>
                  </a:lnTo>
                  <a:lnTo>
                    <a:pt x="679831" y="595122"/>
                  </a:lnTo>
                  <a:lnTo>
                    <a:pt x="687705" y="605155"/>
                  </a:lnTo>
                  <a:lnTo>
                    <a:pt x="717677" y="581660"/>
                  </a:lnTo>
                  <a:close/>
                </a:path>
                <a:path w="1449704" h="1138555">
                  <a:moveTo>
                    <a:pt x="757682" y="550291"/>
                  </a:moveTo>
                  <a:lnTo>
                    <a:pt x="749808" y="540258"/>
                  </a:lnTo>
                  <a:lnTo>
                    <a:pt x="719836" y="563753"/>
                  </a:lnTo>
                  <a:lnTo>
                    <a:pt x="727583" y="573786"/>
                  </a:lnTo>
                  <a:lnTo>
                    <a:pt x="757682" y="550291"/>
                  </a:lnTo>
                  <a:close/>
                </a:path>
                <a:path w="1449704" h="1138555">
                  <a:moveTo>
                    <a:pt x="797560" y="518922"/>
                  </a:moveTo>
                  <a:lnTo>
                    <a:pt x="789813" y="508889"/>
                  </a:lnTo>
                  <a:lnTo>
                    <a:pt x="759841" y="532384"/>
                  </a:lnTo>
                  <a:lnTo>
                    <a:pt x="767588" y="542417"/>
                  </a:lnTo>
                  <a:lnTo>
                    <a:pt x="797560" y="518922"/>
                  </a:lnTo>
                  <a:close/>
                </a:path>
                <a:path w="1449704" h="1138555">
                  <a:moveTo>
                    <a:pt x="837565" y="487553"/>
                  </a:moveTo>
                  <a:lnTo>
                    <a:pt x="829818" y="477647"/>
                  </a:lnTo>
                  <a:lnTo>
                    <a:pt x="799719" y="501142"/>
                  </a:lnTo>
                  <a:lnTo>
                    <a:pt x="807593" y="511048"/>
                  </a:lnTo>
                  <a:lnTo>
                    <a:pt x="837565" y="487553"/>
                  </a:lnTo>
                  <a:close/>
                </a:path>
                <a:path w="1449704" h="1138555">
                  <a:moveTo>
                    <a:pt x="877570" y="456311"/>
                  </a:moveTo>
                  <a:lnTo>
                    <a:pt x="869696" y="446278"/>
                  </a:lnTo>
                  <a:lnTo>
                    <a:pt x="839724" y="469773"/>
                  </a:lnTo>
                  <a:lnTo>
                    <a:pt x="847598" y="479806"/>
                  </a:lnTo>
                  <a:lnTo>
                    <a:pt x="877570" y="456311"/>
                  </a:lnTo>
                  <a:close/>
                </a:path>
                <a:path w="1449704" h="1138555">
                  <a:moveTo>
                    <a:pt x="917575" y="424815"/>
                  </a:moveTo>
                  <a:lnTo>
                    <a:pt x="909701" y="414782"/>
                  </a:lnTo>
                  <a:lnTo>
                    <a:pt x="879729" y="438404"/>
                  </a:lnTo>
                  <a:lnTo>
                    <a:pt x="887603" y="448437"/>
                  </a:lnTo>
                  <a:lnTo>
                    <a:pt x="917575" y="424815"/>
                  </a:lnTo>
                  <a:close/>
                </a:path>
                <a:path w="1449704" h="1138555">
                  <a:moveTo>
                    <a:pt x="957580" y="393446"/>
                  </a:moveTo>
                  <a:lnTo>
                    <a:pt x="949706" y="383413"/>
                  </a:lnTo>
                  <a:lnTo>
                    <a:pt x="919734" y="407035"/>
                  </a:lnTo>
                  <a:lnTo>
                    <a:pt x="927608" y="416941"/>
                  </a:lnTo>
                  <a:lnTo>
                    <a:pt x="957580" y="393446"/>
                  </a:lnTo>
                  <a:close/>
                </a:path>
                <a:path w="1449704" h="1138555">
                  <a:moveTo>
                    <a:pt x="997585" y="362077"/>
                  </a:moveTo>
                  <a:lnTo>
                    <a:pt x="989711" y="352171"/>
                  </a:lnTo>
                  <a:lnTo>
                    <a:pt x="959739" y="375666"/>
                  </a:lnTo>
                  <a:lnTo>
                    <a:pt x="967613" y="385572"/>
                  </a:lnTo>
                  <a:lnTo>
                    <a:pt x="997585" y="362077"/>
                  </a:lnTo>
                  <a:close/>
                </a:path>
                <a:path w="1449704" h="1138555">
                  <a:moveTo>
                    <a:pt x="1037590" y="330835"/>
                  </a:moveTo>
                  <a:lnTo>
                    <a:pt x="1029716" y="320802"/>
                  </a:lnTo>
                  <a:lnTo>
                    <a:pt x="999744" y="344297"/>
                  </a:lnTo>
                  <a:lnTo>
                    <a:pt x="1007491" y="354330"/>
                  </a:lnTo>
                  <a:lnTo>
                    <a:pt x="1037590" y="330835"/>
                  </a:lnTo>
                  <a:close/>
                </a:path>
                <a:path w="1449704" h="1138555">
                  <a:moveTo>
                    <a:pt x="1077468" y="299466"/>
                  </a:moveTo>
                  <a:lnTo>
                    <a:pt x="1069721" y="289433"/>
                  </a:lnTo>
                  <a:lnTo>
                    <a:pt x="1039749" y="312928"/>
                  </a:lnTo>
                  <a:lnTo>
                    <a:pt x="1047496" y="322961"/>
                  </a:lnTo>
                  <a:lnTo>
                    <a:pt x="1077468" y="299466"/>
                  </a:lnTo>
                  <a:close/>
                </a:path>
                <a:path w="1449704" h="1138555">
                  <a:moveTo>
                    <a:pt x="1117600" y="268097"/>
                  </a:moveTo>
                  <a:lnTo>
                    <a:pt x="1109853" y="258191"/>
                  </a:lnTo>
                  <a:lnTo>
                    <a:pt x="1079627" y="281686"/>
                  </a:lnTo>
                  <a:lnTo>
                    <a:pt x="1087501" y="291592"/>
                  </a:lnTo>
                  <a:lnTo>
                    <a:pt x="1117600" y="268097"/>
                  </a:lnTo>
                  <a:close/>
                </a:path>
                <a:path w="1449704" h="1138555">
                  <a:moveTo>
                    <a:pt x="1157605" y="236855"/>
                  </a:moveTo>
                  <a:lnTo>
                    <a:pt x="1149731" y="226822"/>
                  </a:lnTo>
                  <a:lnTo>
                    <a:pt x="1119759" y="250317"/>
                  </a:lnTo>
                  <a:lnTo>
                    <a:pt x="1127633" y="260350"/>
                  </a:lnTo>
                  <a:lnTo>
                    <a:pt x="1157605" y="236855"/>
                  </a:lnTo>
                  <a:close/>
                </a:path>
                <a:path w="1449704" h="1138555">
                  <a:moveTo>
                    <a:pt x="1197610" y="205486"/>
                  </a:moveTo>
                  <a:lnTo>
                    <a:pt x="1189736" y="195453"/>
                  </a:lnTo>
                  <a:lnTo>
                    <a:pt x="1159764" y="218948"/>
                  </a:lnTo>
                  <a:lnTo>
                    <a:pt x="1167638" y="228981"/>
                  </a:lnTo>
                  <a:lnTo>
                    <a:pt x="1197610" y="205486"/>
                  </a:lnTo>
                  <a:close/>
                </a:path>
                <a:path w="1449704" h="1138555">
                  <a:moveTo>
                    <a:pt x="1237615" y="174117"/>
                  </a:moveTo>
                  <a:lnTo>
                    <a:pt x="1229741" y="164084"/>
                  </a:lnTo>
                  <a:lnTo>
                    <a:pt x="1199769" y="187579"/>
                  </a:lnTo>
                  <a:lnTo>
                    <a:pt x="1207643" y="197612"/>
                  </a:lnTo>
                  <a:lnTo>
                    <a:pt x="1237615" y="174117"/>
                  </a:lnTo>
                  <a:close/>
                </a:path>
                <a:path w="1449704" h="1138555">
                  <a:moveTo>
                    <a:pt x="1277620" y="142621"/>
                  </a:moveTo>
                  <a:lnTo>
                    <a:pt x="1269746" y="132715"/>
                  </a:lnTo>
                  <a:lnTo>
                    <a:pt x="1239774" y="156337"/>
                  </a:lnTo>
                  <a:lnTo>
                    <a:pt x="1247521" y="166243"/>
                  </a:lnTo>
                  <a:lnTo>
                    <a:pt x="1277620" y="142621"/>
                  </a:lnTo>
                  <a:close/>
                </a:path>
                <a:path w="1449704" h="1138555">
                  <a:moveTo>
                    <a:pt x="1317498" y="111379"/>
                  </a:moveTo>
                  <a:lnTo>
                    <a:pt x="1309751" y="101346"/>
                  </a:lnTo>
                  <a:lnTo>
                    <a:pt x="1279779" y="124841"/>
                  </a:lnTo>
                  <a:lnTo>
                    <a:pt x="1287526" y="134874"/>
                  </a:lnTo>
                  <a:lnTo>
                    <a:pt x="1317498" y="111379"/>
                  </a:lnTo>
                  <a:close/>
                </a:path>
                <a:path w="1449704" h="1138555">
                  <a:moveTo>
                    <a:pt x="1357503" y="80010"/>
                  </a:moveTo>
                  <a:lnTo>
                    <a:pt x="1349756" y="69977"/>
                  </a:lnTo>
                  <a:lnTo>
                    <a:pt x="1319657" y="93472"/>
                  </a:lnTo>
                  <a:lnTo>
                    <a:pt x="1327531" y="103505"/>
                  </a:lnTo>
                  <a:lnTo>
                    <a:pt x="1357503" y="80010"/>
                  </a:lnTo>
                  <a:close/>
                </a:path>
                <a:path w="1449704" h="1138555">
                  <a:moveTo>
                    <a:pt x="1397508" y="48641"/>
                  </a:moveTo>
                  <a:lnTo>
                    <a:pt x="1389634" y="38608"/>
                  </a:lnTo>
                  <a:lnTo>
                    <a:pt x="1359662" y="62230"/>
                  </a:lnTo>
                  <a:lnTo>
                    <a:pt x="1367536" y="72136"/>
                  </a:lnTo>
                  <a:lnTo>
                    <a:pt x="1397508" y="48641"/>
                  </a:lnTo>
                  <a:close/>
                </a:path>
                <a:path w="1449704" h="1138555">
                  <a:moveTo>
                    <a:pt x="1449324" y="0"/>
                  </a:moveTo>
                  <a:lnTo>
                    <a:pt x="1351153" y="13589"/>
                  </a:lnTo>
                  <a:lnTo>
                    <a:pt x="1347597" y="13970"/>
                  </a:lnTo>
                  <a:lnTo>
                    <a:pt x="1345184" y="17272"/>
                  </a:lnTo>
                  <a:lnTo>
                    <a:pt x="1346200" y="24130"/>
                  </a:lnTo>
                  <a:lnTo>
                    <a:pt x="1349375" y="26543"/>
                  </a:lnTo>
                  <a:lnTo>
                    <a:pt x="1416939" y="17272"/>
                  </a:lnTo>
                  <a:lnTo>
                    <a:pt x="1399667" y="30861"/>
                  </a:lnTo>
                  <a:lnTo>
                    <a:pt x="1407541" y="40894"/>
                  </a:lnTo>
                  <a:lnTo>
                    <a:pt x="1424813" y="27305"/>
                  </a:lnTo>
                  <a:lnTo>
                    <a:pt x="1400937" y="87503"/>
                  </a:lnTo>
                  <a:lnTo>
                    <a:pt x="1399540" y="90678"/>
                  </a:lnTo>
                  <a:lnTo>
                    <a:pt x="1401191" y="94361"/>
                  </a:lnTo>
                  <a:lnTo>
                    <a:pt x="1407668" y="97028"/>
                  </a:lnTo>
                  <a:lnTo>
                    <a:pt x="1411351" y="95377"/>
                  </a:lnTo>
                  <a:lnTo>
                    <a:pt x="1412748" y="92202"/>
                  </a:lnTo>
                  <a:lnTo>
                    <a:pt x="1447165" y="5461"/>
                  </a:lnTo>
                  <a:lnTo>
                    <a:pt x="144932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7536945" y="3367535"/>
            <a:ext cx="13652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51" dirty="0">
                <a:latin typeface="Cambria"/>
                <a:cs typeface="Cambria"/>
              </a:rPr>
              <a:t>b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567560" y="1521413"/>
            <a:ext cx="12509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51" dirty="0">
                <a:latin typeface="Cambria"/>
                <a:cs typeface="Cambria"/>
              </a:rPr>
              <a:t>a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561461" y="3102359"/>
            <a:ext cx="12446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51" dirty="0">
                <a:latin typeface="Cambria"/>
                <a:cs typeface="Cambria"/>
              </a:rPr>
              <a:t>a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8014465" y="1312547"/>
            <a:ext cx="13652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51" dirty="0">
                <a:latin typeface="Cambria"/>
                <a:cs typeface="Cambria"/>
              </a:rPr>
              <a:t>b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239383" y="2070358"/>
            <a:ext cx="12446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51" dirty="0">
                <a:latin typeface="Cambria"/>
                <a:cs typeface="Cambria"/>
              </a:rPr>
              <a:t>a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795269" y="2237362"/>
            <a:ext cx="13652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51" dirty="0">
                <a:latin typeface="Cambria"/>
                <a:cs typeface="Cambria"/>
              </a:rPr>
              <a:t>b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062221" y="1421641"/>
            <a:ext cx="13652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51" dirty="0">
                <a:latin typeface="Cambria"/>
                <a:cs typeface="Cambria"/>
              </a:rPr>
              <a:t>b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701033" y="2460121"/>
            <a:ext cx="12446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51" dirty="0">
                <a:latin typeface="Cambria"/>
                <a:cs typeface="Cambria"/>
              </a:rPr>
              <a:t>a</a:t>
            </a:r>
            <a:endParaRPr sz="1600">
              <a:latin typeface="Cambria"/>
              <a:cs typeface="Cambria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3977644" y="1335029"/>
            <a:ext cx="707391" cy="265431"/>
            <a:chOff x="2453639" y="1335024"/>
            <a:chExt cx="707390" cy="265430"/>
          </a:xfrm>
        </p:grpSpPr>
        <p:pic>
          <p:nvPicPr>
            <p:cNvPr id="46" name="object 4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453639" y="1335024"/>
              <a:ext cx="707136" cy="265175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2508503" y="1443220"/>
              <a:ext cx="393700" cy="0"/>
            </a:xfrm>
            <a:custGeom>
              <a:avLst/>
              <a:gdLst/>
              <a:ahLst/>
              <a:cxnLst/>
              <a:rect l="l" t="t" r="r" b="b"/>
              <a:pathLst>
                <a:path w="393700">
                  <a:moveTo>
                    <a:pt x="0" y="0"/>
                  </a:moveTo>
                  <a:lnTo>
                    <a:pt x="393700" y="0"/>
                  </a:lnTo>
                </a:path>
              </a:pathLst>
            </a:custGeom>
            <a:ln w="1271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914903" y="1391412"/>
              <a:ext cx="111506" cy="103504"/>
            </a:xfrm>
            <a:prstGeom prst="rect">
              <a:avLst/>
            </a:prstGeom>
          </p:spPr>
        </p:pic>
      </p:grpSp>
      <p:sp>
        <p:nvSpPr>
          <p:cNvPr id="49" name="object 49"/>
          <p:cNvSpPr txBox="1"/>
          <p:nvPr/>
        </p:nvSpPr>
        <p:spPr>
          <a:xfrm>
            <a:off x="6557521" y="3983485"/>
            <a:ext cx="96774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11" dirty="0">
                <a:latin typeface="Cambria"/>
                <a:cs typeface="Cambria"/>
              </a:rPr>
              <a:t>Solution:</a:t>
            </a:r>
            <a:endParaRPr>
              <a:latin typeface="Cambria"/>
              <a:cs typeface="Cambria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7875274" y="3983485"/>
            <a:ext cx="242760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1460463" algn="l"/>
                <a:tab pos="1837009" algn="l"/>
              </a:tabLst>
            </a:pPr>
            <a:r>
              <a:rPr spc="-11" dirty="0">
                <a:latin typeface="Cambria"/>
                <a:cs typeface="Cambria"/>
              </a:rPr>
              <a:t>Construction</a:t>
            </a:r>
            <a:r>
              <a:rPr dirty="0">
                <a:latin typeface="Cambria"/>
                <a:cs typeface="Cambria"/>
              </a:rPr>
              <a:t>	</a:t>
            </a:r>
            <a:r>
              <a:rPr spc="-25" dirty="0">
                <a:latin typeface="Cambria"/>
                <a:cs typeface="Cambria"/>
              </a:rPr>
              <a:t>of</a:t>
            </a:r>
            <a:r>
              <a:rPr dirty="0">
                <a:latin typeface="Cambria"/>
                <a:cs typeface="Cambria"/>
              </a:rPr>
              <a:t>	</a:t>
            </a:r>
            <a:r>
              <a:rPr spc="-11" dirty="0">
                <a:latin typeface="Cambria"/>
                <a:cs typeface="Cambria"/>
              </a:rPr>
              <a:t>trivial</a:t>
            </a:r>
            <a:endParaRPr>
              <a:latin typeface="Cambria"/>
              <a:cs typeface="Cambria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6557521" y="4258438"/>
            <a:ext cx="3764915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spcBef>
                <a:spcPts val="100"/>
              </a:spcBef>
            </a:pPr>
            <a:r>
              <a:rPr dirty="0">
                <a:latin typeface="Cambria"/>
                <a:cs typeface="Cambria"/>
              </a:rPr>
              <a:t>mealy</a:t>
            </a:r>
            <a:r>
              <a:rPr spc="265" dirty="0">
                <a:latin typeface="Cambria"/>
                <a:cs typeface="Cambria"/>
              </a:rPr>
              <a:t>  </a:t>
            </a:r>
            <a:r>
              <a:rPr dirty="0">
                <a:latin typeface="Cambria"/>
                <a:cs typeface="Cambria"/>
              </a:rPr>
              <a:t>machine</a:t>
            </a:r>
            <a:r>
              <a:rPr spc="265" dirty="0">
                <a:latin typeface="Cambria"/>
                <a:cs typeface="Cambria"/>
              </a:rPr>
              <a:t>  </a:t>
            </a:r>
            <a:r>
              <a:rPr dirty="0">
                <a:latin typeface="Cambria"/>
                <a:cs typeface="Cambria"/>
              </a:rPr>
              <a:t>by</a:t>
            </a:r>
            <a:r>
              <a:rPr spc="265" dirty="0">
                <a:latin typeface="Cambria"/>
                <a:cs typeface="Cambria"/>
              </a:rPr>
              <a:t>  </a:t>
            </a:r>
            <a:r>
              <a:rPr dirty="0">
                <a:latin typeface="Cambria"/>
                <a:cs typeface="Cambria"/>
              </a:rPr>
              <a:t>moving</a:t>
            </a:r>
            <a:r>
              <a:rPr spc="265" dirty="0">
                <a:latin typeface="Cambria"/>
                <a:cs typeface="Cambria"/>
              </a:rPr>
              <a:t>  </a:t>
            </a:r>
            <a:r>
              <a:rPr spc="-11" dirty="0">
                <a:latin typeface="Cambria"/>
                <a:cs typeface="Cambria"/>
              </a:rPr>
              <a:t>output </a:t>
            </a:r>
            <a:r>
              <a:rPr dirty="0">
                <a:latin typeface="Cambria"/>
                <a:cs typeface="Cambria"/>
              </a:rPr>
              <a:t>associated</a:t>
            </a:r>
            <a:r>
              <a:rPr spc="28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with</a:t>
            </a:r>
            <a:r>
              <a:rPr spc="27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a</a:t>
            </a:r>
            <a:r>
              <a:rPr spc="27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state</a:t>
            </a:r>
            <a:r>
              <a:rPr spc="26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to</a:t>
            </a:r>
            <a:r>
              <a:rPr spc="255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transitions entering</a:t>
            </a:r>
            <a:r>
              <a:rPr spc="-8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that</a:t>
            </a:r>
            <a:r>
              <a:rPr spc="-6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state,</a:t>
            </a:r>
            <a:r>
              <a:rPr spc="-2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we</a:t>
            </a:r>
            <a:r>
              <a:rPr spc="-25" dirty="0">
                <a:latin typeface="Cambria"/>
                <a:cs typeface="Cambria"/>
              </a:rPr>
              <a:t> </a:t>
            </a:r>
            <a:r>
              <a:rPr spc="-20" dirty="0">
                <a:latin typeface="Cambria"/>
                <a:cs typeface="Cambria"/>
              </a:rPr>
              <a:t>get.</a:t>
            </a:r>
            <a:endParaRPr>
              <a:latin typeface="Cambria"/>
              <a:cs typeface="Cambria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2226503" y="4300731"/>
            <a:ext cx="2921635" cy="2095500"/>
            <a:chOff x="702500" y="4300728"/>
            <a:chExt cx="2921635" cy="2095500"/>
          </a:xfrm>
        </p:grpSpPr>
        <p:pic>
          <p:nvPicPr>
            <p:cNvPr id="53" name="object 5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523999" y="4300728"/>
              <a:ext cx="1780031" cy="1690116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046476" y="5998464"/>
              <a:ext cx="577596" cy="397764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707135" y="5457444"/>
              <a:ext cx="869950" cy="669290"/>
            </a:xfrm>
            <a:custGeom>
              <a:avLst/>
              <a:gdLst/>
              <a:ahLst/>
              <a:cxnLst/>
              <a:rect l="l" t="t" r="r" b="b"/>
              <a:pathLst>
                <a:path w="869950" h="669289">
                  <a:moveTo>
                    <a:pt x="435000" y="0"/>
                  </a:moveTo>
                  <a:lnTo>
                    <a:pt x="380441" y="2666"/>
                  </a:lnTo>
                  <a:lnTo>
                    <a:pt x="327888" y="10159"/>
                  </a:lnTo>
                  <a:lnTo>
                    <a:pt x="277774" y="22478"/>
                  </a:lnTo>
                  <a:lnTo>
                    <a:pt x="230504" y="39242"/>
                  </a:lnTo>
                  <a:lnTo>
                    <a:pt x="186474" y="59943"/>
                  </a:lnTo>
                  <a:lnTo>
                    <a:pt x="146100" y="84454"/>
                  </a:lnTo>
                  <a:lnTo>
                    <a:pt x="109778" y="112394"/>
                  </a:lnTo>
                  <a:lnTo>
                    <a:pt x="77939" y="143421"/>
                  </a:lnTo>
                  <a:lnTo>
                    <a:pt x="50965" y="177279"/>
                  </a:lnTo>
                  <a:lnTo>
                    <a:pt x="29273" y="213639"/>
                  </a:lnTo>
                  <a:lnTo>
                    <a:pt x="13284" y="252171"/>
                  </a:lnTo>
                  <a:lnTo>
                    <a:pt x="3390" y="292569"/>
                  </a:lnTo>
                  <a:lnTo>
                    <a:pt x="0" y="334530"/>
                  </a:lnTo>
                  <a:lnTo>
                    <a:pt x="3390" y="376491"/>
                  </a:lnTo>
                  <a:lnTo>
                    <a:pt x="13284" y="416890"/>
                  </a:lnTo>
                  <a:lnTo>
                    <a:pt x="29273" y="455421"/>
                  </a:lnTo>
                  <a:lnTo>
                    <a:pt x="50965" y="491769"/>
                  </a:lnTo>
                  <a:lnTo>
                    <a:pt x="77939" y="525627"/>
                  </a:lnTo>
                  <a:lnTo>
                    <a:pt x="109778" y="556679"/>
                  </a:lnTo>
                  <a:lnTo>
                    <a:pt x="146100" y="584593"/>
                  </a:lnTo>
                  <a:lnTo>
                    <a:pt x="186474" y="609079"/>
                  </a:lnTo>
                  <a:lnTo>
                    <a:pt x="230504" y="629818"/>
                  </a:lnTo>
                  <a:lnTo>
                    <a:pt x="277774" y="646493"/>
                  </a:lnTo>
                  <a:lnTo>
                    <a:pt x="327888" y="658799"/>
                  </a:lnTo>
                  <a:lnTo>
                    <a:pt x="380441" y="666407"/>
                  </a:lnTo>
                  <a:lnTo>
                    <a:pt x="435000" y="669010"/>
                  </a:lnTo>
                  <a:lnTo>
                    <a:pt x="489572" y="666407"/>
                  </a:lnTo>
                  <a:lnTo>
                    <a:pt x="542112" y="658799"/>
                  </a:lnTo>
                  <a:lnTo>
                    <a:pt x="592201" y="646493"/>
                  </a:lnTo>
                  <a:lnTo>
                    <a:pt x="639445" y="629818"/>
                  </a:lnTo>
                  <a:lnTo>
                    <a:pt x="683514" y="609079"/>
                  </a:lnTo>
                  <a:lnTo>
                    <a:pt x="723900" y="584593"/>
                  </a:lnTo>
                  <a:lnTo>
                    <a:pt x="760222" y="556679"/>
                  </a:lnTo>
                  <a:lnTo>
                    <a:pt x="792099" y="525627"/>
                  </a:lnTo>
                  <a:lnTo>
                    <a:pt x="819023" y="491769"/>
                  </a:lnTo>
                  <a:lnTo>
                    <a:pt x="840739" y="455421"/>
                  </a:lnTo>
                  <a:lnTo>
                    <a:pt x="856742" y="416890"/>
                  </a:lnTo>
                  <a:lnTo>
                    <a:pt x="866648" y="376491"/>
                  </a:lnTo>
                  <a:lnTo>
                    <a:pt x="869950" y="334530"/>
                  </a:lnTo>
                  <a:lnTo>
                    <a:pt x="866648" y="292569"/>
                  </a:lnTo>
                  <a:lnTo>
                    <a:pt x="856742" y="252171"/>
                  </a:lnTo>
                  <a:lnTo>
                    <a:pt x="840739" y="213639"/>
                  </a:lnTo>
                  <a:lnTo>
                    <a:pt x="819023" y="177279"/>
                  </a:lnTo>
                  <a:lnTo>
                    <a:pt x="792099" y="143421"/>
                  </a:lnTo>
                  <a:lnTo>
                    <a:pt x="760222" y="112394"/>
                  </a:lnTo>
                  <a:lnTo>
                    <a:pt x="723900" y="84454"/>
                  </a:lnTo>
                  <a:lnTo>
                    <a:pt x="683514" y="59943"/>
                  </a:lnTo>
                  <a:lnTo>
                    <a:pt x="639445" y="39242"/>
                  </a:lnTo>
                  <a:lnTo>
                    <a:pt x="592201" y="22478"/>
                  </a:lnTo>
                  <a:lnTo>
                    <a:pt x="542112" y="10159"/>
                  </a:lnTo>
                  <a:lnTo>
                    <a:pt x="489572" y="2666"/>
                  </a:lnTo>
                  <a:lnTo>
                    <a:pt x="435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707897" y="5458206"/>
              <a:ext cx="869950" cy="669290"/>
            </a:xfrm>
            <a:custGeom>
              <a:avLst/>
              <a:gdLst/>
              <a:ahLst/>
              <a:cxnLst/>
              <a:rect l="l" t="t" r="r" b="b"/>
              <a:pathLst>
                <a:path w="869950" h="669289">
                  <a:moveTo>
                    <a:pt x="869950" y="334530"/>
                  </a:moveTo>
                  <a:lnTo>
                    <a:pt x="866648" y="292569"/>
                  </a:lnTo>
                  <a:lnTo>
                    <a:pt x="856742" y="252171"/>
                  </a:lnTo>
                  <a:lnTo>
                    <a:pt x="840739" y="213639"/>
                  </a:lnTo>
                  <a:lnTo>
                    <a:pt x="819023" y="177279"/>
                  </a:lnTo>
                  <a:lnTo>
                    <a:pt x="792099" y="143421"/>
                  </a:lnTo>
                  <a:lnTo>
                    <a:pt x="760221" y="112395"/>
                  </a:lnTo>
                  <a:lnTo>
                    <a:pt x="723899" y="84455"/>
                  </a:lnTo>
                  <a:lnTo>
                    <a:pt x="683514" y="59944"/>
                  </a:lnTo>
                  <a:lnTo>
                    <a:pt x="639445" y="39243"/>
                  </a:lnTo>
                  <a:lnTo>
                    <a:pt x="592201" y="22479"/>
                  </a:lnTo>
                  <a:lnTo>
                    <a:pt x="542112" y="10160"/>
                  </a:lnTo>
                  <a:lnTo>
                    <a:pt x="489572" y="2667"/>
                  </a:lnTo>
                  <a:lnTo>
                    <a:pt x="435000" y="0"/>
                  </a:lnTo>
                  <a:lnTo>
                    <a:pt x="380441" y="2667"/>
                  </a:lnTo>
                  <a:lnTo>
                    <a:pt x="327888" y="10160"/>
                  </a:lnTo>
                  <a:lnTo>
                    <a:pt x="277774" y="22479"/>
                  </a:lnTo>
                  <a:lnTo>
                    <a:pt x="230504" y="39243"/>
                  </a:lnTo>
                  <a:lnTo>
                    <a:pt x="186474" y="59944"/>
                  </a:lnTo>
                  <a:lnTo>
                    <a:pt x="146100" y="84455"/>
                  </a:lnTo>
                  <a:lnTo>
                    <a:pt x="109778" y="112395"/>
                  </a:lnTo>
                  <a:lnTo>
                    <a:pt x="77939" y="143421"/>
                  </a:lnTo>
                  <a:lnTo>
                    <a:pt x="50965" y="177279"/>
                  </a:lnTo>
                  <a:lnTo>
                    <a:pt x="29273" y="213639"/>
                  </a:lnTo>
                  <a:lnTo>
                    <a:pt x="13284" y="252171"/>
                  </a:lnTo>
                  <a:lnTo>
                    <a:pt x="3390" y="292569"/>
                  </a:lnTo>
                  <a:lnTo>
                    <a:pt x="0" y="334530"/>
                  </a:lnTo>
                  <a:lnTo>
                    <a:pt x="3390" y="376491"/>
                  </a:lnTo>
                  <a:lnTo>
                    <a:pt x="13284" y="416890"/>
                  </a:lnTo>
                  <a:lnTo>
                    <a:pt x="29273" y="455422"/>
                  </a:lnTo>
                  <a:lnTo>
                    <a:pt x="50965" y="491769"/>
                  </a:lnTo>
                  <a:lnTo>
                    <a:pt x="77939" y="525627"/>
                  </a:lnTo>
                  <a:lnTo>
                    <a:pt x="109778" y="556679"/>
                  </a:lnTo>
                  <a:lnTo>
                    <a:pt x="146100" y="584593"/>
                  </a:lnTo>
                  <a:lnTo>
                    <a:pt x="186474" y="609079"/>
                  </a:lnTo>
                  <a:lnTo>
                    <a:pt x="230504" y="629818"/>
                  </a:lnTo>
                  <a:lnTo>
                    <a:pt x="277774" y="646493"/>
                  </a:lnTo>
                  <a:lnTo>
                    <a:pt x="327888" y="658799"/>
                  </a:lnTo>
                  <a:lnTo>
                    <a:pt x="380441" y="666407"/>
                  </a:lnTo>
                  <a:lnTo>
                    <a:pt x="435000" y="669010"/>
                  </a:lnTo>
                  <a:lnTo>
                    <a:pt x="489572" y="666407"/>
                  </a:lnTo>
                  <a:lnTo>
                    <a:pt x="542112" y="658799"/>
                  </a:lnTo>
                  <a:lnTo>
                    <a:pt x="592201" y="646493"/>
                  </a:lnTo>
                  <a:lnTo>
                    <a:pt x="639445" y="629818"/>
                  </a:lnTo>
                  <a:lnTo>
                    <a:pt x="683514" y="609079"/>
                  </a:lnTo>
                  <a:lnTo>
                    <a:pt x="723899" y="584593"/>
                  </a:lnTo>
                  <a:lnTo>
                    <a:pt x="760221" y="556679"/>
                  </a:lnTo>
                  <a:lnTo>
                    <a:pt x="792099" y="525627"/>
                  </a:lnTo>
                  <a:lnTo>
                    <a:pt x="819023" y="491769"/>
                  </a:lnTo>
                  <a:lnTo>
                    <a:pt x="840739" y="455422"/>
                  </a:lnTo>
                  <a:lnTo>
                    <a:pt x="856742" y="416890"/>
                  </a:lnTo>
                  <a:lnTo>
                    <a:pt x="866648" y="376491"/>
                  </a:lnTo>
                  <a:lnTo>
                    <a:pt x="869950" y="334530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2541526" y="5650791"/>
            <a:ext cx="24955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25" dirty="0">
                <a:latin typeface="Cambria"/>
                <a:cs typeface="Cambria"/>
              </a:rPr>
              <a:t>q3</a:t>
            </a:r>
            <a:endParaRPr sz="1600">
              <a:latin typeface="Cambria"/>
              <a:cs typeface="Cambria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2391099" y="3681923"/>
            <a:ext cx="718185" cy="757555"/>
            <a:chOff x="867092" y="3681920"/>
            <a:chExt cx="718185" cy="757555"/>
          </a:xfrm>
        </p:grpSpPr>
        <p:sp>
          <p:nvSpPr>
            <p:cNvPr id="59" name="object 59"/>
            <p:cNvSpPr/>
            <p:nvPr/>
          </p:nvSpPr>
          <p:spPr>
            <a:xfrm>
              <a:off x="871728" y="3686556"/>
              <a:ext cx="707390" cy="746760"/>
            </a:xfrm>
            <a:custGeom>
              <a:avLst/>
              <a:gdLst/>
              <a:ahLst/>
              <a:cxnLst/>
              <a:rect l="l" t="t" r="r" b="b"/>
              <a:pathLst>
                <a:path w="707390" h="746760">
                  <a:moveTo>
                    <a:pt x="353441" y="0"/>
                  </a:moveTo>
                  <a:lnTo>
                    <a:pt x="305485" y="3429"/>
                  </a:lnTo>
                  <a:lnTo>
                    <a:pt x="259486" y="13335"/>
                  </a:lnTo>
                  <a:lnTo>
                    <a:pt x="215861" y="29337"/>
                  </a:lnTo>
                  <a:lnTo>
                    <a:pt x="175056" y="50927"/>
                  </a:lnTo>
                  <a:lnTo>
                    <a:pt x="137464" y="77724"/>
                  </a:lnTo>
                  <a:lnTo>
                    <a:pt x="103517" y="109347"/>
                  </a:lnTo>
                  <a:lnTo>
                    <a:pt x="73647" y="145161"/>
                  </a:lnTo>
                  <a:lnTo>
                    <a:pt x="48259" y="184912"/>
                  </a:lnTo>
                  <a:lnTo>
                    <a:pt x="27774" y="227965"/>
                  </a:lnTo>
                  <a:lnTo>
                    <a:pt x="12623" y="274066"/>
                  </a:lnTo>
                  <a:lnTo>
                    <a:pt x="3225" y="322707"/>
                  </a:lnTo>
                  <a:lnTo>
                    <a:pt x="0" y="373253"/>
                  </a:lnTo>
                  <a:lnTo>
                    <a:pt x="3225" y="423926"/>
                  </a:lnTo>
                  <a:lnTo>
                    <a:pt x="12623" y="472567"/>
                  </a:lnTo>
                  <a:lnTo>
                    <a:pt x="27774" y="518668"/>
                  </a:lnTo>
                  <a:lnTo>
                    <a:pt x="48259" y="561721"/>
                  </a:lnTo>
                  <a:lnTo>
                    <a:pt x="73647" y="601472"/>
                  </a:lnTo>
                  <a:lnTo>
                    <a:pt x="103517" y="637286"/>
                  </a:lnTo>
                  <a:lnTo>
                    <a:pt x="137464" y="668782"/>
                  </a:lnTo>
                  <a:lnTo>
                    <a:pt x="175056" y="695706"/>
                  </a:lnTo>
                  <a:lnTo>
                    <a:pt x="215861" y="717296"/>
                  </a:lnTo>
                  <a:lnTo>
                    <a:pt x="259486" y="733298"/>
                  </a:lnTo>
                  <a:lnTo>
                    <a:pt x="305485" y="743204"/>
                  </a:lnTo>
                  <a:lnTo>
                    <a:pt x="353441" y="746633"/>
                  </a:lnTo>
                  <a:lnTo>
                    <a:pt x="401447" y="743204"/>
                  </a:lnTo>
                  <a:lnTo>
                    <a:pt x="447421" y="733298"/>
                  </a:lnTo>
                  <a:lnTo>
                    <a:pt x="490981" y="717296"/>
                  </a:lnTo>
                  <a:lnTo>
                    <a:pt x="531876" y="695706"/>
                  </a:lnTo>
                  <a:lnTo>
                    <a:pt x="569468" y="668782"/>
                  </a:lnTo>
                  <a:lnTo>
                    <a:pt x="603377" y="637286"/>
                  </a:lnTo>
                  <a:lnTo>
                    <a:pt x="633222" y="601472"/>
                  </a:lnTo>
                  <a:lnTo>
                    <a:pt x="658622" y="561721"/>
                  </a:lnTo>
                  <a:lnTo>
                    <a:pt x="679069" y="518668"/>
                  </a:lnTo>
                  <a:lnTo>
                    <a:pt x="694182" y="472567"/>
                  </a:lnTo>
                  <a:lnTo>
                    <a:pt x="703580" y="423926"/>
                  </a:lnTo>
                  <a:lnTo>
                    <a:pt x="706882" y="373253"/>
                  </a:lnTo>
                  <a:lnTo>
                    <a:pt x="703580" y="322707"/>
                  </a:lnTo>
                  <a:lnTo>
                    <a:pt x="694182" y="274066"/>
                  </a:lnTo>
                  <a:lnTo>
                    <a:pt x="679069" y="227965"/>
                  </a:lnTo>
                  <a:lnTo>
                    <a:pt x="658622" y="184912"/>
                  </a:lnTo>
                  <a:lnTo>
                    <a:pt x="633222" y="145161"/>
                  </a:lnTo>
                  <a:lnTo>
                    <a:pt x="603377" y="109347"/>
                  </a:lnTo>
                  <a:lnTo>
                    <a:pt x="569468" y="77724"/>
                  </a:lnTo>
                  <a:lnTo>
                    <a:pt x="531876" y="50927"/>
                  </a:lnTo>
                  <a:lnTo>
                    <a:pt x="490981" y="29337"/>
                  </a:lnTo>
                  <a:lnTo>
                    <a:pt x="447421" y="13335"/>
                  </a:lnTo>
                  <a:lnTo>
                    <a:pt x="401447" y="3429"/>
                  </a:lnTo>
                  <a:lnTo>
                    <a:pt x="35344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872490" y="3687318"/>
              <a:ext cx="707390" cy="746760"/>
            </a:xfrm>
            <a:custGeom>
              <a:avLst/>
              <a:gdLst/>
              <a:ahLst/>
              <a:cxnLst/>
              <a:rect l="l" t="t" r="r" b="b"/>
              <a:pathLst>
                <a:path w="707390" h="746760">
                  <a:moveTo>
                    <a:pt x="706882" y="373252"/>
                  </a:moveTo>
                  <a:lnTo>
                    <a:pt x="703579" y="322706"/>
                  </a:lnTo>
                  <a:lnTo>
                    <a:pt x="694182" y="274065"/>
                  </a:lnTo>
                  <a:lnTo>
                    <a:pt x="679069" y="227964"/>
                  </a:lnTo>
                  <a:lnTo>
                    <a:pt x="658622" y="184911"/>
                  </a:lnTo>
                  <a:lnTo>
                    <a:pt x="633222" y="145160"/>
                  </a:lnTo>
                  <a:lnTo>
                    <a:pt x="603376" y="109346"/>
                  </a:lnTo>
                  <a:lnTo>
                    <a:pt x="569468" y="77723"/>
                  </a:lnTo>
                  <a:lnTo>
                    <a:pt x="531876" y="50926"/>
                  </a:lnTo>
                  <a:lnTo>
                    <a:pt x="490981" y="29336"/>
                  </a:lnTo>
                  <a:lnTo>
                    <a:pt x="447421" y="13334"/>
                  </a:lnTo>
                  <a:lnTo>
                    <a:pt x="401447" y="3428"/>
                  </a:lnTo>
                  <a:lnTo>
                    <a:pt x="353441" y="0"/>
                  </a:lnTo>
                  <a:lnTo>
                    <a:pt x="305485" y="3428"/>
                  </a:lnTo>
                  <a:lnTo>
                    <a:pt x="259486" y="13334"/>
                  </a:lnTo>
                  <a:lnTo>
                    <a:pt x="215861" y="29336"/>
                  </a:lnTo>
                  <a:lnTo>
                    <a:pt x="175056" y="50926"/>
                  </a:lnTo>
                  <a:lnTo>
                    <a:pt x="137464" y="77723"/>
                  </a:lnTo>
                  <a:lnTo>
                    <a:pt x="103517" y="109346"/>
                  </a:lnTo>
                  <a:lnTo>
                    <a:pt x="73647" y="145160"/>
                  </a:lnTo>
                  <a:lnTo>
                    <a:pt x="48259" y="184911"/>
                  </a:lnTo>
                  <a:lnTo>
                    <a:pt x="27774" y="227964"/>
                  </a:lnTo>
                  <a:lnTo>
                    <a:pt x="12623" y="274065"/>
                  </a:lnTo>
                  <a:lnTo>
                    <a:pt x="3225" y="322706"/>
                  </a:lnTo>
                  <a:lnTo>
                    <a:pt x="0" y="373252"/>
                  </a:lnTo>
                  <a:lnTo>
                    <a:pt x="3225" y="423925"/>
                  </a:lnTo>
                  <a:lnTo>
                    <a:pt x="12623" y="472566"/>
                  </a:lnTo>
                  <a:lnTo>
                    <a:pt x="27774" y="518667"/>
                  </a:lnTo>
                  <a:lnTo>
                    <a:pt x="48259" y="561720"/>
                  </a:lnTo>
                  <a:lnTo>
                    <a:pt x="73647" y="601471"/>
                  </a:lnTo>
                  <a:lnTo>
                    <a:pt x="103517" y="637285"/>
                  </a:lnTo>
                  <a:lnTo>
                    <a:pt x="137464" y="668781"/>
                  </a:lnTo>
                  <a:lnTo>
                    <a:pt x="175056" y="695705"/>
                  </a:lnTo>
                  <a:lnTo>
                    <a:pt x="215861" y="717295"/>
                  </a:lnTo>
                  <a:lnTo>
                    <a:pt x="259486" y="733297"/>
                  </a:lnTo>
                  <a:lnTo>
                    <a:pt x="305485" y="743203"/>
                  </a:lnTo>
                  <a:lnTo>
                    <a:pt x="353441" y="746632"/>
                  </a:lnTo>
                  <a:lnTo>
                    <a:pt x="401447" y="743203"/>
                  </a:lnTo>
                  <a:lnTo>
                    <a:pt x="447421" y="733297"/>
                  </a:lnTo>
                  <a:lnTo>
                    <a:pt x="490981" y="717295"/>
                  </a:lnTo>
                  <a:lnTo>
                    <a:pt x="531876" y="695705"/>
                  </a:lnTo>
                  <a:lnTo>
                    <a:pt x="569468" y="668781"/>
                  </a:lnTo>
                  <a:lnTo>
                    <a:pt x="603376" y="637285"/>
                  </a:lnTo>
                  <a:lnTo>
                    <a:pt x="633222" y="601471"/>
                  </a:lnTo>
                  <a:lnTo>
                    <a:pt x="658622" y="561720"/>
                  </a:lnTo>
                  <a:lnTo>
                    <a:pt x="679069" y="518667"/>
                  </a:lnTo>
                  <a:lnTo>
                    <a:pt x="694182" y="472566"/>
                  </a:lnTo>
                  <a:lnTo>
                    <a:pt x="703579" y="423925"/>
                  </a:lnTo>
                  <a:lnTo>
                    <a:pt x="706882" y="373252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2623821" y="3811019"/>
            <a:ext cx="24955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25" dirty="0">
                <a:latin typeface="Cambria"/>
                <a:cs typeface="Cambria"/>
              </a:rPr>
              <a:t>q0</a:t>
            </a:r>
            <a:endParaRPr sz="1600">
              <a:latin typeface="Cambria"/>
              <a:cs typeface="Cambria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4453067" y="3758123"/>
            <a:ext cx="788035" cy="681355"/>
            <a:chOff x="2929064" y="3758120"/>
            <a:chExt cx="788035" cy="681355"/>
          </a:xfrm>
        </p:grpSpPr>
        <p:sp>
          <p:nvSpPr>
            <p:cNvPr id="63" name="object 63"/>
            <p:cNvSpPr/>
            <p:nvPr/>
          </p:nvSpPr>
          <p:spPr>
            <a:xfrm>
              <a:off x="2933699" y="3762756"/>
              <a:ext cx="777240" cy="670560"/>
            </a:xfrm>
            <a:custGeom>
              <a:avLst/>
              <a:gdLst/>
              <a:ahLst/>
              <a:cxnLst/>
              <a:rect l="l" t="t" r="r" b="b"/>
              <a:pathLst>
                <a:path w="777239" h="670560">
                  <a:moveTo>
                    <a:pt x="388620" y="0"/>
                  </a:moveTo>
                  <a:lnTo>
                    <a:pt x="335914" y="3048"/>
                  </a:lnTo>
                  <a:lnTo>
                    <a:pt x="285369" y="11938"/>
                  </a:lnTo>
                  <a:lnTo>
                    <a:pt x="237362" y="26289"/>
                  </a:lnTo>
                  <a:lnTo>
                    <a:pt x="192531" y="45720"/>
                  </a:lnTo>
                  <a:lnTo>
                    <a:pt x="151130" y="69850"/>
                  </a:lnTo>
                  <a:lnTo>
                    <a:pt x="113792" y="98171"/>
                  </a:lnTo>
                  <a:lnTo>
                    <a:pt x="81025" y="130302"/>
                  </a:lnTo>
                  <a:lnTo>
                    <a:pt x="53086" y="165862"/>
                  </a:lnTo>
                  <a:lnTo>
                    <a:pt x="30480" y="204597"/>
                  </a:lnTo>
                  <a:lnTo>
                    <a:pt x="13843" y="245872"/>
                  </a:lnTo>
                  <a:lnTo>
                    <a:pt x="3556" y="289560"/>
                  </a:lnTo>
                  <a:lnTo>
                    <a:pt x="0" y="334899"/>
                  </a:lnTo>
                  <a:lnTo>
                    <a:pt x="3556" y="380492"/>
                  </a:lnTo>
                  <a:lnTo>
                    <a:pt x="13843" y="424053"/>
                  </a:lnTo>
                  <a:lnTo>
                    <a:pt x="30480" y="465455"/>
                  </a:lnTo>
                  <a:lnTo>
                    <a:pt x="53086" y="504063"/>
                  </a:lnTo>
                  <a:lnTo>
                    <a:pt x="81025" y="539750"/>
                  </a:lnTo>
                  <a:lnTo>
                    <a:pt x="113792" y="571881"/>
                  </a:lnTo>
                  <a:lnTo>
                    <a:pt x="151130" y="600202"/>
                  </a:lnTo>
                  <a:lnTo>
                    <a:pt x="192531" y="624332"/>
                  </a:lnTo>
                  <a:lnTo>
                    <a:pt x="237362" y="643763"/>
                  </a:lnTo>
                  <a:lnTo>
                    <a:pt x="285369" y="658114"/>
                  </a:lnTo>
                  <a:lnTo>
                    <a:pt x="335914" y="667004"/>
                  </a:lnTo>
                  <a:lnTo>
                    <a:pt x="388620" y="670052"/>
                  </a:lnTo>
                  <a:lnTo>
                    <a:pt x="441325" y="667004"/>
                  </a:lnTo>
                  <a:lnTo>
                    <a:pt x="491871" y="658114"/>
                  </a:lnTo>
                  <a:lnTo>
                    <a:pt x="539876" y="643763"/>
                  </a:lnTo>
                  <a:lnTo>
                    <a:pt x="584708" y="624332"/>
                  </a:lnTo>
                  <a:lnTo>
                    <a:pt x="625983" y="600202"/>
                  </a:lnTo>
                  <a:lnTo>
                    <a:pt x="663321" y="571881"/>
                  </a:lnTo>
                  <a:lnTo>
                    <a:pt x="696087" y="539750"/>
                  </a:lnTo>
                  <a:lnTo>
                    <a:pt x="724026" y="504063"/>
                  </a:lnTo>
                  <a:lnTo>
                    <a:pt x="746633" y="465455"/>
                  </a:lnTo>
                  <a:lnTo>
                    <a:pt x="763270" y="424053"/>
                  </a:lnTo>
                  <a:lnTo>
                    <a:pt x="773557" y="380492"/>
                  </a:lnTo>
                  <a:lnTo>
                    <a:pt x="777113" y="334899"/>
                  </a:lnTo>
                  <a:lnTo>
                    <a:pt x="773557" y="289560"/>
                  </a:lnTo>
                  <a:lnTo>
                    <a:pt x="763270" y="245872"/>
                  </a:lnTo>
                  <a:lnTo>
                    <a:pt x="746633" y="204597"/>
                  </a:lnTo>
                  <a:lnTo>
                    <a:pt x="724026" y="165862"/>
                  </a:lnTo>
                  <a:lnTo>
                    <a:pt x="696087" y="130302"/>
                  </a:lnTo>
                  <a:lnTo>
                    <a:pt x="663321" y="98171"/>
                  </a:lnTo>
                  <a:lnTo>
                    <a:pt x="625983" y="69850"/>
                  </a:lnTo>
                  <a:lnTo>
                    <a:pt x="584708" y="45720"/>
                  </a:lnTo>
                  <a:lnTo>
                    <a:pt x="539876" y="26289"/>
                  </a:lnTo>
                  <a:lnTo>
                    <a:pt x="491871" y="11938"/>
                  </a:lnTo>
                  <a:lnTo>
                    <a:pt x="441325" y="3048"/>
                  </a:lnTo>
                  <a:lnTo>
                    <a:pt x="3886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2934461" y="3763518"/>
              <a:ext cx="777240" cy="670560"/>
            </a:xfrm>
            <a:custGeom>
              <a:avLst/>
              <a:gdLst/>
              <a:ahLst/>
              <a:cxnLst/>
              <a:rect l="l" t="t" r="r" b="b"/>
              <a:pathLst>
                <a:path w="777239" h="670560">
                  <a:moveTo>
                    <a:pt x="777113" y="334898"/>
                  </a:moveTo>
                  <a:lnTo>
                    <a:pt x="773557" y="289559"/>
                  </a:lnTo>
                  <a:lnTo>
                    <a:pt x="763270" y="245871"/>
                  </a:lnTo>
                  <a:lnTo>
                    <a:pt x="746633" y="204596"/>
                  </a:lnTo>
                  <a:lnTo>
                    <a:pt x="724026" y="165861"/>
                  </a:lnTo>
                  <a:lnTo>
                    <a:pt x="696087" y="130301"/>
                  </a:lnTo>
                  <a:lnTo>
                    <a:pt x="663321" y="98170"/>
                  </a:lnTo>
                  <a:lnTo>
                    <a:pt x="625983" y="69849"/>
                  </a:lnTo>
                  <a:lnTo>
                    <a:pt x="584708" y="45719"/>
                  </a:lnTo>
                  <a:lnTo>
                    <a:pt x="539876" y="26288"/>
                  </a:lnTo>
                  <a:lnTo>
                    <a:pt x="491871" y="11937"/>
                  </a:lnTo>
                  <a:lnTo>
                    <a:pt x="441325" y="3047"/>
                  </a:lnTo>
                  <a:lnTo>
                    <a:pt x="388620" y="0"/>
                  </a:lnTo>
                  <a:lnTo>
                    <a:pt x="335914" y="3047"/>
                  </a:lnTo>
                  <a:lnTo>
                    <a:pt x="285369" y="11937"/>
                  </a:lnTo>
                  <a:lnTo>
                    <a:pt x="237362" y="26288"/>
                  </a:lnTo>
                  <a:lnTo>
                    <a:pt x="192531" y="45719"/>
                  </a:lnTo>
                  <a:lnTo>
                    <a:pt x="151130" y="69849"/>
                  </a:lnTo>
                  <a:lnTo>
                    <a:pt x="113792" y="98170"/>
                  </a:lnTo>
                  <a:lnTo>
                    <a:pt x="81025" y="130301"/>
                  </a:lnTo>
                  <a:lnTo>
                    <a:pt x="53086" y="165861"/>
                  </a:lnTo>
                  <a:lnTo>
                    <a:pt x="30480" y="204596"/>
                  </a:lnTo>
                  <a:lnTo>
                    <a:pt x="13843" y="245871"/>
                  </a:lnTo>
                  <a:lnTo>
                    <a:pt x="3556" y="289559"/>
                  </a:lnTo>
                  <a:lnTo>
                    <a:pt x="0" y="334898"/>
                  </a:lnTo>
                  <a:lnTo>
                    <a:pt x="3556" y="380491"/>
                  </a:lnTo>
                  <a:lnTo>
                    <a:pt x="13843" y="424052"/>
                  </a:lnTo>
                  <a:lnTo>
                    <a:pt x="30480" y="465454"/>
                  </a:lnTo>
                  <a:lnTo>
                    <a:pt x="53086" y="504062"/>
                  </a:lnTo>
                  <a:lnTo>
                    <a:pt x="81025" y="539749"/>
                  </a:lnTo>
                  <a:lnTo>
                    <a:pt x="113792" y="571880"/>
                  </a:lnTo>
                  <a:lnTo>
                    <a:pt x="151130" y="600201"/>
                  </a:lnTo>
                  <a:lnTo>
                    <a:pt x="192531" y="624331"/>
                  </a:lnTo>
                  <a:lnTo>
                    <a:pt x="237362" y="643762"/>
                  </a:lnTo>
                  <a:lnTo>
                    <a:pt x="285369" y="658113"/>
                  </a:lnTo>
                  <a:lnTo>
                    <a:pt x="335914" y="667003"/>
                  </a:lnTo>
                  <a:lnTo>
                    <a:pt x="388620" y="670051"/>
                  </a:lnTo>
                  <a:lnTo>
                    <a:pt x="441325" y="667003"/>
                  </a:lnTo>
                  <a:lnTo>
                    <a:pt x="491871" y="658113"/>
                  </a:lnTo>
                  <a:lnTo>
                    <a:pt x="539876" y="643762"/>
                  </a:lnTo>
                  <a:lnTo>
                    <a:pt x="584708" y="624331"/>
                  </a:lnTo>
                  <a:lnTo>
                    <a:pt x="625983" y="600201"/>
                  </a:lnTo>
                  <a:lnTo>
                    <a:pt x="663321" y="571880"/>
                  </a:lnTo>
                  <a:lnTo>
                    <a:pt x="696087" y="539749"/>
                  </a:lnTo>
                  <a:lnTo>
                    <a:pt x="724026" y="504062"/>
                  </a:lnTo>
                  <a:lnTo>
                    <a:pt x="746633" y="465454"/>
                  </a:lnTo>
                  <a:lnTo>
                    <a:pt x="763270" y="424052"/>
                  </a:lnTo>
                  <a:lnTo>
                    <a:pt x="773557" y="380491"/>
                  </a:lnTo>
                  <a:lnTo>
                    <a:pt x="777113" y="334898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5"/>
          <p:cNvSpPr txBox="1"/>
          <p:nvPr/>
        </p:nvSpPr>
        <p:spPr>
          <a:xfrm>
            <a:off x="4722630" y="3849755"/>
            <a:ext cx="252729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25" dirty="0">
                <a:latin typeface="Cambria"/>
                <a:cs typeface="Cambria"/>
              </a:rPr>
              <a:t>q1</a:t>
            </a:r>
            <a:endParaRPr sz="1600">
              <a:latin typeface="Cambria"/>
              <a:cs typeface="Cambria"/>
            </a:endParaRPr>
          </a:p>
        </p:txBody>
      </p:sp>
      <p:grpSp>
        <p:nvGrpSpPr>
          <p:cNvPr id="66" name="object 66"/>
          <p:cNvGrpSpPr/>
          <p:nvPr/>
        </p:nvGrpSpPr>
        <p:grpSpPr>
          <a:xfrm>
            <a:off x="4453067" y="5381182"/>
            <a:ext cx="772795" cy="654051"/>
            <a:chOff x="2929064" y="5381180"/>
            <a:chExt cx="772795" cy="654050"/>
          </a:xfrm>
        </p:grpSpPr>
        <p:sp>
          <p:nvSpPr>
            <p:cNvPr id="67" name="object 67"/>
            <p:cNvSpPr/>
            <p:nvPr/>
          </p:nvSpPr>
          <p:spPr>
            <a:xfrm>
              <a:off x="2933699" y="5385815"/>
              <a:ext cx="762000" cy="643255"/>
            </a:xfrm>
            <a:custGeom>
              <a:avLst/>
              <a:gdLst/>
              <a:ahLst/>
              <a:cxnLst/>
              <a:rect l="l" t="t" r="r" b="b"/>
              <a:pathLst>
                <a:path w="762000" h="643254">
                  <a:moveTo>
                    <a:pt x="380873" y="0"/>
                  </a:moveTo>
                  <a:lnTo>
                    <a:pt x="329184" y="2921"/>
                  </a:lnTo>
                  <a:lnTo>
                    <a:pt x="279654" y="11430"/>
                  </a:lnTo>
                  <a:lnTo>
                    <a:pt x="232663" y="25273"/>
                  </a:lnTo>
                  <a:lnTo>
                    <a:pt x="188594" y="43815"/>
                  </a:lnTo>
                  <a:lnTo>
                    <a:pt x="148208" y="66929"/>
                  </a:lnTo>
                  <a:lnTo>
                    <a:pt x="111506" y="94107"/>
                  </a:lnTo>
                  <a:lnTo>
                    <a:pt x="79375" y="124968"/>
                  </a:lnTo>
                  <a:lnTo>
                    <a:pt x="52069" y="159131"/>
                  </a:lnTo>
                  <a:lnTo>
                    <a:pt x="29972" y="196342"/>
                  </a:lnTo>
                  <a:lnTo>
                    <a:pt x="13588" y="235978"/>
                  </a:lnTo>
                  <a:lnTo>
                    <a:pt x="3429" y="277825"/>
                  </a:lnTo>
                  <a:lnTo>
                    <a:pt x="0" y="321462"/>
                  </a:lnTo>
                  <a:lnTo>
                    <a:pt x="3429" y="365086"/>
                  </a:lnTo>
                  <a:lnTo>
                    <a:pt x="13588" y="406933"/>
                  </a:lnTo>
                  <a:lnTo>
                    <a:pt x="29972" y="446608"/>
                  </a:lnTo>
                  <a:lnTo>
                    <a:pt x="52069" y="483730"/>
                  </a:lnTo>
                  <a:lnTo>
                    <a:pt x="79375" y="517918"/>
                  </a:lnTo>
                  <a:lnTo>
                    <a:pt x="111506" y="548792"/>
                  </a:lnTo>
                  <a:lnTo>
                    <a:pt x="148208" y="575970"/>
                  </a:lnTo>
                  <a:lnTo>
                    <a:pt x="188594" y="599071"/>
                  </a:lnTo>
                  <a:lnTo>
                    <a:pt x="232663" y="617702"/>
                  </a:lnTo>
                  <a:lnTo>
                    <a:pt x="279654" y="631482"/>
                  </a:lnTo>
                  <a:lnTo>
                    <a:pt x="329184" y="640029"/>
                  </a:lnTo>
                  <a:lnTo>
                    <a:pt x="380873" y="642962"/>
                  </a:lnTo>
                  <a:lnTo>
                    <a:pt x="432562" y="640029"/>
                  </a:lnTo>
                  <a:lnTo>
                    <a:pt x="482219" y="631482"/>
                  </a:lnTo>
                  <a:lnTo>
                    <a:pt x="529209" y="617702"/>
                  </a:lnTo>
                  <a:lnTo>
                    <a:pt x="573151" y="599071"/>
                  </a:lnTo>
                  <a:lnTo>
                    <a:pt x="613663" y="575970"/>
                  </a:lnTo>
                  <a:lnTo>
                    <a:pt x="650239" y="548792"/>
                  </a:lnTo>
                  <a:lnTo>
                    <a:pt x="682498" y="517918"/>
                  </a:lnTo>
                  <a:lnTo>
                    <a:pt x="709802" y="483730"/>
                  </a:lnTo>
                  <a:lnTo>
                    <a:pt x="731901" y="446608"/>
                  </a:lnTo>
                  <a:lnTo>
                    <a:pt x="748284" y="406933"/>
                  </a:lnTo>
                  <a:lnTo>
                    <a:pt x="758444" y="365086"/>
                  </a:lnTo>
                  <a:lnTo>
                    <a:pt x="761873" y="321462"/>
                  </a:lnTo>
                  <a:lnTo>
                    <a:pt x="758444" y="277825"/>
                  </a:lnTo>
                  <a:lnTo>
                    <a:pt x="748284" y="235978"/>
                  </a:lnTo>
                  <a:lnTo>
                    <a:pt x="731901" y="196342"/>
                  </a:lnTo>
                  <a:lnTo>
                    <a:pt x="709802" y="159131"/>
                  </a:lnTo>
                  <a:lnTo>
                    <a:pt x="682498" y="124968"/>
                  </a:lnTo>
                  <a:lnTo>
                    <a:pt x="650239" y="94107"/>
                  </a:lnTo>
                  <a:lnTo>
                    <a:pt x="613663" y="66929"/>
                  </a:lnTo>
                  <a:lnTo>
                    <a:pt x="573151" y="43815"/>
                  </a:lnTo>
                  <a:lnTo>
                    <a:pt x="529209" y="25273"/>
                  </a:lnTo>
                  <a:lnTo>
                    <a:pt x="482219" y="11430"/>
                  </a:lnTo>
                  <a:lnTo>
                    <a:pt x="432562" y="2921"/>
                  </a:lnTo>
                  <a:lnTo>
                    <a:pt x="38087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2934461" y="5386577"/>
              <a:ext cx="762000" cy="643255"/>
            </a:xfrm>
            <a:custGeom>
              <a:avLst/>
              <a:gdLst/>
              <a:ahLst/>
              <a:cxnLst/>
              <a:rect l="l" t="t" r="r" b="b"/>
              <a:pathLst>
                <a:path w="762000" h="643254">
                  <a:moveTo>
                    <a:pt x="761873" y="321462"/>
                  </a:moveTo>
                  <a:lnTo>
                    <a:pt x="758443" y="277825"/>
                  </a:lnTo>
                  <a:lnTo>
                    <a:pt x="748284" y="235978"/>
                  </a:lnTo>
                  <a:lnTo>
                    <a:pt x="731901" y="196342"/>
                  </a:lnTo>
                  <a:lnTo>
                    <a:pt x="709802" y="159131"/>
                  </a:lnTo>
                  <a:lnTo>
                    <a:pt x="682498" y="124968"/>
                  </a:lnTo>
                  <a:lnTo>
                    <a:pt x="650239" y="94107"/>
                  </a:lnTo>
                  <a:lnTo>
                    <a:pt x="613663" y="66929"/>
                  </a:lnTo>
                  <a:lnTo>
                    <a:pt x="573151" y="43815"/>
                  </a:lnTo>
                  <a:lnTo>
                    <a:pt x="529209" y="25273"/>
                  </a:lnTo>
                  <a:lnTo>
                    <a:pt x="482218" y="11430"/>
                  </a:lnTo>
                  <a:lnTo>
                    <a:pt x="432562" y="2921"/>
                  </a:lnTo>
                  <a:lnTo>
                    <a:pt x="380873" y="0"/>
                  </a:lnTo>
                  <a:lnTo>
                    <a:pt x="329184" y="2921"/>
                  </a:lnTo>
                  <a:lnTo>
                    <a:pt x="279654" y="11430"/>
                  </a:lnTo>
                  <a:lnTo>
                    <a:pt x="232663" y="25273"/>
                  </a:lnTo>
                  <a:lnTo>
                    <a:pt x="188594" y="43815"/>
                  </a:lnTo>
                  <a:lnTo>
                    <a:pt x="148208" y="66929"/>
                  </a:lnTo>
                  <a:lnTo>
                    <a:pt x="111506" y="94107"/>
                  </a:lnTo>
                  <a:lnTo>
                    <a:pt x="79375" y="124968"/>
                  </a:lnTo>
                  <a:lnTo>
                    <a:pt x="52069" y="159131"/>
                  </a:lnTo>
                  <a:lnTo>
                    <a:pt x="29971" y="196342"/>
                  </a:lnTo>
                  <a:lnTo>
                    <a:pt x="13588" y="235978"/>
                  </a:lnTo>
                  <a:lnTo>
                    <a:pt x="3429" y="277825"/>
                  </a:lnTo>
                  <a:lnTo>
                    <a:pt x="0" y="321462"/>
                  </a:lnTo>
                  <a:lnTo>
                    <a:pt x="3429" y="365086"/>
                  </a:lnTo>
                  <a:lnTo>
                    <a:pt x="13588" y="406933"/>
                  </a:lnTo>
                  <a:lnTo>
                    <a:pt x="29971" y="446608"/>
                  </a:lnTo>
                  <a:lnTo>
                    <a:pt x="52069" y="483730"/>
                  </a:lnTo>
                  <a:lnTo>
                    <a:pt x="79375" y="517918"/>
                  </a:lnTo>
                  <a:lnTo>
                    <a:pt x="111506" y="548792"/>
                  </a:lnTo>
                  <a:lnTo>
                    <a:pt x="148208" y="575970"/>
                  </a:lnTo>
                  <a:lnTo>
                    <a:pt x="188594" y="599071"/>
                  </a:lnTo>
                  <a:lnTo>
                    <a:pt x="232663" y="617702"/>
                  </a:lnTo>
                  <a:lnTo>
                    <a:pt x="279654" y="631482"/>
                  </a:lnTo>
                  <a:lnTo>
                    <a:pt x="329184" y="640029"/>
                  </a:lnTo>
                  <a:lnTo>
                    <a:pt x="380873" y="642962"/>
                  </a:lnTo>
                  <a:lnTo>
                    <a:pt x="432562" y="640029"/>
                  </a:lnTo>
                  <a:lnTo>
                    <a:pt x="482218" y="631482"/>
                  </a:lnTo>
                  <a:lnTo>
                    <a:pt x="529209" y="617702"/>
                  </a:lnTo>
                  <a:lnTo>
                    <a:pt x="573151" y="599071"/>
                  </a:lnTo>
                  <a:lnTo>
                    <a:pt x="613663" y="575970"/>
                  </a:lnTo>
                  <a:lnTo>
                    <a:pt x="650239" y="548792"/>
                  </a:lnTo>
                  <a:lnTo>
                    <a:pt x="682498" y="517918"/>
                  </a:lnTo>
                  <a:lnTo>
                    <a:pt x="709802" y="483730"/>
                  </a:lnTo>
                  <a:lnTo>
                    <a:pt x="731901" y="446608"/>
                  </a:lnTo>
                  <a:lnTo>
                    <a:pt x="748284" y="406933"/>
                  </a:lnTo>
                  <a:lnTo>
                    <a:pt x="758443" y="365086"/>
                  </a:lnTo>
                  <a:lnTo>
                    <a:pt x="761873" y="321462"/>
                  </a:lnTo>
                  <a:close/>
                </a:path>
              </a:pathLst>
            </a:custGeom>
            <a:ln w="10667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9" name="object 69"/>
          <p:cNvSpPr txBox="1"/>
          <p:nvPr/>
        </p:nvSpPr>
        <p:spPr>
          <a:xfrm>
            <a:off x="4713859" y="5566058"/>
            <a:ext cx="24955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25" dirty="0">
                <a:latin typeface="Cambria"/>
                <a:cs typeface="Cambria"/>
              </a:rPr>
              <a:t>q2</a:t>
            </a:r>
            <a:endParaRPr sz="1600">
              <a:latin typeface="Cambria"/>
              <a:cs typeface="Cambria"/>
            </a:endParaRPr>
          </a:p>
        </p:txBody>
      </p:sp>
      <p:grpSp>
        <p:nvGrpSpPr>
          <p:cNvPr id="70" name="object 70"/>
          <p:cNvGrpSpPr/>
          <p:nvPr/>
        </p:nvGrpSpPr>
        <p:grpSpPr>
          <a:xfrm>
            <a:off x="2532888" y="3919735"/>
            <a:ext cx="3413760" cy="1983105"/>
            <a:chOff x="1008888" y="3919728"/>
            <a:chExt cx="3413760" cy="1983105"/>
          </a:xfrm>
        </p:grpSpPr>
        <p:pic>
          <p:nvPicPr>
            <p:cNvPr id="71" name="object 7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008888" y="4401312"/>
              <a:ext cx="277368" cy="1216152"/>
            </a:xfrm>
            <a:prstGeom prst="rect">
              <a:avLst/>
            </a:prstGeom>
          </p:spPr>
        </p:pic>
        <p:sp>
          <p:nvSpPr>
            <p:cNvPr id="72" name="object 72"/>
            <p:cNvSpPr/>
            <p:nvPr/>
          </p:nvSpPr>
          <p:spPr>
            <a:xfrm>
              <a:off x="1097280" y="4431792"/>
              <a:ext cx="134620" cy="1027430"/>
            </a:xfrm>
            <a:custGeom>
              <a:avLst/>
              <a:gdLst/>
              <a:ahLst/>
              <a:cxnLst/>
              <a:rect l="l" t="t" r="r" b="b"/>
              <a:pathLst>
                <a:path w="134619" h="1027429">
                  <a:moveTo>
                    <a:pt x="60274" y="913257"/>
                  </a:moveTo>
                  <a:lnTo>
                    <a:pt x="47548" y="912241"/>
                  </a:lnTo>
                  <a:lnTo>
                    <a:pt x="44475" y="950214"/>
                  </a:lnTo>
                  <a:lnTo>
                    <a:pt x="57213" y="951230"/>
                  </a:lnTo>
                  <a:lnTo>
                    <a:pt x="60274" y="913257"/>
                  </a:lnTo>
                  <a:close/>
                </a:path>
                <a:path w="134619" h="1027429">
                  <a:moveTo>
                    <a:pt x="64376" y="862711"/>
                  </a:moveTo>
                  <a:lnTo>
                    <a:pt x="51650" y="861695"/>
                  </a:lnTo>
                  <a:lnTo>
                    <a:pt x="48577" y="899668"/>
                  </a:lnTo>
                  <a:lnTo>
                    <a:pt x="61302" y="900684"/>
                  </a:lnTo>
                  <a:lnTo>
                    <a:pt x="64376" y="862711"/>
                  </a:lnTo>
                  <a:close/>
                </a:path>
                <a:path w="134619" h="1027429">
                  <a:moveTo>
                    <a:pt x="68478" y="811911"/>
                  </a:moveTo>
                  <a:lnTo>
                    <a:pt x="55753" y="810895"/>
                  </a:lnTo>
                  <a:lnTo>
                    <a:pt x="52666" y="848995"/>
                  </a:lnTo>
                  <a:lnTo>
                    <a:pt x="65405" y="850011"/>
                  </a:lnTo>
                  <a:lnTo>
                    <a:pt x="68478" y="811911"/>
                  </a:lnTo>
                  <a:close/>
                </a:path>
                <a:path w="134619" h="1027429">
                  <a:moveTo>
                    <a:pt x="72567" y="761238"/>
                  </a:moveTo>
                  <a:lnTo>
                    <a:pt x="59855" y="760222"/>
                  </a:lnTo>
                  <a:lnTo>
                    <a:pt x="56769" y="798195"/>
                  </a:lnTo>
                  <a:lnTo>
                    <a:pt x="69507" y="799211"/>
                  </a:lnTo>
                  <a:lnTo>
                    <a:pt x="72567" y="761238"/>
                  </a:lnTo>
                  <a:close/>
                </a:path>
                <a:path w="134619" h="1027429">
                  <a:moveTo>
                    <a:pt x="76669" y="710692"/>
                  </a:moveTo>
                  <a:lnTo>
                    <a:pt x="63957" y="709676"/>
                  </a:lnTo>
                  <a:lnTo>
                    <a:pt x="60871" y="747649"/>
                  </a:lnTo>
                  <a:lnTo>
                    <a:pt x="73609" y="748665"/>
                  </a:lnTo>
                  <a:lnTo>
                    <a:pt x="76669" y="710692"/>
                  </a:lnTo>
                  <a:close/>
                </a:path>
                <a:path w="134619" h="1027429">
                  <a:moveTo>
                    <a:pt x="80784" y="659892"/>
                  </a:moveTo>
                  <a:lnTo>
                    <a:pt x="68046" y="658876"/>
                  </a:lnTo>
                  <a:lnTo>
                    <a:pt x="64973" y="696849"/>
                  </a:lnTo>
                  <a:lnTo>
                    <a:pt x="77711" y="697865"/>
                  </a:lnTo>
                  <a:lnTo>
                    <a:pt x="80784" y="659892"/>
                  </a:lnTo>
                  <a:close/>
                </a:path>
                <a:path w="134619" h="1027429">
                  <a:moveTo>
                    <a:pt x="84886" y="609219"/>
                  </a:moveTo>
                  <a:lnTo>
                    <a:pt x="72148" y="608203"/>
                  </a:lnTo>
                  <a:lnTo>
                    <a:pt x="69075" y="646176"/>
                  </a:lnTo>
                  <a:lnTo>
                    <a:pt x="81813" y="647192"/>
                  </a:lnTo>
                  <a:lnTo>
                    <a:pt x="84886" y="609219"/>
                  </a:lnTo>
                  <a:close/>
                </a:path>
                <a:path w="134619" h="1027429">
                  <a:moveTo>
                    <a:pt x="88988" y="558419"/>
                  </a:moveTo>
                  <a:lnTo>
                    <a:pt x="76250" y="557403"/>
                  </a:lnTo>
                  <a:lnTo>
                    <a:pt x="73177" y="595503"/>
                  </a:lnTo>
                  <a:lnTo>
                    <a:pt x="85902" y="596519"/>
                  </a:lnTo>
                  <a:lnTo>
                    <a:pt x="88988" y="558419"/>
                  </a:lnTo>
                  <a:close/>
                </a:path>
                <a:path w="134619" h="1027429">
                  <a:moveTo>
                    <a:pt x="93091" y="507873"/>
                  </a:moveTo>
                  <a:lnTo>
                    <a:pt x="80352" y="506857"/>
                  </a:lnTo>
                  <a:lnTo>
                    <a:pt x="77266" y="544830"/>
                  </a:lnTo>
                  <a:lnTo>
                    <a:pt x="90004" y="545846"/>
                  </a:lnTo>
                  <a:lnTo>
                    <a:pt x="93091" y="507873"/>
                  </a:lnTo>
                  <a:close/>
                </a:path>
                <a:path w="134619" h="1027429">
                  <a:moveTo>
                    <a:pt x="97180" y="457200"/>
                  </a:moveTo>
                  <a:lnTo>
                    <a:pt x="84455" y="456184"/>
                  </a:lnTo>
                  <a:lnTo>
                    <a:pt x="81368" y="494157"/>
                  </a:lnTo>
                  <a:lnTo>
                    <a:pt x="94107" y="495173"/>
                  </a:lnTo>
                  <a:lnTo>
                    <a:pt x="97180" y="457200"/>
                  </a:lnTo>
                  <a:close/>
                </a:path>
                <a:path w="134619" h="1027429">
                  <a:moveTo>
                    <a:pt x="101282" y="406400"/>
                  </a:moveTo>
                  <a:lnTo>
                    <a:pt x="88557" y="405384"/>
                  </a:lnTo>
                  <a:lnTo>
                    <a:pt x="85471" y="443357"/>
                  </a:lnTo>
                  <a:lnTo>
                    <a:pt x="98209" y="444373"/>
                  </a:lnTo>
                  <a:lnTo>
                    <a:pt x="101282" y="406400"/>
                  </a:lnTo>
                  <a:close/>
                </a:path>
                <a:path w="134619" h="1027429">
                  <a:moveTo>
                    <a:pt x="103657" y="942721"/>
                  </a:moveTo>
                  <a:lnTo>
                    <a:pt x="102946" y="938657"/>
                  </a:lnTo>
                  <a:lnTo>
                    <a:pt x="97155" y="934720"/>
                  </a:lnTo>
                  <a:lnTo>
                    <a:pt x="93179" y="935482"/>
                  </a:lnTo>
                  <a:lnTo>
                    <a:pt x="53949" y="991489"/>
                  </a:lnTo>
                  <a:lnTo>
                    <a:pt x="56172" y="963930"/>
                  </a:lnTo>
                  <a:lnTo>
                    <a:pt x="46939" y="963206"/>
                  </a:lnTo>
                  <a:lnTo>
                    <a:pt x="46939" y="1001522"/>
                  </a:lnTo>
                  <a:lnTo>
                    <a:pt x="46710" y="1001776"/>
                  </a:lnTo>
                  <a:lnTo>
                    <a:pt x="46532" y="1001522"/>
                  </a:lnTo>
                  <a:lnTo>
                    <a:pt x="46939" y="1001522"/>
                  </a:lnTo>
                  <a:lnTo>
                    <a:pt x="46939" y="963206"/>
                  </a:lnTo>
                  <a:lnTo>
                    <a:pt x="43434" y="962914"/>
                  </a:lnTo>
                  <a:lnTo>
                    <a:pt x="41224" y="990473"/>
                  </a:lnTo>
                  <a:lnTo>
                    <a:pt x="11506" y="928878"/>
                  </a:lnTo>
                  <a:lnTo>
                    <a:pt x="7696" y="927608"/>
                  </a:lnTo>
                  <a:lnTo>
                    <a:pt x="1346" y="930529"/>
                  </a:lnTo>
                  <a:lnTo>
                    <a:pt x="0" y="934339"/>
                  </a:lnTo>
                  <a:lnTo>
                    <a:pt x="44678" y="1027049"/>
                  </a:lnTo>
                  <a:lnTo>
                    <a:pt x="53124" y="1014984"/>
                  </a:lnTo>
                  <a:lnTo>
                    <a:pt x="54013" y="1013714"/>
                  </a:lnTo>
                  <a:lnTo>
                    <a:pt x="55435" y="1011682"/>
                  </a:lnTo>
                  <a:lnTo>
                    <a:pt x="62179" y="1002030"/>
                  </a:lnTo>
                  <a:lnTo>
                    <a:pt x="103657" y="942721"/>
                  </a:lnTo>
                  <a:close/>
                </a:path>
                <a:path w="134619" h="1027429">
                  <a:moveTo>
                    <a:pt x="105384" y="355854"/>
                  </a:moveTo>
                  <a:lnTo>
                    <a:pt x="92646" y="354838"/>
                  </a:lnTo>
                  <a:lnTo>
                    <a:pt x="89573" y="392811"/>
                  </a:lnTo>
                  <a:lnTo>
                    <a:pt x="102311" y="393827"/>
                  </a:lnTo>
                  <a:lnTo>
                    <a:pt x="105384" y="355854"/>
                  </a:lnTo>
                  <a:close/>
                </a:path>
                <a:path w="134619" h="1027429">
                  <a:moveTo>
                    <a:pt x="109486" y="305054"/>
                  </a:moveTo>
                  <a:lnTo>
                    <a:pt x="96748" y="304038"/>
                  </a:lnTo>
                  <a:lnTo>
                    <a:pt x="93675" y="342138"/>
                  </a:lnTo>
                  <a:lnTo>
                    <a:pt x="106413" y="343154"/>
                  </a:lnTo>
                  <a:lnTo>
                    <a:pt x="109486" y="305054"/>
                  </a:lnTo>
                  <a:close/>
                </a:path>
                <a:path w="134619" h="1027429">
                  <a:moveTo>
                    <a:pt x="113588" y="254381"/>
                  </a:moveTo>
                  <a:lnTo>
                    <a:pt x="100850" y="253365"/>
                  </a:lnTo>
                  <a:lnTo>
                    <a:pt x="97777" y="291338"/>
                  </a:lnTo>
                  <a:lnTo>
                    <a:pt x="110502" y="292354"/>
                  </a:lnTo>
                  <a:lnTo>
                    <a:pt x="113588" y="254381"/>
                  </a:lnTo>
                  <a:close/>
                </a:path>
                <a:path w="134619" h="1027429">
                  <a:moveTo>
                    <a:pt x="117690" y="203708"/>
                  </a:moveTo>
                  <a:lnTo>
                    <a:pt x="104952" y="202692"/>
                  </a:lnTo>
                  <a:lnTo>
                    <a:pt x="101879" y="240665"/>
                  </a:lnTo>
                  <a:lnTo>
                    <a:pt x="114604" y="241808"/>
                  </a:lnTo>
                  <a:lnTo>
                    <a:pt x="117690" y="203708"/>
                  </a:lnTo>
                  <a:close/>
                </a:path>
                <a:path w="134619" h="1027429">
                  <a:moveTo>
                    <a:pt x="121780" y="153035"/>
                  </a:moveTo>
                  <a:lnTo>
                    <a:pt x="109054" y="152019"/>
                  </a:lnTo>
                  <a:lnTo>
                    <a:pt x="105968" y="189992"/>
                  </a:lnTo>
                  <a:lnTo>
                    <a:pt x="118706" y="191008"/>
                  </a:lnTo>
                  <a:lnTo>
                    <a:pt x="121780" y="153035"/>
                  </a:lnTo>
                  <a:close/>
                </a:path>
                <a:path w="134619" h="1027429">
                  <a:moveTo>
                    <a:pt x="125882" y="102362"/>
                  </a:moveTo>
                  <a:lnTo>
                    <a:pt x="113157" y="101346"/>
                  </a:lnTo>
                  <a:lnTo>
                    <a:pt x="110070" y="139319"/>
                  </a:lnTo>
                  <a:lnTo>
                    <a:pt x="122809" y="140335"/>
                  </a:lnTo>
                  <a:lnTo>
                    <a:pt x="125882" y="102362"/>
                  </a:lnTo>
                  <a:close/>
                </a:path>
                <a:path w="134619" h="1027429">
                  <a:moveTo>
                    <a:pt x="129984" y="51562"/>
                  </a:moveTo>
                  <a:lnTo>
                    <a:pt x="117246" y="50546"/>
                  </a:lnTo>
                  <a:lnTo>
                    <a:pt x="114173" y="88646"/>
                  </a:lnTo>
                  <a:lnTo>
                    <a:pt x="126911" y="89662"/>
                  </a:lnTo>
                  <a:lnTo>
                    <a:pt x="129984" y="51562"/>
                  </a:lnTo>
                  <a:close/>
                </a:path>
                <a:path w="134619" h="1027429">
                  <a:moveTo>
                    <a:pt x="134086" y="1016"/>
                  </a:moveTo>
                  <a:lnTo>
                    <a:pt x="121348" y="0"/>
                  </a:lnTo>
                  <a:lnTo>
                    <a:pt x="118275" y="37973"/>
                  </a:lnTo>
                  <a:lnTo>
                    <a:pt x="131013" y="38989"/>
                  </a:lnTo>
                  <a:lnTo>
                    <a:pt x="134086" y="10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3" name="object 7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517904" y="4130040"/>
              <a:ext cx="1661160" cy="1508760"/>
            </a:xfrm>
            <a:prstGeom prst="rect">
              <a:avLst/>
            </a:prstGeom>
          </p:spPr>
        </p:pic>
        <p:sp>
          <p:nvSpPr>
            <p:cNvPr id="74" name="object 74"/>
            <p:cNvSpPr/>
            <p:nvPr/>
          </p:nvSpPr>
          <p:spPr>
            <a:xfrm>
              <a:off x="1574292" y="4160520"/>
              <a:ext cx="1471930" cy="1319530"/>
            </a:xfrm>
            <a:custGeom>
              <a:avLst/>
              <a:gdLst/>
              <a:ahLst/>
              <a:cxnLst/>
              <a:rect l="l" t="t" r="r" b="b"/>
              <a:pathLst>
                <a:path w="1471930" h="1319529">
                  <a:moveTo>
                    <a:pt x="36830" y="25400"/>
                  </a:moveTo>
                  <a:lnTo>
                    <a:pt x="8509" y="0"/>
                  </a:lnTo>
                  <a:lnTo>
                    <a:pt x="0" y="9398"/>
                  </a:lnTo>
                  <a:lnTo>
                    <a:pt x="28448" y="34925"/>
                  </a:lnTo>
                  <a:lnTo>
                    <a:pt x="36830" y="25400"/>
                  </a:lnTo>
                  <a:close/>
                </a:path>
                <a:path w="1471930" h="1319529">
                  <a:moveTo>
                    <a:pt x="74676" y="59309"/>
                  </a:moveTo>
                  <a:lnTo>
                    <a:pt x="46355" y="33909"/>
                  </a:lnTo>
                  <a:lnTo>
                    <a:pt x="37846" y="43307"/>
                  </a:lnTo>
                  <a:lnTo>
                    <a:pt x="66154" y="68707"/>
                  </a:lnTo>
                  <a:lnTo>
                    <a:pt x="74676" y="59309"/>
                  </a:lnTo>
                  <a:close/>
                </a:path>
                <a:path w="1471930" h="1319529">
                  <a:moveTo>
                    <a:pt x="112522" y="93218"/>
                  </a:moveTo>
                  <a:lnTo>
                    <a:pt x="84201" y="67818"/>
                  </a:lnTo>
                  <a:lnTo>
                    <a:pt x="75679" y="77216"/>
                  </a:lnTo>
                  <a:lnTo>
                    <a:pt x="104013" y="102616"/>
                  </a:lnTo>
                  <a:lnTo>
                    <a:pt x="112522" y="93218"/>
                  </a:lnTo>
                  <a:close/>
                </a:path>
                <a:path w="1471930" h="1319529">
                  <a:moveTo>
                    <a:pt x="150368" y="127127"/>
                  </a:moveTo>
                  <a:lnTo>
                    <a:pt x="122047" y="101727"/>
                  </a:lnTo>
                  <a:lnTo>
                    <a:pt x="113538" y="111125"/>
                  </a:lnTo>
                  <a:lnTo>
                    <a:pt x="141859" y="136525"/>
                  </a:lnTo>
                  <a:lnTo>
                    <a:pt x="150368" y="127127"/>
                  </a:lnTo>
                  <a:close/>
                </a:path>
                <a:path w="1471930" h="1319529">
                  <a:moveTo>
                    <a:pt x="188214" y="161036"/>
                  </a:moveTo>
                  <a:lnTo>
                    <a:pt x="159893" y="135509"/>
                  </a:lnTo>
                  <a:lnTo>
                    <a:pt x="151384" y="145034"/>
                  </a:lnTo>
                  <a:lnTo>
                    <a:pt x="179705" y="170434"/>
                  </a:lnTo>
                  <a:lnTo>
                    <a:pt x="188214" y="161036"/>
                  </a:lnTo>
                  <a:close/>
                </a:path>
                <a:path w="1471930" h="1319529">
                  <a:moveTo>
                    <a:pt x="226060" y="194818"/>
                  </a:moveTo>
                  <a:lnTo>
                    <a:pt x="197739" y="169418"/>
                  </a:lnTo>
                  <a:lnTo>
                    <a:pt x="189230" y="178943"/>
                  </a:lnTo>
                  <a:lnTo>
                    <a:pt x="217551" y="204343"/>
                  </a:lnTo>
                  <a:lnTo>
                    <a:pt x="226060" y="194818"/>
                  </a:lnTo>
                  <a:close/>
                </a:path>
                <a:path w="1471930" h="1319529">
                  <a:moveTo>
                    <a:pt x="263779" y="228727"/>
                  </a:moveTo>
                  <a:lnTo>
                    <a:pt x="235585" y="203327"/>
                  </a:lnTo>
                  <a:lnTo>
                    <a:pt x="227076" y="212852"/>
                  </a:lnTo>
                  <a:lnTo>
                    <a:pt x="255270" y="238252"/>
                  </a:lnTo>
                  <a:lnTo>
                    <a:pt x="263779" y="228727"/>
                  </a:lnTo>
                  <a:close/>
                </a:path>
                <a:path w="1471930" h="1319529">
                  <a:moveTo>
                    <a:pt x="301625" y="262636"/>
                  </a:moveTo>
                  <a:lnTo>
                    <a:pt x="273177" y="237236"/>
                  </a:lnTo>
                  <a:lnTo>
                    <a:pt x="264795" y="246761"/>
                  </a:lnTo>
                  <a:lnTo>
                    <a:pt x="293116" y="272161"/>
                  </a:lnTo>
                  <a:lnTo>
                    <a:pt x="301625" y="262636"/>
                  </a:lnTo>
                  <a:close/>
                </a:path>
                <a:path w="1471930" h="1319529">
                  <a:moveTo>
                    <a:pt x="339471" y="296545"/>
                  </a:moveTo>
                  <a:lnTo>
                    <a:pt x="311023" y="271145"/>
                  </a:lnTo>
                  <a:lnTo>
                    <a:pt x="302641" y="280543"/>
                  </a:lnTo>
                  <a:lnTo>
                    <a:pt x="330962" y="306070"/>
                  </a:lnTo>
                  <a:lnTo>
                    <a:pt x="339471" y="296545"/>
                  </a:lnTo>
                  <a:close/>
                </a:path>
                <a:path w="1471930" h="1319529">
                  <a:moveTo>
                    <a:pt x="377317" y="330454"/>
                  </a:moveTo>
                  <a:lnTo>
                    <a:pt x="348869" y="305054"/>
                  </a:lnTo>
                  <a:lnTo>
                    <a:pt x="340487" y="314452"/>
                  </a:lnTo>
                  <a:lnTo>
                    <a:pt x="368808" y="339979"/>
                  </a:lnTo>
                  <a:lnTo>
                    <a:pt x="377317" y="330454"/>
                  </a:lnTo>
                  <a:close/>
                </a:path>
                <a:path w="1471930" h="1319529">
                  <a:moveTo>
                    <a:pt x="415163" y="364490"/>
                  </a:moveTo>
                  <a:lnTo>
                    <a:pt x="386715" y="339090"/>
                  </a:lnTo>
                  <a:lnTo>
                    <a:pt x="378333" y="348488"/>
                  </a:lnTo>
                  <a:lnTo>
                    <a:pt x="406654" y="373888"/>
                  </a:lnTo>
                  <a:lnTo>
                    <a:pt x="415163" y="364490"/>
                  </a:lnTo>
                  <a:close/>
                </a:path>
                <a:path w="1471930" h="1319529">
                  <a:moveTo>
                    <a:pt x="453009" y="398399"/>
                  </a:moveTo>
                  <a:lnTo>
                    <a:pt x="424561" y="372999"/>
                  </a:lnTo>
                  <a:lnTo>
                    <a:pt x="416179" y="382397"/>
                  </a:lnTo>
                  <a:lnTo>
                    <a:pt x="444500" y="407797"/>
                  </a:lnTo>
                  <a:lnTo>
                    <a:pt x="453009" y="398399"/>
                  </a:lnTo>
                  <a:close/>
                </a:path>
                <a:path w="1471930" h="1319529">
                  <a:moveTo>
                    <a:pt x="490855" y="432308"/>
                  </a:moveTo>
                  <a:lnTo>
                    <a:pt x="462407" y="406781"/>
                  </a:lnTo>
                  <a:lnTo>
                    <a:pt x="454025" y="416306"/>
                  </a:lnTo>
                  <a:lnTo>
                    <a:pt x="482346" y="441706"/>
                  </a:lnTo>
                  <a:lnTo>
                    <a:pt x="490855" y="432308"/>
                  </a:lnTo>
                  <a:close/>
                </a:path>
                <a:path w="1471930" h="1319529">
                  <a:moveTo>
                    <a:pt x="528701" y="466090"/>
                  </a:moveTo>
                  <a:lnTo>
                    <a:pt x="500253" y="440690"/>
                  </a:lnTo>
                  <a:lnTo>
                    <a:pt x="491871" y="450215"/>
                  </a:lnTo>
                  <a:lnTo>
                    <a:pt x="520192" y="475615"/>
                  </a:lnTo>
                  <a:lnTo>
                    <a:pt x="528701" y="466090"/>
                  </a:lnTo>
                  <a:close/>
                </a:path>
                <a:path w="1471930" h="1319529">
                  <a:moveTo>
                    <a:pt x="566547" y="499999"/>
                  </a:moveTo>
                  <a:lnTo>
                    <a:pt x="538099" y="474599"/>
                  </a:lnTo>
                  <a:lnTo>
                    <a:pt x="529590" y="484124"/>
                  </a:lnTo>
                  <a:lnTo>
                    <a:pt x="558038" y="509524"/>
                  </a:lnTo>
                  <a:lnTo>
                    <a:pt x="566547" y="499999"/>
                  </a:lnTo>
                  <a:close/>
                </a:path>
                <a:path w="1471930" h="1319529">
                  <a:moveTo>
                    <a:pt x="604393" y="533908"/>
                  </a:moveTo>
                  <a:lnTo>
                    <a:pt x="575945" y="508508"/>
                  </a:lnTo>
                  <a:lnTo>
                    <a:pt x="567436" y="518033"/>
                  </a:lnTo>
                  <a:lnTo>
                    <a:pt x="595884" y="543433"/>
                  </a:lnTo>
                  <a:lnTo>
                    <a:pt x="604393" y="533908"/>
                  </a:lnTo>
                  <a:close/>
                </a:path>
                <a:path w="1471930" h="1319529">
                  <a:moveTo>
                    <a:pt x="642239" y="567817"/>
                  </a:moveTo>
                  <a:lnTo>
                    <a:pt x="613791" y="542417"/>
                  </a:lnTo>
                  <a:lnTo>
                    <a:pt x="605282" y="551815"/>
                  </a:lnTo>
                  <a:lnTo>
                    <a:pt x="633730" y="577342"/>
                  </a:lnTo>
                  <a:lnTo>
                    <a:pt x="642239" y="567817"/>
                  </a:lnTo>
                  <a:close/>
                </a:path>
                <a:path w="1471930" h="1319529">
                  <a:moveTo>
                    <a:pt x="680085" y="601726"/>
                  </a:moveTo>
                  <a:lnTo>
                    <a:pt x="651637" y="576326"/>
                  </a:lnTo>
                  <a:lnTo>
                    <a:pt x="643128" y="585724"/>
                  </a:lnTo>
                  <a:lnTo>
                    <a:pt x="671576" y="611124"/>
                  </a:lnTo>
                  <a:lnTo>
                    <a:pt x="680085" y="601726"/>
                  </a:lnTo>
                  <a:close/>
                </a:path>
                <a:path w="1471930" h="1319529">
                  <a:moveTo>
                    <a:pt x="717931" y="635635"/>
                  </a:moveTo>
                  <a:lnTo>
                    <a:pt x="689483" y="610235"/>
                  </a:lnTo>
                  <a:lnTo>
                    <a:pt x="680974" y="619633"/>
                  </a:lnTo>
                  <a:lnTo>
                    <a:pt x="709422" y="645033"/>
                  </a:lnTo>
                  <a:lnTo>
                    <a:pt x="717931" y="635635"/>
                  </a:lnTo>
                  <a:close/>
                </a:path>
                <a:path w="1471930" h="1319529">
                  <a:moveTo>
                    <a:pt x="755523" y="669544"/>
                  </a:moveTo>
                  <a:lnTo>
                    <a:pt x="727329" y="644017"/>
                  </a:lnTo>
                  <a:lnTo>
                    <a:pt x="718820" y="653542"/>
                  </a:lnTo>
                  <a:lnTo>
                    <a:pt x="747141" y="678942"/>
                  </a:lnTo>
                  <a:lnTo>
                    <a:pt x="755523" y="669544"/>
                  </a:lnTo>
                  <a:close/>
                </a:path>
                <a:path w="1471930" h="1319529">
                  <a:moveTo>
                    <a:pt x="793369" y="703453"/>
                  </a:moveTo>
                  <a:lnTo>
                    <a:pt x="765048" y="677926"/>
                  </a:lnTo>
                  <a:lnTo>
                    <a:pt x="756539" y="687451"/>
                  </a:lnTo>
                  <a:lnTo>
                    <a:pt x="784987" y="712851"/>
                  </a:lnTo>
                  <a:lnTo>
                    <a:pt x="793369" y="703453"/>
                  </a:lnTo>
                  <a:close/>
                </a:path>
                <a:path w="1471930" h="1319529">
                  <a:moveTo>
                    <a:pt x="831215" y="737235"/>
                  </a:moveTo>
                  <a:lnTo>
                    <a:pt x="802894" y="711835"/>
                  </a:lnTo>
                  <a:lnTo>
                    <a:pt x="794385" y="721360"/>
                  </a:lnTo>
                  <a:lnTo>
                    <a:pt x="822833" y="746760"/>
                  </a:lnTo>
                  <a:lnTo>
                    <a:pt x="831215" y="737235"/>
                  </a:lnTo>
                  <a:close/>
                </a:path>
                <a:path w="1471930" h="1319529">
                  <a:moveTo>
                    <a:pt x="869061" y="771144"/>
                  </a:moveTo>
                  <a:lnTo>
                    <a:pt x="840740" y="745744"/>
                  </a:lnTo>
                  <a:lnTo>
                    <a:pt x="832231" y="755269"/>
                  </a:lnTo>
                  <a:lnTo>
                    <a:pt x="860679" y="780669"/>
                  </a:lnTo>
                  <a:lnTo>
                    <a:pt x="869061" y="771144"/>
                  </a:lnTo>
                  <a:close/>
                </a:path>
                <a:path w="1471930" h="1319529">
                  <a:moveTo>
                    <a:pt x="906907" y="805053"/>
                  </a:moveTo>
                  <a:lnTo>
                    <a:pt x="878586" y="779653"/>
                  </a:lnTo>
                  <a:lnTo>
                    <a:pt x="870077" y="789051"/>
                  </a:lnTo>
                  <a:lnTo>
                    <a:pt x="898525" y="814578"/>
                  </a:lnTo>
                  <a:lnTo>
                    <a:pt x="906907" y="805053"/>
                  </a:lnTo>
                  <a:close/>
                </a:path>
                <a:path w="1471930" h="1319529">
                  <a:moveTo>
                    <a:pt x="944753" y="838962"/>
                  </a:moveTo>
                  <a:lnTo>
                    <a:pt x="916432" y="813562"/>
                  </a:lnTo>
                  <a:lnTo>
                    <a:pt x="907923" y="822960"/>
                  </a:lnTo>
                  <a:lnTo>
                    <a:pt x="936371" y="848360"/>
                  </a:lnTo>
                  <a:lnTo>
                    <a:pt x="944753" y="838962"/>
                  </a:lnTo>
                  <a:close/>
                </a:path>
                <a:path w="1471930" h="1319529">
                  <a:moveTo>
                    <a:pt x="982599" y="872871"/>
                  </a:moveTo>
                  <a:lnTo>
                    <a:pt x="954278" y="847471"/>
                  </a:lnTo>
                  <a:lnTo>
                    <a:pt x="945769" y="856869"/>
                  </a:lnTo>
                  <a:lnTo>
                    <a:pt x="974217" y="882269"/>
                  </a:lnTo>
                  <a:lnTo>
                    <a:pt x="982599" y="872871"/>
                  </a:lnTo>
                  <a:close/>
                </a:path>
                <a:path w="1471930" h="1319529">
                  <a:moveTo>
                    <a:pt x="1020445" y="906780"/>
                  </a:moveTo>
                  <a:lnTo>
                    <a:pt x="992124" y="881380"/>
                  </a:lnTo>
                  <a:lnTo>
                    <a:pt x="983615" y="890778"/>
                  </a:lnTo>
                  <a:lnTo>
                    <a:pt x="1011936" y="916178"/>
                  </a:lnTo>
                  <a:lnTo>
                    <a:pt x="1020445" y="906780"/>
                  </a:lnTo>
                  <a:close/>
                </a:path>
                <a:path w="1471930" h="1319529">
                  <a:moveTo>
                    <a:pt x="1058291" y="940689"/>
                  </a:moveTo>
                  <a:lnTo>
                    <a:pt x="1029970" y="915162"/>
                  </a:lnTo>
                  <a:lnTo>
                    <a:pt x="1021461" y="924687"/>
                  </a:lnTo>
                  <a:lnTo>
                    <a:pt x="1049782" y="950087"/>
                  </a:lnTo>
                  <a:lnTo>
                    <a:pt x="1058291" y="940689"/>
                  </a:lnTo>
                  <a:close/>
                </a:path>
                <a:path w="1471930" h="1319529">
                  <a:moveTo>
                    <a:pt x="1096137" y="974471"/>
                  </a:moveTo>
                  <a:lnTo>
                    <a:pt x="1067816" y="949071"/>
                  </a:lnTo>
                  <a:lnTo>
                    <a:pt x="1059307" y="958596"/>
                  </a:lnTo>
                  <a:lnTo>
                    <a:pt x="1087628" y="983996"/>
                  </a:lnTo>
                  <a:lnTo>
                    <a:pt x="1096137" y="974471"/>
                  </a:lnTo>
                  <a:close/>
                </a:path>
                <a:path w="1471930" h="1319529">
                  <a:moveTo>
                    <a:pt x="1133983" y="1008507"/>
                  </a:moveTo>
                  <a:lnTo>
                    <a:pt x="1105662" y="982980"/>
                  </a:lnTo>
                  <a:lnTo>
                    <a:pt x="1097153" y="992505"/>
                  </a:lnTo>
                  <a:lnTo>
                    <a:pt x="1125474" y="1018032"/>
                  </a:lnTo>
                  <a:lnTo>
                    <a:pt x="1133983" y="1008507"/>
                  </a:lnTo>
                  <a:close/>
                </a:path>
                <a:path w="1471930" h="1319529">
                  <a:moveTo>
                    <a:pt x="1171829" y="1042416"/>
                  </a:moveTo>
                  <a:lnTo>
                    <a:pt x="1143508" y="1017016"/>
                  </a:lnTo>
                  <a:lnTo>
                    <a:pt x="1134999" y="1026541"/>
                  </a:lnTo>
                  <a:lnTo>
                    <a:pt x="1163320" y="1051941"/>
                  </a:lnTo>
                  <a:lnTo>
                    <a:pt x="1171829" y="1042416"/>
                  </a:lnTo>
                  <a:close/>
                </a:path>
                <a:path w="1471930" h="1319529">
                  <a:moveTo>
                    <a:pt x="1209675" y="1076325"/>
                  </a:moveTo>
                  <a:lnTo>
                    <a:pt x="1181354" y="1050925"/>
                  </a:lnTo>
                  <a:lnTo>
                    <a:pt x="1172845" y="1060323"/>
                  </a:lnTo>
                  <a:lnTo>
                    <a:pt x="1201166" y="1085850"/>
                  </a:lnTo>
                  <a:lnTo>
                    <a:pt x="1209675" y="1076325"/>
                  </a:lnTo>
                  <a:close/>
                </a:path>
                <a:path w="1471930" h="1319529">
                  <a:moveTo>
                    <a:pt x="1247394" y="1110234"/>
                  </a:moveTo>
                  <a:lnTo>
                    <a:pt x="1219073" y="1084834"/>
                  </a:lnTo>
                  <a:lnTo>
                    <a:pt x="1210691" y="1094232"/>
                  </a:lnTo>
                  <a:lnTo>
                    <a:pt x="1238885" y="1119632"/>
                  </a:lnTo>
                  <a:lnTo>
                    <a:pt x="1247394" y="1110234"/>
                  </a:lnTo>
                  <a:close/>
                </a:path>
                <a:path w="1471930" h="1319529">
                  <a:moveTo>
                    <a:pt x="1285240" y="1144143"/>
                  </a:moveTo>
                  <a:lnTo>
                    <a:pt x="1256792" y="1118743"/>
                  </a:lnTo>
                  <a:lnTo>
                    <a:pt x="1248410" y="1128141"/>
                  </a:lnTo>
                  <a:lnTo>
                    <a:pt x="1276731" y="1153541"/>
                  </a:lnTo>
                  <a:lnTo>
                    <a:pt x="1285240" y="1144143"/>
                  </a:lnTo>
                  <a:close/>
                </a:path>
                <a:path w="1471930" h="1319529">
                  <a:moveTo>
                    <a:pt x="1323086" y="1178052"/>
                  </a:moveTo>
                  <a:lnTo>
                    <a:pt x="1294638" y="1152652"/>
                  </a:lnTo>
                  <a:lnTo>
                    <a:pt x="1286256" y="1162050"/>
                  </a:lnTo>
                  <a:lnTo>
                    <a:pt x="1314577" y="1187450"/>
                  </a:lnTo>
                  <a:lnTo>
                    <a:pt x="1323086" y="1178052"/>
                  </a:lnTo>
                  <a:close/>
                </a:path>
                <a:path w="1471930" h="1319529">
                  <a:moveTo>
                    <a:pt x="1360932" y="1211961"/>
                  </a:moveTo>
                  <a:lnTo>
                    <a:pt x="1332484" y="1186434"/>
                  </a:lnTo>
                  <a:lnTo>
                    <a:pt x="1324102" y="1195959"/>
                  </a:lnTo>
                  <a:lnTo>
                    <a:pt x="1352423" y="1221359"/>
                  </a:lnTo>
                  <a:lnTo>
                    <a:pt x="1360932" y="1211961"/>
                  </a:lnTo>
                  <a:close/>
                </a:path>
                <a:path w="1471930" h="1319529">
                  <a:moveTo>
                    <a:pt x="1398778" y="1245743"/>
                  </a:moveTo>
                  <a:lnTo>
                    <a:pt x="1370330" y="1220343"/>
                  </a:lnTo>
                  <a:lnTo>
                    <a:pt x="1361948" y="1229868"/>
                  </a:lnTo>
                  <a:lnTo>
                    <a:pt x="1390269" y="1255268"/>
                  </a:lnTo>
                  <a:lnTo>
                    <a:pt x="1398778" y="1245743"/>
                  </a:lnTo>
                  <a:close/>
                </a:path>
                <a:path w="1471930" h="1319529">
                  <a:moveTo>
                    <a:pt x="1436624" y="1279652"/>
                  </a:moveTo>
                  <a:lnTo>
                    <a:pt x="1408176" y="1254252"/>
                  </a:lnTo>
                  <a:lnTo>
                    <a:pt x="1399794" y="1263777"/>
                  </a:lnTo>
                  <a:lnTo>
                    <a:pt x="1428115" y="1289177"/>
                  </a:lnTo>
                  <a:lnTo>
                    <a:pt x="1436624" y="1279652"/>
                  </a:lnTo>
                  <a:close/>
                </a:path>
                <a:path w="1471930" h="1319529">
                  <a:moveTo>
                    <a:pt x="1471676" y="1319530"/>
                  </a:moveTo>
                  <a:lnTo>
                    <a:pt x="1470533" y="1315974"/>
                  </a:lnTo>
                  <a:lnTo>
                    <a:pt x="1440053" y="1221994"/>
                  </a:lnTo>
                  <a:lnTo>
                    <a:pt x="1436497" y="1220089"/>
                  </a:lnTo>
                  <a:lnTo>
                    <a:pt x="1429893" y="1222248"/>
                  </a:lnTo>
                  <a:lnTo>
                    <a:pt x="1427988" y="1225804"/>
                  </a:lnTo>
                  <a:lnTo>
                    <a:pt x="1448943" y="1290828"/>
                  </a:lnTo>
                  <a:lnTo>
                    <a:pt x="1446022" y="1288161"/>
                  </a:lnTo>
                  <a:lnTo>
                    <a:pt x="1437640" y="1297686"/>
                  </a:lnTo>
                  <a:lnTo>
                    <a:pt x="1440434" y="1300226"/>
                  </a:lnTo>
                  <a:lnTo>
                    <a:pt x="1373632" y="1286510"/>
                  </a:lnTo>
                  <a:lnTo>
                    <a:pt x="1370330" y="1288796"/>
                  </a:lnTo>
                  <a:lnTo>
                    <a:pt x="1368933" y="1295654"/>
                  </a:lnTo>
                  <a:lnTo>
                    <a:pt x="1371092" y="1298956"/>
                  </a:lnTo>
                  <a:lnTo>
                    <a:pt x="1471676" y="13195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5" name="object 7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524000" y="5599176"/>
              <a:ext cx="1542288" cy="280416"/>
            </a:xfrm>
            <a:prstGeom prst="rect">
              <a:avLst/>
            </a:prstGeom>
          </p:spPr>
        </p:pic>
        <p:sp>
          <p:nvSpPr>
            <p:cNvPr id="76" name="object 76"/>
            <p:cNvSpPr/>
            <p:nvPr/>
          </p:nvSpPr>
          <p:spPr>
            <a:xfrm>
              <a:off x="1577340" y="5661660"/>
              <a:ext cx="1358265" cy="137160"/>
            </a:xfrm>
            <a:custGeom>
              <a:avLst/>
              <a:gdLst/>
              <a:ahLst/>
              <a:cxnLst/>
              <a:rect l="l" t="t" r="r" b="b"/>
              <a:pathLst>
                <a:path w="1358264" h="137160">
                  <a:moveTo>
                    <a:pt x="38862" y="134175"/>
                  </a:moveTo>
                  <a:lnTo>
                    <a:pt x="37973" y="121564"/>
                  </a:lnTo>
                  <a:lnTo>
                    <a:pt x="0" y="123926"/>
                  </a:lnTo>
                  <a:lnTo>
                    <a:pt x="762" y="136537"/>
                  </a:lnTo>
                  <a:lnTo>
                    <a:pt x="38862" y="134175"/>
                  </a:lnTo>
                  <a:close/>
                </a:path>
                <a:path w="1358264" h="137160">
                  <a:moveTo>
                    <a:pt x="89535" y="131025"/>
                  </a:moveTo>
                  <a:lnTo>
                    <a:pt x="88773" y="118414"/>
                  </a:lnTo>
                  <a:lnTo>
                    <a:pt x="50673" y="120777"/>
                  </a:lnTo>
                  <a:lnTo>
                    <a:pt x="51549" y="133388"/>
                  </a:lnTo>
                  <a:lnTo>
                    <a:pt x="89535" y="131025"/>
                  </a:lnTo>
                  <a:close/>
                </a:path>
                <a:path w="1358264" h="137160">
                  <a:moveTo>
                    <a:pt x="140335" y="127863"/>
                  </a:moveTo>
                  <a:lnTo>
                    <a:pt x="139573" y="115252"/>
                  </a:lnTo>
                  <a:lnTo>
                    <a:pt x="101473" y="117614"/>
                  </a:lnTo>
                  <a:lnTo>
                    <a:pt x="102362" y="130225"/>
                  </a:lnTo>
                  <a:lnTo>
                    <a:pt x="140335" y="127863"/>
                  </a:lnTo>
                  <a:close/>
                </a:path>
                <a:path w="1358264" h="137160">
                  <a:moveTo>
                    <a:pt x="191008" y="124726"/>
                  </a:moveTo>
                  <a:lnTo>
                    <a:pt x="190246" y="112102"/>
                  </a:lnTo>
                  <a:lnTo>
                    <a:pt x="152273" y="114465"/>
                  </a:lnTo>
                  <a:lnTo>
                    <a:pt x="153035" y="127088"/>
                  </a:lnTo>
                  <a:lnTo>
                    <a:pt x="191008" y="124726"/>
                  </a:lnTo>
                  <a:close/>
                </a:path>
                <a:path w="1358264" h="137160">
                  <a:moveTo>
                    <a:pt x="241808" y="121564"/>
                  </a:moveTo>
                  <a:lnTo>
                    <a:pt x="240919" y="108940"/>
                  </a:lnTo>
                  <a:lnTo>
                    <a:pt x="202946" y="111302"/>
                  </a:lnTo>
                  <a:lnTo>
                    <a:pt x="203708" y="123926"/>
                  </a:lnTo>
                  <a:lnTo>
                    <a:pt x="241808" y="121564"/>
                  </a:lnTo>
                  <a:close/>
                </a:path>
                <a:path w="1358264" h="137160">
                  <a:moveTo>
                    <a:pt x="292608" y="118414"/>
                  </a:moveTo>
                  <a:lnTo>
                    <a:pt x="291719" y="105791"/>
                  </a:lnTo>
                  <a:lnTo>
                    <a:pt x="253619" y="108165"/>
                  </a:lnTo>
                  <a:lnTo>
                    <a:pt x="254381" y="120777"/>
                  </a:lnTo>
                  <a:lnTo>
                    <a:pt x="292608" y="118414"/>
                  </a:lnTo>
                  <a:close/>
                </a:path>
                <a:path w="1358264" h="137160">
                  <a:moveTo>
                    <a:pt x="343281" y="115252"/>
                  </a:moveTo>
                  <a:lnTo>
                    <a:pt x="342519" y="102641"/>
                  </a:lnTo>
                  <a:lnTo>
                    <a:pt x="304419" y="105003"/>
                  </a:lnTo>
                  <a:lnTo>
                    <a:pt x="305308" y="117614"/>
                  </a:lnTo>
                  <a:lnTo>
                    <a:pt x="343281" y="115252"/>
                  </a:lnTo>
                  <a:close/>
                </a:path>
                <a:path w="1358264" h="137160">
                  <a:moveTo>
                    <a:pt x="393954" y="112102"/>
                  </a:moveTo>
                  <a:lnTo>
                    <a:pt x="393192" y="99491"/>
                  </a:lnTo>
                  <a:lnTo>
                    <a:pt x="355219" y="101854"/>
                  </a:lnTo>
                  <a:lnTo>
                    <a:pt x="355981" y="114465"/>
                  </a:lnTo>
                  <a:lnTo>
                    <a:pt x="393954" y="112102"/>
                  </a:lnTo>
                  <a:close/>
                </a:path>
                <a:path w="1358264" h="137160">
                  <a:moveTo>
                    <a:pt x="444627" y="108940"/>
                  </a:moveTo>
                  <a:lnTo>
                    <a:pt x="443865" y="96329"/>
                  </a:lnTo>
                  <a:lnTo>
                    <a:pt x="405892" y="98691"/>
                  </a:lnTo>
                  <a:lnTo>
                    <a:pt x="406654" y="111315"/>
                  </a:lnTo>
                  <a:lnTo>
                    <a:pt x="444627" y="108940"/>
                  </a:lnTo>
                  <a:close/>
                </a:path>
                <a:path w="1358264" h="137160">
                  <a:moveTo>
                    <a:pt x="495554" y="105791"/>
                  </a:moveTo>
                  <a:lnTo>
                    <a:pt x="494665" y="93179"/>
                  </a:lnTo>
                  <a:lnTo>
                    <a:pt x="456565" y="95542"/>
                  </a:lnTo>
                  <a:lnTo>
                    <a:pt x="457327" y="108165"/>
                  </a:lnTo>
                  <a:lnTo>
                    <a:pt x="495554" y="105791"/>
                  </a:lnTo>
                  <a:close/>
                </a:path>
                <a:path w="1358264" h="137160">
                  <a:moveTo>
                    <a:pt x="546227" y="102641"/>
                  </a:moveTo>
                  <a:lnTo>
                    <a:pt x="545465" y="90017"/>
                  </a:lnTo>
                  <a:lnTo>
                    <a:pt x="507365" y="92392"/>
                  </a:lnTo>
                  <a:lnTo>
                    <a:pt x="508127" y="105016"/>
                  </a:lnTo>
                  <a:lnTo>
                    <a:pt x="546227" y="102641"/>
                  </a:lnTo>
                  <a:close/>
                </a:path>
                <a:path w="1358264" h="137160">
                  <a:moveTo>
                    <a:pt x="596900" y="99491"/>
                  </a:moveTo>
                  <a:lnTo>
                    <a:pt x="596138" y="86868"/>
                  </a:lnTo>
                  <a:lnTo>
                    <a:pt x="558038" y="89230"/>
                  </a:lnTo>
                  <a:lnTo>
                    <a:pt x="558927" y="101854"/>
                  </a:lnTo>
                  <a:lnTo>
                    <a:pt x="596900" y="99491"/>
                  </a:lnTo>
                  <a:close/>
                </a:path>
                <a:path w="1358264" h="137160">
                  <a:moveTo>
                    <a:pt x="647573" y="96342"/>
                  </a:moveTo>
                  <a:lnTo>
                    <a:pt x="646811" y="83718"/>
                  </a:lnTo>
                  <a:lnTo>
                    <a:pt x="608838" y="86093"/>
                  </a:lnTo>
                  <a:lnTo>
                    <a:pt x="609600" y="98704"/>
                  </a:lnTo>
                  <a:lnTo>
                    <a:pt x="647573" y="96342"/>
                  </a:lnTo>
                  <a:close/>
                </a:path>
                <a:path w="1358264" h="137160">
                  <a:moveTo>
                    <a:pt x="698500" y="93179"/>
                  </a:moveTo>
                  <a:lnTo>
                    <a:pt x="697611" y="80568"/>
                  </a:lnTo>
                  <a:lnTo>
                    <a:pt x="659511" y="82931"/>
                  </a:lnTo>
                  <a:lnTo>
                    <a:pt x="660273" y="95542"/>
                  </a:lnTo>
                  <a:lnTo>
                    <a:pt x="698500" y="93179"/>
                  </a:lnTo>
                  <a:close/>
                </a:path>
                <a:path w="1358264" h="137160">
                  <a:moveTo>
                    <a:pt x="749173" y="90030"/>
                  </a:moveTo>
                  <a:lnTo>
                    <a:pt x="748411" y="77419"/>
                  </a:lnTo>
                  <a:lnTo>
                    <a:pt x="710311" y="79781"/>
                  </a:lnTo>
                  <a:lnTo>
                    <a:pt x="711073" y="92392"/>
                  </a:lnTo>
                  <a:lnTo>
                    <a:pt x="749173" y="90030"/>
                  </a:lnTo>
                  <a:close/>
                </a:path>
                <a:path w="1358264" h="137160">
                  <a:moveTo>
                    <a:pt x="799846" y="86868"/>
                  </a:moveTo>
                  <a:lnTo>
                    <a:pt x="799084" y="74256"/>
                  </a:lnTo>
                  <a:lnTo>
                    <a:pt x="760984" y="76619"/>
                  </a:lnTo>
                  <a:lnTo>
                    <a:pt x="761873" y="89230"/>
                  </a:lnTo>
                  <a:lnTo>
                    <a:pt x="799846" y="86868"/>
                  </a:lnTo>
                  <a:close/>
                </a:path>
                <a:path w="1358264" h="137160">
                  <a:moveTo>
                    <a:pt x="850519" y="83718"/>
                  </a:moveTo>
                  <a:lnTo>
                    <a:pt x="849757" y="71107"/>
                  </a:lnTo>
                  <a:lnTo>
                    <a:pt x="811784" y="73469"/>
                  </a:lnTo>
                  <a:lnTo>
                    <a:pt x="812546" y="86093"/>
                  </a:lnTo>
                  <a:lnTo>
                    <a:pt x="850519" y="83718"/>
                  </a:lnTo>
                  <a:close/>
                </a:path>
                <a:path w="1358264" h="137160">
                  <a:moveTo>
                    <a:pt x="901319" y="80568"/>
                  </a:moveTo>
                  <a:lnTo>
                    <a:pt x="900557" y="67945"/>
                  </a:lnTo>
                  <a:lnTo>
                    <a:pt x="862457" y="70307"/>
                  </a:lnTo>
                  <a:lnTo>
                    <a:pt x="863219" y="82931"/>
                  </a:lnTo>
                  <a:lnTo>
                    <a:pt x="901319" y="80568"/>
                  </a:lnTo>
                  <a:close/>
                </a:path>
                <a:path w="1358264" h="137160">
                  <a:moveTo>
                    <a:pt x="952119" y="77419"/>
                  </a:moveTo>
                  <a:lnTo>
                    <a:pt x="951230" y="64795"/>
                  </a:lnTo>
                  <a:lnTo>
                    <a:pt x="913257" y="67157"/>
                  </a:lnTo>
                  <a:lnTo>
                    <a:pt x="914019" y="79781"/>
                  </a:lnTo>
                  <a:lnTo>
                    <a:pt x="952119" y="77419"/>
                  </a:lnTo>
                  <a:close/>
                </a:path>
                <a:path w="1358264" h="137160">
                  <a:moveTo>
                    <a:pt x="1002792" y="74256"/>
                  </a:moveTo>
                  <a:lnTo>
                    <a:pt x="1002030" y="61633"/>
                  </a:lnTo>
                  <a:lnTo>
                    <a:pt x="963930" y="64008"/>
                  </a:lnTo>
                  <a:lnTo>
                    <a:pt x="964692" y="76619"/>
                  </a:lnTo>
                  <a:lnTo>
                    <a:pt x="1002792" y="74256"/>
                  </a:lnTo>
                  <a:close/>
                </a:path>
                <a:path w="1358264" h="137160">
                  <a:moveTo>
                    <a:pt x="1053465" y="71107"/>
                  </a:moveTo>
                  <a:lnTo>
                    <a:pt x="1052703" y="58496"/>
                  </a:lnTo>
                  <a:lnTo>
                    <a:pt x="1014603" y="60858"/>
                  </a:lnTo>
                  <a:lnTo>
                    <a:pt x="1015492" y="73469"/>
                  </a:lnTo>
                  <a:lnTo>
                    <a:pt x="1053465" y="71107"/>
                  </a:lnTo>
                  <a:close/>
                </a:path>
                <a:path w="1358264" h="137160">
                  <a:moveTo>
                    <a:pt x="1104265" y="67945"/>
                  </a:moveTo>
                  <a:lnTo>
                    <a:pt x="1103503" y="55333"/>
                  </a:lnTo>
                  <a:lnTo>
                    <a:pt x="1065403" y="57696"/>
                  </a:lnTo>
                  <a:lnTo>
                    <a:pt x="1066165" y="70307"/>
                  </a:lnTo>
                  <a:lnTo>
                    <a:pt x="1104265" y="67945"/>
                  </a:lnTo>
                  <a:close/>
                </a:path>
                <a:path w="1358264" h="137160">
                  <a:moveTo>
                    <a:pt x="1155065" y="64795"/>
                  </a:moveTo>
                  <a:lnTo>
                    <a:pt x="1154176" y="52184"/>
                  </a:lnTo>
                  <a:lnTo>
                    <a:pt x="1116203" y="54546"/>
                  </a:lnTo>
                  <a:lnTo>
                    <a:pt x="1116965" y="67157"/>
                  </a:lnTo>
                  <a:lnTo>
                    <a:pt x="1155065" y="64795"/>
                  </a:lnTo>
                  <a:close/>
                </a:path>
                <a:path w="1358264" h="137160">
                  <a:moveTo>
                    <a:pt x="1205738" y="61633"/>
                  </a:moveTo>
                  <a:lnTo>
                    <a:pt x="1204976" y="49022"/>
                  </a:lnTo>
                  <a:lnTo>
                    <a:pt x="1166876" y="51384"/>
                  </a:lnTo>
                  <a:lnTo>
                    <a:pt x="1167638" y="64020"/>
                  </a:lnTo>
                  <a:lnTo>
                    <a:pt x="1205738" y="61633"/>
                  </a:lnTo>
                  <a:close/>
                </a:path>
                <a:path w="1358264" h="137160">
                  <a:moveTo>
                    <a:pt x="1256411" y="58496"/>
                  </a:moveTo>
                  <a:lnTo>
                    <a:pt x="1255649" y="45872"/>
                  </a:lnTo>
                  <a:lnTo>
                    <a:pt x="1217549" y="48234"/>
                  </a:lnTo>
                  <a:lnTo>
                    <a:pt x="1218438" y="60858"/>
                  </a:lnTo>
                  <a:lnTo>
                    <a:pt x="1256411" y="58496"/>
                  </a:lnTo>
                  <a:close/>
                </a:path>
                <a:path w="1358264" h="137160">
                  <a:moveTo>
                    <a:pt x="1307211" y="55346"/>
                  </a:moveTo>
                  <a:lnTo>
                    <a:pt x="1306449" y="42710"/>
                  </a:lnTo>
                  <a:lnTo>
                    <a:pt x="1268476" y="45085"/>
                  </a:lnTo>
                  <a:lnTo>
                    <a:pt x="1269238" y="57708"/>
                  </a:lnTo>
                  <a:lnTo>
                    <a:pt x="1307211" y="55346"/>
                  </a:lnTo>
                  <a:close/>
                </a:path>
                <a:path w="1358264" h="137160">
                  <a:moveTo>
                    <a:pt x="1357757" y="45859"/>
                  </a:moveTo>
                  <a:lnTo>
                    <a:pt x="1346708" y="40335"/>
                  </a:lnTo>
                  <a:lnTo>
                    <a:pt x="1345222" y="39598"/>
                  </a:lnTo>
                  <a:lnTo>
                    <a:pt x="1345222" y="47421"/>
                  </a:lnTo>
                  <a:lnTo>
                    <a:pt x="1344803" y="41389"/>
                  </a:lnTo>
                  <a:lnTo>
                    <a:pt x="1344803" y="40335"/>
                  </a:lnTo>
                  <a:lnTo>
                    <a:pt x="1345222" y="47421"/>
                  </a:lnTo>
                  <a:lnTo>
                    <a:pt x="1345222" y="39598"/>
                  </a:lnTo>
                  <a:lnTo>
                    <a:pt x="1266063" y="0"/>
                  </a:lnTo>
                  <a:lnTo>
                    <a:pt x="1262253" y="1257"/>
                  </a:lnTo>
                  <a:lnTo>
                    <a:pt x="1258951" y="7493"/>
                  </a:lnTo>
                  <a:lnTo>
                    <a:pt x="1260221" y="11303"/>
                  </a:lnTo>
                  <a:lnTo>
                    <a:pt x="1321308" y="41795"/>
                  </a:lnTo>
                  <a:lnTo>
                    <a:pt x="1319149" y="41935"/>
                  </a:lnTo>
                  <a:lnTo>
                    <a:pt x="1319911" y="54546"/>
                  </a:lnTo>
                  <a:lnTo>
                    <a:pt x="1322070" y="54406"/>
                  </a:lnTo>
                  <a:lnTo>
                    <a:pt x="1265428" y="92227"/>
                  </a:lnTo>
                  <a:lnTo>
                    <a:pt x="1264666" y="96151"/>
                  </a:lnTo>
                  <a:lnTo>
                    <a:pt x="1268603" y="101955"/>
                  </a:lnTo>
                  <a:lnTo>
                    <a:pt x="1272540" y="102730"/>
                  </a:lnTo>
                  <a:lnTo>
                    <a:pt x="1357757" y="4585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7" name="object 77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188208" y="4325112"/>
              <a:ext cx="268223" cy="1139952"/>
            </a:xfrm>
            <a:prstGeom prst="rect">
              <a:avLst/>
            </a:prstGeom>
          </p:spPr>
        </p:pic>
        <p:sp>
          <p:nvSpPr>
            <p:cNvPr id="78" name="object 78"/>
            <p:cNvSpPr/>
            <p:nvPr/>
          </p:nvSpPr>
          <p:spPr>
            <a:xfrm>
              <a:off x="3308858" y="4534154"/>
              <a:ext cx="19685" cy="851535"/>
            </a:xfrm>
            <a:custGeom>
              <a:avLst/>
              <a:gdLst/>
              <a:ahLst/>
              <a:cxnLst/>
              <a:rect l="l" t="t" r="r" b="b"/>
              <a:pathLst>
                <a:path w="19685" h="851535">
                  <a:moveTo>
                    <a:pt x="13195" y="813054"/>
                  </a:moveTo>
                  <a:lnTo>
                    <a:pt x="381" y="812927"/>
                  </a:lnTo>
                  <a:lnTo>
                    <a:pt x="0" y="851027"/>
                  </a:lnTo>
                  <a:lnTo>
                    <a:pt x="12700" y="851154"/>
                  </a:lnTo>
                  <a:lnTo>
                    <a:pt x="13195" y="813054"/>
                  </a:lnTo>
                  <a:close/>
                </a:path>
                <a:path w="19685" h="851535">
                  <a:moveTo>
                    <a:pt x="13589" y="762254"/>
                  </a:moveTo>
                  <a:lnTo>
                    <a:pt x="762" y="762127"/>
                  </a:lnTo>
                  <a:lnTo>
                    <a:pt x="495" y="800227"/>
                  </a:lnTo>
                  <a:lnTo>
                    <a:pt x="13322" y="800354"/>
                  </a:lnTo>
                  <a:lnTo>
                    <a:pt x="13589" y="762254"/>
                  </a:lnTo>
                  <a:close/>
                </a:path>
                <a:path w="19685" h="851535">
                  <a:moveTo>
                    <a:pt x="13970" y="711454"/>
                  </a:moveTo>
                  <a:lnTo>
                    <a:pt x="1143" y="711327"/>
                  </a:lnTo>
                  <a:lnTo>
                    <a:pt x="889" y="749427"/>
                  </a:lnTo>
                  <a:lnTo>
                    <a:pt x="13716" y="749554"/>
                  </a:lnTo>
                  <a:lnTo>
                    <a:pt x="13970" y="711454"/>
                  </a:lnTo>
                  <a:close/>
                </a:path>
                <a:path w="19685" h="851535">
                  <a:moveTo>
                    <a:pt x="14351" y="660654"/>
                  </a:moveTo>
                  <a:lnTo>
                    <a:pt x="1524" y="660527"/>
                  </a:lnTo>
                  <a:lnTo>
                    <a:pt x="1270" y="698627"/>
                  </a:lnTo>
                  <a:lnTo>
                    <a:pt x="14084" y="698754"/>
                  </a:lnTo>
                  <a:lnTo>
                    <a:pt x="14351" y="660654"/>
                  </a:lnTo>
                  <a:close/>
                </a:path>
                <a:path w="19685" h="851535">
                  <a:moveTo>
                    <a:pt x="14846" y="609727"/>
                  </a:moveTo>
                  <a:lnTo>
                    <a:pt x="2032" y="609600"/>
                  </a:lnTo>
                  <a:lnTo>
                    <a:pt x="1651" y="647827"/>
                  </a:lnTo>
                  <a:lnTo>
                    <a:pt x="14478" y="647954"/>
                  </a:lnTo>
                  <a:lnTo>
                    <a:pt x="14846" y="609727"/>
                  </a:lnTo>
                  <a:close/>
                </a:path>
                <a:path w="19685" h="851535">
                  <a:moveTo>
                    <a:pt x="15240" y="558927"/>
                  </a:moveTo>
                  <a:lnTo>
                    <a:pt x="2413" y="558800"/>
                  </a:lnTo>
                  <a:lnTo>
                    <a:pt x="2032" y="596900"/>
                  </a:lnTo>
                  <a:lnTo>
                    <a:pt x="14846" y="597027"/>
                  </a:lnTo>
                  <a:lnTo>
                    <a:pt x="15240" y="558927"/>
                  </a:lnTo>
                  <a:close/>
                </a:path>
                <a:path w="19685" h="851535">
                  <a:moveTo>
                    <a:pt x="15608" y="508127"/>
                  </a:moveTo>
                  <a:lnTo>
                    <a:pt x="2794" y="508000"/>
                  </a:lnTo>
                  <a:lnTo>
                    <a:pt x="2540" y="546100"/>
                  </a:lnTo>
                  <a:lnTo>
                    <a:pt x="15367" y="546227"/>
                  </a:lnTo>
                  <a:lnTo>
                    <a:pt x="15608" y="508127"/>
                  </a:lnTo>
                  <a:close/>
                </a:path>
                <a:path w="19685" h="851535">
                  <a:moveTo>
                    <a:pt x="16002" y="457327"/>
                  </a:moveTo>
                  <a:lnTo>
                    <a:pt x="3175" y="457200"/>
                  </a:lnTo>
                  <a:lnTo>
                    <a:pt x="2908" y="495300"/>
                  </a:lnTo>
                  <a:lnTo>
                    <a:pt x="15735" y="495427"/>
                  </a:lnTo>
                  <a:lnTo>
                    <a:pt x="16002" y="457327"/>
                  </a:lnTo>
                  <a:close/>
                </a:path>
                <a:path w="19685" h="851535">
                  <a:moveTo>
                    <a:pt x="16370" y="406527"/>
                  </a:moveTo>
                  <a:lnTo>
                    <a:pt x="3556" y="406400"/>
                  </a:lnTo>
                  <a:lnTo>
                    <a:pt x="3302" y="444500"/>
                  </a:lnTo>
                  <a:lnTo>
                    <a:pt x="16129" y="444627"/>
                  </a:lnTo>
                  <a:lnTo>
                    <a:pt x="16370" y="406527"/>
                  </a:lnTo>
                  <a:close/>
                </a:path>
                <a:path w="19685" h="851535">
                  <a:moveTo>
                    <a:pt x="16891" y="355727"/>
                  </a:moveTo>
                  <a:lnTo>
                    <a:pt x="4064" y="355600"/>
                  </a:lnTo>
                  <a:lnTo>
                    <a:pt x="3670" y="393700"/>
                  </a:lnTo>
                  <a:lnTo>
                    <a:pt x="16497" y="393827"/>
                  </a:lnTo>
                  <a:lnTo>
                    <a:pt x="16891" y="355727"/>
                  </a:lnTo>
                  <a:close/>
                </a:path>
                <a:path w="19685" h="851535">
                  <a:moveTo>
                    <a:pt x="17259" y="304927"/>
                  </a:moveTo>
                  <a:lnTo>
                    <a:pt x="4445" y="304800"/>
                  </a:lnTo>
                  <a:lnTo>
                    <a:pt x="4064" y="342900"/>
                  </a:lnTo>
                  <a:lnTo>
                    <a:pt x="16891" y="343027"/>
                  </a:lnTo>
                  <a:lnTo>
                    <a:pt x="17259" y="304927"/>
                  </a:lnTo>
                  <a:close/>
                </a:path>
                <a:path w="19685" h="851535">
                  <a:moveTo>
                    <a:pt x="17653" y="254127"/>
                  </a:moveTo>
                  <a:lnTo>
                    <a:pt x="4826" y="254000"/>
                  </a:lnTo>
                  <a:lnTo>
                    <a:pt x="4559" y="292100"/>
                  </a:lnTo>
                  <a:lnTo>
                    <a:pt x="17399" y="292227"/>
                  </a:lnTo>
                  <a:lnTo>
                    <a:pt x="17653" y="254127"/>
                  </a:lnTo>
                  <a:close/>
                </a:path>
                <a:path w="19685" h="851535">
                  <a:moveTo>
                    <a:pt x="18021" y="203327"/>
                  </a:moveTo>
                  <a:lnTo>
                    <a:pt x="5207" y="203200"/>
                  </a:lnTo>
                  <a:lnTo>
                    <a:pt x="4953" y="241300"/>
                  </a:lnTo>
                  <a:lnTo>
                    <a:pt x="17780" y="241427"/>
                  </a:lnTo>
                  <a:lnTo>
                    <a:pt x="18021" y="203327"/>
                  </a:lnTo>
                  <a:close/>
                </a:path>
                <a:path w="19685" h="851535">
                  <a:moveTo>
                    <a:pt x="18415" y="152527"/>
                  </a:moveTo>
                  <a:lnTo>
                    <a:pt x="5588" y="152400"/>
                  </a:lnTo>
                  <a:lnTo>
                    <a:pt x="5321" y="190500"/>
                  </a:lnTo>
                  <a:lnTo>
                    <a:pt x="18161" y="190627"/>
                  </a:lnTo>
                  <a:lnTo>
                    <a:pt x="18415" y="152527"/>
                  </a:lnTo>
                  <a:close/>
                </a:path>
                <a:path w="19685" h="851535">
                  <a:moveTo>
                    <a:pt x="18910" y="101600"/>
                  </a:moveTo>
                  <a:lnTo>
                    <a:pt x="6083" y="101600"/>
                  </a:lnTo>
                  <a:lnTo>
                    <a:pt x="5715" y="139700"/>
                  </a:lnTo>
                  <a:lnTo>
                    <a:pt x="18542" y="139827"/>
                  </a:lnTo>
                  <a:lnTo>
                    <a:pt x="18910" y="101600"/>
                  </a:lnTo>
                  <a:close/>
                </a:path>
                <a:path w="19685" h="851535">
                  <a:moveTo>
                    <a:pt x="19304" y="50800"/>
                  </a:moveTo>
                  <a:lnTo>
                    <a:pt x="6477" y="50800"/>
                  </a:lnTo>
                  <a:lnTo>
                    <a:pt x="6083" y="88900"/>
                  </a:lnTo>
                  <a:lnTo>
                    <a:pt x="18910" y="88900"/>
                  </a:lnTo>
                  <a:lnTo>
                    <a:pt x="19304" y="50800"/>
                  </a:lnTo>
                  <a:close/>
                </a:path>
                <a:path w="19685" h="851535">
                  <a:moveTo>
                    <a:pt x="19672" y="0"/>
                  </a:moveTo>
                  <a:lnTo>
                    <a:pt x="6845" y="0"/>
                  </a:lnTo>
                  <a:lnTo>
                    <a:pt x="6604" y="38100"/>
                  </a:lnTo>
                  <a:lnTo>
                    <a:pt x="19431" y="38100"/>
                  </a:lnTo>
                  <a:lnTo>
                    <a:pt x="1967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9" name="object 79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270504" y="4431792"/>
              <a:ext cx="103505" cy="96519"/>
            </a:xfrm>
            <a:prstGeom prst="rect">
              <a:avLst/>
            </a:prstGeom>
          </p:spPr>
        </p:pic>
        <p:pic>
          <p:nvPicPr>
            <p:cNvPr id="80" name="object 80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721608" y="3919728"/>
              <a:ext cx="701039" cy="1982724"/>
            </a:xfrm>
            <a:prstGeom prst="rect">
              <a:avLst/>
            </a:prstGeom>
          </p:spPr>
        </p:pic>
        <p:pic>
          <p:nvPicPr>
            <p:cNvPr id="81" name="object 81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292352" y="3989832"/>
              <a:ext cx="1773936" cy="1554480"/>
            </a:xfrm>
            <a:prstGeom prst="rect">
              <a:avLst/>
            </a:prstGeom>
          </p:spPr>
        </p:pic>
        <p:sp>
          <p:nvSpPr>
            <p:cNvPr id="82" name="object 82"/>
            <p:cNvSpPr/>
            <p:nvPr/>
          </p:nvSpPr>
          <p:spPr>
            <a:xfrm>
              <a:off x="1347216" y="4098036"/>
              <a:ext cx="1588135" cy="1365250"/>
            </a:xfrm>
            <a:custGeom>
              <a:avLst/>
              <a:gdLst/>
              <a:ahLst/>
              <a:cxnLst/>
              <a:rect l="l" t="t" r="r" b="b"/>
              <a:pathLst>
                <a:path w="1588135" h="1365250">
                  <a:moveTo>
                    <a:pt x="37084" y="1340485"/>
                  </a:moveTo>
                  <a:lnTo>
                    <a:pt x="28829" y="1330833"/>
                  </a:lnTo>
                  <a:lnTo>
                    <a:pt x="0" y="1355598"/>
                  </a:lnTo>
                  <a:lnTo>
                    <a:pt x="8255" y="1365250"/>
                  </a:lnTo>
                  <a:lnTo>
                    <a:pt x="37084" y="1340485"/>
                  </a:lnTo>
                  <a:close/>
                </a:path>
                <a:path w="1588135" h="1365250">
                  <a:moveTo>
                    <a:pt x="75692" y="1307338"/>
                  </a:moveTo>
                  <a:lnTo>
                    <a:pt x="67310" y="1297686"/>
                  </a:lnTo>
                  <a:lnTo>
                    <a:pt x="38481" y="1322578"/>
                  </a:lnTo>
                  <a:lnTo>
                    <a:pt x="46736" y="1332230"/>
                  </a:lnTo>
                  <a:lnTo>
                    <a:pt x="75692" y="1307338"/>
                  </a:lnTo>
                  <a:close/>
                </a:path>
                <a:path w="1588135" h="1365250">
                  <a:moveTo>
                    <a:pt x="114300" y="1274191"/>
                  </a:moveTo>
                  <a:lnTo>
                    <a:pt x="106045" y="1264539"/>
                  </a:lnTo>
                  <a:lnTo>
                    <a:pt x="76962" y="1289431"/>
                  </a:lnTo>
                  <a:lnTo>
                    <a:pt x="85217" y="1299083"/>
                  </a:lnTo>
                  <a:lnTo>
                    <a:pt x="114300" y="1274191"/>
                  </a:lnTo>
                  <a:close/>
                </a:path>
                <a:path w="1588135" h="1365250">
                  <a:moveTo>
                    <a:pt x="152781" y="1241171"/>
                  </a:moveTo>
                  <a:lnTo>
                    <a:pt x="144526" y="1231519"/>
                  </a:lnTo>
                  <a:lnTo>
                    <a:pt x="115697" y="1256284"/>
                  </a:lnTo>
                  <a:lnTo>
                    <a:pt x="123952" y="1265936"/>
                  </a:lnTo>
                  <a:lnTo>
                    <a:pt x="152781" y="1241171"/>
                  </a:lnTo>
                  <a:close/>
                </a:path>
                <a:path w="1588135" h="1365250">
                  <a:moveTo>
                    <a:pt x="191389" y="1208024"/>
                  </a:moveTo>
                  <a:lnTo>
                    <a:pt x="183007" y="1198372"/>
                  </a:lnTo>
                  <a:lnTo>
                    <a:pt x="154178" y="1223264"/>
                  </a:lnTo>
                  <a:lnTo>
                    <a:pt x="162433" y="1232789"/>
                  </a:lnTo>
                  <a:lnTo>
                    <a:pt x="191389" y="1208024"/>
                  </a:lnTo>
                  <a:close/>
                </a:path>
                <a:path w="1588135" h="1365250">
                  <a:moveTo>
                    <a:pt x="229870" y="1174877"/>
                  </a:moveTo>
                  <a:lnTo>
                    <a:pt x="221615" y="1165225"/>
                  </a:lnTo>
                  <a:lnTo>
                    <a:pt x="192659" y="1190117"/>
                  </a:lnTo>
                  <a:lnTo>
                    <a:pt x="201041" y="1199769"/>
                  </a:lnTo>
                  <a:lnTo>
                    <a:pt x="229870" y="1174877"/>
                  </a:lnTo>
                  <a:close/>
                </a:path>
                <a:path w="1588135" h="1365250">
                  <a:moveTo>
                    <a:pt x="268478" y="1141730"/>
                  </a:moveTo>
                  <a:lnTo>
                    <a:pt x="260096" y="1132078"/>
                  </a:lnTo>
                  <a:lnTo>
                    <a:pt x="231267" y="1156970"/>
                  </a:lnTo>
                  <a:lnTo>
                    <a:pt x="239522" y="1166622"/>
                  </a:lnTo>
                  <a:lnTo>
                    <a:pt x="268478" y="1141730"/>
                  </a:lnTo>
                  <a:close/>
                </a:path>
                <a:path w="1588135" h="1365250">
                  <a:moveTo>
                    <a:pt x="307073" y="1108710"/>
                  </a:moveTo>
                  <a:lnTo>
                    <a:pt x="298704" y="1099058"/>
                  </a:lnTo>
                  <a:lnTo>
                    <a:pt x="269875" y="1123823"/>
                  </a:lnTo>
                  <a:lnTo>
                    <a:pt x="278130" y="1133475"/>
                  </a:lnTo>
                  <a:lnTo>
                    <a:pt x="307073" y="1108710"/>
                  </a:lnTo>
                  <a:close/>
                </a:path>
                <a:path w="1588135" h="1365250">
                  <a:moveTo>
                    <a:pt x="345567" y="1075563"/>
                  </a:moveTo>
                  <a:lnTo>
                    <a:pt x="337312" y="1065911"/>
                  </a:lnTo>
                  <a:lnTo>
                    <a:pt x="308356" y="1090803"/>
                  </a:lnTo>
                  <a:lnTo>
                    <a:pt x="316738" y="1100328"/>
                  </a:lnTo>
                  <a:lnTo>
                    <a:pt x="345567" y="1075563"/>
                  </a:lnTo>
                  <a:close/>
                </a:path>
                <a:path w="1588135" h="1365250">
                  <a:moveTo>
                    <a:pt x="384048" y="1042416"/>
                  </a:moveTo>
                  <a:lnTo>
                    <a:pt x="375793" y="1032764"/>
                  </a:lnTo>
                  <a:lnTo>
                    <a:pt x="346964" y="1057656"/>
                  </a:lnTo>
                  <a:lnTo>
                    <a:pt x="355219" y="1067308"/>
                  </a:lnTo>
                  <a:lnTo>
                    <a:pt x="384048" y="1042416"/>
                  </a:lnTo>
                  <a:close/>
                </a:path>
                <a:path w="1588135" h="1365250">
                  <a:moveTo>
                    <a:pt x="422656" y="1009142"/>
                  </a:moveTo>
                  <a:lnTo>
                    <a:pt x="414401" y="999617"/>
                  </a:lnTo>
                  <a:lnTo>
                    <a:pt x="385445" y="1024382"/>
                  </a:lnTo>
                  <a:lnTo>
                    <a:pt x="393700" y="1034161"/>
                  </a:lnTo>
                  <a:lnTo>
                    <a:pt x="422656" y="1009142"/>
                  </a:lnTo>
                  <a:close/>
                </a:path>
                <a:path w="1588135" h="1365250">
                  <a:moveTo>
                    <a:pt x="461264" y="976122"/>
                  </a:moveTo>
                  <a:lnTo>
                    <a:pt x="453009" y="966470"/>
                  </a:lnTo>
                  <a:lnTo>
                    <a:pt x="423926" y="991235"/>
                  </a:lnTo>
                  <a:lnTo>
                    <a:pt x="432308" y="1000887"/>
                  </a:lnTo>
                  <a:lnTo>
                    <a:pt x="461264" y="976122"/>
                  </a:lnTo>
                  <a:close/>
                </a:path>
                <a:path w="1588135" h="1365250">
                  <a:moveTo>
                    <a:pt x="499745" y="942975"/>
                  </a:moveTo>
                  <a:lnTo>
                    <a:pt x="491490" y="933323"/>
                  </a:lnTo>
                  <a:lnTo>
                    <a:pt x="462661" y="958215"/>
                  </a:lnTo>
                  <a:lnTo>
                    <a:pt x="470916" y="967740"/>
                  </a:lnTo>
                  <a:lnTo>
                    <a:pt x="499745" y="942975"/>
                  </a:lnTo>
                  <a:close/>
                </a:path>
                <a:path w="1588135" h="1365250">
                  <a:moveTo>
                    <a:pt x="538353" y="909828"/>
                  </a:moveTo>
                  <a:lnTo>
                    <a:pt x="530098" y="900176"/>
                  </a:lnTo>
                  <a:lnTo>
                    <a:pt x="501142" y="925068"/>
                  </a:lnTo>
                  <a:lnTo>
                    <a:pt x="509397" y="934720"/>
                  </a:lnTo>
                  <a:lnTo>
                    <a:pt x="538353" y="909828"/>
                  </a:lnTo>
                  <a:close/>
                </a:path>
                <a:path w="1588135" h="1365250">
                  <a:moveTo>
                    <a:pt x="576834" y="876681"/>
                  </a:moveTo>
                  <a:lnTo>
                    <a:pt x="568579" y="867156"/>
                  </a:lnTo>
                  <a:lnTo>
                    <a:pt x="539623" y="891921"/>
                  </a:lnTo>
                  <a:lnTo>
                    <a:pt x="548005" y="901573"/>
                  </a:lnTo>
                  <a:lnTo>
                    <a:pt x="576834" y="876681"/>
                  </a:lnTo>
                  <a:close/>
                </a:path>
                <a:path w="1588135" h="1365250">
                  <a:moveTo>
                    <a:pt x="615315" y="843661"/>
                  </a:moveTo>
                  <a:lnTo>
                    <a:pt x="607060" y="834009"/>
                  </a:lnTo>
                  <a:lnTo>
                    <a:pt x="578231" y="858774"/>
                  </a:lnTo>
                  <a:lnTo>
                    <a:pt x="586486" y="868426"/>
                  </a:lnTo>
                  <a:lnTo>
                    <a:pt x="615315" y="843661"/>
                  </a:lnTo>
                  <a:close/>
                </a:path>
                <a:path w="1588135" h="1365250">
                  <a:moveTo>
                    <a:pt x="654050" y="810514"/>
                  </a:moveTo>
                  <a:lnTo>
                    <a:pt x="645795" y="800862"/>
                  </a:lnTo>
                  <a:lnTo>
                    <a:pt x="616712" y="825754"/>
                  </a:lnTo>
                  <a:lnTo>
                    <a:pt x="625094" y="835279"/>
                  </a:lnTo>
                  <a:lnTo>
                    <a:pt x="654050" y="810514"/>
                  </a:lnTo>
                  <a:close/>
                </a:path>
                <a:path w="1588135" h="1365250">
                  <a:moveTo>
                    <a:pt x="692531" y="777367"/>
                  </a:moveTo>
                  <a:lnTo>
                    <a:pt x="684276" y="767715"/>
                  </a:lnTo>
                  <a:lnTo>
                    <a:pt x="655320" y="792607"/>
                  </a:lnTo>
                  <a:lnTo>
                    <a:pt x="663702" y="802259"/>
                  </a:lnTo>
                  <a:lnTo>
                    <a:pt x="692531" y="777367"/>
                  </a:lnTo>
                  <a:close/>
                </a:path>
                <a:path w="1588135" h="1365250">
                  <a:moveTo>
                    <a:pt x="731012" y="744220"/>
                  </a:moveTo>
                  <a:lnTo>
                    <a:pt x="722757" y="734695"/>
                  </a:lnTo>
                  <a:lnTo>
                    <a:pt x="693928" y="759460"/>
                  </a:lnTo>
                  <a:lnTo>
                    <a:pt x="702183" y="769112"/>
                  </a:lnTo>
                  <a:lnTo>
                    <a:pt x="731012" y="744220"/>
                  </a:lnTo>
                  <a:close/>
                </a:path>
                <a:path w="1588135" h="1365250">
                  <a:moveTo>
                    <a:pt x="769620" y="711200"/>
                  </a:moveTo>
                  <a:lnTo>
                    <a:pt x="761365" y="701548"/>
                  </a:lnTo>
                  <a:lnTo>
                    <a:pt x="732409" y="726313"/>
                  </a:lnTo>
                  <a:lnTo>
                    <a:pt x="740664" y="735965"/>
                  </a:lnTo>
                  <a:lnTo>
                    <a:pt x="769620" y="711200"/>
                  </a:lnTo>
                  <a:close/>
                </a:path>
                <a:path w="1588135" h="1365250">
                  <a:moveTo>
                    <a:pt x="808228" y="678053"/>
                  </a:moveTo>
                  <a:lnTo>
                    <a:pt x="799973" y="668401"/>
                  </a:lnTo>
                  <a:lnTo>
                    <a:pt x="770890" y="693293"/>
                  </a:lnTo>
                  <a:lnTo>
                    <a:pt x="779272" y="702945"/>
                  </a:lnTo>
                  <a:lnTo>
                    <a:pt x="808228" y="678053"/>
                  </a:lnTo>
                  <a:close/>
                </a:path>
                <a:path w="1588135" h="1365250">
                  <a:moveTo>
                    <a:pt x="846709" y="644906"/>
                  </a:moveTo>
                  <a:lnTo>
                    <a:pt x="838454" y="635254"/>
                  </a:lnTo>
                  <a:lnTo>
                    <a:pt x="809625" y="660146"/>
                  </a:lnTo>
                  <a:lnTo>
                    <a:pt x="817880" y="669798"/>
                  </a:lnTo>
                  <a:lnTo>
                    <a:pt x="846709" y="644906"/>
                  </a:lnTo>
                  <a:close/>
                </a:path>
                <a:path w="1588135" h="1365250">
                  <a:moveTo>
                    <a:pt x="885317" y="611759"/>
                  </a:moveTo>
                  <a:lnTo>
                    <a:pt x="877062" y="602234"/>
                  </a:lnTo>
                  <a:lnTo>
                    <a:pt x="848106" y="626999"/>
                  </a:lnTo>
                  <a:lnTo>
                    <a:pt x="856361" y="636651"/>
                  </a:lnTo>
                  <a:lnTo>
                    <a:pt x="885317" y="611759"/>
                  </a:lnTo>
                  <a:close/>
                </a:path>
                <a:path w="1588135" h="1365250">
                  <a:moveTo>
                    <a:pt x="923798" y="578739"/>
                  </a:moveTo>
                  <a:lnTo>
                    <a:pt x="915543" y="569087"/>
                  </a:lnTo>
                  <a:lnTo>
                    <a:pt x="886587" y="593852"/>
                  </a:lnTo>
                  <a:lnTo>
                    <a:pt x="894969" y="603504"/>
                  </a:lnTo>
                  <a:lnTo>
                    <a:pt x="923798" y="578739"/>
                  </a:lnTo>
                  <a:close/>
                </a:path>
                <a:path w="1588135" h="1365250">
                  <a:moveTo>
                    <a:pt x="962279" y="545592"/>
                  </a:moveTo>
                  <a:lnTo>
                    <a:pt x="954024" y="535940"/>
                  </a:lnTo>
                  <a:lnTo>
                    <a:pt x="925195" y="560832"/>
                  </a:lnTo>
                  <a:lnTo>
                    <a:pt x="933450" y="570484"/>
                  </a:lnTo>
                  <a:lnTo>
                    <a:pt x="962279" y="545592"/>
                  </a:lnTo>
                  <a:close/>
                </a:path>
                <a:path w="1588135" h="1365250">
                  <a:moveTo>
                    <a:pt x="1001014" y="512445"/>
                  </a:moveTo>
                  <a:lnTo>
                    <a:pt x="992759" y="502793"/>
                  </a:lnTo>
                  <a:lnTo>
                    <a:pt x="963676" y="527685"/>
                  </a:lnTo>
                  <a:lnTo>
                    <a:pt x="972058" y="537337"/>
                  </a:lnTo>
                  <a:lnTo>
                    <a:pt x="1001014" y="512445"/>
                  </a:lnTo>
                  <a:close/>
                </a:path>
                <a:path w="1588135" h="1365250">
                  <a:moveTo>
                    <a:pt x="1039495" y="479425"/>
                  </a:moveTo>
                  <a:lnTo>
                    <a:pt x="1031240" y="469773"/>
                  </a:lnTo>
                  <a:lnTo>
                    <a:pt x="1002284" y="494538"/>
                  </a:lnTo>
                  <a:lnTo>
                    <a:pt x="1010666" y="504190"/>
                  </a:lnTo>
                  <a:lnTo>
                    <a:pt x="1039495" y="479425"/>
                  </a:lnTo>
                  <a:close/>
                </a:path>
                <a:path w="1588135" h="1365250">
                  <a:moveTo>
                    <a:pt x="1077976" y="446278"/>
                  </a:moveTo>
                  <a:lnTo>
                    <a:pt x="1069721" y="436626"/>
                  </a:lnTo>
                  <a:lnTo>
                    <a:pt x="1040892" y="461518"/>
                  </a:lnTo>
                  <a:lnTo>
                    <a:pt x="1049147" y="471043"/>
                  </a:lnTo>
                  <a:lnTo>
                    <a:pt x="1077976" y="446278"/>
                  </a:lnTo>
                  <a:close/>
                </a:path>
                <a:path w="1588135" h="1365250">
                  <a:moveTo>
                    <a:pt x="1116584" y="413131"/>
                  </a:moveTo>
                  <a:lnTo>
                    <a:pt x="1108329" y="403479"/>
                  </a:lnTo>
                  <a:lnTo>
                    <a:pt x="1079373" y="428371"/>
                  </a:lnTo>
                  <a:lnTo>
                    <a:pt x="1087628" y="438023"/>
                  </a:lnTo>
                  <a:lnTo>
                    <a:pt x="1116584" y="413131"/>
                  </a:lnTo>
                  <a:close/>
                </a:path>
                <a:path w="1588135" h="1365250">
                  <a:moveTo>
                    <a:pt x="1155192" y="379984"/>
                  </a:moveTo>
                  <a:lnTo>
                    <a:pt x="1146937" y="370332"/>
                  </a:lnTo>
                  <a:lnTo>
                    <a:pt x="1117854" y="395224"/>
                  </a:lnTo>
                  <a:lnTo>
                    <a:pt x="1126236" y="404876"/>
                  </a:lnTo>
                  <a:lnTo>
                    <a:pt x="1155192" y="379984"/>
                  </a:lnTo>
                  <a:close/>
                </a:path>
                <a:path w="1588135" h="1365250">
                  <a:moveTo>
                    <a:pt x="1193673" y="346964"/>
                  </a:moveTo>
                  <a:lnTo>
                    <a:pt x="1185418" y="337185"/>
                  </a:lnTo>
                  <a:lnTo>
                    <a:pt x="1156589" y="362077"/>
                  </a:lnTo>
                  <a:lnTo>
                    <a:pt x="1164844" y="371729"/>
                  </a:lnTo>
                  <a:lnTo>
                    <a:pt x="1193673" y="346964"/>
                  </a:lnTo>
                  <a:close/>
                </a:path>
                <a:path w="1588135" h="1365250">
                  <a:moveTo>
                    <a:pt x="1232281" y="313690"/>
                  </a:moveTo>
                  <a:lnTo>
                    <a:pt x="1224026" y="304038"/>
                  </a:lnTo>
                  <a:lnTo>
                    <a:pt x="1195070" y="328930"/>
                  </a:lnTo>
                  <a:lnTo>
                    <a:pt x="1203325" y="338455"/>
                  </a:lnTo>
                  <a:lnTo>
                    <a:pt x="1232281" y="313690"/>
                  </a:lnTo>
                  <a:close/>
                </a:path>
                <a:path w="1588135" h="1365250">
                  <a:moveTo>
                    <a:pt x="1270762" y="280543"/>
                  </a:moveTo>
                  <a:lnTo>
                    <a:pt x="1262507" y="270891"/>
                  </a:lnTo>
                  <a:lnTo>
                    <a:pt x="1233551" y="295783"/>
                  </a:lnTo>
                  <a:lnTo>
                    <a:pt x="1241933" y="305435"/>
                  </a:lnTo>
                  <a:lnTo>
                    <a:pt x="1270762" y="280543"/>
                  </a:lnTo>
                  <a:close/>
                </a:path>
                <a:path w="1588135" h="1365250">
                  <a:moveTo>
                    <a:pt x="1309243" y="247396"/>
                  </a:moveTo>
                  <a:lnTo>
                    <a:pt x="1300988" y="237871"/>
                  </a:lnTo>
                  <a:lnTo>
                    <a:pt x="1272159" y="262636"/>
                  </a:lnTo>
                  <a:lnTo>
                    <a:pt x="1280414" y="272288"/>
                  </a:lnTo>
                  <a:lnTo>
                    <a:pt x="1309243" y="247396"/>
                  </a:lnTo>
                  <a:close/>
                </a:path>
                <a:path w="1588135" h="1365250">
                  <a:moveTo>
                    <a:pt x="1347978" y="214376"/>
                  </a:moveTo>
                  <a:lnTo>
                    <a:pt x="1339723" y="204724"/>
                  </a:lnTo>
                  <a:lnTo>
                    <a:pt x="1310640" y="229489"/>
                  </a:lnTo>
                  <a:lnTo>
                    <a:pt x="1318895" y="239141"/>
                  </a:lnTo>
                  <a:lnTo>
                    <a:pt x="1347978" y="214376"/>
                  </a:lnTo>
                  <a:close/>
                </a:path>
                <a:path w="1588135" h="1365250">
                  <a:moveTo>
                    <a:pt x="1386459" y="181229"/>
                  </a:moveTo>
                  <a:lnTo>
                    <a:pt x="1378204" y="171577"/>
                  </a:lnTo>
                  <a:lnTo>
                    <a:pt x="1349248" y="196469"/>
                  </a:lnTo>
                  <a:lnTo>
                    <a:pt x="1357630" y="205994"/>
                  </a:lnTo>
                  <a:lnTo>
                    <a:pt x="1386459" y="181229"/>
                  </a:lnTo>
                  <a:close/>
                </a:path>
                <a:path w="1588135" h="1365250">
                  <a:moveTo>
                    <a:pt x="1425067" y="148082"/>
                  </a:moveTo>
                  <a:lnTo>
                    <a:pt x="1416685" y="138430"/>
                  </a:lnTo>
                  <a:lnTo>
                    <a:pt x="1387856" y="163322"/>
                  </a:lnTo>
                  <a:lnTo>
                    <a:pt x="1396111" y="172974"/>
                  </a:lnTo>
                  <a:lnTo>
                    <a:pt x="1425067" y="148082"/>
                  </a:lnTo>
                  <a:close/>
                </a:path>
                <a:path w="1588135" h="1365250">
                  <a:moveTo>
                    <a:pt x="1463548" y="114935"/>
                  </a:moveTo>
                  <a:lnTo>
                    <a:pt x="1455293" y="105410"/>
                  </a:lnTo>
                  <a:lnTo>
                    <a:pt x="1426337" y="130175"/>
                  </a:lnTo>
                  <a:lnTo>
                    <a:pt x="1434592" y="139827"/>
                  </a:lnTo>
                  <a:lnTo>
                    <a:pt x="1463548" y="114935"/>
                  </a:lnTo>
                  <a:close/>
                </a:path>
                <a:path w="1588135" h="1365250">
                  <a:moveTo>
                    <a:pt x="1502156" y="81915"/>
                  </a:moveTo>
                  <a:lnTo>
                    <a:pt x="1493774" y="72263"/>
                  </a:lnTo>
                  <a:lnTo>
                    <a:pt x="1464818" y="97028"/>
                  </a:lnTo>
                  <a:lnTo>
                    <a:pt x="1473200" y="106680"/>
                  </a:lnTo>
                  <a:lnTo>
                    <a:pt x="1502156" y="81915"/>
                  </a:lnTo>
                  <a:close/>
                </a:path>
                <a:path w="1588135" h="1365250">
                  <a:moveTo>
                    <a:pt x="1540764" y="48768"/>
                  </a:moveTo>
                  <a:lnTo>
                    <a:pt x="1532382" y="39116"/>
                  </a:lnTo>
                  <a:lnTo>
                    <a:pt x="1503553" y="64008"/>
                  </a:lnTo>
                  <a:lnTo>
                    <a:pt x="1511808" y="73533"/>
                  </a:lnTo>
                  <a:lnTo>
                    <a:pt x="1540764" y="48768"/>
                  </a:lnTo>
                  <a:close/>
                </a:path>
                <a:path w="1588135" h="1365250">
                  <a:moveTo>
                    <a:pt x="1587627" y="0"/>
                  </a:moveTo>
                  <a:lnTo>
                    <a:pt x="1486535" y="18669"/>
                  </a:lnTo>
                  <a:lnTo>
                    <a:pt x="1484249" y="21971"/>
                  </a:lnTo>
                  <a:lnTo>
                    <a:pt x="1485519" y="28829"/>
                  </a:lnTo>
                  <a:lnTo>
                    <a:pt x="1488948" y="31115"/>
                  </a:lnTo>
                  <a:lnTo>
                    <a:pt x="1556131" y="18796"/>
                  </a:lnTo>
                  <a:lnTo>
                    <a:pt x="1542034" y="30861"/>
                  </a:lnTo>
                  <a:lnTo>
                    <a:pt x="1550289" y="40513"/>
                  </a:lnTo>
                  <a:lnTo>
                    <a:pt x="1564513" y="28321"/>
                  </a:lnTo>
                  <a:lnTo>
                    <a:pt x="1542161" y="92837"/>
                  </a:lnTo>
                  <a:lnTo>
                    <a:pt x="1543939" y="96520"/>
                  </a:lnTo>
                  <a:lnTo>
                    <a:pt x="1550543" y="98806"/>
                  </a:lnTo>
                  <a:lnTo>
                    <a:pt x="1554099" y="97028"/>
                  </a:lnTo>
                  <a:lnTo>
                    <a:pt x="1585468" y="6223"/>
                  </a:lnTo>
                  <a:lnTo>
                    <a:pt x="1585595" y="5969"/>
                  </a:lnTo>
                  <a:lnTo>
                    <a:pt x="158762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3" name="object 83"/>
          <p:cNvSpPr txBox="1"/>
          <p:nvPr/>
        </p:nvSpPr>
        <p:spPr>
          <a:xfrm>
            <a:off x="5288415" y="6029659"/>
            <a:ext cx="34861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25" dirty="0">
                <a:latin typeface="Cambria"/>
                <a:cs typeface="Cambria"/>
              </a:rPr>
              <a:t>b/0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3247393" y="3988056"/>
            <a:ext cx="33591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25" dirty="0">
                <a:latin typeface="Cambria"/>
                <a:cs typeface="Cambria"/>
              </a:rPr>
              <a:t>a/0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3272793" y="5904691"/>
            <a:ext cx="33591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25" dirty="0">
                <a:latin typeface="Cambria"/>
                <a:cs typeface="Cambria"/>
              </a:rPr>
              <a:t>a/0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5501139" y="3731518"/>
            <a:ext cx="34861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25" dirty="0">
                <a:latin typeface="Cambria"/>
                <a:cs typeface="Cambria"/>
              </a:rPr>
              <a:t>b/0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4918971" y="4712592"/>
            <a:ext cx="33718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25" dirty="0">
                <a:latin typeface="Cambria"/>
                <a:cs typeface="Cambria"/>
              </a:rPr>
              <a:t>a/0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2218743" y="4804412"/>
            <a:ext cx="34798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25" dirty="0">
                <a:latin typeface="Cambria"/>
                <a:cs typeface="Cambria"/>
              </a:rPr>
              <a:t>b/1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4045079" y="3900300"/>
            <a:ext cx="34798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25" dirty="0">
                <a:latin typeface="Cambria"/>
                <a:cs typeface="Cambria"/>
              </a:rPr>
              <a:t>b/0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3380998" y="5226815"/>
            <a:ext cx="33591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25" dirty="0">
                <a:latin typeface="Cambria"/>
                <a:cs typeface="Cambria"/>
              </a:rPr>
              <a:t>a/1</a:t>
            </a:r>
            <a:endParaRPr sz="1600">
              <a:latin typeface="Cambria"/>
              <a:cs typeface="Cambria"/>
            </a:endParaRPr>
          </a:p>
        </p:txBody>
      </p:sp>
      <p:grpSp>
        <p:nvGrpSpPr>
          <p:cNvPr id="91" name="object 91"/>
          <p:cNvGrpSpPr/>
          <p:nvPr/>
        </p:nvGrpSpPr>
        <p:grpSpPr>
          <a:xfrm>
            <a:off x="1795279" y="3925826"/>
            <a:ext cx="704215" cy="268605"/>
            <a:chOff x="271272" y="3925823"/>
            <a:chExt cx="704215" cy="268605"/>
          </a:xfrm>
        </p:grpSpPr>
        <p:pic>
          <p:nvPicPr>
            <p:cNvPr id="92" name="object 92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271272" y="3925823"/>
              <a:ext cx="704088" cy="268224"/>
            </a:xfrm>
            <a:prstGeom prst="rect">
              <a:avLst/>
            </a:prstGeom>
          </p:spPr>
        </p:pic>
        <p:sp>
          <p:nvSpPr>
            <p:cNvPr id="93" name="object 93"/>
            <p:cNvSpPr/>
            <p:nvPr/>
          </p:nvSpPr>
          <p:spPr>
            <a:xfrm>
              <a:off x="324612" y="4034020"/>
              <a:ext cx="393700" cy="0"/>
            </a:xfrm>
            <a:custGeom>
              <a:avLst/>
              <a:gdLst/>
              <a:ahLst/>
              <a:cxnLst/>
              <a:rect l="l" t="t" r="r" b="b"/>
              <a:pathLst>
                <a:path w="393700">
                  <a:moveTo>
                    <a:pt x="0" y="0"/>
                  </a:moveTo>
                  <a:lnTo>
                    <a:pt x="393700" y="0"/>
                  </a:lnTo>
                </a:path>
              </a:pathLst>
            </a:custGeom>
            <a:ln w="1271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4" name="object 94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731012" y="3982211"/>
              <a:ext cx="111518" cy="103505"/>
            </a:xfrm>
            <a:prstGeom prst="rect">
              <a:avLst/>
            </a:prstGeom>
          </p:spPr>
        </p:pic>
      </p:grpSp>
      <p:sp>
        <p:nvSpPr>
          <p:cNvPr id="95" name="object 95"/>
          <p:cNvSpPr txBox="1">
            <a:spLocks noGrp="1"/>
          </p:cNvSpPr>
          <p:nvPr>
            <p:ph type="sldNum" sz="quarter" idx="7"/>
          </p:nvPr>
        </p:nvSpPr>
        <p:spPr>
          <a:xfrm>
            <a:off x="1297942" y="5446074"/>
            <a:ext cx="5981700" cy="1275412"/>
          </a:xfrm>
          <a:prstGeom prst="rect">
            <a:avLst/>
          </a:prstGeom>
        </p:spPr>
        <p:txBody>
          <a:bodyPr vert="horz" wrap="square" lIns="0" tIns="974703" rIns="0" bIns="0" rtlCol="0">
            <a:spAutoFit/>
          </a:bodyPr>
          <a:lstStyle/>
          <a:p>
            <a:pPr marL="3117773">
              <a:lnSpc>
                <a:spcPts val="1885"/>
              </a:lnSpc>
            </a:pPr>
            <a:fld id="{81D60167-4931-47E6-BA6A-407CBD079E47}" type="slidenum">
              <a:rPr spc="-25" dirty="0"/>
              <a:pPr marL="3117773">
                <a:lnSpc>
                  <a:spcPts val="1885"/>
                </a:lnSpc>
              </a:pPr>
              <a:t>128</a:t>
            </a:fld>
            <a:endParaRPr spc="-25" dirty="0"/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5951" y="215011"/>
            <a:ext cx="81870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25" dirty="0"/>
              <a:t>Conversion</a:t>
            </a:r>
            <a:r>
              <a:rPr spc="-51" dirty="0"/>
              <a:t> </a:t>
            </a:r>
            <a:r>
              <a:rPr dirty="0"/>
              <a:t>of</a:t>
            </a:r>
            <a:r>
              <a:rPr spc="-60" dirty="0"/>
              <a:t> </a:t>
            </a:r>
            <a:r>
              <a:rPr dirty="0"/>
              <a:t>Moore</a:t>
            </a:r>
            <a:r>
              <a:rPr spc="-51" dirty="0"/>
              <a:t> </a:t>
            </a:r>
            <a:r>
              <a:rPr dirty="0"/>
              <a:t>Machine</a:t>
            </a:r>
            <a:r>
              <a:rPr spc="-100" dirty="0"/>
              <a:t> </a:t>
            </a:r>
            <a:r>
              <a:rPr dirty="0"/>
              <a:t>to</a:t>
            </a:r>
            <a:r>
              <a:rPr spc="-65" dirty="0"/>
              <a:t> </a:t>
            </a:r>
            <a:r>
              <a:rPr dirty="0"/>
              <a:t>Mealy</a:t>
            </a:r>
            <a:r>
              <a:rPr spc="-85" dirty="0"/>
              <a:t> </a:t>
            </a:r>
            <a:r>
              <a:rPr dirty="0"/>
              <a:t>Machine</a:t>
            </a:r>
            <a:r>
              <a:rPr spc="-80" dirty="0"/>
              <a:t> </a:t>
            </a:r>
            <a:r>
              <a:rPr spc="-20" dirty="0"/>
              <a:t>Example-</a:t>
            </a:r>
            <a:r>
              <a:rPr spc="-51" dirty="0"/>
              <a:t>1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1297942" y="5446074"/>
            <a:ext cx="5981700" cy="1275412"/>
          </a:xfrm>
          <a:prstGeom prst="rect">
            <a:avLst/>
          </a:prstGeom>
        </p:spPr>
        <p:txBody>
          <a:bodyPr vert="horz" wrap="square" lIns="0" tIns="974703" rIns="0" bIns="0" rtlCol="0">
            <a:spAutoFit/>
          </a:bodyPr>
          <a:lstStyle/>
          <a:p>
            <a:pPr marL="3117773">
              <a:lnSpc>
                <a:spcPts val="1885"/>
              </a:lnSpc>
            </a:pPr>
            <a:fld id="{81D60167-4931-47E6-BA6A-407CBD079E47}" type="slidenum">
              <a:rPr spc="-25" dirty="0"/>
              <a:pPr marL="3117773">
                <a:lnSpc>
                  <a:spcPts val="1885"/>
                </a:lnSpc>
              </a:pPr>
              <a:t>129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102920" y="783465"/>
            <a:ext cx="636460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mbria"/>
                <a:cs typeface="Cambria"/>
              </a:rPr>
              <a:t>Construct</a:t>
            </a:r>
            <a:r>
              <a:rPr spc="-6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state</a:t>
            </a:r>
            <a:r>
              <a:rPr spc="-31" dirty="0">
                <a:latin typeface="Cambria"/>
                <a:cs typeface="Cambria"/>
              </a:rPr>
              <a:t> </a:t>
            </a:r>
            <a:r>
              <a:rPr spc="-20" dirty="0">
                <a:latin typeface="Cambria"/>
                <a:cs typeface="Cambria"/>
              </a:rPr>
              <a:t>transition</a:t>
            </a:r>
            <a:r>
              <a:rPr spc="-7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and</a:t>
            </a:r>
            <a:r>
              <a:rPr spc="-6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output</a:t>
            </a:r>
            <a:r>
              <a:rPr spc="-4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function</a:t>
            </a:r>
            <a:r>
              <a:rPr spc="-5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for</a:t>
            </a:r>
            <a:r>
              <a:rPr spc="-60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mealy</a:t>
            </a:r>
            <a:r>
              <a:rPr spc="-60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machine.</a:t>
            </a:r>
            <a:endParaRPr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84635" y="3833627"/>
            <a:ext cx="5194935" cy="22416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mbria"/>
                <a:cs typeface="Cambria"/>
              </a:rPr>
              <a:t>Step</a:t>
            </a:r>
            <a:r>
              <a:rPr spc="-2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2:</a:t>
            </a:r>
            <a:r>
              <a:rPr spc="-20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Minimization</a:t>
            </a:r>
            <a:r>
              <a:rPr spc="-7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of</a:t>
            </a:r>
            <a:r>
              <a:rPr spc="-60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mealy</a:t>
            </a:r>
            <a:r>
              <a:rPr spc="-25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machine</a:t>
            </a:r>
            <a:endParaRPr>
              <a:latin typeface="Cambria"/>
              <a:cs typeface="Cambria"/>
            </a:endParaRPr>
          </a:p>
          <a:p>
            <a:pPr>
              <a:spcBef>
                <a:spcPts val="145"/>
              </a:spcBef>
            </a:pPr>
            <a:endParaRPr>
              <a:latin typeface="Cambria"/>
              <a:cs typeface="Cambria"/>
            </a:endParaRPr>
          </a:p>
          <a:p>
            <a:pPr marL="298443" marR="366386" indent="-286378">
              <a:buFont typeface="Wingdings"/>
              <a:buChar char=""/>
              <a:tabLst>
                <a:tab pos="979781" algn="l"/>
              </a:tabLst>
            </a:pPr>
            <a:r>
              <a:rPr dirty="0">
                <a:latin typeface="Cambria"/>
                <a:cs typeface="Cambria"/>
              </a:rPr>
              <a:t>1</a:t>
            </a:r>
            <a:r>
              <a:rPr spc="-31" dirty="0">
                <a:latin typeface="Cambria"/>
                <a:cs typeface="Cambria"/>
              </a:rPr>
              <a:t> </a:t>
            </a:r>
            <a:r>
              <a:rPr spc="-20" dirty="0">
                <a:latin typeface="Cambria"/>
                <a:cs typeface="Cambria"/>
              </a:rPr>
              <a:t>equivalent</a:t>
            </a:r>
            <a:r>
              <a:rPr spc="-1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participations</a:t>
            </a:r>
            <a:r>
              <a:rPr spc="-7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p1</a:t>
            </a:r>
            <a:r>
              <a:rPr spc="-2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based</a:t>
            </a:r>
            <a:r>
              <a:rPr spc="-6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on</a:t>
            </a:r>
            <a:r>
              <a:rPr spc="-51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output 	</a:t>
            </a:r>
            <a:r>
              <a:rPr dirty="0">
                <a:latin typeface="Cambria"/>
                <a:cs typeface="Cambria"/>
              </a:rPr>
              <a:t>P1=</a:t>
            </a:r>
            <a:r>
              <a:rPr spc="-6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(q0),</a:t>
            </a:r>
            <a:r>
              <a:rPr spc="-3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(q1),</a:t>
            </a:r>
            <a:r>
              <a:rPr spc="-5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(q2,</a:t>
            </a:r>
            <a:r>
              <a:rPr spc="-31" dirty="0">
                <a:latin typeface="Cambria"/>
                <a:cs typeface="Cambria"/>
              </a:rPr>
              <a:t> </a:t>
            </a:r>
            <a:r>
              <a:rPr spc="-25" dirty="0">
                <a:latin typeface="Cambria"/>
                <a:cs typeface="Cambria"/>
              </a:rPr>
              <a:t>q3)</a:t>
            </a:r>
            <a:endParaRPr>
              <a:latin typeface="Cambria"/>
              <a:cs typeface="Cambria"/>
            </a:endParaRPr>
          </a:p>
          <a:p>
            <a:pPr marL="299078" indent="-286378">
              <a:buFont typeface="Wingdings"/>
              <a:buChar char=""/>
              <a:tabLst>
                <a:tab pos="299078" algn="l"/>
              </a:tabLst>
            </a:pPr>
            <a:r>
              <a:rPr dirty="0">
                <a:latin typeface="Cambria"/>
                <a:cs typeface="Cambria"/>
              </a:rPr>
              <a:t>2</a:t>
            </a:r>
            <a:r>
              <a:rPr spc="-25" dirty="0">
                <a:latin typeface="Cambria"/>
                <a:cs typeface="Cambria"/>
              </a:rPr>
              <a:t> equivalent</a:t>
            </a:r>
            <a:r>
              <a:rPr spc="-4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participations</a:t>
            </a:r>
            <a:r>
              <a:rPr spc="-5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p2</a:t>
            </a:r>
            <a:r>
              <a:rPr spc="-1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based</a:t>
            </a:r>
            <a:r>
              <a:rPr spc="-2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on</a:t>
            </a:r>
            <a:r>
              <a:rPr spc="-45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transition:</a:t>
            </a:r>
            <a:endParaRPr>
              <a:latin typeface="Cambria"/>
              <a:cs typeface="Cambria"/>
            </a:endParaRPr>
          </a:p>
          <a:p>
            <a:pPr marL="756266" lvl="1" indent="-286378">
              <a:buFont typeface="Wingdings"/>
              <a:buChar char=""/>
              <a:tabLst>
                <a:tab pos="756266" algn="l"/>
              </a:tabLst>
            </a:pPr>
            <a:r>
              <a:rPr dirty="0">
                <a:latin typeface="Cambria"/>
                <a:cs typeface="Cambria"/>
              </a:rPr>
              <a:t>q2</a:t>
            </a:r>
            <a:r>
              <a:rPr spc="-4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is</a:t>
            </a:r>
            <a:r>
              <a:rPr spc="-3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mapped</a:t>
            </a:r>
            <a:r>
              <a:rPr spc="-3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with</a:t>
            </a:r>
            <a:r>
              <a:rPr spc="-2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block</a:t>
            </a:r>
            <a:r>
              <a:rPr spc="-7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(q1)</a:t>
            </a:r>
            <a:r>
              <a:rPr spc="-1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on</a:t>
            </a:r>
            <a:r>
              <a:rPr spc="-6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input</a:t>
            </a:r>
            <a:r>
              <a:rPr spc="-20" dirty="0">
                <a:latin typeface="Cambria"/>
                <a:cs typeface="Cambria"/>
              </a:rPr>
              <a:t> </a:t>
            </a:r>
            <a:r>
              <a:rPr spc="-25" dirty="0">
                <a:latin typeface="Cambria"/>
                <a:cs typeface="Cambria"/>
              </a:rPr>
              <a:t>0.</a:t>
            </a:r>
            <a:endParaRPr>
              <a:latin typeface="Cambria"/>
              <a:cs typeface="Cambria"/>
            </a:endParaRPr>
          </a:p>
          <a:p>
            <a:pPr marL="756266" lvl="1" indent="-286378">
              <a:buFont typeface="Wingdings"/>
              <a:buChar char=""/>
              <a:tabLst>
                <a:tab pos="756266" algn="l"/>
              </a:tabLst>
            </a:pPr>
            <a:r>
              <a:rPr dirty="0">
                <a:latin typeface="Cambria"/>
                <a:cs typeface="Cambria"/>
              </a:rPr>
              <a:t>q3</a:t>
            </a:r>
            <a:r>
              <a:rPr spc="-4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is</a:t>
            </a:r>
            <a:r>
              <a:rPr spc="-3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mapped</a:t>
            </a:r>
            <a:r>
              <a:rPr spc="-3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with</a:t>
            </a:r>
            <a:r>
              <a:rPr spc="-3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block</a:t>
            </a:r>
            <a:r>
              <a:rPr spc="-5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(q2,</a:t>
            </a:r>
            <a:r>
              <a:rPr spc="-1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q3)</a:t>
            </a:r>
            <a:r>
              <a:rPr spc="-3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on</a:t>
            </a:r>
            <a:r>
              <a:rPr spc="-4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input</a:t>
            </a:r>
            <a:r>
              <a:rPr spc="-25" dirty="0">
                <a:latin typeface="Cambria"/>
                <a:cs typeface="Cambria"/>
              </a:rPr>
              <a:t> 0.</a:t>
            </a:r>
            <a:endParaRPr>
              <a:latin typeface="Cambria"/>
              <a:cs typeface="Cambria"/>
            </a:endParaRPr>
          </a:p>
          <a:p>
            <a:pPr marL="979781"/>
            <a:r>
              <a:rPr dirty="0">
                <a:latin typeface="Cambria"/>
                <a:cs typeface="Cambria"/>
              </a:rPr>
              <a:t>P2=</a:t>
            </a:r>
            <a:r>
              <a:rPr spc="-5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(q0),</a:t>
            </a:r>
            <a:r>
              <a:rPr spc="-2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(q1),</a:t>
            </a:r>
            <a:r>
              <a:rPr spc="-4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(q2)</a:t>
            </a:r>
            <a:r>
              <a:rPr spc="-3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,</a:t>
            </a:r>
            <a:r>
              <a:rPr spc="-40" dirty="0">
                <a:latin typeface="Cambria"/>
                <a:cs typeface="Cambria"/>
              </a:rPr>
              <a:t> </a:t>
            </a:r>
            <a:r>
              <a:rPr spc="-20" dirty="0">
                <a:latin typeface="Cambria"/>
                <a:cs typeface="Cambria"/>
              </a:rPr>
              <a:t>(q3)</a:t>
            </a:r>
            <a:endParaRPr>
              <a:latin typeface="Cambria"/>
              <a:cs typeface="Cambria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027175" y="1282707"/>
          <a:ext cx="4116071" cy="23539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5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65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55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4175">
                <a:tc rowSpan="2">
                  <a:txBody>
                    <a:bodyPr/>
                    <a:lstStyle/>
                    <a:p>
                      <a:pPr marL="269875" marR="262890" indent="13081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600" spc="-10" dirty="0">
                          <a:latin typeface="Cambria"/>
                          <a:cs typeface="Cambria"/>
                        </a:rPr>
                        <a:t>Input Symbols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4591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900" dirty="0">
                          <a:latin typeface="Cambria"/>
                          <a:cs typeface="Cambria"/>
                        </a:rPr>
                        <a:t>Next</a:t>
                      </a:r>
                      <a:r>
                        <a:rPr sz="1900" spc="-9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dirty="0">
                          <a:latin typeface="Cambria"/>
                          <a:cs typeface="Cambria"/>
                        </a:rPr>
                        <a:t>State</a:t>
                      </a:r>
                      <a:r>
                        <a:rPr sz="1900" spc="-7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spc="-10" dirty="0">
                          <a:latin typeface="Cambria"/>
                          <a:cs typeface="Cambria"/>
                        </a:rPr>
                        <a:t>/Output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429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73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900" spc="-50" dirty="0">
                          <a:latin typeface="Cambria"/>
                          <a:cs typeface="Cambria"/>
                        </a:rPr>
                        <a:t>0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429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900" spc="-50" dirty="0">
                          <a:latin typeface="Cambria"/>
                          <a:cs typeface="Cambria"/>
                        </a:rPr>
                        <a:t>1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429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3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q0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dirty="0">
                          <a:latin typeface="Cambria"/>
                          <a:cs typeface="Cambria"/>
                        </a:rPr>
                        <a:t>q2</a:t>
                      </a:r>
                      <a:r>
                        <a:rPr sz="1900" spc="-6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spc="-25" dirty="0">
                          <a:latin typeface="Cambria"/>
                          <a:cs typeface="Cambria"/>
                        </a:rPr>
                        <a:t>/0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dirty="0">
                          <a:latin typeface="Cambria"/>
                          <a:cs typeface="Cambria"/>
                        </a:rPr>
                        <a:t>q3/</a:t>
                      </a:r>
                      <a:r>
                        <a:rPr sz="1900" spc="-7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spc="-50" dirty="0">
                          <a:latin typeface="Cambria"/>
                          <a:cs typeface="Cambria"/>
                        </a:rPr>
                        <a:t>1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q1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dirty="0">
                          <a:latin typeface="Cambria"/>
                          <a:cs typeface="Cambria"/>
                        </a:rPr>
                        <a:t>q3/</a:t>
                      </a:r>
                      <a:r>
                        <a:rPr sz="1900" spc="-7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spc="-50" dirty="0">
                          <a:latin typeface="Cambria"/>
                          <a:cs typeface="Cambria"/>
                        </a:rPr>
                        <a:t>1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dirty="0">
                          <a:latin typeface="Cambria"/>
                          <a:cs typeface="Cambria"/>
                        </a:rPr>
                        <a:t>q2</a:t>
                      </a:r>
                      <a:r>
                        <a:rPr sz="1900" spc="-6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spc="-25" dirty="0">
                          <a:latin typeface="Cambria"/>
                          <a:cs typeface="Cambria"/>
                        </a:rPr>
                        <a:t>/0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q2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dirty="0">
                          <a:latin typeface="Cambria"/>
                          <a:cs typeface="Cambria"/>
                        </a:rPr>
                        <a:t>q1</a:t>
                      </a:r>
                      <a:r>
                        <a:rPr sz="1900" spc="-6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spc="-25" dirty="0">
                          <a:latin typeface="Cambria"/>
                          <a:cs typeface="Cambria"/>
                        </a:rPr>
                        <a:t>/0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dirty="0">
                          <a:latin typeface="Cambria"/>
                          <a:cs typeface="Cambria"/>
                        </a:rPr>
                        <a:t>q2</a:t>
                      </a:r>
                      <a:r>
                        <a:rPr sz="1900" spc="-6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spc="-25" dirty="0">
                          <a:latin typeface="Cambria"/>
                          <a:cs typeface="Cambria"/>
                        </a:rPr>
                        <a:t>/0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22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q3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900" dirty="0">
                          <a:latin typeface="Cambria"/>
                          <a:cs typeface="Cambria"/>
                        </a:rPr>
                        <a:t>q2</a:t>
                      </a:r>
                      <a:r>
                        <a:rPr sz="1900" spc="-6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spc="-25" dirty="0">
                          <a:latin typeface="Cambria"/>
                          <a:cs typeface="Cambria"/>
                        </a:rPr>
                        <a:t>/0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900" dirty="0">
                          <a:latin typeface="Cambria"/>
                          <a:cs typeface="Cambria"/>
                        </a:rPr>
                        <a:t>q1</a:t>
                      </a:r>
                      <a:r>
                        <a:rPr sz="1900" spc="-6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spc="-25" dirty="0">
                          <a:latin typeface="Cambria"/>
                          <a:cs typeface="Cambria"/>
                        </a:rPr>
                        <a:t>/0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76400" y="6697669"/>
            <a:ext cx="8839200" cy="8255"/>
          </a:xfrm>
          <a:custGeom>
            <a:avLst/>
            <a:gdLst/>
            <a:ahLst/>
            <a:cxnLst/>
            <a:rect l="l" t="t" r="r" b="b"/>
            <a:pathLst>
              <a:path w="8839200" h="8254">
                <a:moveTo>
                  <a:pt x="0" y="7937"/>
                </a:moveTo>
                <a:lnTo>
                  <a:pt x="8839200" y="7937"/>
                </a:lnTo>
                <a:lnTo>
                  <a:pt x="8839200" y="0"/>
                </a:lnTo>
                <a:lnTo>
                  <a:pt x="0" y="0"/>
                </a:lnTo>
                <a:lnTo>
                  <a:pt x="0" y="7937"/>
                </a:lnTo>
                <a:close/>
              </a:path>
            </a:pathLst>
          </a:custGeom>
          <a:solidFill>
            <a:srgbClr val="C5D1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76400" y="1393957"/>
            <a:ext cx="8839200" cy="4994911"/>
          </a:xfrm>
          <a:custGeom>
            <a:avLst/>
            <a:gdLst/>
            <a:ahLst/>
            <a:cxnLst/>
            <a:rect l="l" t="t" r="r" b="b"/>
            <a:pathLst>
              <a:path w="8839200" h="4994910">
                <a:moveTo>
                  <a:pt x="0" y="4994656"/>
                </a:moveTo>
                <a:lnTo>
                  <a:pt x="8839200" y="4994656"/>
                </a:lnTo>
                <a:lnTo>
                  <a:pt x="8839200" y="0"/>
                </a:lnTo>
                <a:lnTo>
                  <a:pt x="0" y="0"/>
                </a:lnTo>
                <a:lnTo>
                  <a:pt x="0" y="4994656"/>
                </a:lnTo>
                <a:close/>
              </a:path>
            </a:pathLst>
          </a:custGeom>
          <a:solidFill>
            <a:srgbClr val="C5D1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4000" y="6705599"/>
            <a:ext cx="9144000" cy="152400"/>
          </a:xfrm>
          <a:custGeom>
            <a:avLst/>
            <a:gdLst/>
            <a:ahLst/>
            <a:cxnLst/>
            <a:rect l="l" t="t" r="r" b="b"/>
            <a:pathLst>
              <a:path w="9144000" h="152400">
                <a:moveTo>
                  <a:pt x="9144000" y="0"/>
                </a:moveTo>
                <a:lnTo>
                  <a:pt x="0" y="0"/>
                </a:lnTo>
                <a:lnTo>
                  <a:pt x="0" y="152400"/>
                </a:lnTo>
                <a:lnTo>
                  <a:pt x="9144000" y="1524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1524000" y="0"/>
            <a:ext cx="9144000" cy="6858000"/>
            <a:chOff x="0" y="0"/>
            <a:chExt cx="9144000" cy="6858000"/>
          </a:xfrm>
        </p:grpSpPr>
        <p:sp>
          <p:nvSpPr>
            <p:cNvPr id="6" name="object 6"/>
            <p:cNvSpPr/>
            <p:nvPr/>
          </p:nvSpPr>
          <p:spPr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l" t="t" r="r" b="b"/>
              <a:pathLst>
                <a:path w="9144000" h="6858000">
                  <a:moveTo>
                    <a:pt x="9144000" y="0"/>
                  </a:moveTo>
                  <a:lnTo>
                    <a:pt x="8991600" y="0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1393952"/>
                  </a:lnTo>
                  <a:lnTo>
                    <a:pt x="0" y="6858000"/>
                  </a:lnTo>
                  <a:lnTo>
                    <a:pt x="152400" y="6858000"/>
                  </a:lnTo>
                  <a:lnTo>
                    <a:pt x="152400" y="1393952"/>
                  </a:lnTo>
                  <a:lnTo>
                    <a:pt x="8991600" y="1393952"/>
                  </a:lnTo>
                  <a:lnTo>
                    <a:pt x="8991600" y="6858000"/>
                  </a:lnTo>
                  <a:lnTo>
                    <a:pt x="9144000" y="6858000"/>
                  </a:lnTo>
                  <a:lnTo>
                    <a:pt x="9144000" y="139395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9352" y="6388608"/>
              <a:ext cx="8832850" cy="309245"/>
            </a:xfrm>
            <a:custGeom>
              <a:avLst/>
              <a:gdLst/>
              <a:ahLst/>
              <a:cxnLst/>
              <a:rect l="l" t="t" r="r" b="b"/>
              <a:pathLst>
                <a:path w="8832850" h="309245">
                  <a:moveTo>
                    <a:pt x="8832723" y="0"/>
                  </a:moveTo>
                  <a:lnTo>
                    <a:pt x="0" y="0"/>
                  </a:lnTo>
                  <a:lnTo>
                    <a:pt x="0" y="309054"/>
                  </a:lnTo>
                  <a:lnTo>
                    <a:pt x="8832723" y="309054"/>
                  </a:lnTo>
                  <a:lnTo>
                    <a:pt x="8832723" y="0"/>
                  </a:lnTo>
                  <a:close/>
                </a:path>
              </a:pathLst>
            </a:custGeom>
            <a:solidFill>
              <a:srgbClr val="8AAC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2400" y="155447"/>
              <a:ext cx="8832850" cy="6546850"/>
            </a:xfrm>
            <a:custGeom>
              <a:avLst/>
              <a:gdLst/>
              <a:ahLst/>
              <a:cxnLst/>
              <a:rect l="l" t="t" r="r" b="b"/>
              <a:pathLst>
                <a:path w="8832850" h="6546850">
                  <a:moveTo>
                    <a:pt x="0" y="6546723"/>
                  </a:moveTo>
                  <a:lnTo>
                    <a:pt x="8832723" y="6546723"/>
                  </a:lnTo>
                  <a:lnTo>
                    <a:pt x="8832723" y="0"/>
                  </a:lnTo>
                  <a:lnTo>
                    <a:pt x="0" y="0"/>
                  </a:lnTo>
                  <a:lnTo>
                    <a:pt x="0" y="6546723"/>
                  </a:lnTo>
                  <a:close/>
                </a:path>
              </a:pathLst>
            </a:custGeom>
            <a:ln w="9144">
              <a:solidFill>
                <a:srgbClr val="7996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2400" y="1277111"/>
              <a:ext cx="8832850" cy="0"/>
            </a:xfrm>
            <a:custGeom>
              <a:avLst/>
              <a:gdLst/>
              <a:ahLst/>
              <a:cxnLst/>
              <a:rect l="l" t="t" r="r" b="b"/>
              <a:pathLst>
                <a:path w="8832850">
                  <a:moveTo>
                    <a:pt x="0" y="0"/>
                  </a:moveTo>
                  <a:lnTo>
                    <a:pt x="8832723" y="0"/>
                  </a:lnTo>
                </a:path>
              </a:pathLst>
            </a:custGeom>
            <a:ln w="9144">
              <a:solidFill>
                <a:srgbClr val="79969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67200" y="955547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255397" y="3937"/>
                  </a:lnTo>
                  <a:lnTo>
                    <a:pt x="208407" y="15493"/>
                  </a:lnTo>
                  <a:lnTo>
                    <a:pt x="164719" y="34036"/>
                  </a:lnTo>
                  <a:lnTo>
                    <a:pt x="124840" y="58800"/>
                  </a:lnTo>
                  <a:lnTo>
                    <a:pt x="89280" y="89280"/>
                  </a:lnTo>
                  <a:lnTo>
                    <a:pt x="58800" y="124713"/>
                  </a:lnTo>
                  <a:lnTo>
                    <a:pt x="34036" y="164718"/>
                  </a:lnTo>
                  <a:lnTo>
                    <a:pt x="15494" y="208406"/>
                  </a:lnTo>
                  <a:lnTo>
                    <a:pt x="3937" y="255397"/>
                  </a:lnTo>
                  <a:lnTo>
                    <a:pt x="0" y="304800"/>
                  </a:lnTo>
                  <a:lnTo>
                    <a:pt x="3937" y="354202"/>
                  </a:lnTo>
                  <a:lnTo>
                    <a:pt x="15494" y="401065"/>
                  </a:lnTo>
                  <a:lnTo>
                    <a:pt x="34036" y="444880"/>
                  </a:lnTo>
                  <a:lnTo>
                    <a:pt x="58800" y="484759"/>
                  </a:lnTo>
                  <a:lnTo>
                    <a:pt x="89280" y="520318"/>
                  </a:lnTo>
                  <a:lnTo>
                    <a:pt x="124840" y="550799"/>
                  </a:lnTo>
                  <a:lnTo>
                    <a:pt x="164719" y="575563"/>
                  </a:lnTo>
                  <a:lnTo>
                    <a:pt x="208534" y="594105"/>
                  </a:lnTo>
                  <a:lnTo>
                    <a:pt x="255397" y="605663"/>
                  </a:lnTo>
                  <a:lnTo>
                    <a:pt x="304800" y="609600"/>
                  </a:lnTo>
                  <a:lnTo>
                    <a:pt x="354202" y="605663"/>
                  </a:lnTo>
                  <a:lnTo>
                    <a:pt x="401065" y="594105"/>
                  </a:lnTo>
                  <a:lnTo>
                    <a:pt x="444880" y="575563"/>
                  </a:lnTo>
                  <a:lnTo>
                    <a:pt x="484759" y="550799"/>
                  </a:lnTo>
                  <a:lnTo>
                    <a:pt x="520319" y="520318"/>
                  </a:lnTo>
                  <a:lnTo>
                    <a:pt x="550799" y="484759"/>
                  </a:lnTo>
                  <a:lnTo>
                    <a:pt x="575563" y="444880"/>
                  </a:lnTo>
                  <a:lnTo>
                    <a:pt x="594105" y="401065"/>
                  </a:lnTo>
                  <a:lnTo>
                    <a:pt x="605536" y="354202"/>
                  </a:lnTo>
                  <a:lnTo>
                    <a:pt x="609600" y="304800"/>
                  </a:lnTo>
                  <a:lnTo>
                    <a:pt x="605536" y="255397"/>
                  </a:lnTo>
                  <a:lnTo>
                    <a:pt x="593978" y="208406"/>
                  </a:lnTo>
                  <a:lnTo>
                    <a:pt x="575563" y="164718"/>
                  </a:lnTo>
                  <a:lnTo>
                    <a:pt x="550799" y="124713"/>
                  </a:lnTo>
                  <a:lnTo>
                    <a:pt x="520319" y="89280"/>
                  </a:lnTo>
                  <a:lnTo>
                    <a:pt x="484759" y="58800"/>
                  </a:lnTo>
                  <a:lnTo>
                    <a:pt x="444880" y="34036"/>
                  </a:lnTo>
                  <a:lnTo>
                    <a:pt x="401065" y="15493"/>
                  </a:lnTo>
                  <a:lnTo>
                    <a:pt x="354202" y="3937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335780" y="1025651"/>
              <a:ext cx="472440" cy="471170"/>
            </a:xfrm>
            <a:custGeom>
              <a:avLst/>
              <a:gdLst/>
              <a:ahLst/>
              <a:cxnLst/>
              <a:rect l="l" t="t" r="r" b="b"/>
              <a:pathLst>
                <a:path w="472439" h="471169">
                  <a:moveTo>
                    <a:pt x="438023" y="234823"/>
                  </a:moveTo>
                  <a:lnTo>
                    <a:pt x="437261" y="215773"/>
                  </a:lnTo>
                  <a:lnTo>
                    <a:pt x="429260" y="176403"/>
                  </a:lnTo>
                  <a:lnTo>
                    <a:pt x="421132" y="156768"/>
                  </a:lnTo>
                  <a:lnTo>
                    <a:pt x="421132" y="237363"/>
                  </a:lnTo>
                  <a:lnTo>
                    <a:pt x="420116" y="256413"/>
                  </a:lnTo>
                  <a:lnTo>
                    <a:pt x="406146" y="309753"/>
                  </a:lnTo>
                  <a:lnTo>
                    <a:pt x="378206" y="354203"/>
                  </a:lnTo>
                  <a:lnTo>
                    <a:pt x="338709" y="389636"/>
                  </a:lnTo>
                  <a:lnTo>
                    <a:pt x="272161" y="417576"/>
                  </a:lnTo>
                  <a:lnTo>
                    <a:pt x="234696" y="421386"/>
                  </a:lnTo>
                  <a:lnTo>
                    <a:pt x="215646" y="420116"/>
                  </a:lnTo>
                  <a:lnTo>
                    <a:pt x="162941" y="406146"/>
                  </a:lnTo>
                  <a:lnTo>
                    <a:pt x="117348" y="378206"/>
                  </a:lnTo>
                  <a:lnTo>
                    <a:pt x="81788" y="337693"/>
                  </a:lnTo>
                  <a:lnTo>
                    <a:pt x="58801" y="289433"/>
                  </a:lnTo>
                  <a:lnTo>
                    <a:pt x="50927" y="234823"/>
                  </a:lnTo>
                  <a:lnTo>
                    <a:pt x="51943" y="215773"/>
                  </a:lnTo>
                  <a:lnTo>
                    <a:pt x="65913" y="162433"/>
                  </a:lnTo>
                  <a:lnTo>
                    <a:pt x="93853" y="117983"/>
                  </a:lnTo>
                  <a:lnTo>
                    <a:pt x="133477" y="82550"/>
                  </a:lnTo>
                  <a:lnTo>
                    <a:pt x="182118" y="59690"/>
                  </a:lnTo>
                  <a:lnTo>
                    <a:pt x="237363" y="50800"/>
                  </a:lnTo>
                  <a:lnTo>
                    <a:pt x="256413" y="52070"/>
                  </a:lnTo>
                  <a:lnTo>
                    <a:pt x="340614" y="83820"/>
                  </a:lnTo>
                  <a:lnTo>
                    <a:pt x="379730" y="119253"/>
                  </a:lnTo>
                  <a:lnTo>
                    <a:pt x="407162" y="164973"/>
                  </a:lnTo>
                  <a:lnTo>
                    <a:pt x="420370" y="218313"/>
                  </a:lnTo>
                  <a:lnTo>
                    <a:pt x="421132" y="237363"/>
                  </a:lnTo>
                  <a:lnTo>
                    <a:pt x="421132" y="156768"/>
                  </a:lnTo>
                  <a:lnTo>
                    <a:pt x="392303" y="107950"/>
                  </a:lnTo>
                  <a:lnTo>
                    <a:pt x="364998" y="81280"/>
                  </a:lnTo>
                  <a:lnTo>
                    <a:pt x="332867" y="58420"/>
                  </a:lnTo>
                  <a:lnTo>
                    <a:pt x="296545" y="43180"/>
                  </a:lnTo>
                  <a:lnTo>
                    <a:pt x="257175" y="35560"/>
                  </a:lnTo>
                  <a:lnTo>
                    <a:pt x="236347" y="34290"/>
                  </a:lnTo>
                  <a:lnTo>
                    <a:pt x="195707" y="38100"/>
                  </a:lnTo>
                  <a:lnTo>
                    <a:pt x="157861" y="49530"/>
                  </a:lnTo>
                  <a:lnTo>
                    <a:pt x="123317" y="68580"/>
                  </a:lnTo>
                  <a:lnTo>
                    <a:pt x="93345" y="92710"/>
                  </a:lnTo>
                  <a:lnTo>
                    <a:pt x="68707" y="123063"/>
                  </a:lnTo>
                  <a:lnTo>
                    <a:pt x="50038" y="157353"/>
                  </a:lnTo>
                  <a:lnTo>
                    <a:pt x="38100" y="195453"/>
                  </a:lnTo>
                  <a:lnTo>
                    <a:pt x="34036" y="234823"/>
                  </a:lnTo>
                  <a:lnTo>
                    <a:pt x="34798" y="256413"/>
                  </a:lnTo>
                  <a:lnTo>
                    <a:pt x="42799" y="295783"/>
                  </a:lnTo>
                  <a:lnTo>
                    <a:pt x="58166" y="331343"/>
                  </a:lnTo>
                  <a:lnTo>
                    <a:pt x="79756" y="364236"/>
                  </a:lnTo>
                  <a:lnTo>
                    <a:pt x="107188" y="390906"/>
                  </a:lnTo>
                  <a:lnTo>
                    <a:pt x="139319" y="413766"/>
                  </a:lnTo>
                  <a:lnTo>
                    <a:pt x="175641" y="429006"/>
                  </a:lnTo>
                  <a:lnTo>
                    <a:pt x="214884" y="436626"/>
                  </a:lnTo>
                  <a:lnTo>
                    <a:pt x="235585" y="437896"/>
                  </a:lnTo>
                  <a:lnTo>
                    <a:pt x="256286" y="436626"/>
                  </a:lnTo>
                  <a:lnTo>
                    <a:pt x="295783" y="429006"/>
                  </a:lnTo>
                  <a:lnTo>
                    <a:pt x="364363" y="392176"/>
                  </a:lnTo>
                  <a:lnTo>
                    <a:pt x="391795" y="364236"/>
                  </a:lnTo>
                  <a:lnTo>
                    <a:pt x="413512" y="332613"/>
                  </a:lnTo>
                  <a:lnTo>
                    <a:pt x="429006" y="297053"/>
                  </a:lnTo>
                  <a:lnTo>
                    <a:pt x="437134" y="257683"/>
                  </a:lnTo>
                  <a:lnTo>
                    <a:pt x="438023" y="234823"/>
                  </a:lnTo>
                  <a:close/>
                </a:path>
                <a:path w="472439" h="471169">
                  <a:moveTo>
                    <a:pt x="472059" y="234823"/>
                  </a:moveTo>
                  <a:lnTo>
                    <a:pt x="470662" y="210693"/>
                  </a:lnTo>
                  <a:lnTo>
                    <a:pt x="461137" y="164973"/>
                  </a:lnTo>
                  <a:lnTo>
                    <a:pt x="455041" y="150914"/>
                  </a:lnTo>
                  <a:lnTo>
                    <a:pt x="455041" y="234823"/>
                  </a:lnTo>
                  <a:lnTo>
                    <a:pt x="455041" y="237363"/>
                  </a:lnTo>
                  <a:lnTo>
                    <a:pt x="450723" y="279273"/>
                  </a:lnTo>
                  <a:lnTo>
                    <a:pt x="438150" y="321183"/>
                  </a:lnTo>
                  <a:lnTo>
                    <a:pt x="417830" y="357886"/>
                  </a:lnTo>
                  <a:lnTo>
                    <a:pt x="391287" y="390906"/>
                  </a:lnTo>
                  <a:lnTo>
                    <a:pt x="358902" y="417576"/>
                  </a:lnTo>
                  <a:lnTo>
                    <a:pt x="321691" y="437896"/>
                  </a:lnTo>
                  <a:lnTo>
                    <a:pt x="280543" y="450596"/>
                  </a:lnTo>
                  <a:lnTo>
                    <a:pt x="236347" y="454406"/>
                  </a:lnTo>
                  <a:lnTo>
                    <a:pt x="213995" y="453136"/>
                  </a:lnTo>
                  <a:lnTo>
                    <a:pt x="171323" y="445516"/>
                  </a:lnTo>
                  <a:lnTo>
                    <a:pt x="131953" y="429006"/>
                  </a:lnTo>
                  <a:lnTo>
                    <a:pt x="97028" y="404876"/>
                  </a:lnTo>
                  <a:lnTo>
                    <a:pt x="67310" y="375666"/>
                  </a:lnTo>
                  <a:lnTo>
                    <a:pt x="43561" y="340233"/>
                  </a:lnTo>
                  <a:lnTo>
                    <a:pt x="26924" y="302133"/>
                  </a:lnTo>
                  <a:lnTo>
                    <a:pt x="18034" y="258953"/>
                  </a:lnTo>
                  <a:lnTo>
                    <a:pt x="17018" y="234823"/>
                  </a:lnTo>
                  <a:lnTo>
                    <a:pt x="21336" y="192913"/>
                  </a:lnTo>
                  <a:lnTo>
                    <a:pt x="34036" y="151003"/>
                  </a:lnTo>
                  <a:lnTo>
                    <a:pt x="54229" y="114300"/>
                  </a:lnTo>
                  <a:lnTo>
                    <a:pt x="80899" y="81280"/>
                  </a:lnTo>
                  <a:lnTo>
                    <a:pt x="113284" y="54610"/>
                  </a:lnTo>
                  <a:lnTo>
                    <a:pt x="150495" y="34290"/>
                  </a:lnTo>
                  <a:lnTo>
                    <a:pt x="191516" y="21590"/>
                  </a:lnTo>
                  <a:lnTo>
                    <a:pt x="235585" y="17780"/>
                  </a:lnTo>
                  <a:lnTo>
                    <a:pt x="258064" y="19050"/>
                  </a:lnTo>
                  <a:lnTo>
                    <a:pt x="320929" y="34290"/>
                  </a:lnTo>
                  <a:lnTo>
                    <a:pt x="358267" y="54610"/>
                  </a:lnTo>
                  <a:lnTo>
                    <a:pt x="390652" y="81280"/>
                  </a:lnTo>
                  <a:lnTo>
                    <a:pt x="417449" y="113030"/>
                  </a:lnTo>
                  <a:lnTo>
                    <a:pt x="437769" y="151003"/>
                  </a:lnTo>
                  <a:lnTo>
                    <a:pt x="450596" y="191643"/>
                  </a:lnTo>
                  <a:lnTo>
                    <a:pt x="455041" y="234823"/>
                  </a:lnTo>
                  <a:lnTo>
                    <a:pt x="455041" y="150914"/>
                  </a:lnTo>
                  <a:lnTo>
                    <a:pt x="417322" y="85090"/>
                  </a:lnTo>
                  <a:lnTo>
                    <a:pt x="385191" y="53340"/>
                  </a:lnTo>
                  <a:lnTo>
                    <a:pt x="347599" y="27940"/>
                  </a:lnTo>
                  <a:lnTo>
                    <a:pt x="304927" y="10160"/>
                  </a:lnTo>
                  <a:lnTo>
                    <a:pt x="258826" y="1270"/>
                  </a:lnTo>
                  <a:lnTo>
                    <a:pt x="234696" y="0"/>
                  </a:lnTo>
                  <a:lnTo>
                    <a:pt x="187325" y="5080"/>
                  </a:lnTo>
                  <a:lnTo>
                    <a:pt x="143129" y="19050"/>
                  </a:lnTo>
                  <a:lnTo>
                    <a:pt x="103124" y="41910"/>
                  </a:lnTo>
                  <a:lnTo>
                    <a:pt x="68453" y="69850"/>
                  </a:lnTo>
                  <a:lnTo>
                    <a:pt x="39624" y="105410"/>
                  </a:lnTo>
                  <a:lnTo>
                    <a:pt x="18161" y="145923"/>
                  </a:lnTo>
                  <a:lnTo>
                    <a:pt x="4572" y="190373"/>
                  </a:lnTo>
                  <a:lnTo>
                    <a:pt x="0" y="237363"/>
                  </a:lnTo>
                  <a:lnTo>
                    <a:pt x="1397" y="261493"/>
                  </a:lnTo>
                  <a:lnTo>
                    <a:pt x="11049" y="307213"/>
                  </a:lnTo>
                  <a:lnTo>
                    <a:pt x="29083" y="349123"/>
                  </a:lnTo>
                  <a:lnTo>
                    <a:pt x="54737" y="387096"/>
                  </a:lnTo>
                  <a:lnTo>
                    <a:pt x="86868" y="418846"/>
                  </a:lnTo>
                  <a:lnTo>
                    <a:pt x="124587" y="444246"/>
                  </a:lnTo>
                  <a:lnTo>
                    <a:pt x="167132" y="462026"/>
                  </a:lnTo>
                  <a:lnTo>
                    <a:pt x="213233" y="470916"/>
                  </a:lnTo>
                  <a:lnTo>
                    <a:pt x="261493" y="470916"/>
                  </a:lnTo>
                  <a:lnTo>
                    <a:pt x="307467" y="460756"/>
                  </a:lnTo>
                  <a:lnTo>
                    <a:pt x="369062" y="430276"/>
                  </a:lnTo>
                  <a:lnTo>
                    <a:pt x="403860" y="401066"/>
                  </a:lnTo>
                  <a:lnTo>
                    <a:pt x="432435" y="366776"/>
                  </a:lnTo>
                  <a:lnTo>
                    <a:pt x="454025" y="326263"/>
                  </a:lnTo>
                  <a:lnTo>
                    <a:pt x="467487" y="281813"/>
                  </a:lnTo>
                  <a:lnTo>
                    <a:pt x="472059" y="234823"/>
                  </a:lnTo>
                  <a:close/>
                </a:path>
              </a:pathLst>
            </a:custGeom>
            <a:solidFill>
              <a:srgbClr val="799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4192016" y="539621"/>
            <a:ext cx="470408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dirty="0"/>
              <a:t>Strings</a:t>
            </a:r>
            <a:r>
              <a:rPr sz="3600" spc="-155" dirty="0"/>
              <a:t> </a:t>
            </a:r>
            <a:r>
              <a:rPr sz="3600" dirty="0"/>
              <a:t>and</a:t>
            </a:r>
            <a:r>
              <a:rPr sz="3600" spc="-155" dirty="0"/>
              <a:t> </a:t>
            </a:r>
            <a:r>
              <a:rPr sz="3600" spc="-11" dirty="0"/>
              <a:t>Languages</a:t>
            </a:r>
            <a:endParaRPr sz="3600"/>
          </a:p>
        </p:txBody>
      </p:sp>
      <p:sp>
        <p:nvSpPr>
          <p:cNvPr id="13" name="object 13"/>
          <p:cNvSpPr txBox="1"/>
          <p:nvPr/>
        </p:nvSpPr>
        <p:spPr>
          <a:xfrm>
            <a:off x="6003165" y="1101602"/>
            <a:ext cx="22415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25" dirty="0">
                <a:solidFill>
                  <a:srgbClr val="799699"/>
                </a:solidFill>
                <a:latin typeface="Georgia"/>
                <a:cs typeface="Georgia"/>
              </a:rPr>
              <a:t>13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021843" y="1335785"/>
            <a:ext cx="8093075" cy="4213718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24477" marR="17780" indent="-274313">
              <a:lnSpc>
                <a:spcPct val="100800"/>
              </a:lnSpc>
              <a:spcBef>
                <a:spcPts val="75"/>
              </a:spcBef>
              <a:buClr>
                <a:srgbClr val="D16147"/>
              </a:buClr>
              <a:buSzPct val="85416"/>
              <a:buFont typeface="Wingdings"/>
              <a:buChar char=""/>
              <a:tabLst>
                <a:tab pos="324477" algn="l"/>
                <a:tab pos="4164225" algn="l"/>
              </a:tabLst>
            </a:pPr>
            <a:r>
              <a:rPr b="1" dirty="0">
                <a:latin typeface="Cambria"/>
                <a:cs typeface="Cambria"/>
              </a:rPr>
              <a:t>Empty</a:t>
            </a:r>
            <a:r>
              <a:rPr b="1" spc="-45" dirty="0">
                <a:latin typeface="Cambria"/>
                <a:cs typeface="Cambria"/>
              </a:rPr>
              <a:t> </a:t>
            </a:r>
            <a:r>
              <a:rPr b="1" dirty="0">
                <a:latin typeface="Cambria"/>
                <a:cs typeface="Cambria"/>
              </a:rPr>
              <a:t>String</a:t>
            </a:r>
            <a:r>
              <a:rPr dirty="0">
                <a:latin typeface="Cambria"/>
                <a:cs typeface="Cambria"/>
              </a:rPr>
              <a:t>:</a:t>
            </a:r>
            <a:r>
              <a:rPr spc="-8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The</a:t>
            </a:r>
            <a:r>
              <a:rPr spc="-5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string</a:t>
            </a:r>
            <a:r>
              <a:rPr spc="-6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with</a:t>
            </a:r>
            <a:r>
              <a:rPr spc="-71" dirty="0">
                <a:latin typeface="Cambria"/>
                <a:cs typeface="Cambria"/>
              </a:rPr>
              <a:t> </a:t>
            </a:r>
            <a:r>
              <a:rPr b="1" dirty="0">
                <a:latin typeface="Cambria"/>
                <a:cs typeface="Cambria"/>
              </a:rPr>
              <a:t>zero</a:t>
            </a:r>
            <a:r>
              <a:rPr b="1" spc="-45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occurrences </a:t>
            </a:r>
            <a:r>
              <a:rPr dirty="0">
                <a:latin typeface="Cambria"/>
                <a:cs typeface="Cambria"/>
              </a:rPr>
              <a:t>of</a:t>
            </a:r>
            <a:r>
              <a:rPr spc="-60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symbols from</a:t>
            </a:r>
            <a:r>
              <a:rPr spc="-80" dirty="0">
                <a:latin typeface="Cambria"/>
                <a:cs typeface="Cambria"/>
              </a:rPr>
              <a:t> </a:t>
            </a:r>
            <a:r>
              <a:rPr dirty="0">
                <a:latin typeface="Symbol"/>
                <a:cs typeface="Symbol"/>
              </a:rPr>
              <a:t></a:t>
            </a:r>
            <a:r>
              <a:rPr spc="-120" dirty="0">
                <a:latin typeface="Times New Roman"/>
                <a:cs typeface="Times New Roman"/>
              </a:rPr>
              <a:t> </a:t>
            </a:r>
            <a:r>
              <a:rPr dirty="0">
                <a:latin typeface="Cambria"/>
                <a:cs typeface="Cambria"/>
              </a:rPr>
              <a:t>and</a:t>
            </a:r>
            <a:r>
              <a:rPr spc="-4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is</a:t>
            </a:r>
            <a:r>
              <a:rPr spc="-6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denoted</a:t>
            </a:r>
            <a:r>
              <a:rPr spc="-20" dirty="0">
                <a:latin typeface="Cambria"/>
                <a:cs typeface="Cambria"/>
              </a:rPr>
              <a:t> </a:t>
            </a:r>
            <a:r>
              <a:rPr b="1" dirty="0">
                <a:latin typeface="Cambria"/>
                <a:cs typeface="Cambria"/>
              </a:rPr>
              <a:t>e</a:t>
            </a:r>
            <a:r>
              <a:rPr b="1" spc="-4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or</a:t>
            </a:r>
            <a:r>
              <a:rPr spc="-71" dirty="0">
                <a:latin typeface="Cambria"/>
                <a:cs typeface="Cambria"/>
              </a:rPr>
              <a:t> </a:t>
            </a:r>
            <a:r>
              <a:rPr spc="-51" dirty="0">
                <a:latin typeface="Symbol"/>
                <a:cs typeface="Symbol"/>
              </a:rPr>
              <a:t>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b="1" dirty="0">
                <a:latin typeface="Cambria"/>
                <a:cs typeface="Cambria"/>
              </a:rPr>
              <a:t>or</a:t>
            </a:r>
            <a:r>
              <a:rPr b="1" spc="-31" dirty="0">
                <a:latin typeface="Cambria"/>
                <a:cs typeface="Cambria"/>
              </a:rPr>
              <a:t> </a:t>
            </a:r>
            <a:r>
              <a:rPr spc="-51" dirty="0">
                <a:latin typeface="Symbol"/>
                <a:cs typeface="Symbol"/>
              </a:rPr>
              <a:t></a:t>
            </a:r>
            <a:endParaRPr>
              <a:latin typeface="Symbol"/>
              <a:cs typeface="Symbol"/>
            </a:endParaRPr>
          </a:p>
          <a:p>
            <a:pPr>
              <a:spcBef>
                <a:spcPts val="1560"/>
              </a:spcBef>
              <a:buClr>
                <a:srgbClr val="D16147"/>
              </a:buClr>
              <a:buFont typeface="Wingdings"/>
              <a:buChar char=""/>
            </a:pPr>
            <a:endParaRPr>
              <a:latin typeface="Symbol"/>
              <a:cs typeface="Symbol"/>
            </a:endParaRPr>
          </a:p>
          <a:p>
            <a:pPr marL="324477" indent="-273678">
              <a:buClr>
                <a:srgbClr val="D16147"/>
              </a:buClr>
              <a:buSzPct val="85416"/>
              <a:buFont typeface="Wingdings"/>
              <a:buChar char=""/>
              <a:tabLst>
                <a:tab pos="324477" algn="l"/>
              </a:tabLst>
            </a:pPr>
            <a:r>
              <a:rPr b="1" dirty="0">
                <a:latin typeface="Cambria"/>
                <a:cs typeface="Cambria"/>
              </a:rPr>
              <a:t>Length</a:t>
            </a:r>
            <a:r>
              <a:rPr b="1" spc="-91" dirty="0">
                <a:latin typeface="Cambria"/>
                <a:cs typeface="Cambria"/>
              </a:rPr>
              <a:t> </a:t>
            </a:r>
            <a:r>
              <a:rPr b="1" dirty="0">
                <a:latin typeface="Cambria"/>
                <a:cs typeface="Cambria"/>
              </a:rPr>
              <a:t>of</a:t>
            </a:r>
            <a:r>
              <a:rPr b="1" spc="-51" dirty="0">
                <a:latin typeface="Cambria"/>
                <a:cs typeface="Cambria"/>
              </a:rPr>
              <a:t> </a:t>
            </a:r>
            <a:r>
              <a:rPr b="1" dirty="0">
                <a:latin typeface="Cambria"/>
                <a:cs typeface="Cambria"/>
              </a:rPr>
              <a:t>String</a:t>
            </a:r>
            <a:r>
              <a:rPr dirty="0">
                <a:latin typeface="Cambria"/>
                <a:cs typeface="Cambria"/>
              </a:rPr>
              <a:t>:</a:t>
            </a:r>
            <a:r>
              <a:rPr spc="-8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Number</a:t>
            </a:r>
            <a:r>
              <a:rPr spc="-5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of</a:t>
            </a:r>
            <a:r>
              <a:rPr spc="-71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symbols</a:t>
            </a:r>
            <a:r>
              <a:rPr spc="-2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in</a:t>
            </a:r>
            <a:r>
              <a:rPr spc="-9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the</a:t>
            </a:r>
            <a:r>
              <a:rPr spc="-75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string</a:t>
            </a:r>
            <a:endParaRPr>
              <a:latin typeface="Cambria"/>
              <a:cs typeface="Cambria"/>
            </a:endParaRPr>
          </a:p>
          <a:p>
            <a:pPr marL="598156" lvl="1" indent="-273678">
              <a:spcBef>
                <a:spcPts val="515"/>
              </a:spcBef>
              <a:buClr>
                <a:srgbClr val="C00000"/>
              </a:buClr>
              <a:buSzPct val="68181"/>
              <a:buFont typeface="Wingdings"/>
              <a:buChar char=""/>
              <a:tabLst>
                <a:tab pos="598156" algn="l"/>
              </a:tabLst>
            </a:pPr>
            <a:r>
              <a:rPr sz="2200" dirty="0">
                <a:latin typeface="Cambria"/>
                <a:cs typeface="Cambria"/>
              </a:rPr>
              <a:t>The</a:t>
            </a:r>
            <a:r>
              <a:rPr sz="2200" spc="-4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length</a:t>
            </a:r>
            <a:r>
              <a:rPr sz="2200" spc="-4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of</a:t>
            </a:r>
            <a:r>
              <a:rPr sz="2200" spc="-6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a</a:t>
            </a:r>
            <a:r>
              <a:rPr sz="2200" spc="-31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string</a:t>
            </a:r>
            <a:r>
              <a:rPr sz="2200" spc="-5" dirty="0">
                <a:latin typeface="Cambria"/>
                <a:cs typeface="Cambria"/>
              </a:rPr>
              <a:t> </a:t>
            </a:r>
            <a:r>
              <a:rPr sz="2200" i="1" dirty="0">
                <a:latin typeface="Cambria"/>
                <a:cs typeface="Cambria"/>
              </a:rPr>
              <a:t>w</a:t>
            </a:r>
            <a:r>
              <a:rPr sz="2200" i="1" spc="-2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is</a:t>
            </a:r>
            <a:r>
              <a:rPr sz="2200" spc="-51" dirty="0">
                <a:latin typeface="Cambria"/>
                <a:cs typeface="Cambria"/>
              </a:rPr>
              <a:t> </a:t>
            </a:r>
            <a:r>
              <a:rPr sz="2200" spc="-11" dirty="0">
                <a:latin typeface="Cambria"/>
                <a:cs typeface="Cambria"/>
              </a:rPr>
              <a:t>usually</a:t>
            </a:r>
            <a:r>
              <a:rPr sz="2200" spc="-71" dirty="0">
                <a:latin typeface="Cambria"/>
                <a:cs typeface="Cambria"/>
              </a:rPr>
              <a:t> </a:t>
            </a:r>
            <a:r>
              <a:rPr sz="2200" spc="-11" dirty="0">
                <a:latin typeface="Cambria"/>
                <a:cs typeface="Cambria"/>
              </a:rPr>
              <a:t>written</a:t>
            </a:r>
            <a:r>
              <a:rPr sz="2200" spc="-51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|</a:t>
            </a:r>
            <a:r>
              <a:rPr sz="2200" i="1" dirty="0">
                <a:latin typeface="Cambria"/>
                <a:cs typeface="Cambria"/>
              </a:rPr>
              <a:t>w</a:t>
            </a:r>
            <a:r>
              <a:rPr sz="2200" dirty="0">
                <a:latin typeface="Cambria"/>
                <a:cs typeface="Cambria"/>
              </a:rPr>
              <a:t>|</a:t>
            </a:r>
            <a:r>
              <a:rPr sz="2200" spc="-11" dirty="0">
                <a:latin typeface="Cambria"/>
                <a:cs typeface="Cambria"/>
              </a:rPr>
              <a:t> w=1010</a:t>
            </a:r>
            <a:endParaRPr sz="2200">
              <a:latin typeface="Cambria"/>
              <a:cs typeface="Cambria"/>
            </a:endParaRPr>
          </a:p>
          <a:p>
            <a:pPr marL="598156" lvl="1" indent="-273678">
              <a:spcBef>
                <a:spcPts val="491"/>
              </a:spcBef>
              <a:buClr>
                <a:srgbClr val="C00000"/>
              </a:buClr>
              <a:buSzPct val="68181"/>
              <a:buFont typeface="Wingdings"/>
              <a:buChar char=""/>
              <a:tabLst>
                <a:tab pos="598156" algn="l"/>
              </a:tabLst>
            </a:pPr>
            <a:r>
              <a:rPr sz="2200" dirty="0">
                <a:latin typeface="Cambria"/>
                <a:cs typeface="Cambria"/>
              </a:rPr>
              <a:t>|1010|</a:t>
            </a:r>
            <a:r>
              <a:rPr sz="2200" spc="-10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=</a:t>
            </a:r>
            <a:r>
              <a:rPr sz="2200" spc="-40" dirty="0">
                <a:latin typeface="Cambria"/>
                <a:cs typeface="Cambria"/>
              </a:rPr>
              <a:t> </a:t>
            </a:r>
            <a:r>
              <a:rPr sz="2200" spc="-51" dirty="0">
                <a:latin typeface="Cambria"/>
                <a:cs typeface="Cambria"/>
              </a:rPr>
              <a:t>4</a:t>
            </a:r>
            <a:endParaRPr sz="2200">
              <a:latin typeface="Cambria"/>
              <a:cs typeface="Cambria"/>
            </a:endParaRPr>
          </a:p>
          <a:p>
            <a:pPr marL="598156" lvl="1" indent="-273678">
              <a:spcBef>
                <a:spcPts val="505"/>
              </a:spcBef>
              <a:buClr>
                <a:srgbClr val="C00000"/>
              </a:buClr>
              <a:buSzPct val="68181"/>
              <a:buFont typeface="Wingdings"/>
              <a:buChar char=""/>
              <a:tabLst>
                <a:tab pos="598156" algn="l"/>
              </a:tabLst>
            </a:pPr>
            <a:r>
              <a:rPr sz="2200" dirty="0">
                <a:latin typeface="Cambria"/>
                <a:cs typeface="Cambria"/>
              </a:rPr>
              <a:t>|</a:t>
            </a:r>
            <a:r>
              <a:rPr sz="2200" b="1" dirty="0">
                <a:latin typeface="Cambria"/>
                <a:cs typeface="Cambria"/>
              </a:rPr>
              <a:t>e</a:t>
            </a:r>
            <a:r>
              <a:rPr sz="2200" dirty="0">
                <a:latin typeface="Cambria"/>
                <a:cs typeface="Cambria"/>
              </a:rPr>
              <a:t>|</a:t>
            </a:r>
            <a:r>
              <a:rPr sz="2200" spc="-4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=</a:t>
            </a:r>
            <a:r>
              <a:rPr sz="2200" spc="-35" dirty="0">
                <a:latin typeface="Cambria"/>
                <a:cs typeface="Cambria"/>
              </a:rPr>
              <a:t> </a:t>
            </a:r>
            <a:r>
              <a:rPr sz="2200" spc="-51" dirty="0">
                <a:latin typeface="Cambria"/>
                <a:cs typeface="Cambria"/>
              </a:rPr>
              <a:t>0</a:t>
            </a:r>
            <a:endParaRPr sz="2200">
              <a:latin typeface="Cambria"/>
              <a:cs typeface="Cambria"/>
            </a:endParaRPr>
          </a:p>
          <a:p>
            <a:pPr marL="598156" lvl="1" indent="-273678">
              <a:spcBef>
                <a:spcPts val="505"/>
              </a:spcBef>
              <a:buClr>
                <a:srgbClr val="C00000"/>
              </a:buClr>
              <a:buSzPct val="68181"/>
              <a:buFont typeface="Wingdings"/>
              <a:buChar char=""/>
              <a:tabLst>
                <a:tab pos="598156" algn="l"/>
              </a:tabLst>
            </a:pPr>
            <a:r>
              <a:rPr sz="2200" dirty="0">
                <a:latin typeface="Cambria"/>
                <a:cs typeface="Cambria"/>
              </a:rPr>
              <a:t>|</a:t>
            </a:r>
            <a:r>
              <a:rPr sz="2200" i="1" dirty="0">
                <a:latin typeface="Cambria"/>
                <a:cs typeface="Cambria"/>
              </a:rPr>
              <a:t>uv</a:t>
            </a:r>
            <a:r>
              <a:rPr sz="2200" dirty="0">
                <a:latin typeface="Cambria"/>
                <a:cs typeface="Cambria"/>
              </a:rPr>
              <a:t>|</a:t>
            </a:r>
            <a:r>
              <a:rPr sz="2200" spc="-3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=</a:t>
            </a:r>
            <a:r>
              <a:rPr sz="2200" spc="-2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|</a:t>
            </a:r>
            <a:r>
              <a:rPr sz="2200" i="1" dirty="0">
                <a:latin typeface="Cambria"/>
                <a:cs typeface="Cambria"/>
              </a:rPr>
              <a:t>u</a:t>
            </a:r>
            <a:r>
              <a:rPr sz="2200" dirty="0">
                <a:latin typeface="Cambria"/>
                <a:cs typeface="Cambria"/>
              </a:rPr>
              <a:t>|</a:t>
            </a:r>
            <a:r>
              <a:rPr sz="2200" spc="-31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+</a:t>
            </a:r>
            <a:r>
              <a:rPr sz="2200" spc="-35" dirty="0">
                <a:latin typeface="Cambria"/>
                <a:cs typeface="Cambria"/>
              </a:rPr>
              <a:t> </a:t>
            </a:r>
            <a:r>
              <a:rPr sz="2200" spc="-25" dirty="0">
                <a:latin typeface="Cambria"/>
                <a:cs typeface="Cambria"/>
              </a:rPr>
              <a:t>|</a:t>
            </a:r>
            <a:r>
              <a:rPr sz="2200" i="1" spc="-25" dirty="0">
                <a:latin typeface="Cambria"/>
                <a:cs typeface="Cambria"/>
              </a:rPr>
              <a:t>v</a:t>
            </a:r>
            <a:r>
              <a:rPr sz="2200" spc="-25" dirty="0">
                <a:latin typeface="Cambria"/>
                <a:cs typeface="Cambria"/>
              </a:rPr>
              <a:t>|</a:t>
            </a:r>
            <a:endParaRPr sz="2200">
              <a:latin typeface="Cambria"/>
              <a:cs typeface="Cambria"/>
            </a:endParaRPr>
          </a:p>
          <a:p>
            <a:pPr lvl="1">
              <a:spcBef>
                <a:spcPts val="1975"/>
              </a:spcBef>
              <a:buClr>
                <a:srgbClr val="C00000"/>
              </a:buClr>
              <a:buFont typeface="Wingdings"/>
              <a:buChar char=""/>
            </a:pPr>
            <a:endParaRPr sz="2200">
              <a:latin typeface="Cambria"/>
              <a:cs typeface="Cambria"/>
            </a:endParaRPr>
          </a:p>
          <a:p>
            <a:pPr marL="324477" indent="-273678">
              <a:buClr>
                <a:srgbClr val="D16147"/>
              </a:buClr>
              <a:buSzPct val="85416"/>
              <a:buFont typeface="Wingdings"/>
              <a:buChar char=""/>
              <a:tabLst>
                <a:tab pos="324477" algn="l"/>
              </a:tabLst>
            </a:pPr>
            <a:r>
              <a:rPr b="1" spc="-60" dirty="0">
                <a:latin typeface="Cambria"/>
                <a:cs typeface="Cambria"/>
              </a:rPr>
              <a:t>Reverse</a:t>
            </a:r>
            <a:r>
              <a:rPr b="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:</a:t>
            </a:r>
            <a:r>
              <a:rPr spc="-31" dirty="0">
                <a:latin typeface="Cambria"/>
                <a:cs typeface="Cambria"/>
              </a:rPr>
              <a:t> </a:t>
            </a:r>
            <a:r>
              <a:rPr i="1" spc="-35" dirty="0">
                <a:latin typeface="Cambria"/>
                <a:cs typeface="Cambria"/>
              </a:rPr>
              <a:t>w</a:t>
            </a:r>
            <a:r>
              <a:rPr i="1" spc="-52" baseline="20833" dirty="0">
                <a:latin typeface="Cambria"/>
                <a:cs typeface="Cambria"/>
              </a:rPr>
              <a:t>R</a:t>
            </a:r>
            <a:endParaRPr baseline="20833">
              <a:latin typeface="Cambria"/>
              <a:cs typeface="Cambria"/>
            </a:endParaRPr>
          </a:p>
          <a:p>
            <a:pPr marL="659749" lvl="1" indent="-335272">
              <a:spcBef>
                <a:spcPts val="500"/>
              </a:spcBef>
              <a:buClr>
                <a:srgbClr val="C00000"/>
              </a:buClr>
              <a:buSzPct val="68181"/>
              <a:buFont typeface="Wingdings"/>
              <a:buChar char=""/>
              <a:tabLst>
                <a:tab pos="659749" algn="l"/>
              </a:tabLst>
            </a:pPr>
            <a:r>
              <a:rPr sz="2200" dirty="0">
                <a:latin typeface="Cambria"/>
                <a:cs typeface="Cambria"/>
              </a:rPr>
              <a:t>If</a:t>
            </a:r>
            <a:r>
              <a:rPr sz="2200" spc="-1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w</a:t>
            </a:r>
            <a:r>
              <a:rPr sz="2200" spc="-4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=</a:t>
            </a:r>
            <a:r>
              <a:rPr sz="2200" spc="-2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abc,</a:t>
            </a:r>
            <a:r>
              <a:rPr sz="2200" spc="-40" dirty="0">
                <a:latin typeface="Cambria"/>
                <a:cs typeface="Cambria"/>
              </a:rPr>
              <a:t> </a:t>
            </a:r>
            <a:r>
              <a:rPr sz="2200" i="1" dirty="0">
                <a:latin typeface="Cambria"/>
                <a:cs typeface="Cambria"/>
              </a:rPr>
              <a:t>w</a:t>
            </a:r>
            <a:r>
              <a:rPr sz="2175" i="1" baseline="21072" dirty="0">
                <a:latin typeface="Cambria"/>
                <a:cs typeface="Cambria"/>
              </a:rPr>
              <a:t>R</a:t>
            </a:r>
            <a:r>
              <a:rPr sz="2175" i="1" spc="217" baseline="21072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=</a:t>
            </a:r>
            <a:r>
              <a:rPr sz="2200" spc="-25" dirty="0">
                <a:latin typeface="Cambria"/>
                <a:cs typeface="Cambria"/>
              </a:rPr>
              <a:t> cba</a:t>
            </a:r>
            <a:endParaRPr sz="2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1319" y="97670"/>
            <a:ext cx="10517360" cy="500649"/>
          </a:xfrm>
          <a:prstGeom prst="rect">
            <a:avLst/>
          </a:prstGeom>
        </p:spPr>
        <p:txBody>
          <a:bodyPr vert="horz" wrap="square" lIns="0" tIns="130047" rIns="0" bIns="0" rtlCol="0">
            <a:spAutoFit/>
          </a:bodyPr>
          <a:lstStyle/>
          <a:p>
            <a:pPr marL="2139261">
              <a:spcBef>
                <a:spcPts val="100"/>
              </a:spcBef>
            </a:pPr>
            <a:r>
              <a:rPr dirty="0"/>
              <a:t>FSM</a:t>
            </a:r>
            <a:r>
              <a:rPr spc="-75" dirty="0"/>
              <a:t> </a:t>
            </a:r>
            <a:r>
              <a:rPr dirty="0"/>
              <a:t>for</a:t>
            </a:r>
            <a:r>
              <a:rPr spc="-71" dirty="0"/>
              <a:t> </a:t>
            </a:r>
            <a:r>
              <a:rPr spc="-35" dirty="0"/>
              <a:t>Vending</a:t>
            </a:r>
            <a:r>
              <a:rPr spc="-75" dirty="0"/>
              <a:t> </a:t>
            </a:r>
            <a:r>
              <a:rPr spc="-11" dirty="0"/>
              <a:t>Machine</a:t>
            </a:r>
          </a:p>
        </p:txBody>
      </p:sp>
      <p:sp>
        <p:nvSpPr>
          <p:cNvPr id="3" name="object 3"/>
          <p:cNvSpPr/>
          <p:nvPr/>
        </p:nvSpPr>
        <p:spPr>
          <a:xfrm>
            <a:off x="7163565" y="1895095"/>
            <a:ext cx="1338580" cy="914400"/>
          </a:xfrm>
          <a:custGeom>
            <a:avLst/>
            <a:gdLst/>
            <a:ahLst/>
            <a:cxnLst/>
            <a:rect l="l" t="t" r="r" b="b"/>
            <a:pathLst>
              <a:path w="1338579" h="914400">
                <a:moveTo>
                  <a:pt x="0" y="914400"/>
                </a:moveTo>
                <a:lnTo>
                  <a:pt x="1338071" y="914400"/>
                </a:lnTo>
                <a:lnTo>
                  <a:pt x="1338071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ln w="10668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261994" y="2053844"/>
            <a:ext cx="113982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82875">
              <a:spcBef>
                <a:spcPts val="100"/>
              </a:spcBef>
            </a:pPr>
            <a:r>
              <a:rPr spc="-11" dirty="0">
                <a:latin typeface="Cambria"/>
                <a:cs typeface="Cambria"/>
              </a:rPr>
              <a:t>Release Mechanism</a:t>
            </a:r>
            <a:endParaRPr>
              <a:latin typeface="Cambria"/>
              <a:cs typeface="Cambri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131313" y="1874527"/>
            <a:ext cx="1438911" cy="1010919"/>
            <a:chOff x="3607308" y="1874520"/>
            <a:chExt cx="1438910" cy="1010919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07308" y="1874520"/>
              <a:ext cx="1438656" cy="101041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657600" y="1894332"/>
              <a:ext cx="1338580" cy="914400"/>
            </a:xfrm>
            <a:custGeom>
              <a:avLst/>
              <a:gdLst/>
              <a:ahLst/>
              <a:cxnLst/>
              <a:rect l="l" t="t" r="r" b="b"/>
              <a:pathLst>
                <a:path w="1338579" h="914400">
                  <a:moveTo>
                    <a:pt x="1338072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1338072" y="914400"/>
                  </a:lnTo>
                  <a:lnTo>
                    <a:pt x="1338072" y="0"/>
                  </a:lnTo>
                  <a:close/>
                </a:path>
              </a:pathLst>
            </a:custGeom>
            <a:solidFill>
              <a:srgbClr val="D161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658362" y="1895094"/>
              <a:ext cx="1338580" cy="914400"/>
            </a:xfrm>
            <a:custGeom>
              <a:avLst/>
              <a:gdLst/>
              <a:ahLst/>
              <a:cxnLst/>
              <a:rect l="l" t="t" r="r" b="b"/>
              <a:pathLst>
                <a:path w="1338579" h="914400">
                  <a:moveTo>
                    <a:pt x="0" y="914400"/>
                  </a:moveTo>
                  <a:lnTo>
                    <a:pt x="1338072" y="914400"/>
                  </a:lnTo>
                  <a:lnTo>
                    <a:pt x="1338072" y="0"/>
                  </a:lnTo>
                  <a:lnTo>
                    <a:pt x="0" y="0"/>
                  </a:lnTo>
                  <a:lnTo>
                    <a:pt x="0" y="914400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192270" y="1916435"/>
            <a:ext cx="131826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8279" marR="234945" indent="6985" algn="ctr">
              <a:spcBef>
                <a:spcPts val="100"/>
              </a:spcBef>
            </a:pPr>
            <a:r>
              <a:rPr spc="-11" dirty="0">
                <a:solidFill>
                  <a:srgbClr val="FFFFFF"/>
                </a:solidFill>
                <a:latin typeface="Cambria"/>
                <a:cs typeface="Cambria"/>
              </a:rPr>
              <a:t>Vending Machine </a:t>
            </a:r>
            <a:r>
              <a:rPr spc="-25" dirty="0">
                <a:solidFill>
                  <a:srgbClr val="FFFFFF"/>
                </a:solidFill>
                <a:latin typeface="Cambria"/>
                <a:cs typeface="Cambria"/>
              </a:rPr>
              <a:t>FSM</a:t>
            </a:r>
            <a:endParaRPr>
              <a:latin typeface="Cambria"/>
              <a:cs typeface="Cambri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386072" y="1408183"/>
            <a:ext cx="2910840" cy="1938655"/>
            <a:chOff x="2862072" y="1408175"/>
            <a:chExt cx="2910840" cy="1938655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62072" y="1938527"/>
              <a:ext cx="874776" cy="26822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77259" y="1994915"/>
              <a:ext cx="127000" cy="10350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62072" y="2471927"/>
              <a:ext cx="874776" cy="26822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77259" y="2528315"/>
              <a:ext cx="127000" cy="10350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40807" y="2243327"/>
              <a:ext cx="832103" cy="268224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4994148" y="2326258"/>
              <a:ext cx="546735" cy="28575"/>
            </a:xfrm>
            <a:custGeom>
              <a:avLst/>
              <a:gdLst/>
              <a:ahLst/>
              <a:cxnLst/>
              <a:rect l="l" t="t" r="r" b="b"/>
              <a:pathLst>
                <a:path w="546735" h="28575">
                  <a:moveTo>
                    <a:pt x="38481" y="1143"/>
                  </a:moveTo>
                  <a:lnTo>
                    <a:pt x="381" y="0"/>
                  </a:lnTo>
                  <a:lnTo>
                    <a:pt x="0" y="12700"/>
                  </a:lnTo>
                  <a:lnTo>
                    <a:pt x="38100" y="13843"/>
                  </a:lnTo>
                  <a:lnTo>
                    <a:pt x="38481" y="1143"/>
                  </a:lnTo>
                  <a:close/>
                </a:path>
                <a:path w="546735" h="28575">
                  <a:moveTo>
                    <a:pt x="89281" y="2540"/>
                  </a:moveTo>
                  <a:lnTo>
                    <a:pt x="51181" y="1397"/>
                  </a:lnTo>
                  <a:lnTo>
                    <a:pt x="50800" y="14097"/>
                  </a:lnTo>
                  <a:lnTo>
                    <a:pt x="88900" y="15240"/>
                  </a:lnTo>
                  <a:lnTo>
                    <a:pt x="89281" y="2540"/>
                  </a:lnTo>
                  <a:close/>
                </a:path>
                <a:path w="546735" h="28575">
                  <a:moveTo>
                    <a:pt x="140081" y="3937"/>
                  </a:moveTo>
                  <a:lnTo>
                    <a:pt x="101981" y="2921"/>
                  </a:lnTo>
                  <a:lnTo>
                    <a:pt x="101600" y="15621"/>
                  </a:lnTo>
                  <a:lnTo>
                    <a:pt x="139700" y="16637"/>
                  </a:lnTo>
                  <a:lnTo>
                    <a:pt x="140081" y="3937"/>
                  </a:lnTo>
                  <a:close/>
                </a:path>
                <a:path w="546735" h="28575">
                  <a:moveTo>
                    <a:pt x="190881" y="5461"/>
                  </a:moveTo>
                  <a:lnTo>
                    <a:pt x="152781" y="4318"/>
                  </a:lnTo>
                  <a:lnTo>
                    <a:pt x="152400" y="17018"/>
                  </a:lnTo>
                  <a:lnTo>
                    <a:pt x="190500" y="18161"/>
                  </a:lnTo>
                  <a:lnTo>
                    <a:pt x="190881" y="5461"/>
                  </a:lnTo>
                  <a:close/>
                </a:path>
                <a:path w="546735" h="28575">
                  <a:moveTo>
                    <a:pt x="241554" y="6858"/>
                  </a:moveTo>
                  <a:lnTo>
                    <a:pt x="203581" y="5842"/>
                  </a:lnTo>
                  <a:lnTo>
                    <a:pt x="203200" y="18542"/>
                  </a:lnTo>
                  <a:lnTo>
                    <a:pt x="241300" y="19558"/>
                  </a:lnTo>
                  <a:lnTo>
                    <a:pt x="241554" y="6858"/>
                  </a:lnTo>
                  <a:close/>
                </a:path>
                <a:path w="546735" h="28575">
                  <a:moveTo>
                    <a:pt x="292354" y="8255"/>
                  </a:moveTo>
                  <a:lnTo>
                    <a:pt x="254254" y="7239"/>
                  </a:lnTo>
                  <a:lnTo>
                    <a:pt x="254000" y="19939"/>
                  </a:lnTo>
                  <a:lnTo>
                    <a:pt x="291973" y="20955"/>
                  </a:lnTo>
                  <a:lnTo>
                    <a:pt x="292354" y="8255"/>
                  </a:lnTo>
                  <a:close/>
                </a:path>
                <a:path w="546735" h="28575">
                  <a:moveTo>
                    <a:pt x="343281" y="9779"/>
                  </a:moveTo>
                  <a:lnTo>
                    <a:pt x="305054" y="8636"/>
                  </a:lnTo>
                  <a:lnTo>
                    <a:pt x="304673" y="21336"/>
                  </a:lnTo>
                  <a:lnTo>
                    <a:pt x="342900" y="22606"/>
                  </a:lnTo>
                  <a:lnTo>
                    <a:pt x="343281" y="9779"/>
                  </a:lnTo>
                  <a:close/>
                </a:path>
                <a:path w="546735" h="28575">
                  <a:moveTo>
                    <a:pt x="394081" y="11176"/>
                  </a:moveTo>
                  <a:lnTo>
                    <a:pt x="355981" y="10160"/>
                  </a:lnTo>
                  <a:lnTo>
                    <a:pt x="355600" y="22860"/>
                  </a:lnTo>
                  <a:lnTo>
                    <a:pt x="393700" y="24003"/>
                  </a:lnTo>
                  <a:lnTo>
                    <a:pt x="394081" y="11176"/>
                  </a:lnTo>
                  <a:close/>
                </a:path>
                <a:path w="546735" h="28575">
                  <a:moveTo>
                    <a:pt x="444881" y="12573"/>
                  </a:moveTo>
                  <a:lnTo>
                    <a:pt x="406781" y="11557"/>
                  </a:lnTo>
                  <a:lnTo>
                    <a:pt x="406400" y="24384"/>
                  </a:lnTo>
                  <a:lnTo>
                    <a:pt x="444500" y="25400"/>
                  </a:lnTo>
                  <a:lnTo>
                    <a:pt x="444881" y="12573"/>
                  </a:lnTo>
                  <a:close/>
                </a:path>
                <a:path w="546735" h="28575">
                  <a:moveTo>
                    <a:pt x="495681" y="14097"/>
                  </a:moveTo>
                  <a:lnTo>
                    <a:pt x="457581" y="12954"/>
                  </a:lnTo>
                  <a:lnTo>
                    <a:pt x="457200" y="25781"/>
                  </a:lnTo>
                  <a:lnTo>
                    <a:pt x="495300" y="26924"/>
                  </a:lnTo>
                  <a:lnTo>
                    <a:pt x="495681" y="14097"/>
                  </a:lnTo>
                  <a:close/>
                </a:path>
                <a:path w="546735" h="28575">
                  <a:moveTo>
                    <a:pt x="546354" y="15494"/>
                  </a:moveTo>
                  <a:lnTo>
                    <a:pt x="508381" y="14478"/>
                  </a:lnTo>
                  <a:lnTo>
                    <a:pt x="508000" y="27305"/>
                  </a:lnTo>
                  <a:lnTo>
                    <a:pt x="546100" y="28321"/>
                  </a:lnTo>
                  <a:lnTo>
                    <a:pt x="546354" y="1549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41136" y="2296667"/>
              <a:ext cx="97282" cy="10350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157472" y="2700527"/>
              <a:ext cx="265175" cy="646176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4289940" y="2872231"/>
              <a:ext cx="0" cy="393700"/>
            </a:xfrm>
            <a:custGeom>
              <a:avLst/>
              <a:gdLst/>
              <a:ahLst/>
              <a:cxnLst/>
              <a:rect l="l" t="t" r="r" b="b"/>
              <a:pathLst>
                <a:path h="393700">
                  <a:moveTo>
                    <a:pt x="0" y="0"/>
                  </a:moveTo>
                  <a:lnTo>
                    <a:pt x="0" y="393700"/>
                  </a:lnTo>
                </a:path>
              </a:pathLst>
            </a:custGeom>
            <a:ln w="1271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238244" y="2808731"/>
              <a:ext cx="103504" cy="96012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194047" y="1408175"/>
              <a:ext cx="265175" cy="646176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4320158" y="1437131"/>
              <a:ext cx="13335" cy="38100"/>
            </a:xfrm>
            <a:custGeom>
              <a:avLst/>
              <a:gdLst/>
              <a:ahLst/>
              <a:cxnLst/>
              <a:rect l="l" t="t" r="r" b="b"/>
              <a:pathLst>
                <a:path w="13335" h="38100">
                  <a:moveTo>
                    <a:pt x="12715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12715" y="38100"/>
                  </a:lnTo>
                  <a:lnTo>
                    <a:pt x="1271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326516" y="1487931"/>
              <a:ext cx="0" cy="292100"/>
            </a:xfrm>
            <a:custGeom>
              <a:avLst/>
              <a:gdLst/>
              <a:ahLst/>
              <a:cxnLst/>
              <a:rect l="l" t="t" r="r" b="b"/>
              <a:pathLst>
                <a:path h="292100">
                  <a:moveTo>
                    <a:pt x="0" y="0"/>
                  </a:moveTo>
                  <a:lnTo>
                    <a:pt x="0" y="292100"/>
                  </a:lnTo>
                </a:path>
              </a:pathLst>
            </a:custGeom>
            <a:ln w="1271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274819" y="1792731"/>
              <a:ext cx="103504" cy="101600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1939544" y="3061211"/>
            <a:ext cx="8310880" cy="3061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02252" algn="ctr">
              <a:spcBef>
                <a:spcPts val="95"/>
              </a:spcBef>
            </a:pPr>
            <a:r>
              <a:rPr sz="1600" spc="-11" dirty="0">
                <a:latin typeface="Cambria"/>
                <a:cs typeface="Cambria"/>
              </a:rPr>
              <a:t>Clock</a:t>
            </a:r>
            <a:endParaRPr sz="1600">
              <a:latin typeface="Cambria"/>
              <a:cs typeface="Cambria"/>
            </a:endParaRPr>
          </a:p>
          <a:p>
            <a:pPr>
              <a:spcBef>
                <a:spcPts val="515"/>
              </a:spcBef>
            </a:pPr>
            <a:endParaRPr sz="1600">
              <a:latin typeface="Cambria"/>
              <a:cs typeface="Cambria"/>
            </a:endParaRPr>
          </a:p>
          <a:p>
            <a:pPr marL="299078" marR="5080" indent="-287013">
              <a:buFont typeface="Wingdings"/>
              <a:buChar char=""/>
              <a:tabLst>
                <a:tab pos="299078" algn="l"/>
              </a:tabLst>
            </a:pPr>
            <a:r>
              <a:rPr dirty="0">
                <a:latin typeface="Cambria"/>
                <a:cs typeface="Cambria"/>
              </a:rPr>
              <a:t>A</a:t>
            </a:r>
            <a:r>
              <a:rPr spc="7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vending</a:t>
            </a:r>
            <a:r>
              <a:rPr spc="2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machine</a:t>
            </a:r>
            <a:r>
              <a:rPr spc="2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can</a:t>
            </a:r>
            <a:r>
              <a:rPr spc="5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be</a:t>
            </a:r>
            <a:r>
              <a:rPr spc="4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designed</a:t>
            </a:r>
            <a:r>
              <a:rPr spc="3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using</a:t>
            </a:r>
            <a:r>
              <a:rPr spc="4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FSM</a:t>
            </a:r>
            <a:r>
              <a:rPr spc="2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model</a:t>
            </a:r>
            <a:r>
              <a:rPr spc="3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with</a:t>
            </a:r>
            <a:r>
              <a:rPr spc="4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auto</a:t>
            </a:r>
            <a:r>
              <a:rPr spc="4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billing.</a:t>
            </a:r>
            <a:r>
              <a:rPr spc="1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It</a:t>
            </a:r>
            <a:r>
              <a:rPr spc="60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reduces </a:t>
            </a:r>
            <a:r>
              <a:rPr dirty="0">
                <a:latin typeface="Cambria"/>
                <a:cs typeface="Cambria"/>
              </a:rPr>
              <a:t>the</a:t>
            </a:r>
            <a:r>
              <a:rPr spc="-35" dirty="0">
                <a:latin typeface="Cambria"/>
                <a:cs typeface="Cambria"/>
              </a:rPr>
              <a:t> </a:t>
            </a:r>
            <a:r>
              <a:rPr spc="-31" dirty="0">
                <a:latin typeface="Cambria"/>
                <a:cs typeface="Cambria"/>
              </a:rPr>
              <a:t>hardware.</a:t>
            </a:r>
            <a:r>
              <a:rPr spc="-4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The</a:t>
            </a:r>
            <a:r>
              <a:rPr spc="-1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typical</a:t>
            </a:r>
            <a:r>
              <a:rPr spc="-4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no</a:t>
            </a:r>
            <a:r>
              <a:rPr spc="-3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of</a:t>
            </a:r>
            <a:r>
              <a:rPr spc="-3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steps</a:t>
            </a:r>
            <a:r>
              <a:rPr spc="-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included</a:t>
            </a:r>
            <a:r>
              <a:rPr spc="-5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in</a:t>
            </a:r>
            <a:r>
              <a:rPr spc="-3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FSM</a:t>
            </a:r>
            <a:r>
              <a:rPr spc="-51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vending</a:t>
            </a:r>
            <a:r>
              <a:rPr spc="-9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machines</a:t>
            </a:r>
            <a:r>
              <a:rPr spc="-65" dirty="0">
                <a:latin typeface="Cambria"/>
                <a:cs typeface="Cambria"/>
              </a:rPr>
              <a:t> </a:t>
            </a:r>
            <a:r>
              <a:rPr spc="-20" dirty="0">
                <a:latin typeface="Cambria"/>
                <a:cs typeface="Cambria"/>
              </a:rPr>
              <a:t>are:</a:t>
            </a:r>
            <a:endParaRPr>
              <a:latin typeface="Cambria"/>
              <a:cs typeface="Cambria"/>
            </a:endParaRPr>
          </a:p>
          <a:p>
            <a:pPr marL="814049" lvl="1" indent="-344162">
              <a:buAutoNum type="arabicPeriod"/>
              <a:tabLst>
                <a:tab pos="814049" algn="l"/>
              </a:tabLst>
            </a:pPr>
            <a:r>
              <a:rPr spc="-11" dirty="0">
                <a:latin typeface="Cambria"/>
                <a:cs typeface="Cambria"/>
              </a:rPr>
              <a:t>Selection</a:t>
            </a:r>
            <a:r>
              <a:rPr spc="-8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of</a:t>
            </a:r>
            <a:r>
              <a:rPr spc="-51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product</a:t>
            </a:r>
            <a:r>
              <a:rPr spc="-4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by</a:t>
            </a:r>
            <a:r>
              <a:rPr spc="-5" dirty="0">
                <a:latin typeface="Cambria"/>
                <a:cs typeface="Cambria"/>
              </a:rPr>
              <a:t> </a:t>
            </a:r>
            <a:r>
              <a:rPr spc="-20" dirty="0">
                <a:latin typeface="Cambria"/>
                <a:cs typeface="Cambria"/>
              </a:rPr>
              <a:t>User.</a:t>
            </a:r>
            <a:endParaRPr>
              <a:latin typeface="Cambria"/>
              <a:cs typeface="Cambria"/>
            </a:endParaRPr>
          </a:p>
          <a:p>
            <a:pPr marL="814049" lvl="1" indent="-344162">
              <a:spcBef>
                <a:spcPts val="5"/>
              </a:spcBef>
              <a:buAutoNum type="arabicPeriod"/>
              <a:tabLst>
                <a:tab pos="814049" algn="l"/>
              </a:tabLst>
            </a:pPr>
            <a:r>
              <a:rPr spc="-11" dirty="0">
                <a:latin typeface="Cambria"/>
                <a:cs typeface="Cambria"/>
              </a:rPr>
              <a:t>waiting</a:t>
            </a:r>
            <a:r>
              <a:rPr spc="-9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for</a:t>
            </a:r>
            <a:r>
              <a:rPr spc="-4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Insertion</a:t>
            </a:r>
            <a:r>
              <a:rPr spc="-3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of</a:t>
            </a:r>
            <a:r>
              <a:rPr spc="-75" dirty="0">
                <a:latin typeface="Cambria"/>
                <a:cs typeface="Cambria"/>
              </a:rPr>
              <a:t> </a:t>
            </a:r>
            <a:r>
              <a:rPr spc="-20" dirty="0">
                <a:latin typeface="Cambria"/>
                <a:cs typeface="Cambria"/>
              </a:rPr>
              <a:t>Coin.</a:t>
            </a:r>
            <a:endParaRPr>
              <a:latin typeface="Cambria"/>
              <a:cs typeface="Cambria"/>
            </a:endParaRPr>
          </a:p>
          <a:p>
            <a:pPr marL="814049" lvl="1" indent="-344162">
              <a:buAutoNum type="arabicPeriod"/>
              <a:tabLst>
                <a:tab pos="814049" algn="l"/>
              </a:tabLst>
            </a:pPr>
            <a:r>
              <a:rPr dirty="0">
                <a:latin typeface="Cambria"/>
                <a:cs typeface="Cambria"/>
              </a:rPr>
              <a:t>Product</a:t>
            </a:r>
            <a:r>
              <a:rPr spc="-65" dirty="0">
                <a:latin typeface="Cambria"/>
                <a:cs typeface="Cambria"/>
              </a:rPr>
              <a:t> </a:t>
            </a:r>
            <a:r>
              <a:rPr spc="-20" dirty="0">
                <a:latin typeface="Cambria"/>
                <a:cs typeface="Cambria"/>
              </a:rPr>
              <a:t>delivery</a:t>
            </a:r>
            <a:r>
              <a:rPr spc="-4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and</a:t>
            </a:r>
            <a:r>
              <a:rPr spc="-71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service.</a:t>
            </a:r>
            <a:endParaRPr>
              <a:latin typeface="Cambria"/>
              <a:cs typeface="Cambria"/>
            </a:endParaRPr>
          </a:p>
          <a:p>
            <a:pPr marL="299078" indent="-286378">
              <a:buFont typeface="Wingdings"/>
              <a:buChar char=""/>
              <a:tabLst>
                <a:tab pos="299078" algn="l"/>
              </a:tabLst>
            </a:pPr>
            <a:r>
              <a:rPr dirty="0">
                <a:latin typeface="Cambria"/>
                <a:cs typeface="Cambria"/>
              </a:rPr>
              <a:t>Entire</a:t>
            </a:r>
            <a:r>
              <a:rPr spc="-3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things</a:t>
            </a:r>
            <a:r>
              <a:rPr spc="-7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can</a:t>
            </a:r>
            <a:r>
              <a:rPr spc="-7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be</a:t>
            </a:r>
            <a:r>
              <a:rPr spc="-3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modeled</a:t>
            </a:r>
            <a:r>
              <a:rPr spc="-10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using</a:t>
            </a:r>
            <a:r>
              <a:rPr spc="-35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mealy</a:t>
            </a:r>
            <a:r>
              <a:rPr spc="-55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machine.</a:t>
            </a:r>
            <a:endParaRPr>
              <a:latin typeface="Cambria"/>
              <a:cs typeface="Cambria"/>
            </a:endParaRPr>
          </a:p>
          <a:p>
            <a:pPr marL="299078" indent="-286378">
              <a:buFont typeface="Wingdings"/>
              <a:buChar char=""/>
              <a:tabLst>
                <a:tab pos="299078" algn="l"/>
              </a:tabLst>
            </a:pPr>
            <a:r>
              <a:rPr dirty="0">
                <a:latin typeface="Cambria"/>
                <a:cs typeface="Cambria"/>
              </a:rPr>
              <a:t>Machine</a:t>
            </a:r>
            <a:r>
              <a:rPr spc="-4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can</a:t>
            </a:r>
            <a:r>
              <a:rPr spc="-4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count</a:t>
            </a:r>
            <a:r>
              <a:rPr spc="-4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the</a:t>
            </a:r>
            <a:r>
              <a:rPr spc="-35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value</a:t>
            </a:r>
            <a:r>
              <a:rPr spc="-4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of</a:t>
            </a:r>
            <a:r>
              <a:rPr spc="-5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inserted</a:t>
            </a:r>
            <a:r>
              <a:rPr spc="-2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coin</a:t>
            </a:r>
            <a:r>
              <a:rPr spc="-3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and</a:t>
            </a:r>
            <a:r>
              <a:rPr spc="-3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take</a:t>
            </a:r>
            <a:r>
              <a:rPr spc="2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the</a:t>
            </a:r>
            <a:r>
              <a:rPr spc="-5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decision</a:t>
            </a:r>
            <a:r>
              <a:rPr spc="-60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regarding</a:t>
            </a:r>
            <a:endParaRPr>
              <a:latin typeface="Cambria"/>
              <a:cs typeface="Cambria"/>
            </a:endParaRPr>
          </a:p>
          <a:p>
            <a:pPr marL="299078"/>
            <a:r>
              <a:rPr dirty="0">
                <a:latin typeface="Cambria"/>
                <a:cs typeface="Cambria"/>
              </a:rPr>
              <a:t>product</a:t>
            </a:r>
            <a:r>
              <a:rPr spc="-95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release.</a:t>
            </a:r>
            <a:endParaRPr>
              <a:latin typeface="Cambria"/>
              <a:cs typeface="Cambria"/>
            </a:endParaRPr>
          </a:p>
          <a:p>
            <a:pPr marL="299078" indent="-286378">
              <a:buFont typeface="Wingdings"/>
              <a:buChar char=""/>
              <a:tabLst>
                <a:tab pos="299078" algn="l"/>
              </a:tabLst>
            </a:pPr>
            <a:r>
              <a:rPr dirty="0">
                <a:latin typeface="Cambria"/>
                <a:cs typeface="Cambria"/>
              </a:rPr>
              <a:t>FSM</a:t>
            </a:r>
            <a:r>
              <a:rPr spc="-4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can</a:t>
            </a:r>
            <a:r>
              <a:rPr spc="-7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also</a:t>
            </a:r>
            <a:r>
              <a:rPr spc="-4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be</a:t>
            </a:r>
            <a:r>
              <a:rPr spc="-2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used</a:t>
            </a:r>
            <a:r>
              <a:rPr spc="-2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for</a:t>
            </a:r>
            <a:r>
              <a:rPr spc="-3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spelling</a:t>
            </a:r>
            <a:r>
              <a:rPr spc="-75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checking.</a:t>
            </a:r>
            <a:endParaRPr>
              <a:latin typeface="Cambria"/>
              <a:cs typeface="Cambria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xfrm>
            <a:off x="1297942" y="5446074"/>
            <a:ext cx="5981700" cy="1275412"/>
          </a:xfrm>
          <a:prstGeom prst="rect">
            <a:avLst/>
          </a:prstGeom>
        </p:spPr>
        <p:txBody>
          <a:bodyPr vert="horz" wrap="square" lIns="0" tIns="974703" rIns="0" bIns="0" rtlCol="0">
            <a:spAutoFit/>
          </a:bodyPr>
          <a:lstStyle/>
          <a:p>
            <a:pPr marL="3117773">
              <a:lnSpc>
                <a:spcPts val="1885"/>
              </a:lnSpc>
            </a:pPr>
            <a:fld id="{81D60167-4931-47E6-BA6A-407CBD079E47}" type="slidenum">
              <a:rPr spc="-25" dirty="0"/>
              <a:pPr marL="3117773">
                <a:lnSpc>
                  <a:spcPts val="1885"/>
                </a:lnSpc>
              </a:pPr>
              <a:t>130</a:t>
            </a:fld>
            <a:endParaRPr spc="-25" dirty="0"/>
          </a:p>
        </p:txBody>
      </p:sp>
      <p:sp>
        <p:nvSpPr>
          <p:cNvPr id="26" name="object 26"/>
          <p:cNvSpPr txBox="1"/>
          <p:nvPr/>
        </p:nvSpPr>
        <p:spPr>
          <a:xfrm>
            <a:off x="1939544" y="859665"/>
            <a:ext cx="4998720" cy="110286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78" indent="-286378">
              <a:spcBef>
                <a:spcPts val="100"/>
              </a:spcBef>
              <a:buFont typeface="Wingdings"/>
              <a:buChar char=""/>
              <a:tabLst>
                <a:tab pos="299078" algn="l"/>
              </a:tabLst>
            </a:pPr>
            <a:r>
              <a:rPr dirty="0">
                <a:latin typeface="Cambria"/>
                <a:cs typeface="Cambria"/>
              </a:rPr>
              <a:t>A</a:t>
            </a:r>
            <a:r>
              <a:rPr spc="-2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typical</a:t>
            </a:r>
            <a:r>
              <a:rPr spc="-40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vending</a:t>
            </a:r>
            <a:r>
              <a:rPr spc="-9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machine</a:t>
            </a:r>
            <a:r>
              <a:rPr spc="-6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look</a:t>
            </a:r>
            <a:r>
              <a:rPr spc="-4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like</a:t>
            </a:r>
            <a:r>
              <a:rPr spc="-4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as</a:t>
            </a:r>
            <a:r>
              <a:rPr spc="-11" dirty="0">
                <a:latin typeface="Cambria"/>
                <a:cs typeface="Cambria"/>
              </a:rPr>
              <a:t> following.</a:t>
            </a:r>
            <a:endParaRPr>
              <a:latin typeface="Cambria"/>
              <a:cs typeface="Cambria"/>
            </a:endParaRPr>
          </a:p>
          <a:p>
            <a:pPr marR="402581" algn="r">
              <a:spcBef>
                <a:spcPts val="1505"/>
              </a:spcBef>
            </a:pPr>
            <a:r>
              <a:rPr sz="1600" spc="-11" dirty="0">
                <a:latin typeface="Cambria"/>
                <a:cs typeface="Cambria"/>
              </a:rPr>
              <a:t>Reset</a:t>
            </a:r>
            <a:endParaRPr sz="1600">
              <a:latin typeface="Cambria"/>
              <a:cs typeface="Cambria"/>
            </a:endParaRPr>
          </a:p>
          <a:p>
            <a:pPr marL="690863" algn="ctr">
              <a:spcBef>
                <a:spcPts val="1000"/>
              </a:spcBef>
            </a:pPr>
            <a:r>
              <a:rPr sz="1600" spc="-51" dirty="0">
                <a:latin typeface="Cambria"/>
                <a:cs typeface="Cambria"/>
              </a:rPr>
              <a:t>N</a:t>
            </a:r>
            <a:endParaRPr sz="1600">
              <a:latin typeface="Cambria"/>
              <a:cs typeface="Cambria"/>
            </a:endParaRPr>
          </a:p>
        </p:txBody>
      </p:sp>
      <p:graphicFrame>
        <p:nvGraphicFramePr>
          <p:cNvPr id="27" name="object 27"/>
          <p:cNvGraphicFramePr>
            <a:graphicFrameLocks noGrp="1"/>
          </p:cNvGraphicFramePr>
          <p:nvPr/>
        </p:nvGraphicFramePr>
        <p:xfrm>
          <a:off x="3500627" y="1889764"/>
          <a:ext cx="1569720" cy="9137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8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5317">
                <a:tc rowSpan="3">
                  <a:txBody>
                    <a:bodyPr/>
                    <a:lstStyle/>
                    <a:p>
                      <a:pPr marL="121920" marR="118110" indent="114300">
                        <a:lnSpc>
                          <a:spcPct val="100000"/>
                        </a:lnSpc>
                        <a:spcBef>
                          <a:spcPts val="1350"/>
                        </a:spcBef>
                      </a:pPr>
                      <a:r>
                        <a:rPr sz="1900" spc="-20" dirty="0">
                          <a:latin typeface="Cambria"/>
                          <a:cs typeface="Cambria"/>
                        </a:rPr>
                        <a:t>Coin </a:t>
                      </a:r>
                      <a:r>
                        <a:rPr sz="1900" spc="-10" dirty="0">
                          <a:latin typeface="Cambria"/>
                          <a:cs typeface="Cambria"/>
                        </a:rPr>
                        <a:t>Sensor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171451" marB="0">
                    <a:lnL w="12700">
                      <a:solidFill>
                        <a:srgbClr val="000000"/>
                      </a:solidFill>
                      <a:prstDash val="sysDash"/>
                    </a:lnL>
                    <a:lnR w="12700">
                      <a:solidFill>
                        <a:srgbClr val="000000"/>
                      </a:solidFill>
                      <a:prstDash val="sysDash"/>
                    </a:lnR>
                    <a:lnT w="12700">
                      <a:solidFill>
                        <a:srgbClr val="000000"/>
                      </a:solidFill>
                      <a:prstDash val="sysDash"/>
                    </a:lnT>
                    <a:lnB w="12700">
                      <a:solidFill>
                        <a:srgbClr val="000000"/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ysDash"/>
                    </a:lnL>
                    <a:lnB w="12700">
                      <a:solidFill>
                        <a:srgbClr val="000000"/>
                      </a:solidFill>
                      <a:prstDash val="sysDash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71450" marB="0">
                    <a:lnL w="12700">
                      <a:solidFill>
                        <a:srgbClr val="000000"/>
                      </a:solidFill>
                      <a:prstDash val="sysDash"/>
                    </a:lnL>
                    <a:lnR w="12700">
                      <a:solidFill>
                        <a:srgbClr val="000000"/>
                      </a:solidFill>
                      <a:prstDash val="sysDash"/>
                    </a:lnR>
                    <a:lnT w="12700">
                      <a:solidFill>
                        <a:srgbClr val="000000"/>
                      </a:solidFill>
                      <a:prstDash val="sysDash"/>
                    </a:lnT>
                    <a:lnB w="12700">
                      <a:solidFill>
                        <a:srgbClr val="000000"/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ysDash"/>
                    </a:lnL>
                    <a:lnT w="12700">
                      <a:solidFill>
                        <a:srgbClr val="000000"/>
                      </a:solidFill>
                      <a:prstDash val="sysDash"/>
                    </a:lnT>
                    <a:lnB w="12700">
                      <a:solidFill>
                        <a:srgbClr val="000000"/>
                      </a:solidFill>
                      <a:prstDash val="sysDash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0653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71450" marB="0">
                    <a:lnL w="12700">
                      <a:solidFill>
                        <a:srgbClr val="000000"/>
                      </a:solidFill>
                      <a:prstDash val="sysDash"/>
                    </a:lnL>
                    <a:lnR w="12700">
                      <a:solidFill>
                        <a:srgbClr val="000000"/>
                      </a:solidFill>
                      <a:prstDash val="sysDash"/>
                    </a:lnR>
                    <a:lnT w="12700">
                      <a:solidFill>
                        <a:srgbClr val="000000"/>
                      </a:solidFill>
                      <a:prstDash val="sysDash"/>
                    </a:lnT>
                    <a:lnB w="12700">
                      <a:solidFill>
                        <a:srgbClr val="000000"/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 marL="295275">
                        <a:lnSpc>
                          <a:spcPts val="950"/>
                        </a:lnSpc>
                        <a:spcBef>
                          <a:spcPts val="755"/>
                        </a:spcBef>
                      </a:pPr>
                      <a:r>
                        <a:rPr sz="1600" spc="-50" dirty="0">
                          <a:latin typeface="Cambria"/>
                          <a:cs typeface="Cambria"/>
                        </a:rPr>
                        <a:t>D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95885" marB="0">
                    <a:lnL w="12700">
                      <a:solidFill>
                        <a:srgbClr val="000000"/>
                      </a:solidFill>
                      <a:prstDash val="sysDash"/>
                    </a:lnL>
                    <a:lnT w="12700">
                      <a:solidFill>
                        <a:srgbClr val="000000"/>
                      </a:solidFill>
                      <a:prstDash val="sysDash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159346" y="1972635"/>
          <a:ext cx="7858125" cy="37439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8455">
                <a:tc>
                  <a:txBody>
                    <a:bodyPr/>
                    <a:lstStyle/>
                    <a:p>
                      <a:pPr marL="12465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600" b="1" spc="-20" dirty="0">
                          <a:latin typeface="Cambria"/>
                          <a:cs typeface="Cambria"/>
                        </a:rPr>
                        <a:t>Mealy</a:t>
                      </a:r>
                      <a:r>
                        <a:rPr sz="1600" b="1" spc="-4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b="1" spc="-10" dirty="0">
                          <a:latin typeface="Cambria"/>
                          <a:cs typeface="Cambria"/>
                        </a:rPr>
                        <a:t>Machine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34925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tc>
                  <a:txBody>
                    <a:bodyPr/>
                    <a:lstStyle/>
                    <a:p>
                      <a:pPr marL="12242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600" b="1" spc="-10" dirty="0">
                          <a:latin typeface="Cambria"/>
                          <a:cs typeface="Cambria"/>
                        </a:rPr>
                        <a:t>Moore</a:t>
                      </a:r>
                      <a:r>
                        <a:rPr sz="1600" b="1" spc="-6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b="1" spc="-10" dirty="0">
                          <a:latin typeface="Cambria"/>
                          <a:cs typeface="Cambria"/>
                        </a:rPr>
                        <a:t>Machine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34925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7080">
                <a:tc>
                  <a:txBody>
                    <a:bodyPr/>
                    <a:lstStyle/>
                    <a:p>
                      <a:pPr marL="46990" marR="44450">
                        <a:lnSpc>
                          <a:spcPct val="100000"/>
                        </a:lnSpc>
                        <a:spcBef>
                          <a:spcPts val="280"/>
                        </a:spcBef>
                        <a:tabLst>
                          <a:tab pos="790575" algn="l"/>
                          <a:tab pos="1657985" algn="l"/>
                          <a:tab pos="2192020" algn="l"/>
                          <a:tab pos="2771140" algn="l"/>
                          <a:tab pos="3182620" algn="l"/>
                        </a:tabLst>
                      </a:pPr>
                      <a:r>
                        <a:rPr sz="1600" spc="-10" dirty="0">
                          <a:latin typeface="Cambria"/>
                          <a:cs typeface="Cambria"/>
                        </a:rPr>
                        <a:t>Output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	</a:t>
                      </a:r>
                      <a:r>
                        <a:rPr sz="1600" spc="-10" dirty="0">
                          <a:latin typeface="Cambria"/>
                          <a:cs typeface="Cambria"/>
                        </a:rPr>
                        <a:t>depends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	</a:t>
                      </a:r>
                      <a:r>
                        <a:rPr sz="1600" spc="-20" dirty="0">
                          <a:latin typeface="Cambria"/>
                          <a:cs typeface="Cambria"/>
                        </a:rPr>
                        <a:t>both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	</a:t>
                      </a:r>
                      <a:r>
                        <a:rPr sz="1600" spc="-20" dirty="0">
                          <a:latin typeface="Cambria"/>
                          <a:cs typeface="Cambria"/>
                        </a:rPr>
                        <a:t>upon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	</a:t>
                      </a:r>
                      <a:r>
                        <a:rPr sz="1600" spc="-25" dirty="0">
                          <a:latin typeface="Cambria"/>
                          <a:cs typeface="Cambria"/>
                        </a:rPr>
                        <a:t>the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	</a:t>
                      </a:r>
                      <a:r>
                        <a:rPr sz="1600" spc="-25" dirty="0">
                          <a:latin typeface="Cambria"/>
                          <a:cs typeface="Cambria"/>
                        </a:rPr>
                        <a:t>present 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state</a:t>
                      </a:r>
                      <a:r>
                        <a:rPr sz="1600" spc="-6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and</a:t>
                      </a:r>
                      <a:r>
                        <a:rPr sz="1600" spc="-3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the</a:t>
                      </a:r>
                      <a:r>
                        <a:rPr sz="1600" spc="-3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-10" dirty="0">
                          <a:latin typeface="Cambria"/>
                          <a:cs typeface="Cambria"/>
                        </a:rPr>
                        <a:t>present</a:t>
                      </a:r>
                      <a:r>
                        <a:rPr sz="1600" spc="-7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-10" dirty="0">
                          <a:latin typeface="Cambria"/>
                          <a:cs typeface="Cambria"/>
                        </a:rPr>
                        <a:t>input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3556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9530" marR="46990">
                        <a:lnSpc>
                          <a:spcPct val="100000"/>
                        </a:lnSpc>
                        <a:spcBef>
                          <a:spcPts val="280"/>
                        </a:spcBef>
                        <a:tabLst>
                          <a:tab pos="798830" algn="l"/>
                          <a:tab pos="1667510" algn="l"/>
                          <a:tab pos="2183130" algn="l"/>
                          <a:tab pos="2766695" algn="l"/>
                          <a:tab pos="3183255" algn="l"/>
                        </a:tabLst>
                      </a:pPr>
                      <a:r>
                        <a:rPr sz="1600" spc="-10" dirty="0">
                          <a:latin typeface="Cambria"/>
                          <a:cs typeface="Cambria"/>
                        </a:rPr>
                        <a:t>Output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	</a:t>
                      </a:r>
                      <a:r>
                        <a:rPr sz="1600" spc="-10" dirty="0">
                          <a:latin typeface="Cambria"/>
                          <a:cs typeface="Cambria"/>
                        </a:rPr>
                        <a:t>depends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	</a:t>
                      </a:r>
                      <a:r>
                        <a:rPr sz="1600" spc="-20" dirty="0">
                          <a:latin typeface="Cambria"/>
                          <a:cs typeface="Cambria"/>
                        </a:rPr>
                        <a:t>only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	</a:t>
                      </a:r>
                      <a:r>
                        <a:rPr sz="1600" spc="-20" dirty="0">
                          <a:latin typeface="Cambria"/>
                          <a:cs typeface="Cambria"/>
                        </a:rPr>
                        <a:t>upon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	</a:t>
                      </a:r>
                      <a:r>
                        <a:rPr sz="1600" spc="-25" dirty="0">
                          <a:latin typeface="Cambria"/>
                          <a:cs typeface="Cambria"/>
                        </a:rPr>
                        <a:t>the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	</a:t>
                      </a:r>
                      <a:r>
                        <a:rPr sz="1600" spc="-30" dirty="0">
                          <a:latin typeface="Cambria"/>
                          <a:cs typeface="Cambria"/>
                        </a:rPr>
                        <a:t>present </a:t>
                      </a:r>
                      <a:r>
                        <a:rPr sz="1600" spc="-10" dirty="0">
                          <a:latin typeface="Cambria"/>
                          <a:cs typeface="Cambria"/>
                        </a:rPr>
                        <a:t>state.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35560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2295">
                <a:tc>
                  <a:txBody>
                    <a:bodyPr/>
                    <a:lstStyle/>
                    <a:p>
                      <a:pPr marL="46990" marR="320675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600" spc="-25" dirty="0">
                          <a:latin typeface="Cambria"/>
                          <a:cs typeface="Cambria"/>
                        </a:rPr>
                        <a:t>Generally,</a:t>
                      </a:r>
                      <a:r>
                        <a:rPr sz="1600" spc="-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it has</a:t>
                      </a:r>
                      <a:r>
                        <a:rPr sz="1600" spc="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-10" dirty="0">
                          <a:latin typeface="Cambria"/>
                          <a:cs typeface="Cambria"/>
                        </a:rPr>
                        <a:t>fewer 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states</a:t>
                      </a:r>
                      <a:r>
                        <a:rPr sz="1600" spc="-3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than</a:t>
                      </a:r>
                      <a:r>
                        <a:rPr sz="1600" spc="-10" dirty="0">
                          <a:latin typeface="Cambria"/>
                          <a:cs typeface="Cambria"/>
                        </a:rPr>
                        <a:t> Moore Machine.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36195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9530" marR="313055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600" spc="-20" dirty="0">
                          <a:latin typeface="Cambria"/>
                          <a:cs typeface="Cambria"/>
                        </a:rPr>
                        <a:t>Generally,</a:t>
                      </a:r>
                      <a:r>
                        <a:rPr sz="1600" spc="9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it</a:t>
                      </a:r>
                      <a:r>
                        <a:rPr sz="1600" spc="10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has</a:t>
                      </a:r>
                      <a:r>
                        <a:rPr sz="1600" spc="9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more</a:t>
                      </a:r>
                      <a:r>
                        <a:rPr sz="1600" spc="8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states</a:t>
                      </a:r>
                      <a:r>
                        <a:rPr sz="1600" spc="5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than</a:t>
                      </a:r>
                      <a:r>
                        <a:rPr sz="1600" spc="8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-20" dirty="0">
                          <a:latin typeface="Cambria"/>
                          <a:cs typeface="Cambria"/>
                        </a:rPr>
                        <a:t>Mealy </a:t>
                      </a:r>
                      <a:r>
                        <a:rPr sz="1600" spc="-10" dirty="0">
                          <a:latin typeface="Cambria"/>
                          <a:cs typeface="Cambria"/>
                        </a:rPr>
                        <a:t>Machine.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36195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69975">
                <a:tc>
                  <a:txBody>
                    <a:bodyPr/>
                    <a:lstStyle/>
                    <a:p>
                      <a:pPr marL="46990" marR="24765" algn="just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600" dirty="0">
                          <a:latin typeface="Cambria"/>
                          <a:cs typeface="Cambria"/>
                        </a:rPr>
                        <a:t>The</a:t>
                      </a:r>
                      <a:r>
                        <a:rPr sz="1600" spc="195" dirty="0">
                          <a:latin typeface="Cambria"/>
                          <a:cs typeface="Cambria"/>
                        </a:rPr>
                        <a:t>  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value</a:t>
                      </a:r>
                      <a:r>
                        <a:rPr sz="1600" spc="195" dirty="0">
                          <a:latin typeface="Cambria"/>
                          <a:cs typeface="Cambria"/>
                        </a:rPr>
                        <a:t>  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of</a:t>
                      </a:r>
                      <a:r>
                        <a:rPr sz="1600" spc="200" dirty="0">
                          <a:latin typeface="Cambria"/>
                          <a:cs typeface="Cambria"/>
                        </a:rPr>
                        <a:t>  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the</a:t>
                      </a:r>
                      <a:r>
                        <a:rPr sz="1600" spc="195" dirty="0">
                          <a:latin typeface="Cambria"/>
                          <a:cs typeface="Cambria"/>
                        </a:rPr>
                        <a:t>  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output</a:t>
                      </a:r>
                      <a:r>
                        <a:rPr sz="1600" spc="190" dirty="0">
                          <a:latin typeface="Cambria"/>
                          <a:cs typeface="Cambria"/>
                        </a:rPr>
                        <a:t>  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function</a:t>
                      </a:r>
                      <a:r>
                        <a:rPr sz="1600" spc="195" dirty="0">
                          <a:latin typeface="Cambria"/>
                          <a:cs typeface="Cambria"/>
                        </a:rPr>
                        <a:t>  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is</a:t>
                      </a:r>
                      <a:r>
                        <a:rPr sz="1600" spc="195" dirty="0">
                          <a:latin typeface="Cambria"/>
                          <a:cs typeface="Cambria"/>
                        </a:rPr>
                        <a:t>  </a:t>
                      </a:r>
                      <a:r>
                        <a:rPr sz="1600" spc="-50" dirty="0">
                          <a:latin typeface="Cambria"/>
                          <a:cs typeface="Cambria"/>
                        </a:rPr>
                        <a:t>a 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function</a:t>
                      </a:r>
                      <a:r>
                        <a:rPr sz="1600" spc="6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of</a:t>
                      </a:r>
                      <a:r>
                        <a:rPr sz="1600" spc="7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the</a:t>
                      </a:r>
                      <a:r>
                        <a:rPr sz="1600" spc="7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transitions</a:t>
                      </a:r>
                      <a:r>
                        <a:rPr sz="1600" spc="8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and</a:t>
                      </a:r>
                      <a:r>
                        <a:rPr sz="1600" spc="8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the</a:t>
                      </a:r>
                      <a:r>
                        <a:rPr sz="1600" spc="7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-10" dirty="0">
                          <a:latin typeface="Cambria"/>
                          <a:cs typeface="Cambria"/>
                        </a:rPr>
                        <a:t>changes, 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when</a:t>
                      </a:r>
                      <a:r>
                        <a:rPr sz="1600" spc="4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the</a:t>
                      </a:r>
                      <a:r>
                        <a:rPr sz="1600" spc="4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input</a:t>
                      </a:r>
                      <a:r>
                        <a:rPr sz="1600" spc="5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logic</a:t>
                      </a:r>
                      <a:r>
                        <a:rPr sz="1600" spc="6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on</a:t>
                      </a:r>
                      <a:r>
                        <a:rPr sz="1600" spc="5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the</a:t>
                      </a:r>
                      <a:r>
                        <a:rPr sz="1600" spc="5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present</a:t>
                      </a:r>
                      <a:r>
                        <a:rPr sz="1600" spc="3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state</a:t>
                      </a:r>
                      <a:r>
                        <a:rPr sz="1600" spc="6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-25" dirty="0">
                          <a:latin typeface="Cambria"/>
                          <a:cs typeface="Cambria"/>
                        </a:rPr>
                        <a:t>is </a:t>
                      </a:r>
                      <a:r>
                        <a:rPr sz="1600" spc="-10" dirty="0">
                          <a:latin typeface="Cambria"/>
                          <a:cs typeface="Cambria"/>
                        </a:rPr>
                        <a:t>done.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36195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9530" marR="24765" algn="just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600" dirty="0">
                          <a:latin typeface="Cambria"/>
                          <a:cs typeface="Cambria"/>
                        </a:rPr>
                        <a:t>The</a:t>
                      </a:r>
                      <a:r>
                        <a:rPr sz="1600" spc="200" dirty="0">
                          <a:latin typeface="Cambria"/>
                          <a:cs typeface="Cambria"/>
                        </a:rPr>
                        <a:t>  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value</a:t>
                      </a:r>
                      <a:r>
                        <a:rPr sz="1600" spc="190" dirty="0">
                          <a:latin typeface="Cambria"/>
                          <a:cs typeface="Cambria"/>
                        </a:rPr>
                        <a:t>  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of</a:t>
                      </a:r>
                      <a:r>
                        <a:rPr sz="1600" spc="200" dirty="0">
                          <a:latin typeface="Cambria"/>
                          <a:cs typeface="Cambria"/>
                        </a:rPr>
                        <a:t>  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the</a:t>
                      </a:r>
                      <a:r>
                        <a:rPr sz="1600" spc="195" dirty="0">
                          <a:latin typeface="Cambria"/>
                          <a:cs typeface="Cambria"/>
                        </a:rPr>
                        <a:t>  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output</a:t>
                      </a:r>
                      <a:r>
                        <a:rPr sz="1600" spc="195" dirty="0">
                          <a:latin typeface="Cambria"/>
                          <a:cs typeface="Cambria"/>
                        </a:rPr>
                        <a:t>  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function</a:t>
                      </a:r>
                      <a:r>
                        <a:rPr sz="1600" spc="195" dirty="0">
                          <a:latin typeface="Cambria"/>
                          <a:cs typeface="Cambria"/>
                        </a:rPr>
                        <a:t>  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is</a:t>
                      </a:r>
                      <a:r>
                        <a:rPr sz="1600" spc="190" dirty="0">
                          <a:latin typeface="Cambria"/>
                          <a:cs typeface="Cambria"/>
                        </a:rPr>
                        <a:t>  </a:t>
                      </a:r>
                      <a:r>
                        <a:rPr sz="1600" spc="-50" dirty="0">
                          <a:latin typeface="Cambria"/>
                          <a:cs typeface="Cambria"/>
                        </a:rPr>
                        <a:t>a 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function</a:t>
                      </a:r>
                      <a:r>
                        <a:rPr sz="1600" spc="254" dirty="0">
                          <a:latin typeface="Cambria"/>
                          <a:cs typeface="Cambria"/>
                        </a:rPr>
                        <a:t>  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of</a:t>
                      </a:r>
                      <a:r>
                        <a:rPr sz="1600" spc="260" dirty="0">
                          <a:latin typeface="Cambria"/>
                          <a:cs typeface="Cambria"/>
                        </a:rPr>
                        <a:t>  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the</a:t>
                      </a:r>
                      <a:r>
                        <a:rPr sz="1600" spc="260" dirty="0">
                          <a:latin typeface="Cambria"/>
                          <a:cs typeface="Cambria"/>
                        </a:rPr>
                        <a:t>  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current</a:t>
                      </a:r>
                      <a:r>
                        <a:rPr sz="1600" spc="260" dirty="0">
                          <a:latin typeface="Cambria"/>
                          <a:cs typeface="Cambria"/>
                        </a:rPr>
                        <a:t>  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state</a:t>
                      </a:r>
                      <a:r>
                        <a:rPr sz="1600" spc="254" dirty="0">
                          <a:latin typeface="Cambria"/>
                          <a:cs typeface="Cambria"/>
                        </a:rPr>
                        <a:t>  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and</a:t>
                      </a:r>
                      <a:r>
                        <a:rPr sz="1600" spc="260" dirty="0">
                          <a:latin typeface="Cambria"/>
                          <a:cs typeface="Cambria"/>
                        </a:rPr>
                        <a:t>  </a:t>
                      </a:r>
                      <a:r>
                        <a:rPr sz="1600" spc="-25" dirty="0">
                          <a:latin typeface="Cambria"/>
                          <a:cs typeface="Cambria"/>
                        </a:rPr>
                        <a:t>the 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changes</a:t>
                      </a:r>
                      <a:r>
                        <a:rPr sz="1600" spc="12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at</a:t>
                      </a:r>
                      <a:r>
                        <a:rPr sz="1600" spc="13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the</a:t>
                      </a:r>
                      <a:r>
                        <a:rPr sz="1600" spc="12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clock</a:t>
                      </a:r>
                      <a:r>
                        <a:rPr sz="1600" spc="12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edges,</a:t>
                      </a:r>
                      <a:r>
                        <a:rPr sz="1600" spc="12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whenever</a:t>
                      </a:r>
                      <a:r>
                        <a:rPr sz="1600" spc="12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-10" dirty="0">
                          <a:latin typeface="Cambria"/>
                          <a:cs typeface="Cambria"/>
                        </a:rPr>
                        <a:t>state changes</a:t>
                      </a:r>
                      <a:r>
                        <a:rPr sz="1600" spc="-4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-10" dirty="0">
                          <a:latin typeface="Cambria"/>
                          <a:cs typeface="Cambria"/>
                        </a:rPr>
                        <a:t>occur.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36195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69975">
                <a:tc>
                  <a:txBody>
                    <a:bodyPr/>
                    <a:lstStyle/>
                    <a:p>
                      <a:pPr marL="46990" marR="6286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dirty="0">
                          <a:latin typeface="Cambria"/>
                          <a:cs typeface="Cambria"/>
                        </a:rPr>
                        <a:t>Mealy</a:t>
                      </a:r>
                      <a:r>
                        <a:rPr sz="1600" spc="-2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machines</a:t>
                      </a:r>
                      <a:r>
                        <a:rPr sz="1600" spc="-5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react</a:t>
                      </a:r>
                      <a:r>
                        <a:rPr sz="1600" spc="-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faster</a:t>
                      </a:r>
                      <a:r>
                        <a:rPr sz="1600" spc="-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to</a:t>
                      </a:r>
                      <a:r>
                        <a:rPr sz="1600" spc="-2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inputs.</a:t>
                      </a:r>
                      <a:r>
                        <a:rPr sz="1600" spc="-5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-20" dirty="0">
                          <a:latin typeface="Cambria"/>
                          <a:cs typeface="Cambria"/>
                        </a:rPr>
                        <a:t>They </a:t>
                      </a:r>
                      <a:r>
                        <a:rPr sz="1600" spc="-10" dirty="0">
                          <a:latin typeface="Cambria"/>
                          <a:cs typeface="Cambria"/>
                        </a:rPr>
                        <a:t>generally</a:t>
                      </a:r>
                      <a:r>
                        <a:rPr sz="1600" spc="-1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-10" dirty="0">
                          <a:latin typeface="Cambria"/>
                          <a:cs typeface="Cambria"/>
                        </a:rPr>
                        <a:t>react</a:t>
                      </a:r>
                      <a:r>
                        <a:rPr sz="1600" spc="-6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in</a:t>
                      </a:r>
                      <a:r>
                        <a:rPr sz="1600" spc="-3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the same</a:t>
                      </a:r>
                      <a:r>
                        <a:rPr sz="1600" spc="-2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clock</a:t>
                      </a:r>
                      <a:r>
                        <a:rPr sz="1600" spc="-4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-10" dirty="0">
                          <a:latin typeface="Cambria"/>
                          <a:cs typeface="Cambria"/>
                        </a:rPr>
                        <a:t>cycle.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37465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9530" marR="24765" algn="just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dirty="0">
                          <a:latin typeface="Cambria"/>
                          <a:cs typeface="Cambria"/>
                        </a:rPr>
                        <a:t>In</a:t>
                      </a:r>
                      <a:r>
                        <a:rPr sz="1600" spc="17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Moore</a:t>
                      </a:r>
                      <a:r>
                        <a:rPr sz="1600" spc="16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machines,</a:t>
                      </a:r>
                      <a:r>
                        <a:rPr sz="1600" spc="17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more</a:t>
                      </a:r>
                      <a:r>
                        <a:rPr sz="1600" spc="24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logic</a:t>
                      </a:r>
                      <a:r>
                        <a:rPr sz="1600" spc="18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is</a:t>
                      </a:r>
                      <a:r>
                        <a:rPr sz="1600" spc="18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-10" dirty="0">
                          <a:latin typeface="Cambria"/>
                          <a:cs typeface="Cambria"/>
                        </a:rPr>
                        <a:t>required 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to</a:t>
                      </a:r>
                      <a:r>
                        <a:rPr sz="1600" spc="47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decode</a:t>
                      </a:r>
                      <a:r>
                        <a:rPr sz="1600" spc="46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the</a:t>
                      </a:r>
                      <a:r>
                        <a:rPr sz="1600" spc="47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outputs</a:t>
                      </a:r>
                      <a:r>
                        <a:rPr sz="1600" spc="48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resulting</a:t>
                      </a:r>
                      <a:r>
                        <a:rPr sz="1600" spc="46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in</a:t>
                      </a:r>
                      <a:r>
                        <a:rPr sz="1600" spc="47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-20" dirty="0">
                          <a:latin typeface="Cambria"/>
                          <a:cs typeface="Cambria"/>
                        </a:rPr>
                        <a:t>more 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circuit</a:t>
                      </a:r>
                      <a:r>
                        <a:rPr sz="1600" spc="135" dirty="0">
                          <a:latin typeface="Cambria"/>
                          <a:cs typeface="Cambria"/>
                        </a:rPr>
                        <a:t>  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delays.</a:t>
                      </a:r>
                      <a:r>
                        <a:rPr sz="1600" spc="135" dirty="0">
                          <a:latin typeface="Cambria"/>
                          <a:cs typeface="Cambria"/>
                        </a:rPr>
                        <a:t>  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They</a:t>
                      </a:r>
                      <a:r>
                        <a:rPr sz="1600" spc="140" dirty="0">
                          <a:latin typeface="Cambria"/>
                          <a:cs typeface="Cambria"/>
                        </a:rPr>
                        <a:t>  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generally</a:t>
                      </a:r>
                      <a:r>
                        <a:rPr sz="1600" spc="140" dirty="0">
                          <a:latin typeface="Cambria"/>
                          <a:cs typeface="Cambria"/>
                        </a:rPr>
                        <a:t>  </a:t>
                      </a:r>
                      <a:r>
                        <a:rPr sz="1600" dirty="0">
                          <a:latin typeface="Cambria"/>
                          <a:cs typeface="Cambria"/>
                        </a:rPr>
                        <a:t>react</a:t>
                      </a:r>
                      <a:r>
                        <a:rPr sz="1600" spc="135" dirty="0">
                          <a:latin typeface="Cambria"/>
                          <a:cs typeface="Cambria"/>
                        </a:rPr>
                        <a:t>  </a:t>
                      </a:r>
                      <a:r>
                        <a:rPr sz="1600" spc="-25" dirty="0">
                          <a:latin typeface="Cambria"/>
                          <a:cs typeface="Cambria"/>
                        </a:rPr>
                        <a:t>one </a:t>
                      </a:r>
                      <a:r>
                        <a:rPr sz="1600" spc="-10" dirty="0">
                          <a:latin typeface="Cambria"/>
                          <a:cs typeface="Cambria"/>
                        </a:rPr>
                        <a:t>clock</a:t>
                      </a:r>
                      <a:r>
                        <a:rPr sz="1600" spc="-6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-10" dirty="0">
                          <a:latin typeface="Cambria"/>
                          <a:cs typeface="Cambria"/>
                        </a:rPr>
                        <a:t>cycle</a:t>
                      </a:r>
                      <a:r>
                        <a:rPr sz="1600" spc="-3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-10" dirty="0">
                          <a:latin typeface="Cambria"/>
                          <a:cs typeface="Cambria"/>
                        </a:rPr>
                        <a:t>later.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37465" marB="0">
                    <a:lnL w="9525">
                      <a:solidFill>
                        <a:srgbClr val="DDDDDD"/>
                      </a:solidFill>
                      <a:prstDash val="solid"/>
                    </a:lnL>
                    <a:lnR w="9525">
                      <a:solidFill>
                        <a:srgbClr val="DDDDDD"/>
                      </a:solidFill>
                      <a:prstDash val="solid"/>
                    </a:lnR>
                    <a:lnT w="9525">
                      <a:solidFill>
                        <a:srgbClr val="DDDDDD"/>
                      </a:solidFill>
                      <a:prstDash val="solid"/>
                    </a:lnT>
                    <a:lnB w="9525">
                      <a:solidFill>
                        <a:srgbClr val="DDDDD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297942" y="5446074"/>
            <a:ext cx="5981700" cy="1275412"/>
          </a:xfrm>
          <a:prstGeom prst="rect">
            <a:avLst/>
          </a:prstGeom>
        </p:spPr>
        <p:txBody>
          <a:bodyPr vert="horz" wrap="square" lIns="0" tIns="974703" rIns="0" bIns="0" rtlCol="0">
            <a:spAutoFit/>
          </a:bodyPr>
          <a:lstStyle/>
          <a:p>
            <a:pPr marL="3117773">
              <a:lnSpc>
                <a:spcPts val="1885"/>
              </a:lnSpc>
            </a:pPr>
            <a:fld id="{81D60167-4931-47E6-BA6A-407CBD079E47}" type="slidenum">
              <a:rPr spc="-25" dirty="0"/>
              <a:pPr marL="3117773">
                <a:lnSpc>
                  <a:spcPts val="1885"/>
                </a:lnSpc>
              </a:pPr>
              <a:t>131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075183" y="1084585"/>
            <a:ext cx="7666355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spcBef>
                <a:spcPts val="95"/>
              </a:spcBef>
            </a:pPr>
            <a:r>
              <a:rPr sz="1600" dirty="0">
                <a:latin typeface="Cambria"/>
                <a:cs typeface="Cambria"/>
              </a:rPr>
              <a:t>The</a:t>
            </a:r>
            <a:r>
              <a:rPr sz="1600" spc="-45" dirty="0">
                <a:latin typeface="Cambria"/>
                <a:cs typeface="Cambria"/>
              </a:rPr>
              <a:t> </a:t>
            </a:r>
            <a:r>
              <a:rPr sz="1600" spc="-11" dirty="0">
                <a:latin typeface="Cambria"/>
                <a:cs typeface="Cambria"/>
              </a:rPr>
              <a:t>following</a:t>
            </a:r>
            <a:r>
              <a:rPr sz="1600" spc="-4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table</a:t>
            </a:r>
            <a:r>
              <a:rPr sz="1600" spc="-51" dirty="0">
                <a:latin typeface="Cambria"/>
                <a:cs typeface="Cambria"/>
              </a:rPr>
              <a:t> </a:t>
            </a:r>
            <a:r>
              <a:rPr sz="1600" spc="-11" dirty="0">
                <a:latin typeface="Cambria"/>
                <a:cs typeface="Cambria"/>
              </a:rPr>
              <a:t>highlights</a:t>
            </a:r>
            <a:r>
              <a:rPr sz="1600" spc="-2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the</a:t>
            </a:r>
            <a:r>
              <a:rPr sz="1600" spc="-11" dirty="0">
                <a:latin typeface="Cambria"/>
                <a:cs typeface="Cambria"/>
              </a:rPr>
              <a:t> points</a:t>
            </a:r>
            <a:r>
              <a:rPr sz="1600" spc="-71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that </a:t>
            </a:r>
            <a:r>
              <a:rPr sz="1600" spc="-20" dirty="0">
                <a:latin typeface="Cambria"/>
                <a:cs typeface="Cambria"/>
              </a:rPr>
              <a:t>differentiate</a:t>
            </a:r>
            <a:r>
              <a:rPr sz="1600" spc="-10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a</a:t>
            </a:r>
            <a:r>
              <a:rPr sz="1600" spc="-40" dirty="0">
                <a:latin typeface="Cambria"/>
                <a:cs typeface="Cambria"/>
              </a:rPr>
              <a:t> </a:t>
            </a:r>
            <a:r>
              <a:rPr sz="1600" spc="-11" dirty="0">
                <a:latin typeface="Cambria"/>
                <a:cs typeface="Cambria"/>
              </a:rPr>
              <a:t>Mealy</a:t>
            </a:r>
            <a:r>
              <a:rPr sz="1600" spc="-31" dirty="0">
                <a:latin typeface="Cambria"/>
                <a:cs typeface="Cambria"/>
              </a:rPr>
              <a:t> </a:t>
            </a:r>
            <a:r>
              <a:rPr sz="1600" spc="-11" dirty="0">
                <a:latin typeface="Cambria"/>
                <a:cs typeface="Cambria"/>
              </a:rPr>
              <a:t>Machine</a:t>
            </a:r>
            <a:r>
              <a:rPr sz="1600" spc="-20" dirty="0">
                <a:latin typeface="Cambria"/>
                <a:cs typeface="Cambria"/>
              </a:rPr>
              <a:t> </a:t>
            </a:r>
            <a:r>
              <a:rPr sz="1600" spc="-11" dirty="0">
                <a:latin typeface="Cambria"/>
                <a:cs typeface="Cambria"/>
              </a:rPr>
              <a:t>from</a:t>
            </a:r>
            <a:r>
              <a:rPr sz="1600" spc="-5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a</a:t>
            </a:r>
            <a:r>
              <a:rPr sz="1600" spc="5" dirty="0">
                <a:latin typeface="Cambria"/>
                <a:cs typeface="Cambria"/>
              </a:rPr>
              <a:t> </a:t>
            </a:r>
            <a:r>
              <a:rPr sz="1600" spc="-11" dirty="0">
                <a:latin typeface="Cambria"/>
                <a:cs typeface="Cambria"/>
              </a:rPr>
              <a:t>Moore Machine.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61319" y="97670"/>
            <a:ext cx="10517360" cy="500649"/>
          </a:xfrm>
          <a:prstGeom prst="rect">
            <a:avLst/>
          </a:prstGeom>
        </p:spPr>
        <p:txBody>
          <a:bodyPr vert="horz" wrap="square" lIns="0" tIns="130047" rIns="0" bIns="0" rtlCol="0">
            <a:spAutoFit/>
          </a:bodyPr>
          <a:lstStyle/>
          <a:p>
            <a:pPr marL="1523327">
              <a:spcBef>
                <a:spcPts val="100"/>
              </a:spcBef>
            </a:pPr>
            <a:r>
              <a:rPr spc="-11" dirty="0"/>
              <a:t>Mealy</a:t>
            </a:r>
            <a:r>
              <a:rPr spc="-120" dirty="0"/>
              <a:t> </a:t>
            </a:r>
            <a:r>
              <a:rPr dirty="0"/>
              <a:t>Machine</a:t>
            </a:r>
            <a:r>
              <a:rPr spc="-65" dirty="0"/>
              <a:t> </a:t>
            </a:r>
            <a:r>
              <a:rPr spc="-71" dirty="0"/>
              <a:t>Vs</a:t>
            </a:r>
            <a:r>
              <a:rPr spc="-95" dirty="0"/>
              <a:t> </a:t>
            </a:r>
            <a:r>
              <a:rPr dirty="0"/>
              <a:t>Moore</a:t>
            </a:r>
            <a:r>
              <a:rPr spc="-65" dirty="0"/>
              <a:t> </a:t>
            </a:r>
            <a:r>
              <a:rPr spc="-11" dirty="0"/>
              <a:t>Machine.</a:t>
            </a:r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70308" y="153931"/>
            <a:ext cx="8843645" cy="6556375"/>
            <a:chOff x="146304" y="153923"/>
            <a:chExt cx="8843645" cy="6556375"/>
          </a:xfrm>
        </p:grpSpPr>
        <p:sp>
          <p:nvSpPr>
            <p:cNvPr id="3" name="object 3"/>
            <p:cNvSpPr/>
            <p:nvPr/>
          </p:nvSpPr>
          <p:spPr>
            <a:xfrm>
              <a:off x="146304" y="6391656"/>
              <a:ext cx="8832850" cy="309245"/>
            </a:xfrm>
            <a:custGeom>
              <a:avLst/>
              <a:gdLst/>
              <a:ahLst/>
              <a:cxnLst/>
              <a:rect l="l" t="t" r="r" b="b"/>
              <a:pathLst>
                <a:path w="8832850" h="309245">
                  <a:moveTo>
                    <a:pt x="8832723" y="0"/>
                  </a:moveTo>
                  <a:lnTo>
                    <a:pt x="0" y="0"/>
                  </a:lnTo>
                  <a:lnTo>
                    <a:pt x="0" y="309054"/>
                  </a:lnTo>
                  <a:lnTo>
                    <a:pt x="8832723" y="309054"/>
                  </a:lnTo>
                  <a:lnTo>
                    <a:pt x="8832723" y="0"/>
                  </a:lnTo>
                  <a:close/>
                </a:path>
              </a:pathLst>
            </a:custGeom>
            <a:solidFill>
              <a:srgbClr val="8AAC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52400" y="158495"/>
              <a:ext cx="8832850" cy="6546850"/>
            </a:xfrm>
            <a:custGeom>
              <a:avLst/>
              <a:gdLst/>
              <a:ahLst/>
              <a:cxnLst/>
              <a:rect l="l" t="t" r="r" b="b"/>
              <a:pathLst>
                <a:path w="8832850" h="6546850">
                  <a:moveTo>
                    <a:pt x="0" y="6546723"/>
                  </a:moveTo>
                  <a:lnTo>
                    <a:pt x="8832723" y="6546723"/>
                  </a:lnTo>
                  <a:lnTo>
                    <a:pt x="8832723" y="0"/>
                  </a:lnTo>
                  <a:lnTo>
                    <a:pt x="0" y="0"/>
                  </a:lnTo>
                  <a:lnTo>
                    <a:pt x="0" y="6546723"/>
                  </a:lnTo>
                  <a:close/>
                </a:path>
              </a:pathLst>
            </a:custGeom>
            <a:ln w="9144">
              <a:solidFill>
                <a:srgbClr val="7996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23360" y="1847091"/>
            <a:ext cx="4008120" cy="656843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1297942" y="5446074"/>
            <a:ext cx="5981700" cy="1275412"/>
          </a:xfrm>
          <a:prstGeom prst="rect">
            <a:avLst/>
          </a:prstGeom>
        </p:spPr>
        <p:txBody>
          <a:bodyPr vert="horz" wrap="square" lIns="0" tIns="974703" rIns="0" bIns="0" rtlCol="0">
            <a:spAutoFit/>
          </a:bodyPr>
          <a:lstStyle/>
          <a:p>
            <a:pPr marL="3117773">
              <a:lnSpc>
                <a:spcPts val="1885"/>
              </a:lnSpc>
            </a:pPr>
            <a:fld id="{81D60167-4931-47E6-BA6A-407CBD079E47}" type="slidenum">
              <a:rPr spc="-25" dirty="0"/>
              <a:pPr marL="3117773">
                <a:lnSpc>
                  <a:spcPts val="1885"/>
                </a:lnSpc>
              </a:pPr>
              <a:t>132</a:t>
            </a:fld>
            <a:endParaRPr spc="-25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76400" y="6697669"/>
            <a:ext cx="8839200" cy="8255"/>
          </a:xfrm>
          <a:custGeom>
            <a:avLst/>
            <a:gdLst/>
            <a:ahLst/>
            <a:cxnLst/>
            <a:rect l="l" t="t" r="r" b="b"/>
            <a:pathLst>
              <a:path w="8839200" h="8254">
                <a:moveTo>
                  <a:pt x="0" y="7937"/>
                </a:moveTo>
                <a:lnTo>
                  <a:pt x="8839200" y="7937"/>
                </a:lnTo>
                <a:lnTo>
                  <a:pt x="8839200" y="0"/>
                </a:lnTo>
                <a:lnTo>
                  <a:pt x="0" y="0"/>
                </a:lnTo>
                <a:lnTo>
                  <a:pt x="0" y="7937"/>
                </a:lnTo>
                <a:close/>
              </a:path>
            </a:pathLst>
          </a:custGeom>
          <a:solidFill>
            <a:srgbClr val="C5D1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76400" y="1393957"/>
            <a:ext cx="8839200" cy="4994911"/>
          </a:xfrm>
          <a:custGeom>
            <a:avLst/>
            <a:gdLst/>
            <a:ahLst/>
            <a:cxnLst/>
            <a:rect l="l" t="t" r="r" b="b"/>
            <a:pathLst>
              <a:path w="8839200" h="4994910">
                <a:moveTo>
                  <a:pt x="0" y="4994656"/>
                </a:moveTo>
                <a:lnTo>
                  <a:pt x="8839200" y="4994656"/>
                </a:lnTo>
                <a:lnTo>
                  <a:pt x="8839200" y="0"/>
                </a:lnTo>
                <a:lnTo>
                  <a:pt x="0" y="0"/>
                </a:lnTo>
                <a:lnTo>
                  <a:pt x="0" y="4994656"/>
                </a:lnTo>
                <a:close/>
              </a:path>
            </a:pathLst>
          </a:custGeom>
          <a:solidFill>
            <a:srgbClr val="C5D1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4000" y="6705599"/>
            <a:ext cx="9144000" cy="152400"/>
          </a:xfrm>
          <a:custGeom>
            <a:avLst/>
            <a:gdLst/>
            <a:ahLst/>
            <a:cxnLst/>
            <a:rect l="l" t="t" r="r" b="b"/>
            <a:pathLst>
              <a:path w="9144000" h="152400">
                <a:moveTo>
                  <a:pt x="9144000" y="0"/>
                </a:moveTo>
                <a:lnTo>
                  <a:pt x="0" y="0"/>
                </a:lnTo>
                <a:lnTo>
                  <a:pt x="0" y="152400"/>
                </a:lnTo>
                <a:lnTo>
                  <a:pt x="9144000" y="1524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1524000" y="0"/>
            <a:ext cx="9144000" cy="6858000"/>
            <a:chOff x="0" y="0"/>
            <a:chExt cx="9144000" cy="6858000"/>
          </a:xfrm>
        </p:grpSpPr>
        <p:sp>
          <p:nvSpPr>
            <p:cNvPr id="6" name="object 6"/>
            <p:cNvSpPr/>
            <p:nvPr/>
          </p:nvSpPr>
          <p:spPr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l" t="t" r="r" b="b"/>
              <a:pathLst>
                <a:path w="9144000" h="6858000">
                  <a:moveTo>
                    <a:pt x="9144000" y="0"/>
                  </a:moveTo>
                  <a:lnTo>
                    <a:pt x="8991600" y="0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1393952"/>
                  </a:lnTo>
                  <a:lnTo>
                    <a:pt x="0" y="6858000"/>
                  </a:lnTo>
                  <a:lnTo>
                    <a:pt x="152400" y="6858000"/>
                  </a:lnTo>
                  <a:lnTo>
                    <a:pt x="152400" y="1393952"/>
                  </a:lnTo>
                  <a:lnTo>
                    <a:pt x="8991600" y="1393952"/>
                  </a:lnTo>
                  <a:lnTo>
                    <a:pt x="8991600" y="6858000"/>
                  </a:lnTo>
                  <a:lnTo>
                    <a:pt x="9144000" y="6858000"/>
                  </a:lnTo>
                  <a:lnTo>
                    <a:pt x="9144000" y="139395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9352" y="6388608"/>
              <a:ext cx="8832850" cy="309245"/>
            </a:xfrm>
            <a:custGeom>
              <a:avLst/>
              <a:gdLst/>
              <a:ahLst/>
              <a:cxnLst/>
              <a:rect l="l" t="t" r="r" b="b"/>
              <a:pathLst>
                <a:path w="8832850" h="309245">
                  <a:moveTo>
                    <a:pt x="8832723" y="0"/>
                  </a:moveTo>
                  <a:lnTo>
                    <a:pt x="0" y="0"/>
                  </a:lnTo>
                  <a:lnTo>
                    <a:pt x="0" y="309054"/>
                  </a:lnTo>
                  <a:lnTo>
                    <a:pt x="8832723" y="309054"/>
                  </a:lnTo>
                  <a:lnTo>
                    <a:pt x="8832723" y="0"/>
                  </a:lnTo>
                  <a:close/>
                </a:path>
              </a:pathLst>
            </a:custGeom>
            <a:solidFill>
              <a:srgbClr val="8AAC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2400" y="155447"/>
              <a:ext cx="8832850" cy="6546850"/>
            </a:xfrm>
            <a:custGeom>
              <a:avLst/>
              <a:gdLst/>
              <a:ahLst/>
              <a:cxnLst/>
              <a:rect l="l" t="t" r="r" b="b"/>
              <a:pathLst>
                <a:path w="8832850" h="6546850">
                  <a:moveTo>
                    <a:pt x="0" y="6546723"/>
                  </a:moveTo>
                  <a:lnTo>
                    <a:pt x="8832723" y="6546723"/>
                  </a:lnTo>
                  <a:lnTo>
                    <a:pt x="8832723" y="0"/>
                  </a:lnTo>
                  <a:lnTo>
                    <a:pt x="0" y="0"/>
                  </a:lnTo>
                  <a:lnTo>
                    <a:pt x="0" y="6546723"/>
                  </a:lnTo>
                  <a:close/>
                </a:path>
              </a:pathLst>
            </a:custGeom>
            <a:ln w="9144">
              <a:solidFill>
                <a:srgbClr val="7996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2400" y="1277111"/>
              <a:ext cx="8832850" cy="0"/>
            </a:xfrm>
            <a:custGeom>
              <a:avLst/>
              <a:gdLst/>
              <a:ahLst/>
              <a:cxnLst/>
              <a:rect l="l" t="t" r="r" b="b"/>
              <a:pathLst>
                <a:path w="8832850">
                  <a:moveTo>
                    <a:pt x="0" y="0"/>
                  </a:moveTo>
                  <a:lnTo>
                    <a:pt x="8832723" y="0"/>
                  </a:lnTo>
                </a:path>
              </a:pathLst>
            </a:custGeom>
            <a:ln w="9144">
              <a:solidFill>
                <a:srgbClr val="79969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67200" y="955547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255397" y="3937"/>
                  </a:lnTo>
                  <a:lnTo>
                    <a:pt x="208407" y="15493"/>
                  </a:lnTo>
                  <a:lnTo>
                    <a:pt x="164719" y="34036"/>
                  </a:lnTo>
                  <a:lnTo>
                    <a:pt x="124840" y="58800"/>
                  </a:lnTo>
                  <a:lnTo>
                    <a:pt x="89280" y="89280"/>
                  </a:lnTo>
                  <a:lnTo>
                    <a:pt x="58800" y="124713"/>
                  </a:lnTo>
                  <a:lnTo>
                    <a:pt x="34036" y="164718"/>
                  </a:lnTo>
                  <a:lnTo>
                    <a:pt x="15494" y="208406"/>
                  </a:lnTo>
                  <a:lnTo>
                    <a:pt x="3937" y="255397"/>
                  </a:lnTo>
                  <a:lnTo>
                    <a:pt x="0" y="304800"/>
                  </a:lnTo>
                  <a:lnTo>
                    <a:pt x="3937" y="354202"/>
                  </a:lnTo>
                  <a:lnTo>
                    <a:pt x="15494" y="401065"/>
                  </a:lnTo>
                  <a:lnTo>
                    <a:pt x="34036" y="444880"/>
                  </a:lnTo>
                  <a:lnTo>
                    <a:pt x="58800" y="484759"/>
                  </a:lnTo>
                  <a:lnTo>
                    <a:pt x="89280" y="520318"/>
                  </a:lnTo>
                  <a:lnTo>
                    <a:pt x="124840" y="550799"/>
                  </a:lnTo>
                  <a:lnTo>
                    <a:pt x="164719" y="575563"/>
                  </a:lnTo>
                  <a:lnTo>
                    <a:pt x="208534" y="594105"/>
                  </a:lnTo>
                  <a:lnTo>
                    <a:pt x="255397" y="605663"/>
                  </a:lnTo>
                  <a:lnTo>
                    <a:pt x="304800" y="609600"/>
                  </a:lnTo>
                  <a:lnTo>
                    <a:pt x="354202" y="605663"/>
                  </a:lnTo>
                  <a:lnTo>
                    <a:pt x="401065" y="594105"/>
                  </a:lnTo>
                  <a:lnTo>
                    <a:pt x="444880" y="575563"/>
                  </a:lnTo>
                  <a:lnTo>
                    <a:pt x="484759" y="550799"/>
                  </a:lnTo>
                  <a:lnTo>
                    <a:pt x="520319" y="520318"/>
                  </a:lnTo>
                  <a:lnTo>
                    <a:pt x="550799" y="484759"/>
                  </a:lnTo>
                  <a:lnTo>
                    <a:pt x="575563" y="444880"/>
                  </a:lnTo>
                  <a:lnTo>
                    <a:pt x="594105" y="401065"/>
                  </a:lnTo>
                  <a:lnTo>
                    <a:pt x="605536" y="354202"/>
                  </a:lnTo>
                  <a:lnTo>
                    <a:pt x="609600" y="304800"/>
                  </a:lnTo>
                  <a:lnTo>
                    <a:pt x="605536" y="255397"/>
                  </a:lnTo>
                  <a:lnTo>
                    <a:pt x="593978" y="208406"/>
                  </a:lnTo>
                  <a:lnTo>
                    <a:pt x="575563" y="164718"/>
                  </a:lnTo>
                  <a:lnTo>
                    <a:pt x="550799" y="124713"/>
                  </a:lnTo>
                  <a:lnTo>
                    <a:pt x="520319" y="89280"/>
                  </a:lnTo>
                  <a:lnTo>
                    <a:pt x="484759" y="58800"/>
                  </a:lnTo>
                  <a:lnTo>
                    <a:pt x="444880" y="34036"/>
                  </a:lnTo>
                  <a:lnTo>
                    <a:pt x="401065" y="15493"/>
                  </a:lnTo>
                  <a:lnTo>
                    <a:pt x="354202" y="3937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335780" y="1025651"/>
              <a:ext cx="472440" cy="471170"/>
            </a:xfrm>
            <a:custGeom>
              <a:avLst/>
              <a:gdLst/>
              <a:ahLst/>
              <a:cxnLst/>
              <a:rect l="l" t="t" r="r" b="b"/>
              <a:pathLst>
                <a:path w="472439" h="471169">
                  <a:moveTo>
                    <a:pt x="438023" y="234823"/>
                  </a:moveTo>
                  <a:lnTo>
                    <a:pt x="437261" y="215773"/>
                  </a:lnTo>
                  <a:lnTo>
                    <a:pt x="429260" y="176403"/>
                  </a:lnTo>
                  <a:lnTo>
                    <a:pt x="421132" y="156768"/>
                  </a:lnTo>
                  <a:lnTo>
                    <a:pt x="421132" y="237363"/>
                  </a:lnTo>
                  <a:lnTo>
                    <a:pt x="420116" y="256413"/>
                  </a:lnTo>
                  <a:lnTo>
                    <a:pt x="406146" y="309753"/>
                  </a:lnTo>
                  <a:lnTo>
                    <a:pt x="378206" y="354203"/>
                  </a:lnTo>
                  <a:lnTo>
                    <a:pt x="338709" y="389636"/>
                  </a:lnTo>
                  <a:lnTo>
                    <a:pt x="272161" y="417576"/>
                  </a:lnTo>
                  <a:lnTo>
                    <a:pt x="234696" y="421386"/>
                  </a:lnTo>
                  <a:lnTo>
                    <a:pt x="215646" y="420116"/>
                  </a:lnTo>
                  <a:lnTo>
                    <a:pt x="162941" y="406146"/>
                  </a:lnTo>
                  <a:lnTo>
                    <a:pt x="117348" y="378206"/>
                  </a:lnTo>
                  <a:lnTo>
                    <a:pt x="81788" y="337693"/>
                  </a:lnTo>
                  <a:lnTo>
                    <a:pt x="58801" y="289433"/>
                  </a:lnTo>
                  <a:lnTo>
                    <a:pt x="50927" y="234823"/>
                  </a:lnTo>
                  <a:lnTo>
                    <a:pt x="51943" y="215773"/>
                  </a:lnTo>
                  <a:lnTo>
                    <a:pt x="65913" y="162433"/>
                  </a:lnTo>
                  <a:lnTo>
                    <a:pt x="93853" y="117983"/>
                  </a:lnTo>
                  <a:lnTo>
                    <a:pt x="133477" y="82550"/>
                  </a:lnTo>
                  <a:lnTo>
                    <a:pt x="182118" y="59690"/>
                  </a:lnTo>
                  <a:lnTo>
                    <a:pt x="237363" y="50800"/>
                  </a:lnTo>
                  <a:lnTo>
                    <a:pt x="256413" y="52070"/>
                  </a:lnTo>
                  <a:lnTo>
                    <a:pt x="340614" y="83820"/>
                  </a:lnTo>
                  <a:lnTo>
                    <a:pt x="379730" y="119253"/>
                  </a:lnTo>
                  <a:lnTo>
                    <a:pt x="407162" y="164973"/>
                  </a:lnTo>
                  <a:lnTo>
                    <a:pt x="420370" y="218313"/>
                  </a:lnTo>
                  <a:lnTo>
                    <a:pt x="421132" y="237363"/>
                  </a:lnTo>
                  <a:lnTo>
                    <a:pt x="421132" y="156768"/>
                  </a:lnTo>
                  <a:lnTo>
                    <a:pt x="392303" y="107950"/>
                  </a:lnTo>
                  <a:lnTo>
                    <a:pt x="364998" y="81280"/>
                  </a:lnTo>
                  <a:lnTo>
                    <a:pt x="332867" y="58420"/>
                  </a:lnTo>
                  <a:lnTo>
                    <a:pt x="296545" y="43180"/>
                  </a:lnTo>
                  <a:lnTo>
                    <a:pt x="257175" y="35560"/>
                  </a:lnTo>
                  <a:lnTo>
                    <a:pt x="236347" y="34290"/>
                  </a:lnTo>
                  <a:lnTo>
                    <a:pt x="195707" y="38100"/>
                  </a:lnTo>
                  <a:lnTo>
                    <a:pt x="157861" y="49530"/>
                  </a:lnTo>
                  <a:lnTo>
                    <a:pt x="123317" y="68580"/>
                  </a:lnTo>
                  <a:lnTo>
                    <a:pt x="93345" y="92710"/>
                  </a:lnTo>
                  <a:lnTo>
                    <a:pt x="68707" y="123063"/>
                  </a:lnTo>
                  <a:lnTo>
                    <a:pt x="50038" y="157353"/>
                  </a:lnTo>
                  <a:lnTo>
                    <a:pt x="38100" y="195453"/>
                  </a:lnTo>
                  <a:lnTo>
                    <a:pt x="34036" y="234823"/>
                  </a:lnTo>
                  <a:lnTo>
                    <a:pt x="34798" y="256413"/>
                  </a:lnTo>
                  <a:lnTo>
                    <a:pt x="42799" y="295783"/>
                  </a:lnTo>
                  <a:lnTo>
                    <a:pt x="58166" y="331343"/>
                  </a:lnTo>
                  <a:lnTo>
                    <a:pt x="79756" y="364236"/>
                  </a:lnTo>
                  <a:lnTo>
                    <a:pt x="107188" y="390906"/>
                  </a:lnTo>
                  <a:lnTo>
                    <a:pt x="139319" y="413766"/>
                  </a:lnTo>
                  <a:lnTo>
                    <a:pt x="175641" y="429006"/>
                  </a:lnTo>
                  <a:lnTo>
                    <a:pt x="214884" y="436626"/>
                  </a:lnTo>
                  <a:lnTo>
                    <a:pt x="235585" y="437896"/>
                  </a:lnTo>
                  <a:lnTo>
                    <a:pt x="256286" y="436626"/>
                  </a:lnTo>
                  <a:lnTo>
                    <a:pt x="295783" y="429006"/>
                  </a:lnTo>
                  <a:lnTo>
                    <a:pt x="364363" y="392176"/>
                  </a:lnTo>
                  <a:lnTo>
                    <a:pt x="391795" y="364236"/>
                  </a:lnTo>
                  <a:lnTo>
                    <a:pt x="413512" y="332613"/>
                  </a:lnTo>
                  <a:lnTo>
                    <a:pt x="429006" y="297053"/>
                  </a:lnTo>
                  <a:lnTo>
                    <a:pt x="437134" y="257683"/>
                  </a:lnTo>
                  <a:lnTo>
                    <a:pt x="438023" y="234823"/>
                  </a:lnTo>
                  <a:close/>
                </a:path>
                <a:path w="472439" h="471169">
                  <a:moveTo>
                    <a:pt x="472059" y="234823"/>
                  </a:moveTo>
                  <a:lnTo>
                    <a:pt x="470662" y="210693"/>
                  </a:lnTo>
                  <a:lnTo>
                    <a:pt x="461137" y="164973"/>
                  </a:lnTo>
                  <a:lnTo>
                    <a:pt x="455041" y="150914"/>
                  </a:lnTo>
                  <a:lnTo>
                    <a:pt x="455041" y="234823"/>
                  </a:lnTo>
                  <a:lnTo>
                    <a:pt x="455041" y="237363"/>
                  </a:lnTo>
                  <a:lnTo>
                    <a:pt x="450723" y="279273"/>
                  </a:lnTo>
                  <a:lnTo>
                    <a:pt x="438150" y="321183"/>
                  </a:lnTo>
                  <a:lnTo>
                    <a:pt x="417830" y="357886"/>
                  </a:lnTo>
                  <a:lnTo>
                    <a:pt x="391287" y="390906"/>
                  </a:lnTo>
                  <a:lnTo>
                    <a:pt x="358902" y="417576"/>
                  </a:lnTo>
                  <a:lnTo>
                    <a:pt x="321691" y="437896"/>
                  </a:lnTo>
                  <a:lnTo>
                    <a:pt x="280543" y="450596"/>
                  </a:lnTo>
                  <a:lnTo>
                    <a:pt x="236347" y="454406"/>
                  </a:lnTo>
                  <a:lnTo>
                    <a:pt x="213995" y="453136"/>
                  </a:lnTo>
                  <a:lnTo>
                    <a:pt x="171323" y="445516"/>
                  </a:lnTo>
                  <a:lnTo>
                    <a:pt x="131953" y="429006"/>
                  </a:lnTo>
                  <a:lnTo>
                    <a:pt x="97028" y="404876"/>
                  </a:lnTo>
                  <a:lnTo>
                    <a:pt x="67310" y="375666"/>
                  </a:lnTo>
                  <a:lnTo>
                    <a:pt x="43561" y="340233"/>
                  </a:lnTo>
                  <a:lnTo>
                    <a:pt x="26924" y="302133"/>
                  </a:lnTo>
                  <a:lnTo>
                    <a:pt x="18034" y="258953"/>
                  </a:lnTo>
                  <a:lnTo>
                    <a:pt x="17018" y="234823"/>
                  </a:lnTo>
                  <a:lnTo>
                    <a:pt x="21336" y="192913"/>
                  </a:lnTo>
                  <a:lnTo>
                    <a:pt x="34036" y="151003"/>
                  </a:lnTo>
                  <a:lnTo>
                    <a:pt x="54229" y="114300"/>
                  </a:lnTo>
                  <a:lnTo>
                    <a:pt x="80899" y="81280"/>
                  </a:lnTo>
                  <a:lnTo>
                    <a:pt x="113284" y="54610"/>
                  </a:lnTo>
                  <a:lnTo>
                    <a:pt x="150495" y="34290"/>
                  </a:lnTo>
                  <a:lnTo>
                    <a:pt x="191516" y="21590"/>
                  </a:lnTo>
                  <a:lnTo>
                    <a:pt x="235585" y="17780"/>
                  </a:lnTo>
                  <a:lnTo>
                    <a:pt x="258064" y="19050"/>
                  </a:lnTo>
                  <a:lnTo>
                    <a:pt x="320929" y="34290"/>
                  </a:lnTo>
                  <a:lnTo>
                    <a:pt x="358267" y="54610"/>
                  </a:lnTo>
                  <a:lnTo>
                    <a:pt x="390652" y="81280"/>
                  </a:lnTo>
                  <a:lnTo>
                    <a:pt x="417449" y="113030"/>
                  </a:lnTo>
                  <a:lnTo>
                    <a:pt x="437769" y="151003"/>
                  </a:lnTo>
                  <a:lnTo>
                    <a:pt x="450596" y="191643"/>
                  </a:lnTo>
                  <a:lnTo>
                    <a:pt x="455041" y="234823"/>
                  </a:lnTo>
                  <a:lnTo>
                    <a:pt x="455041" y="150914"/>
                  </a:lnTo>
                  <a:lnTo>
                    <a:pt x="417322" y="85090"/>
                  </a:lnTo>
                  <a:lnTo>
                    <a:pt x="385191" y="53340"/>
                  </a:lnTo>
                  <a:lnTo>
                    <a:pt x="347599" y="27940"/>
                  </a:lnTo>
                  <a:lnTo>
                    <a:pt x="304927" y="10160"/>
                  </a:lnTo>
                  <a:lnTo>
                    <a:pt x="258826" y="1270"/>
                  </a:lnTo>
                  <a:lnTo>
                    <a:pt x="234696" y="0"/>
                  </a:lnTo>
                  <a:lnTo>
                    <a:pt x="187325" y="5080"/>
                  </a:lnTo>
                  <a:lnTo>
                    <a:pt x="143129" y="19050"/>
                  </a:lnTo>
                  <a:lnTo>
                    <a:pt x="103124" y="41910"/>
                  </a:lnTo>
                  <a:lnTo>
                    <a:pt x="68453" y="69850"/>
                  </a:lnTo>
                  <a:lnTo>
                    <a:pt x="39624" y="105410"/>
                  </a:lnTo>
                  <a:lnTo>
                    <a:pt x="18161" y="145923"/>
                  </a:lnTo>
                  <a:lnTo>
                    <a:pt x="4572" y="190373"/>
                  </a:lnTo>
                  <a:lnTo>
                    <a:pt x="0" y="237363"/>
                  </a:lnTo>
                  <a:lnTo>
                    <a:pt x="1397" y="261493"/>
                  </a:lnTo>
                  <a:lnTo>
                    <a:pt x="11049" y="307213"/>
                  </a:lnTo>
                  <a:lnTo>
                    <a:pt x="29083" y="349123"/>
                  </a:lnTo>
                  <a:lnTo>
                    <a:pt x="54737" y="387096"/>
                  </a:lnTo>
                  <a:lnTo>
                    <a:pt x="86868" y="418846"/>
                  </a:lnTo>
                  <a:lnTo>
                    <a:pt x="124587" y="444246"/>
                  </a:lnTo>
                  <a:lnTo>
                    <a:pt x="167132" y="462026"/>
                  </a:lnTo>
                  <a:lnTo>
                    <a:pt x="213233" y="470916"/>
                  </a:lnTo>
                  <a:lnTo>
                    <a:pt x="261493" y="470916"/>
                  </a:lnTo>
                  <a:lnTo>
                    <a:pt x="307467" y="460756"/>
                  </a:lnTo>
                  <a:lnTo>
                    <a:pt x="369062" y="430276"/>
                  </a:lnTo>
                  <a:lnTo>
                    <a:pt x="403860" y="401066"/>
                  </a:lnTo>
                  <a:lnTo>
                    <a:pt x="432435" y="366776"/>
                  </a:lnTo>
                  <a:lnTo>
                    <a:pt x="454025" y="326263"/>
                  </a:lnTo>
                  <a:lnTo>
                    <a:pt x="467487" y="281813"/>
                  </a:lnTo>
                  <a:lnTo>
                    <a:pt x="472059" y="234823"/>
                  </a:lnTo>
                  <a:close/>
                </a:path>
              </a:pathLst>
            </a:custGeom>
            <a:solidFill>
              <a:srgbClr val="799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4188972" y="353009"/>
            <a:ext cx="470535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dirty="0"/>
              <a:t>Strings</a:t>
            </a:r>
            <a:r>
              <a:rPr sz="3600" spc="-135" dirty="0"/>
              <a:t> </a:t>
            </a:r>
            <a:r>
              <a:rPr sz="3600" dirty="0"/>
              <a:t>and</a:t>
            </a:r>
            <a:r>
              <a:rPr sz="3600" spc="-131" dirty="0"/>
              <a:t> </a:t>
            </a:r>
            <a:r>
              <a:rPr sz="3600" spc="-11" dirty="0"/>
              <a:t>Languages</a:t>
            </a:r>
            <a:endParaRPr sz="3600"/>
          </a:p>
        </p:txBody>
      </p:sp>
      <p:sp>
        <p:nvSpPr>
          <p:cNvPr id="13" name="object 13"/>
          <p:cNvSpPr txBox="1"/>
          <p:nvPr/>
        </p:nvSpPr>
        <p:spPr>
          <a:xfrm>
            <a:off x="1866095" y="1101601"/>
            <a:ext cx="8385175" cy="291990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1757" algn="ctr">
              <a:spcBef>
                <a:spcPts val="95"/>
              </a:spcBef>
            </a:pPr>
            <a:r>
              <a:rPr sz="1600" spc="-25" dirty="0">
                <a:solidFill>
                  <a:srgbClr val="799699"/>
                </a:solidFill>
                <a:latin typeface="Georgia"/>
                <a:cs typeface="Georgia"/>
              </a:rPr>
              <a:t>14</a:t>
            </a:r>
            <a:endParaRPr sz="1600">
              <a:latin typeface="Georgia"/>
              <a:cs typeface="Georgia"/>
            </a:endParaRPr>
          </a:p>
          <a:p>
            <a:pPr marL="325112" marR="43179" indent="-274313">
              <a:lnSpc>
                <a:spcPct val="148300"/>
              </a:lnSpc>
              <a:spcBef>
                <a:spcPts val="1185"/>
              </a:spcBef>
              <a:buClr>
                <a:srgbClr val="D16147"/>
              </a:buClr>
              <a:buSzPct val="85416"/>
              <a:buFont typeface="Wingdings"/>
              <a:buChar char=""/>
              <a:tabLst>
                <a:tab pos="325112" algn="l"/>
              </a:tabLst>
            </a:pPr>
            <a:r>
              <a:rPr b="1" dirty="0">
                <a:solidFill>
                  <a:srgbClr val="A3001F"/>
                </a:solidFill>
                <a:latin typeface="Cambria"/>
                <a:cs typeface="Cambria"/>
              </a:rPr>
              <a:t>Concatenation</a:t>
            </a:r>
            <a:r>
              <a:rPr dirty="0">
                <a:latin typeface="Cambria"/>
                <a:cs typeface="Cambria"/>
              </a:rPr>
              <a:t>:</a:t>
            </a:r>
            <a:r>
              <a:rPr spc="33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if</a:t>
            </a:r>
            <a:r>
              <a:rPr spc="340" dirty="0">
                <a:latin typeface="Cambria"/>
                <a:cs typeface="Cambria"/>
              </a:rPr>
              <a:t> </a:t>
            </a:r>
            <a:r>
              <a:rPr b="1" i="1" dirty="0">
                <a:latin typeface="Cambria"/>
                <a:cs typeface="Cambria"/>
              </a:rPr>
              <a:t>x</a:t>
            </a:r>
            <a:r>
              <a:rPr b="1" i="1" spc="34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and</a:t>
            </a:r>
            <a:r>
              <a:rPr spc="331" dirty="0">
                <a:latin typeface="Cambria"/>
                <a:cs typeface="Cambria"/>
              </a:rPr>
              <a:t> </a:t>
            </a:r>
            <a:r>
              <a:rPr b="1" i="1" dirty="0">
                <a:latin typeface="Cambria"/>
                <a:cs typeface="Cambria"/>
              </a:rPr>
              <a:t>y</a:t>
            </a:r>
            <a:r>
              <a:rPr b="1" i="1" spc="35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are</a:t>
            </a:r>
            <a:r>
              <a:rPr spc="32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strings,</a:t>
            </a:r>
            <a:r>
              <a:rPr spc="33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then</a:t>
            </a:r>
            <a:r>
              <a:rPr spc="335" dirty="0">
                <a:latin typeface="Cambria"/>
                <a:cs typeface="Cambria"/>
              </a:rPr>
              <a:t> </a:t>
            </a:r>
            <a:r>
              <a:rPr b="1" i="1" dirty="0">
                <a:latin typeface="Cambria"/>
                <a:cs typeface="Cambria"/>
              </a:rPr>
              <a:t>xy</a:t>
            </a:r>
            <a:r>
              <a:rPr b="1" i="1" spc="36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is</a:t>
            </a:r>
            <a:r>
              <a:rPr spc="34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the</a:t>
            </a:r>
            <a:r>
              <a:rPr spc="351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string </a:t>
            </a:r>
            <a:r>
              <a:rPr dirty="0">
                <a:latin typeface="Cambria"/>
                <a:cs typeface="Cambria"/>
              </a:rPr>
              <a:t>obtained</a:t>
            </a:r>
            <a:r>
              <a:rPr spc="-7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by</a:t>
            </a:r>
            <a:r>
              <a:rPr spc="-9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placing</a:t>
            </a:r>
            <a:r>
              <a:rPr spc="-6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a</a:t>
            </a:r>
            <a:r>
              <a:rPr spc="-5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copy</a:t>
            </a:r>
            <a:r>
              <a:rPr spc="-7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of</a:t>
            </a:r>
            <a:r>
              <a:rPr spc="-71" dirty="0">
                <a:latin typeface="Cambria"/>
                <a:cs typeface="Cambria"/>
              </a:rPr>
              <a:t> </a:t>
            </a:r>
            <a:r>
              <a:rPr b="1" i="1" dirty="0">
                <a:latin typeface="Cambria"/>
                <a:cs typeface="Cambria"/>
              </a:rPr>
              <a:t>y</a:t>
            </a:r>
            <a:r>
              <a:rPr b="1" i="1" spc="-65" dirty="0">
                <a:latin typeface="Cambria"/>
                <a:cs typeface="Cambria"/>
              </a:rPr>
              <a:t> </a:t>
            </a:r>
            <a:r>
              <a:rPr spc="-20" dirty="0">
                <a:latin typeface="Cambria"/>
                <a:cs typeface="Cambria"/>
              </a:rPr>
              <a:t>immediately</a:t>
            </a:r>
            <a:r>
              <a:rPr spc="-3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after</a:t>
            </a:r>
            <a:r>
              <a:rPr spc="-10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a</a:t>
            </a:r>
            <a:r>
              <a:rPr spc="-5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copy</a:t>
            </a:r>
            <a:r>
              <a:rPr spc="-7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of</a:t>
            </a:r>
            <a:r>
              <a:rPr spc="-65" dirty="0">
                <a:latin typeface="Cambria"/>
                <a:cs typeface="Cambria"/>
              </a:rPr>
              <a:t> </a:t>
            </a:r>
            <a:r>
              <a:rPr b="1" i="1" spc="-51" dirty="0">
                <a:latin typeface="Cambria"/>
                <a:cs typeface="Cambria"/>
              </a:rPr>
              <a:t>x</a:t>
            </a:r>
            <a:endParaRPr>
              <a:latin typeface="Cambria"/>
              <a:cs typeface="Cambria"/>
            </a:endParaRPr>
          </a:p>
          <a:p>
            <a:pPr marL="598790" lvl="1" indent="-273678">
              <a:spcBef>
                <a:spcPts val="1109"/>
              </a:spcBef>
              <a:buClr>
                <a:srgbClr val="C00000"/>
              </a:buClr>
              <a:buSzPct val="68181"/>
              <a:buFont typeface="Wingdings"/>
              <a:buChar char=""/>
              <a:tabLst>
                <a:tab pos="598790" algn="l"/>
              </a:tabLst>
            </a:pPr>
            <a:r>
              <a:rPr sz="2200" i="1" dirty="0">
                <a:latin typeface="Cambria"/>
                <a:cs typeface="Cambria"/>
              </a:rPr>
              <a:t>x</a:t>
            </a:r>
            <a:r>
              <a:rPr sz="2200" i="1" spc="-3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=</a:t>
            </a:r>
            <a:r>
              <a:rPr sz="2200" spc="-25" dirty="0">
                <a:latin typeface="Cambria"/>
                <a:cs typeface="Cambria"/>
              </a:rPr>
              <a:t> </a:t>
            </a:r>
            <a:r>
              <a:rPr sz="2200" i="1" dirty="0">
                <a:latin typeface="Cambria"/>
                <a:cs typeface="Cambria"/>
              </a:rPr>
              <a:t>a</a:t>
            </a:r>
            <a:r>
              <a:rPr sz="2175" baseline="-17241" dirty="0">
                <a:latin typeface="Cambria"/>
                <a:cs typeface="Cambria"/>
              </a:rPr>
              <a:t>1</a:t>
            </a:r>
            <a:r>
              <a:rPr sz="2200" i="1" dirty="0">
                <a:latin typeface="Cambria"/>
                <a:cs typeface="Cambria"/>
              </a:rPr>
              <a:t>a</a:t>
            </a:r>
            <a:r>
              <a:rPr sz="2175" baseline="-17241" dirty="0">
                <a:latin typeface="Cambria"/>
                <a:cs typeface="Cambria"/>
              </a:rPr>
              <a:t>2</a:t>
            </a:r>
            <a:r>
              <a:rPr sz="2175" spc="277" baseline="-17241" dirty="0">
                <a:latin typeface="Cambria"/>
                <a:cs typeface="Cambria"/>
              </a:rPr>
              <a:t> </a:t>
            </a:r>
            <a:r>
              <a:rPr sz="2200" i="1" dirty="0">
                <a:latin typeface="Cambria"/>
                <a:cs typeface="Cambria"/>
              </a:rPr>
              <a:t>…a</a:t>
            </a:r>
            <a:r>
              <a:rPr sz="2175" i="1" baseline="-17241" dirty="0">
                <a:latin typeface="Cambria"/>
                <a:cs typeface="Cambria"/>
              </a:rPr>
              <a:t>i</a:t>
            </a:r>
            <a:r>
              <a:rPr sz="2200" i="1" dirty="0">
                <a:latin typeface="Cambria"/>
                <a:cs typeface="Cambria"/>
              </a:rPr>
              <a:t>,</a:t>
            </a:r>
            <a:r>
              <a:rPr sz="2200" i="1" spc="451" dirty="0">
                <a:latin typeface="Cambria"/>
                <a:cs typeface="Cambria"/>
              </a:rPr>
              <a:t> </a:t>
            </a:r>
            <a:r>
              <a:rPr sz="2200" i="1" dirty="0">
                <a:latin typeface="Cambria"/>
                <a:cs typeface="Cambria"/>
              </a:rPr>
              <a:t>y</a:t>
            </a:r>
            <a:r>
              <a:rPr sz="2200" i="1" spc="-11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=</a:t>
            </a:r>
            <a:r>
              <a:rPr sz="2200" spc="-20" dirty="0">
                <a:latin typeface="Cambria"/>
                <a:cs typeface="Cambria"/>
              </a:rPr>
              <a:t> </a:t>
            </a:r>
            <a:r>
              <a:rPr sz="2200" i="1" dirty="0">
                <a:latin typeface="Cambria"/>
                <a:cs typeface="Cambria"/>
              </a:rPr>
              <a:t>b</a:t>
            </a:r>
            <a:r>
              <a:rPr sz="2175" baseline="-17241" dirty="0">
                <a:latin typeface="Cambria"/>
                <a:cs typeface="Cambria"/>
              </a:rPr>
              <a:t>1</a:t>
            </a:r>
            <a:r>
              <a:rPr sz="2200" i="1" dirty="0">
                <a:latin typeface="Cambria"/>
                <a:cs typeface="Cambria"/>
              </a:rPr>
              <a:t>b</a:t>
            </a:r>
            <a:r>
              <a:rPr sz="2175" baseline="-17241" dirty="0">
                <a:latin typeface="Cambria"/>
                <a:cs typeface="Cambria"/>
              </a:rPr>
              <a:t>2</a:t>
            </a:r>
            <a:r>
              <a:rPr sz="2175" spc="240" baseline="-17241" dirty="0">
                <a:latin typeface="Cambria"/>
                <a:cs typeface="Cambria"/>
              </a:rPr>
              <a:t> </a:t>
            </a:r>
            <a:r>
              <a:rPr sz="2200" i="1" spc="-25" dirty="0">
                <a:latin typeface="Cambria"/>
                <a:cs typeface="Cambria"/>
              </a:rPr>
              <a:t>…b</a:t>
            </a:r>
            <a:r>
              <a:rPr sz="2175" i="1" spc="-37" baseline="-17241" dirty="0">
                <a:latin typeface="Cambria"/>
                <a:cs typeface="Cambria"/>
              </a:rPr>
              <a:t>j</a:t>
            </a:r>
            <a:endParaRPr sz="2175" baseline="-17241">
              <a:latin typeface="Cambria"/>
              <a:cs typeface="Cambria"/>
            </a:endParaRPr>
          </a:p>
          <a:p>
            <a:pPr marL="598790" lvl="1" indent="-273678">
              <a:spcBef>
                <a:spcPts val="495"/>
              </a:spcBef>
              <a:buClr>
                <a:srgbClr val="C00000"/>
              </a:buClr>
              <a:buSzPct val="68181"/>
              <a:buFont typeface="Wingdings"/>
              <a:buChar char=""/>
              <a:tabLst>
                <a:tab pos="598790" algn="l"/>
              </a:tabLst>
            </a:pPr>
            <a:r>
              <a:rPr sz="2200" i="1" dirty="0">
                <a:latin typeface="Cambria"/>
                <a:cs typeface="Cambria"/>
              </a:rPr>
              <a:t>xy</a:t>
            </a:r>
            <a:r>
              <a:rPr sz="2200" i="1" spc="-4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=</a:t>
            </a:r>
            <a:r>
              <a:rPr sz="2200" spc="-60" dirty="0">
                <a:latin typeface="Cambria"/>
                <a:cs typeface="Cambria"/>
              </a:rPr>
              <a:t> </a:t>
            </a:r>
            <a:r>
              <a:rPr sz="2200" i="1" dirty="0">
                <a:latin typeface="Cambria"/>
                <a:cs typeface="Cambria"/>
              </a:rPr>
              <a:t>a</a:t>
            </a:r>
            <a:r>
              <a:rPr sz="2175" baseline="-17241" dirty="0">
                <a:latin typeface="Cambria"/>
                <a:cs typeface="Cambria"/>
              </a:rPr>
              <a:t>1</a:t>
            </a:r>
            <a:r>
              <a:rPr sz="2200" i="1" dirty="0">
                <a:latin typeface="Cambria"/>
                <a:cs typeface="Cambria"/>
              </a:rPr>
              <a:t>a</a:t>
            </a:r>
            <a:r>
              <a:rPr sz="2175" baseline="-17241" dirty="0">
                <a:latin typeface="Cambria"/>
                <a:cs typeface="Cambria"/>
              </a:rPr>
              <a:t>2</a:t>
            </a:r>
            <a:r>
              <a:rPr sz="2175" spc="217" baseline="-17241" dirty="0">
                <a:latin typeface="Cambria"/>
                <a:cs typeface="Cambria"/>
              </a:rPr>
              <a:t> </a:t>
            </a:r>
            <a:r>
              <a:rPr sz="2200" i="1" dirty="0">
                <a:latin typeface="Cambria"/>
                <a:cs typeface="Cambria"/>
              </a:rPr>
              <a:t>…a</a:t>
            </a:r>
            <a:r>
              <a:rPr sz="2175" i="1" baseline="-17241" dirty="0">
                <a:latin typeface="Cambria"/>
                <a:cs typeface="Cambria"/>
              </a:rPr>
              <a:t>i</a:t>
            </a:r>
            <a:r>
              <a:rPr sz="2200" i="1" dirty="0">
                <a:latin typeface="Cambria"/>
                <a:cs typeface="Cambria"/>
              </a:rPr>
              <a:t>b</a:t>
            </a:r>
            <a:r>
              <a:rPr sz="2175" baseline="-17241" dirty="0">
                <a:latin typeface="Cambria"/>
                <a:cs typeface="Cambria"/>
              </a:rPr>
              <a:t>1</a:t>
            </a:r>
            <a:r>
              <a:rPr sz="2200" i="1" dirty="0">
                <a:latin typeface="Cambria"/>
                <a:cs typeface="Cambria"/>
              </a:rPr>
              <a:t>b</a:t>
            </a:r>
            <a:r>
              <a:rPr sz="2175" baseline="-17241" dirty="0">
                <a:latin typeface="Cambria"/>
                <a:cs typeface="Cambria"/>
              </a:rPr>
              <a:t>2</a:t>
            </a:r>
            <a:r>
              <a:rPr sz="2175" spc="271" baseline="-17241" dirty="0">
                <a:latin typeface="Cambria"/>
                <a:cs typeface="Cambria"/>
              </a:rPr>
              <a:t> </a:t>
            </a:r>
            <a:r>
              <a:rPr sz="2200" i="1" spc="-25" dirty="0">
                <a:latin typeface="Cambria"/>
                <a:cs typeface="Cambria"/>
              </a:rPr>
              <a:t>…b</a:t>
            </a:r>
            <a:r>
              <a:rPr sz="2175" i="1" spc="-37" baseline="-17241" dirty="0">
                <a:latin typeface="Cambria"/>
                <a:cs typeface="Cambria"/>
              </a:rPr>
              <a:t>j</a:t>
            </a:r>
            <a:endParaRPr sz="2175" baseline="-17241">
              <a:latin typeface="Cambria"/>
              <a:cs typeface="Cambria"/>
            </a:endParaRPr>
          </a:p>
          <a:p>
            <a:pPr marL="598790" lvl="1" indent="-273678">
              <a:spcBef>
                <a:spcPts val="505"/>
              </a:spcBef>
              <a:buClr>
                <a:srgbClr val="C00000"/>
              </a:buClr>
              <a:buSzPct val="68181"/>
              <a:buFont typeface="Wingdings"/>
              <a:buChar char=""/>
              <a:tabLst>
                <a:tab pos="598790" algn="l"/>
              </a:tabLst>
            </a:pPr>
            <a:r>
              <a:rPr sz="2200" spc="-11" dirty="0">
                <a:latin typeface="Cambria"/>
                <a:cs typeface="Cambria"/>
              </a:rPr>
              <a:t>Example:</a:t>
            </a:r>
            <a:r>
              <a:rPr sz="2200" spc="-75" dirty="0">
                <a:latin typeface="Cambria"/>
                <a:cs typeface="Cambria"/>
              </a:rPr>
              <a:t> </a:t>
            </a:r>
            <a:r>
              <a:rPr sz="2200" i="1" dirty="0">
                <a:latin typeface="Cambria"/>
                <a:cs typeface="Cambria"/>
              </a:rPr>
              <a:t>x</a:t>
            </a:r>
            <a:r>
              <a:rPr sz="2200" i="1" spc="-2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=</a:t>
            </a:r>
            <a:r>
              <a:rPr sz="2200" spc="-2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01101,</a:t>
            </a:r>
            <a:r>
              <a:rPr sz="2200" spc="-60" dirty="0">
                <a:latin typeface="Cambria"/>
                <a:cs typeface="Cambria"/>
              </a:rPr>
              <a:t> </a:t>
            </a:r>
            <a:r>
              <a:rPr sz="2200" i="1" dirty="0">
                <a:latin typeface="Cambria"/>
                <a:cs typeface="Cambria"/>
              </a:rPr>
              <a:t>y</a:t>
            </a:r>
            <a:r>
              <a:rPr sz="2200" i="1" spc="-2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=</a:t>
            </a:r>
            <a:r>
              <a:rPr sz="2200" spc="-2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110,</a:t>
            </a:r>
            <a:r>
              <a:rPr sz="2200" spc="-60" dirty="0">
                <a:latin typeface="Cambria"/>
                <a:cs typeface="Cambria"/>
              </a:rPr>
              <a:t> </a:t>
            </a:r>
            <a:r>
              <a:rPr sz="2200" i="1" dirty="0">
                <a:latin typeface="Cambria"/>
                <a:cs typeface="Cambria"/>
              </a:rPr>
              <a:t>xy </a:t>
            </a:r>
            <a:r>
              <a:rPr sz="2200" dirty="0">
                <a:latin typeface="Cambria"/>
                <a:cs typeface="Cambria"/>
              </a:rPr>
              <a:t>=</a:t>
            </a:r>
            <a:r>
              <a:rPr sz="2200" spc="-25" dirty="0">
                <a:latin typeface="Cambria"/>
                <a:cs typeface="Cambria"/>
              </a:rPr>
              <a:t> </a:t>
            </a:r>
            <a:r>
              <a:rPr sz="2200" spc="-11" dirty="0">
                <a:latin typeface="Cambria"/>
                <a:cs typeface="Cambria"/>
              </a:rPr>
              <a:t>01101110</a:t>
            </a:r>
            <a:endParaRPr sz="2200">
              <a:latin typeface="Cambria"/>
              <a:cs typeface="Cambria"/>
            </a:endParaRPr>
          </a:p>
          <a:p>
            <a:pPr marL="598790" lvl="1" indent="-273678">
              <a:spcBef>
                <a:spcPts val="500"/>
              </a:spcBef>
              <a:buClr>
                <a:srgbClr val="C00000"/>
              </a:buClr>
              <a:buSzPct val="68181"/>
              <a:buFont typeface="Wingdings"/>
              <a:buChar char=""/>
              <a:tabLst>
                <a:tab pos="598790" algn="l"/>
              </a:tabLst>
            </a:pPr>
            <a:r>
              <a:rPr sz="2200" i="1" dirty="0">
                <a:latin typeface="Cambria"/>
                <a:cs typeface="Cambria"/>
              </a:rPr>
              <a:t>xe</a:t>
            </a:r>
            <a:r>
              <a:rPr sz="2200" i="1" spc="-6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=</a:t>
            </a:r>
            <a:r>
              <a:rPr sz="2200" spc="-45" dirty="0">
                <a:latin typeface="Cambria"/>
                <a:cs typeface="Cambria"/>
              </a:rPr>
              <a:t> </a:t>
            </a:r>
            <a:r>
              <a:rPr sz="2200" i="1" dirty="0">
                <a:latin typeface="Cambria"/>
                <a:cs typeface="Cambria"/>
              </a:rPr>
              <a:t>ex</a:t>
            </a:r>
            <a:r>
              <a:rPr sz="2200" i="1" spc="-6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=</a:t>
            </a:r>
            <a:r>
              <a:rPr sz="2200" spc="-45" dirty="0">
                <a:latin typeface="Cambria"/>
                <a:cs typeface="Cambria"/>
              </a:rPr>
              <a:t> </a:t>
            </a:r>
            <a:r>
              <a:rPr sz="2200" i="1" spc="-51" dirty="0">
                <a:latin typeface="Cambria"/>
                <a:cs typeface="Cambria"/>
              </a:rPr>
              <a:t>x</a:t>
            </a:r>
            <a:endParaRPr sz="2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76400" y="6697669"/>
            <a:ext cx="8839200" cy="8255"/>
          </a:xfrm>
          <a:custGeom>
            <a:avLst/>
            <a:gdLst/>
            <a:ahLst/>
            <a:cxnLst/>
            <a:rect l="l" t="t" r="r" b="b"/>
            <a:pathLst>
              <a:path w="8839200" h="8254">
                <a:moveTo>
                  <a:pt x="0" y="7937"/>
                </a:moveTo>
                <a:lnTo>
                  <a:pt x="8839200" y="7937"/>
                </a:lnTo>
                <a:lnTo>
                  <a:pt x="8839200" y="0"/>
                </a:lnTo>
                <a:lnTo>
                  <a:pt x="0" y="0"/>
                </a:lnTo>
                <a:lnTo>
                  <a:pt x="0" y="7937"/>
                </a:lnTo>
                <a:close/>
              </a:path>
            </a:pathLst>
          </a:custGeom>
          <a:solidFill>
            <a:srgbClr val="C5D1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76400" y="1393957"/>
            <a:ext cx="8839200" cy="4994911"/>
          </a:xfrm>
          <a:custGeom>
            <a:avLst/>
            <a:gdLst/>
            <a:ahLst/>
            <a:cxnLst/>
            <a:rect l="l" t="t" r="r" b="b"/>
            <a:pathLst>
              <a:path w="8839200" h="4994910">
                <a:moveTo>
                  <a:pt x="0" y="4994656"/>
                </a:moveTo>
                <a:lnTo>
                  <a:pt x="8839200" y="4994656"/>
                </a:lnTo>
                <a:lnTo>
                  <a:pt x="8839200" y="0"/>
                </a:lnTo>
                <a:lnTo>
                  <a:pt x="0" y="0"/>
                </a:lnTo>
                <a:lnTo>
                  <a:pt x="0" y="4994656"/>
                </a:lnTo>
                <a:close/>
              </a:path>
            </a:pathLst>
          </a:custGeom>
          <a:solidFill>
            <a:srgbClr val="C5D1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4000" y="6705599"/>
            <a:ext cx="9144000" cy="152400"/>
          </a:xfrm>
          <a:custGeom>
            <a:avLst/>
            <a:gdLst/>
            <a:ahLst/>
            <a:cxnLst/>
            <a:rect l="l" t="t" r="r" b="b"/>
            <a:pathLst>
              <a:path w="9144000" h="152400">
                <a:moveTo>
                  <a:pt x="9144000" y="0"/>
                </a:moveTo>
                <a:lnTo>
                  <a:pt x="0" y="0"/>
                </a:lnTo>
                <a:lnTo>
                  <a:pt x="0" y="152400"/>
                </a:lnTo>
                <a:lnTo>
                  <a:pt x="9144000" y="1524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1524000" y="0"/>
            <a:ext cx="9144000" cy="6858000"/>
            <a:chOff x="0" y="0"/>
            <a:chExt cx="9144000" cy="6858000"/>
          </a:xfrm>
        </p:grpSpPr>
        <p:sp>
          <p:nvSpPr>
            <p:cNvPr id="6" name="object 6"/>
            <p:cNvSpPr/>
            <p:nvPr/>
          </p:nvSpPr>
          <p:spPr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l" t="t" r="r" b="b"/>
              <a:pathLst>
                <a:path w="9144000" h="6858000">
                  <a:moveTo>
                    <a:pt x="9144000" y="0"/>
                  </a:moveTo>
                  <a:lnTo>
                    <a:pt x="8991600" y="0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1393952"/>
                  </a:lnTo>
                  <a:lnTo>
                    <a:pt x="0" y="6858000"/>
                  </a:lnTo>
                  <a:lnTo>
                    <a:pt x="152400" y="6858000"/>
                  </a:lnTo>
                  <a:lnTo>
                    <a:pt x="152400" y="1393952"/>
                  </a:lnTo>
                  <a:lnTo>
                    <a:pt x="8991600" y="1393952"/>
                  </a:lnTo>
                  <a:lnTo>
                    <a:pt x="8991600" y="6858000"/>
                  </a:lnTo>
                  <a:lnTo>
                    <a:pt x="9144000" y="6858000"/>
                  </a:lnTo>
                  <a:lnTo>
                    <a:pt x="9144000" y="139395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9352" y="6388608"/>
              <a:ext cx="8832850" cy="309245"/>
            </a:xfrm>
            <a:custGeom>
              <a:avLst/>
              <a:gdLst/>
              <a:ahLst/>
              <a:cxnLst/>
              <a:rect l="l" t="t" r="r" b="b"/>
              <a:pathLst>
                <a:path w="8832850" h="309245">
                  <a:moveTo>
                    <a:pt x="8832723" y="0"/>
                  </a:moveTo>
                  <a:lnTo>
                    <a:pt x="0" y="0"/>
                  </a:lnTo>
                  <a:lnTo>
                    <a:pt x="0" y="309054"/>
                  </a:lnTo>
                  <a:lnTo>
                    <a:pt x="8832723" y="309054"/>
                  </a:lnTo>
                  <a:lnTo>
                    <a:pt x="8832723" y="0"/>
                  </a:lnTo>
                  <a:close/>
                </a:path>
              </a:pathLst>
            </a:custGeom>
            <a:solidFill>
              <a:srgbClr val="8AAC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2400" y="155447"/>
              <a:ext cx="8832850" cy="6546850"/>
            </a:xfrm>
            <a:custGeom>
              <a:avLst/>
              <a:gdLst/>
              <a:ahLst/>
              <a:cxnLst/>
              <a:rect l="l" t="t" r="r" b="b"/>
              <a:pathLst>
                <a:path w="8832850" h="6546850">
                  <a:moveTo>
                    <a:pt x="0" y="6546723"/>
                  </a:moveTo>
                  <a:lnTo>
                    <a:pt x="8832723" y="6546723"/>
                  </a:lnTo>
                  <a:lnTo>
                    <a:pt x="8832723" y="0"/>
                  </a:lnTo>
                  <a:lnTo>
                    <a:pt x="0" y="0"/>
                  </a:lnTo>
                  <a:lnTo>
                    <a:pt x="0" y="6546723"/>
                  </a:lnTo>
                  <a:close/>
                </a:path>
              </a:pathLst>
            </a:custGeom>
            <a:ln w="9144">
              <a:solidFill>
                <a:srgbClr val="7996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2400" y="1277111"/>
              <a:ext cx="8832850" cy="0"/>
            </a:xfrm>
            <a:custGeom>
              <a:avLst/>
              <a:gdLst/>
              <a:ahLst/>
              <a:cxnLst/>
              <a:rect l="l" t="t" r="r" b="b"/>
              <a:pathLst>
                <a:path w="8832850">
                  <a:moveTo>
                    <a:pt x="0" y="0"/>
                  </a:moveTo>
                  <a:lnTo>
                    <a:pt x="8832723" y="0"/>
                  </a:lnTo>
                </a:path>
              </a:pathLst>
            </a:custGeom>
            <a:ln w="9144">
              <a:solidFill>
                <a:srgbClr val="79969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67200" y="955547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255397" y="3937"/>
                  </a:lnTo>
                  <a:lnTo>
                    <a:pt x="208407" y="15493"/>
                  </a:lnTo>
                  <a:lnTo>
                    <a:pt x="164719" y="34036"/>
                  </a:lnTo>
                  <a:lnTo>
                    <a:pt x="124840" y="58800"/>
                  </a:lnTo>
                  <a:lnTo>
                    <a:pt x="89280" y="89280"/>
                  </a:lnTo>
                  <a:lnTo>
                    <a:pt x="58800" y="124713"/>
                  </a:lnTo>
                  <a:lnTo>
                    <a:pt x="34036" y="164718"/>
                  </a:lnTo>
                  <a:lnTo>
                    <a:pt x="15494" y="208406"/>
                  </a:lnTo>
                  <a:lnTo>
                    <a:pt x="3937" y="255397"/>
                  </a:lnTo>
                  <a:lnTo>
                    <a:pt x="0" y="304800"/>
                  </a:lnTo>
                  <a:lnTo>
                    <a:pt x="3937" y="354202"/>
                  </a:lnTo>
                  <a:lnTo>
                    <a:pt x="15494" y="401065"/>
                  </a:lnTo>
                  <a:lnTo>
                    <a:pt x="34036" y="444880"/>
                  </a:lnTo>
                  <a:lnTo>
                    <a:pt x="58800" y="484759"/>
                  </a:lnTo>
                  <a:lnTo>
                    <a:pt x="89280" y="520318"/>
                  </a:lnTo>
                  <a:lnTo>
                    <a:pt x="124840" y="550799"/>
                  </a:lnTo>
                  <a:lnTo>
                    <a:pt x="164719" y="575563"/>
                  </a:lnTo>
                  <a:lnTo>
                    <a:pt x="208534" y="594105"/>
                  </a:lnTo>
                  <a:lnTo>
                    <a:pt x="255397" y="605663"/>
                  </a:lnTo>
                  <a:lnTo>
                    <a:pt x="304800" y="609600"/>
                  </a:lnTo>
                  <a:lnTo>
                    <a:pt x="354202" y="605663"/>
                  </a:lnTo>
                  <a:lnTo>
                    <a:pt x="401065" y="594105"/>
                  </a:lnTo>
                  <a:lnTo>
                    <a:pt x="444880" y="575563"/>
                  </a:lnTo>
                  <a:lnTo>
                    <a:pt x="484759" y="550799"/>
                  </a:lnTo>
                  <a:lnTo>
                    <a:pt x="520319" y="520318"/>
                  </a:lnTo>
                  <a:lnTo>
                    <a:pt x="550799" y="484759"/>
                  </a:lnTo>
                  <a:lnTo>
                    <a:pt x="575563" y="444880"/>
                  </a:lnTo>
                  <a:lnTo>
                    <a:pt x="594105" y="401065"/>
                  </a:lnTo>
                  <a:lnTo>
                    <a:pt x="605536" y="354202"/>
                  </a:lnTo>
                  <a:lnTo>
                    <a:pt x="609600" y="304800"/>
                  </a:lnTo>
                  <a:lnTo>
                    <a:pt x="605536" y="255397"/>
                  </a:lnTo>
                  <a:lnTo>
                    <a:pt x="593978" y="208406"/>
                  </a:lnTo>
                  <a:lnTo>
                    <a:pt x="575563" y="164718"/>
                  </a:lnTo>
                  <a:lnTo>
                    <a:pt x="550799" y="124713"/>
                  </a:lnTo>
                  <a:lnTo>
                    <a:pt x="520319" y="89280"/>
                  </a:lnTo>
                  <a:lnTo>
                    <a:pt x="484759" y="58800"/>
                  </a:lnTo>
                  <a:lnTo>
                    <a:pt x="444880" y="34036"/>
                  </a:lnTo>
                  <a:lnTo>
                    <a:pt x="401065" y="15493"/>
                  </a:lnTo>
                  <a:lnTo>
                    <a:pt x="354202" y="3937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335780" y="1025651"/>
              <a:ext cx="472440" cy="471170"/>
            </a:xfrm>
            <a:custGeom>
              <a:avLst/>
              <a:gdLst/>
              <a:ahLst/>
              <a:cxnLst/>
              <a:rect l="l" t="t" r="r" b="b"/>
              <a:pathLst>
                <a:path w="472439" h="471169">
                  <a:moveTo>
                    <a:pt x="438023" y="234823"/>
                  </a:moveTo>
                  <a:lnTo>
                    <a:pt x="437261" y="215773"/>
                  </a:lnTo>
                  <a:lnTo>
                    <a:pt x="429260" y="176403"/>
                  </a:lnTo>
                  <a:lnTo>
                    <a:pt x="421132" y="156768"/>
                  </a:lnTo>
                  <a:lnTo>
                    <a:pt x="421132" y="237363"/>
                  </a:lnTo>
                  <a:lnTo>
                    <a:pt x="420116" y="256413"/>
                  </a:lnTo>
                  <a:lnTo>
                    <a:pt x="406146" y="309753"/>
                  </a:lnTo>
                  <a:lnTo>
                    <a:pt x="378206" y="354203"/>
                  </a:lnTo>
                  <a:lnTo>
                    <a:pt x="338709" y="389636"/>
                  </a:lnTo>
                  <a:lnTo>
                    <a:pt x="272161" y="417576"/>
                  </a:lnTo>
                  <a:lnTo>
                    <a:pt x="234696" y="421386"/>
                  </a:lnTo>
                  <a:lnTo>
                    <a:pt x="215646" y="420116"/>
                  </a:lnTo>
                  <a:lnTo>
                    <a:pt x="162941" y="406146"/>
                  </a:lnTo>
                  <a:lnTo>
                    <a:pt x="117348" y="378206"/>
                  </a:lnTo>
                  <a:lnTo>
                    <a:pt x="81788" y="337693"/>
                  </a:lnTo>
                  <a:lnTo>
                    <a:pt x="58801" y="289433"/>
                  </a:lnTo>
                  <a:lnTo>
                    <a:pt x="50927" y="234823"/>
                  </a:lnTo>
                  <a:lnTo>
                    <a:pt x="51943" y="215773"/>
                  </a:lnTo>
                  <a:lnTo>
                    <a:pt x="65913" y="162433"/>
                  </a:lnTo>
                  <a:lnTo>
                    <a:pt x="93853" y="117983"/>
                  </a:lnTo>
                  <a:lnTo>
                    <a:pt x="133477" y="82550"/>
                  </a:lnTo>
                  <a:lnTo>
                    <a:pt x="182118" y="59690"/>
                  </a:lnTo>
                  <a:lnTo>
                    <a:pt x="237363" y="50800"/>
                  </a:lnTo>
                  <a:lnTo>
                    <a:pt x="256413" y="52070"/>
                  </a:lnTo>
                  <a:lnTo>
                    <a:pt x="340614" y="83820"/>
                  </a:lnTo>
                  <a:lnTo>
                    <a:pt x="379730" y="119253"/>
                  </a:lnTo>
                  <a:lnTo>
                    <a:pt x="407162" y="164973"/>
                  </a:lnTo>
                  <a:lnTo>
                    <a:pt x="420370" y="218313"/>
                  </a:lnTo>
                  <a:lnTo>
                    <a:pt x="421132" y="237363"/>
                  </a:lnTo>
                  <a:lnTo>
                    <a:pt x="421132" y="156768"/>
                  </a:lnTo>
                  <a:lnTo>
                    <a:pt x="392303" y="107950"/>
                  </a:lnTo>
                  <a:lnTo>
                    <a:pt x="364998" y="81280"/>
                  </a:lnTo>
                  <a:lnTo>
                    <a:pt x="332867" y="58420"/>
                  </a:lnTo>
                  <a:lnTo>
                    <a:pt x="296545" y="43180"/>
                  </a:lnTo>
                  <a:lnTo>
                    <a:pt x="257175" y="35560"/>
                  </a:lnTo>
                  <a:lnTo>
                    <a:pt x="236347" y="34290"/>
                  </a:lnTo>
                  <a:lnTo>
                    <a:pt x="195707" y="38100"/>
                  </a:lnTo>
                  <a:lnTo>
                    <a:pt x="157861" y="49530"/>
                  </a:lnTo>
                  <a:lnTo>
                    <a:pt x="123317" y="68580"/>
                  </a:lnTo>
                  <a:lnTo>
                    <a:pt x="93345" y="92710"/>
                  </a:lnTo>
                  <a:lnTo>
                    <a:pt x="68707" y="123063"/>
                  </a:lnTo>
                  <a:lnTo>
                    <a:pt x="50038" y="157353"/>
                  </a:lnTo>
                  <a:lnTo>
                    <a:pt x="38100" y="195453"/>
                  </a:lnTo>
                  <a:lnTo>
                    <a:pt x="34036" y="234823"/>
                  </a:lnTo>
                  <a:lnTo>
                    <a:pt x="34798" y="256413"/>
                  </a:lnTo>
                  <a:lnTo>
                    <a:pt x="42799" y="295783"/>
                  </a:lnTo>
                  <a:lnTo>
                    <a:pt x="58166" y="331343"/>
                  </a:lnTo>
                  <a:lnTo>
                    <a:pt x="79756" y="364236"/>
                  </a:lnTo>
                  <a:lnTo>
                    <a:pt x="107188" y="390906"/>
                  </a:lnTo>
                  <a:lnTo>
                    <a:pt x="139319" y="413766"/>
                  </a:lnTo>
                  <a:lnTo>
                    <a:pt x="175641" y="429006"/>
                  </a:lnTo>
                  <a:lnTo>
                    <a:pt x="214884" y="436626"/>
                  </a:lnTo>
                  <a:lnTo>
                    <a:pt x="235585" y="437896"/>
                  </a:lnTo>
                  <a:lnTo>
                    <a:pt x="256286" y="436626"/>
                  </a:lnTo>
                  <a:lnTo>
                    <a:pt x="295783" y="429006"/>
                  </a:lnTo>
                  <a:lnTo>
                    <a:pt x="364363" y="392176"/>
                  </a:lnTo>
                  <a:lnTo>
                    <a:pt x="391795" y="364236"/>
                  </a:lnTo>
                  <a:lnTo>
                    <a:pt x="413512" y="332613"/>
                  </a:lnTo>
                  <a:lnTo>
                    <a:pt x="429006" y="297053"/>
                  </a:lnTo>
                  <a:lnTo>
                    <a:pt x="437134" y="257683"/>
                  </a:lnTo>
                  <a:lnTo>
                    <a:pt x="438023" y="234823"/>
                  </a:lnTo>
                  <a:close/>
                </a:path>
                <a:path w="472439" h="471169">
                  <a:moveTo>
                    <a:pt x="472059" y="234823"/>
                  </a:moveTo>
                  <a:lnTo>
                    <a:pt x="470662" y="210693"/>
                  </a:lnTo>
                  <a:lnTo>
                    <a:pt x="461137" y="164973"/>
                  </a:lnTo>
                  <a:lnTo>
                    <a:pt x="455041" y="150914"/>
                  </a:lnTo>
                  <a:lnTo>
                    <a:pt x="455041" y="234823"/>
                  </a:lnTo>
                  <a:lnTo>
                    <a:pt x="455041" y="237363"/>
                  </a:lnTo>
                  <a:lnTo>
                    <a:pt x="450723" y="279273"/>
                  </a:lnTo>
                  <a:lnTo>
                    <a:pt x="438150" y="321183"/>
                  </a:lnTo>
                  <a:lnTo>
                    <a:pt x="417830" y="357886"/>
                  </a:lnTo>
                  <a:lnTo>
                    <a:pt x="391287" y="390906"/>
                  </a:lnTo>
                  <a:lnTo>
                    <a:pt x="358902" y="417576"/>
                  </a:lnTo>
                  <a:lnTo>
                    <a:pt x="321691" y="437896"/>
                  </a:lnTo>
                  <a:lnTo>
                    <a:pt x="280543" y="450596"/>
                  </a:lnTo>
                  <a:lnTo>
                    <a:pt x="236347" y="454406"/>
                  </a:lnTo>
                  <a:lnTo>
                    <a:pt x="213995" y="453136"/>
                  </a:lnTo>
                  <a:lnTo>
                    <a:pt x="171323" y="445516"/>
                  </a:lnTo>
                  <a:lnTo>
                    <a:pt x="131953" y="429006"/>
                  </a:lnTo>
                  <a:lnTo>
                    <a:pt x="97028" y="404876"/>
                  </a:lnTo>
                  <a:lnTo>
                    <a:pt x="67310" y="375666"/>
                  </a:lnTo>
                  <a:lnTo>
                    <a:pt x="43561" y="340233"/>
                  </a:lnTo>
                  <a:lnTo>
                    <a:pt x="26924" y="302133"/>
                  </a:lnTo>
                  <a:lnTo>
                    <a:pt x="18034" y="258953"/>
                  </a:lnTo>
                  <a:lnTo>
                    <a:pt x="17018" y="234823"/>
                  </a:lnTo>
                  <a:lnTo>
                    <a:pt x="21336" y="192913"/>
                  </a:lnTo>
                  <a:lnTo>
                    <a:pt x="34036" y="151003"/>
                  </a:lnTo>
                  <a:lnTo>
                    <a:pt x="54229" y="114300"/>
                  </a:lnTo>
                  <a:lnTo>
                    <a:pt x="80899" y="81280"/>
                  </a:lnTo>
                  <a:lnTo>
                    <a:pt x="113284" y="54610"/>
                  </a:lnTo>
                  <a:lnTo>
                    <a:pt x="150495" y="34290"/>
                  </a:lnTo>
                  <a:lnTo>
                    <a:pt x="191516" y="21590"/>
                  </a:lnTo>
                  <a:lnTo>
                    <a:pt x="235585" y="17780"/>
                  </a:lnTo>
                  <a:lnTo>
                    <a:pt x="258064" y="19050"/>
                  </a:lnTo>
                  <a:lnTo>
                    <a:pt x="320929" y="34290"/>
                  </a:lnTo>
                  <a:lnTo>
                    <a:pt x="358267" y="54610"/>
                  </a:lnTo>
                  <a:lnTo>
                    <a:pt x="390652" y="81280"/>
                  </a:lnTo>
                  <a:lnTo>
                    <a:pt x="417449" y="113030"/>
                  </a:lnTo>
                  <a:lnTo>
                    <a:pt x="437769" y="151003"/>
                  </a:lnTo>
                  <a:lnTo>
                    <a:pt x="450596" y="191643"/>
                  </a:lnTo>
                  <a:lnTo>
                    <a:pt x="455041" y="234823"/>
                  </a:lnTo>
                  <a:lnTo>
                    <a:pt x="455041" y="150914"/>
                  </a:lnTo>
                  <a:lnTo>
                    <a:pt x="417322" y="85090"/>
                  </a:lnTo>
                  <a:lnTo>
                    <a:pt x="385191" y="53340"/>
                  </a:lnTo>
                  <a:lnTo>
                    <a:pt x="347599" y="27940"/>
                  </a:lnTo>
                  <a:lnTo>
                    <a:pt x="304927" y="10160"/>
                  </a:lnTo>
                  <a:lnTo>
                    <a:pt x="258826" y="1270"/>
                  </a:lnTo>
                  <a:lnTo>
                    <a:pt x="234696" y="0"/>
                  </a:lnTo>
                  <a:lnTo>
                    <a:pt x="187325" y="5080"/>
                  </a:lnTo>
                  <a:lnTo>
                    <a:pt x="143129" y="19050"/>
                  </a:lnTo>
                  <a:lnTo>
                    <a:pt x="103124" y="41910"/>
                  </a:lnTo>
                  <a:lnTo>
                    <a:pt x="68453" y="69850"/>
                  </a:lnTo>
                  <a:lnTo>
                    <a:pt x="39624" y="105410"/>
                  </a:lnTo>
                  <a:lnTo>
                    <a:pt x="18161" y="145923"/>
                  </a:lnTo>
                  <a:lnTo>
                    <a:pt x="4572" y="190373"/>
                  </a:lnTo>
                  <a:lnTo>
                    <a:pt x="0" y="237363"/>
                  </a:lnTo>
                  <a:lnTo>
                    <a:pt x="1397" y="261493"/>
                  </a:lnTo>
                  <a:lnTo>
                    <a:pt x="11049" y="307213"/>
                  </a:lnTo>
                  <a:lnTo>
                    <a:pt x="29083" y="349123"/>
                  </a:lnTo>
                  <a:lnTo>
                    <a:pt x="54737" y="387096"/>
                  </a:lnTo>
                  <a:lnTo>
                    <a:pt x="86868" y="418846"/>
                  </a:lnTo>
                  <a:lnTo>
                    <a:pt x="124587" y="444246"/>
                  </a:lnTo>
                  <a:lnTo>
                    <a:pt x="167132" y="462026"/>
                  </a:lnTo>
                  <a:lnTo>
                    <a:pt x="213233" y="470916"/>
                  </a:lnTo>
                  <a:lnTo>
                    <a:pt x="261493" y="470916"/>
                  </a:lnTo>
                  <a:lnTo>
                    <a:pt x="307467" y="460756"/>
                  </a:lnTo>
                  <a:lnTo>
                    <a:pt x="369062" y="430276"/>
                  </a:lnTo>
                  <a:lnTo>
                    <a:pt x="403860" y="401066"/>
                  </a:lnTo>
                  <a:lnTo>
                    <a:pt x="432435" y="366776"/>
                  </a:lnTo>
                  <a:lnTo>
                    <a:pt x="454025" y="326263"/>
                  </a:lnTo>
                  <a:lnTo>
                    <a:pt x="467487" y="281813"/>
                  </a:lnTo>
                  <a:lnTo>
                    <a:pt x="472059" y="234823"/>
                  </a:lnTo>
                  <a:close/>
                </a:path>
              </a:pathLst>
            </a:custGeom>
            <a:solidFill>
              <a:srgbClr val="799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4192021" y="356057"/>
            <a:ext cx="470535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dirty="0"/>
              <a:t>Strings</a:t>
            </a:r>
            <a:r>
              <a:rPr sz="3600" spc="-135" dirty="0"/>
              <a:t> </a:t>
            </a:r>
            <a:r>
              <a:rPr sz="3600" dirty="0"/>
              <a:t>and</a:t>
            </a:r>
            <a:r>
              <a:rPr sz="3600" spc="-131" dirty="0"/>
              <a:t> </a:t>
            </a:r>
            <a:r>
              <a:rPr sz="3600" spc="-11" dirty="0"/>
              <a:t>Languages</a:t>
            </a:r>
            <a:endParaRPr sz="3600"/>
          </a:p>
        </p:txBody>
      </p:sp>
      <p:sp>
        <p:nvSpPr>
          <p:cNvPr id="13" name="object 13"/>
          <p:cNvSpPr txBox="1"/>
          <p:nvPr/>
        </p:nvSpPr>
        <p:spPr>
          <a:xfrm>
            <a:off x="2059943" y="960325"/>
            <a:ext cx="6203315" cy="5348259"/>
          </a:xfrm>
          <a:prstGeom prst="rect">
            <a:avLst/>
          </a:prstGeom>
        </p:spPr>
        <p:txBody>
          <a:bodyPr vert="horz" wrap="square" lIns="0" tIns="153035" rIns="0" bIns="0" rtlCol="0">
            <a:spAutoFit/>
          </a:bodyPr>
          <a:lstStyle/>
          <a:p>
            <a:pPr marL="3960396">
              <a:spcBef>
                <a:spcPts val="1205"/>
              </a:spcBef>
            </a:pPr>
            <a:r>
              <a:rPr sz="1600" spc="-25" dirty="0">
                <a:solidFill>
                  <a:srgbClr val="799699"/>
                </a:solidFill>
                <a:latin typeface="Georgia"/>
                <a:cs typeface="Georgia"/>
              </a:rPr>
              <a:t>15</a:t>
            </a:r>
            <a:endParaRPr sz="1600">
              <a:latin typeface="Georgia"/>
              <a:cs typeface="Georgia"/>
            </a:endParaRPr>
          </a:p>
          <a:p>
            <a:pPr marL="286378" indent="-273678">
              <a:spcBef>
                <a:spcPts val="1400"/>
              </a:spcBef>
              <a:buClr>
                <a:srgbClr val="D16147"/>
              </a:buClr>
              <a:buSzPct val="85000"/>
              <a:buFont typeface="Wingdings"/>
              <a:buChar char=""/>
              <a:tabLst>
                <a:tab pos="286378" algn="l"/>
              </a:tabLst>
            </a:pPr>
            <a:r>
              <a:rPr sz="2000" b="1" spc="-11" dirty="0">
                <a:solidFill>
                  <a:srgbClr val="A3001F"/>
                </a:solidFill>
                <a:latin typeface="Cambria"/>
                <a:cs typeface="Cambria"/>
              </a:rPr>
              <a:t>Substring</a:t>
            </a:r>
            <a:r>
              <a:rPr sz="1900" spc="-11" dirty="0">
                <a:latin typeface="Cambria"/>
                <a:cs typeface="Cambria"/>
              </a:rPr>
              <a:t>:</a:t>
            </a:r>
            <a:r>
              <a:rPr sz="1900" spc="-20" dirty="0">
                <a:latin typeface="Cambria"/>
                <a:cs typeface="Cambria"/>
              </a:rPr>
              <a:t> </a:t>
            </a:r>
            <a:r>
              <a:rPr sz="1700" dirty="0">
                <a:latin typeface="Cambria"/>
                <a:cs typeface="Cambria"/>
              </a:rPr>
              <a:t>any</a:t>
            </a:r>
            <a:r>
              <a:rPr sz="1700" spc="-51" dirty="0">
                <a:latin typeface="Cambria"/>
                <a:cs typeface="Cambria"/>
              </a:rPr>
              <a:t> </a:t>
            </a:r>
            <a:r>
              <a:rPr sz="1700" dirty="0">
                <a:latin typeface="Cambria"/>
                <a:cs typeface="Cambria"/>
              </a:rPr>
              <a:t>string</a:t>
            </a:r>
            <a:r>
              <a:rPr sz="1700" spc="-45" dirty="0">
                <a:latin typeface="Cambria"/>
                <a:cs typeface="Cambria"/>
              </a:rPr>
              <a:t> </a:t>
            </a:r>
            <a:r>
              <a:rPr sz="1700" dirty="0">
                <a:latin typeface="Cambria"/>
                <a:cs typeface="Cambria"/>
              </a:rPr>
              <a:t>of</a:t>
            </a:r>
            <a:r>
              <a:rPr sz="1700" spc="-15" dirty="0">
                <a:latin typeface="Cambria"/>
                <a:cs typeface="Cambria"/>
              </a:rPr>
              <a:t> </a:t>
            </a:r>
            <a:r>
              <a:rPr sz="1700" spc="-20" dirty="0">
                <a:latin typeface="Cambria"/>
                <a:cs typeface="Cambria"/>
              </a:rPr>
              <a:t>consecutive</a:t>
            </a:r>
            <a:r>
              <a:rPr sz="1700" spc="-105" dirty="0">
                <a:latin typeface="Cambria"/>
                <a:cs typeface="Cambria"/>
              </a:rPr>
              <a:t> </a:t>
            </a:r>
            <a:r>
              <a:rPr sz="1700" spc="-20" dirty="0">
                <a:latin typeface="Cambria"/>
                <a:cs typeface="Cambria"/>
              </a:rPr>
              <a:t>characters</a:t>
            </a:r>
            <a:r>
              <a:rPr sz="1700" spc="-75" dirty="0">
                <a:latin typeface="Cambria"/>
                <a:cs typeface="Cambria"/>
              </a:rPr>
              <a:t> </a:t>
            </a:r>
            <a:r>
              <a:rPr sz="1700" dirty="0">
                <a:latin typeface="Cambria"/>
                <a:cs typeface="Cambria"/>
              </a:rPr>
              <a:t>in</a:t>
            </a:r>
            <a:r>
              <a:rPr sz="1700" spc="-5" dirty="0">
                <a:latin typeface="Cambria"/>
                <a:cs typeface="Cambria"/>
              </a:rPr>
              <a:t> </a:t>
            </a:r>
            <a:r>
              <a:rPr sz="1700" dirty="0">
                <a:latin typeface="Cambria"/>
                <a:cs typeface="Cambria"/>
              </a:rPr>
              <a:t>some</a:t>
            </a:r>
            <a:r>
              <a:rPr sz="1700" spc="-75" dirty="0">
                <a:latin typeface="Cambria"/>
                <a:cs typeface="Cambria"/>
              </a:rPr>
              <a:t> </a:t>
            </a:r>
            <a:r>
              <a:rPr sz="1400" dirty="0">
                <a:latin typeface="Cambria"/>
                <a:cs typeface="Cambria"/>
              </a:rPr>
              <a:t>string </a:t>
            </a:r>
            <a:r>
              <a:rPr sz="1400" i="1" spc="-51" dirty="0">
                <a:latin typeface="Cambria"/>
                <a:cs typeface="Cambria"/>
              </a:rPr>
              <a:t>w</a:t>
            </a:r>
            <a:endParaRPr sz="1400">
              <a:latin typeface="Cambria"/>
              <a:cs typeface="Cambria"/>
            </a:endParaRPr>
          </a:p>
          <a:p>
            <a:pPr marL="560691" lvl="1" indent="-274313">
              <a:spcBef>
                <a:spcPts val="1015"/>
              </a:spcBef>
              <a:buClr>
                <a:srgbClr val="C00000"/>
              </a:buClr>
              <a:buSzPct val="68750"/>
              <a:buFont typeface="Wingdings"/>
              <a:buChar char=""/>
              <a:tabLst>
                <a:tab pos="560691" algn="l"/>
              </a:tabLst>
            </a:pPr>
            <a:r>
              <a:rPr sz="1600" dirty="0">
                <a:latin typeface="Cambria"/>
                <a:cs typeface="Cambria"/>
              </a:rPr>
              <a:t>If</a:t>
            </a:r>
            <a:r>
              <a:rPr sz="1600" spc="-20" dirty="0">
                <a:latin typeface="Cambria"/>
                <a:cs typeface="Cambria"/>
              </a:rPr>
              <a:t> </a:t>
            </a:r>
            <a:r>
              <a:rPr sz="1600" i="1" dirty="0">
                <a:latin typeface="Cambria"/>
                <a:cs typeface="Cambria"/>
              </a:rPr>
              <a:t>w</a:t>
            </a:r>
            <a:r>
              <a:rPr sz="1600" i="1" spc="-4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=</a:t>
            </a:r>
            <a:r>
              <a:rPr sz="1600" spc="-65" dirty="0">
                <a:latin typeface="Cambria"/>
                <a:cs typeface="Cambria"/>
              </a:rPr>
              <a:t> </a:t>
            </a:r>
            <a:r>
              <a:rPr sz="1600" spc="-25" dirty="0">
                <a:latin typeface="Cambria"/>
                <a:cs typeface="Cambria"/>
              </a:rPr>
              <a:t>abc</a:t>
            </a:r>
            <a:endParaRPr sz="1600">
              <a:latin typeface="Cambria"/>
              <a:cs typeface="Cambria"/>
            </a:endParaRPr>
          </a:p>
          <a:p>
            <a:pPr marL="560691" lvl="1" indent="-274313">
              <a:spcBef>
                <a:spcPts val="1000"/>
              </a:spcBef>
              <a:buClr>
                <a:srgbClr val="C00000"/>
              </a:buClr>
              <a:buSzPct val="68750"/>
              <a:buFont typeface="Wingdings"/>
              <a:buChar char=""/>
              <a:tabLst>
                <a:tab pos="560691" algn="l"/>
              </a:tabLst>
            </a:pPr>
            <a:r>
              <a:rPr sz="1600" dirty="0">
                <a:latin typeface="Cambria"/>
                <a:cs typeface="Cambria"/>
              </a:rPr>
              <a:t>e,</a:t>
            </a:r>
            <a:r>
              <a:rPr sz="1600" spc="-5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a,</a:t>
            </a:r>
            <a:r>
              <a:rPr sz="1600" spc="-11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b,</a:t>
            </a:r>
            <a:r>
              <a:rPr sz="1600" spc="-2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c,</a:t>
            </a:r>
            <a:r>
              <a:rPr sz="1600" spc="-51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bc,</a:t>
            </a:r>
            <a:r>
              <a:rPr sz="1600" spc="-4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ab,</a:t>
            </a:r>
            <a:r>
              <a:rPr sz="1600" spc="-3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abc</a:t>
            </a:r>
            <a:r>
              <a:rPr sz="1600" spc="-2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are</a:t>
            </a:r>
            <a:r>
              <a:rPr sz="1600" spc="-25" dirty="0">
                <a:latin typeface="Cambria"/>
                <a:cs typeface="Cambria"/>
              </a:rPr>
              <a:t> </a:t>
            </a:r>
            <a:r>
              <a:rPr sz="1600" spc="-11" dirty="0">
                <a:latin typeface="Cambria"/>
                <a:cs typeface="Cambria"/>
              </a:rPr>
              <a:t>substrings</a:t>
            </a:r>
            <a:r>
              <a:rPr sz="1600" spc="-8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of</a:t>
            </a:r>
            <a:r>
              <a:rPr sz="1600" spc="-5" dirty="0">
                <a:latin typeface="Cambria"/>
                <a:cs typeface="Cambria"/>
              </a:rPr>
              <a:t> </a:t>
            </a:r>
            <a:r>
              <a:rPr sz="1600" i="1" spc="-51" dirty="0">
                <a:latin typeface="Cambria"/>
                <a:cs typeface="Cambria"/>
              </a:rPr>
              <a:t>w</a:t>
            </a:r>
            <a:endParaRPr sz="1600">
              <a:latin typeface="Cambria"/>
              <a:cs typeface="Cambria"/>
            </a:endParaRPr>
          </a:p>
          <a:p>
            <a:pPr marL="286378" indent="-273678">
              <a:spcBef>
                <a:spcPts val="1085"/>
              </a:spcBef>
              <a:buClr>
                <a:srgbClr val="D16147"/>
              </a:buClr>
              <a:buSzPct val="85000"/>
              <a:buFont typeface="Wingdings"/>
              <a:buChar char=""/>
              <a:tabLst>
                <a:tab pos="286378" algn="l"/>
              </a:tabLst>
            </a:pPr>
            <a:r>
              <a:rPr sz="2000" b="1" spc="-11" dirty="0">
                <a:solidFill>
                  <a:srgbClr val="A3001F"/>
                </a:solidFill>
                <a:latin typeface="Cambria"/>
                <a:cs typeface="Cambria"/>
              </a:rPr>
              <a:t>Prefix</a:t>
            </a:r>
            <a:r>
              <a:rPr sz="2000" b="1" spc="-80" dirty="0">
                <a:solidFill>
                  <a:srgbClr val="A3001F"/>
                </a:solidFill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and</a:t>
            </a:r>
            <a:r>
              <a:rPr sz="2000" spc="-100" dirty="0">
                <a:latin typeface="Cambria"/>
                <a:cs typeface="Cambria"/>
              </a:rPr>
              <a:t> </a:t>
            </a:r>
            <a:r>
              <a:rPr sz="2000" b="1" spc="-11" dirty="0">
                <a:solidFill>
                  <a:srgbClr val="A3001F"/>
                </a:solidFill>
                <a:latin typeface="Cambria"/>
                <a:cs typeface="Cambria"/>
              </a:rPr>
              <a:t>suffix</a:t>
            </a:r>
            <a:r>
              <a:rPr sz="1900" spc="-11" dirty="0">
                <a:latin typeface="Cambria"/>
                <a:cs typeface="Cambria"/>
              </a:rPr>
              <a:t>:</a:t>
            </a:r>
            <a:endParaRPr sz="1900">
              <a:latin typeface="Cambria"/>
              <a:cs typeface="Cambria"/>
            </a:endParaRPr>
          </a:p>
          <a:p>
            <a:pPr marL="560691" lvl="1" indent="-274313">
              <a:spcBef>
                <a:spcPts val="1105"/>
              </a:spcBef>
              <a:buClr>
                <a:srgbClr val="C00000"/>
              </a:buClr>
              <a:buSzPct val="70588"/>
              <a:buFont typeface="Wingdings"/>
              <a:buChar char=""/>
              <a:tabLst>
                <a:tab pos="560691" algn="l"/>
              </a:tabLst>
            </a:pPr>
            <a:r>
              <a:rPr sz="1700" dirty="0">
                <a:latin typeface="Cambria"/>
                <a:cs typeface="Cambria"/>
              </a:rPr>
              <a:t>if</a:t>
            </a:r>
            <a:r>
              <a:rPr sz="1700" spc="-35" dirty="0">
                <a:latin typeface="Cambria"/>
                <a:cs typeface="Cambria"/>
              </a:rPr>
              <a:t> </a:t>
            </a:r>
            <a:r>
              <a:rPr sz="1700" dirty="0">
                <a:latin typeface="Cambria"/>
                <a:cs typeface="Cambria"/>
              </a:rPr>
              <a:t>w</a:t>
            </a:r>
            <a:r>
              <a:rPr sz="1700" spc="-35" dirty="0">
                <a:latin typeface="Cambria"/>
                <a:cs typeface="Cambria"/>
              </a:rPr>
              <a:t> </a:t>
            </a:r>
            <a:r>
              <a:rPr sz="1700" dirty="0">
                <a:latin typeface="Cambria"/>
                <a:cs typeface="Cambria"/>
              </a:rPr>
              <a:t>=</a:t>
            </a:r>
            <a:r>
              <a:rPr sz="1700" spc="-25" dirty="0">
                <a:latin typeface="Cambria"/>
                <a:cs typeface="Cambria"/>
              </a:rPr>
              <a:t> vu</a:t>
            </a:r>
            <a:endParaRPr sz="1700">
              <a:latin typeface="Cambria"/>
              <a:cs typeface="Cambria"/>
            </a:endParaRPr>
          </a:p>
          <a:p>
            <a:pPr marL="560691" lvl="1" indent="-274313">
              <a:spcBef>
                <a:spcPts val="1011"/>
              </a:spcBef>
              <a:buClr>
                <a:srgbClr val="C00000"/>
              </a:buClr>
              <a:buSzPct val="70588"/>
              <a:buFont typeface="Wingdings"/>
              <a:buChar char=""/>
              <a:tabLst>
                <a:tab pos="560691" algn="l"/>
              </a:tabLst>
            </a:pPr>
            <a:r>
              <a:rPr sz="1700" dirty="0">
                <a:latin typeface="Cambria"/>
                <a:cs typeface="Cambria"/>
              </a:rPr>
              <a:t>v</a:t>
            </a:r>
            <a:r>
              <a:rPr sz="1700" spc="-5" dirty="0">
                <a:latin typeface="Cambria"/>
                <a:cs typeface="Cambria"/>
              </a:rPr>
              <a:t> </a:t>
            </a:r>
            <a:r>
              <a:rPr sz="1700" dirty="0">
                <a:latin typeface="Cambria"/>
                <a:cs typeface="Cambria"/>
              </a:rPr>
              <a:t>is</a:t>
            </a:r>
            <a:r>
              <a:rPr sz="1700" spc="-51" dirty="0">
                <a:latin typeface="Cambria"/>
                <a:cs typeface="Cambria"/>
              </a:rPr>
              <a:t> </a:t>
            </a:r>
            <a:r>
              <a:rPr sz="1700" dirty="0">
                <a:latin typeface="Cambria"/>
                <a:cs typeface="Cambria"/>
              </a:rPr>
              <a:t>a</a:t>
            </a:r>
            <a:r>
              <a:rPr sz="1700" spc="-35" dirty="0">
                <a:latin typeface="Cambria"/>
                <a:cs typeface="Cambria"/>
              </a:rPr>
              <a:t> </a:t>
            </a:r>
            <a:r>
              <a:rPr sz="1700" spc="-11" dirty="0">
                <a:latin typeface="Cambria"/>
                <a:cs typeface="Cambria"/>
              </a:rPr>
              <a:t>prefix</a:t>
            </a:r>
            <a:r>
              <a:rPr sz="1700" spc="-75" dirty="0">
                <a:latin typeface="Cambria"/>
                <a:cs typeface="Cambria"/>
              </a:rPr>
              <a:t> </a:t>
            </a:r>
            <a:r>
              <a:rPr sz="1700" dirty="0">
                <a:latin typeface="Cambria"/>
                <a:cs typeface="Cambria"/>
              </a:rPr>
              <a:t>of</a:t>
            </a:r>
            <a:r>
              <a:rPr sz="1700" spc="-15" dirty="0">
                <a:latin typeface="Cambria"/>
                <a:cs typeface="Cambria"/>
              </a:rPr>
              <a:t> </a:t>
            </a:r>
            <a:r>
              <a:rPr sz="1700" spc="-51" dirty="0">
                <a:latin typeface="Cambria"/>
                <a:cs typeface="Cambria"/>
              </a:rPr>
              <a:t>w</a:t>
            </a:r>
            <a:endParaRPr sz="1700">
              <a:latin typeface="Cambria"/>
              <a:cs typeface="Cambria"/>
            </a:endParaRPr>
          </a:p>
          <a:p>
            <a:pPr marL="560691" lvl="1" indent="-274313">
              <a:spcBef>
                <a:spcPts val="995"/>
              </a:spcBef>
              <a:buClr>
                <a:srgbClr val="C00000"/>
              </a:buClr>
              <a:buSzPct val="70588"/>
              <a:buFont typeface="Wingdings"/>
              <a:buChar char=""/>
              <a:tabLst>
                <a:tab pos="560691" algn="l"/>
              </a:tabLst>
            </a:pPr>
            <a:r>
              <a:rPr sz="1700" dirty="0">
                <a:latin typeface="Cambria"/>
                <a:cs typeface="Cambria"/>
              </a:rPr>
              <a:t>u</a:t>
            </a:r>
            <a:r>
              <a:rPr sz="1700" spc="-25" dirty="0">
                <a:latin typeface="Cambria"/>
                <a:cs typeface="Cambria"/>
              </a:rPr>
              <a:t> </a:t>
            </a:r>
            <a:r>
              <a:rPr sz="1700" dirty="0">
                <a:latin typeface="Cambria"/>
                <a:cs typeface="Cambria"/>
              </a:rPr>
              <a:t>is</a:t>
            </a:r>
            <a:r>
              <a:rPr sz="1700" spc="-45" dirty="0">
                <a:latin typeface="Cambria"/>
                <a:cs typeface="Cambria"/>
              </a:rPr>
              <a:t> </a:t>
            </a:r>
            <a:r>
              <a:rPr sz="1700" dirty="0">
                <a:latin typeface="Cambria"/>
                <a:cs typeface="Cambria"/>
              </a:rPr>
              <a:t>a</a:t>
            </a:r>
            <a:r>
              <a:rPr sz="1700" spc="-45" dirty="0">
                <a:latin typeface="Cambria"/>
                <a:cs typeface="Cambria"/>
              </a:rPr>
              <a:t> </a:t>
            </a:r>
            <a:r>
              <a:rPr sz="1700" dirty="0">
                <a:latin typeface="Cambria"/>
                <a:cs typeface="Cambria"/>
              </a:rPr>
              <a:t>suffix</a:t>
            </a:r>
            <a:r>
              <a:rPr sz="1700" spc="-55" dirty="0">
                <a:latin typeface="Cambria"/>
                <a:cs typeface="Cambria"/>
              </a:rPr>
              <a:t> </a:t>
            </a:r>
            <a:r>
              <a:rPr sz="1700" dirty="0">
                <a:latin typeface="Cambria"/>
                <a:cs typeface="Cambria"/>
              </a:rPr>
              <a:t>of</a:t>
            </a:r>
            <a:r>
              <a:rPr sz="1700" spc="-40" dirty="0">
                <a:latin typeface="Cambria"/>
                <a:cs typeface="Cambria"/>
              </a:rPr>
              <a:t> </a:t>
            </a:r>
            <a:r>
              <a:rPr sz="1700" spc="-51" dirty="0">
                <a:latin typeface="Cambria"/>
                <a:cs typeface="Cambria"/>
              </a:rPr>
              <a:t>w</a:t>
            </a:r>
            <a:endParaRPr sz="1700">
              <a:latin typeface="Cambria"/>
              <a:cs typeface="Cambria"/>
            </a:endParaRPr>
          </a:p>
          <a:p>
            <a:pPr marL="560691" lvl="1" indent="-274313">
              <a:spcBef>
                <a:spcPts val="995"/>
              </a:spcBef>
              <a:buClr>
                <a:srgbClr val="C00000"/>
              </a:buClr>
              <a:buSzPct val="70588"/>
              <a:buFont typeface="Wingdings"/>
              <a:buChar char=""/>
              <a:tabLst>
                <a:tab pos="560691" algn="l"/>
              </a:tabLst>
            </a:pPr>
            <a:r>
              <a:rPr sz="1700" spc="-20" dirty="0">
                <a:latin typeface="Cambria"/>
                <a:cs typeface="Cambria"/>
              </a:rPr>
              <a:t>Example</a:t>
            </a:r>
            <a:r>
              <a:rPr sz="1700" spc="-55" dirty="0">
                <a:latin typeface="Cambria"/>
                <a:cs typeface="Cambria"/>
              </a:rPr>
              <a:t> </a:t>
            </a:r>
            <a:r>
              <a:rPr sz="1700" spc="-25" dirty="0">
                <a:latin typeface="Cambria"/>
                <a:cs typeface="Cambria"/>
              </a:rPr>
              <a:t>1:</a:t>
            </a:r>
            <a:endParaRPr sz="1700">
              <a:latin typeface="Cambria"/>
              <a:cs typeface="Cambria"/>
            </a:endParaRPr>
          </a:p>
          <a:p>
            <a:pPr marL="835004" lvl="2" indent="-227960">
              <a:spcBef>
                <a:spcPts val="915"/>
              </a:spcBef>
              <a:buClr>
                <a:srgbClr val="C00000"/>
              </a:buClr>
              <a:buSzPct val="75000"/>
              <a:buFont typeface="Wingdings"/>
              <a:buChar char=""/>
              <a:tabLst>
                <a:tab pos="835004" algn="l"/>
              </a:tabLst>
            </a:pPr>
            <a:r>
              <a:rPr sz="1400" dirty="0">
                <a:latin typeface="Cambria"/>
                <a:cs typeface="Cambria"/>
              </a:rPr>
              <a:t>If</a:t>
            </a:r>
            <a:r>
              <a:rPr sz="1400" spc="-45" dirty="0">
                <a:latin typeface="Cambria"/>
                <a:cs typeface="Cambria"/>
              </a:rPr>
              <a:t> </a:t>
            </a:r>
            <a:r>
              <a:rPr sz="1400" dirty="0">
                <a:latin typeface="Cambria"/>
                <a:cs typeface="Cambria"/>
              </a:rPr>
              <a:t>w</a:t>
            </a:r>
            <a:r>
              <a:rPr sz="1400" spc="-11" dirty="0">
                <a:latin typeface="Cambria"/>
                <a:cs typeface="Cambria"/>
              </a:rPr>
              <a:t> </a:t>
            </a:r>
            <a:r>
              <a:rPr sz="1400" dirty="0">
                <a:latin typeface="Cambria"/>
                <a:cs typeface="Cambria"/>
              </a:rPr>
              <a:t>=</a:t>
            </a:r>
            <a:r>
              <a:rPr sz="1400" spc="-25" dirty="0">
                <a:latin typeface="Cambria"/>
                <a:cs typeface="Cambria"/>
              </a:rPr>
              <a:t> abc</a:t>
            </a:r>
            <a:endParaRPr sz="1400">
              <a:latin typeface="Cambria"/>
              <a:cs typeface="Cambria"/>
            </a:endParaRPr>
          </a:p>
          <a:p>
            <a:pPr marL="835004" lvl="2" indent="-227960">
              <a:spcBef>
                <a:spcPts val="805"/>
              </a:spcBef>
              <a:buClr>
                <a:srgbClr val="C00000"/>
              </a:buClr>
              <a:buSzPct val="75000"/>
              <a:buFont typeface="Wingdings"/>
              <a:buChar char=""/>
              <a:tabLst>
                <a:tab pos="835004" algn="l"/>
              </a:tabLst>
            </a:pPr>
            <a:r>
              <a:rPr sz="1400" dirty="0">
                <a:latin typeface="Cambria"/>
                <a:cs typeface="Cambria"/>
              </a:rPr>
              <a:t>a, ab</a:t>
            </a:r>
            <a:r>
              <a:rPr sz="1400" spc="-35" dirty="0">
                <a:latin typeface="Cambria"/>
                <a:cs typeface="Cambria"/>
              </a:rPr>
              <a:t> </a:t>
            </a:r>
            <a:r>
              <a:rPr sz="1400" dirty="0">
                <a:latin typeface="Cambria"/>
                <a:cs typeface="Cambria"/>
              </a:rPr>
              <a:t>,</a:t>
            </a:r>
            <a:r>
              <a:rPr sz="1400" spc="-31" dirty="0">
                <a:latin typeface="Cambria"/>
                <a:cs typeface="Cambria"/>
              </a:rPr>
              <a:t> </a:t>
            </a:r>
            <a:r>
              <a:rPr sz="1400" dirty="0">
                <a:latin typeface="Cambria"/>
                <a:cs typeface="Cambria"/>
              </a:rPr>
              <a:t>abc</a:t>
            </a:r>
            <a:r>
              <a:rPr sz="1400" spc="-25" dirty="0">
                <a:latin typeface="Cambria"/>
                <a:cs typeface="Cambria"/>
              </a:rPr>
              <a:t> </a:t>
            </a:r>
            <a:r>
              <a:rPr sz="1400" spc="-11" dirty="0">
                <a:latin typeface="Cambria"/>
                <a:cs typeface="Cambria"/>
              </a:rPr>
              <a:t>are</a:t>
            </a:r>
            <a:r>
              <a:rPr sz="1400" spc="-15" dirty="0">
                <a:latin typeface="Cambria"/>
                <a:cs typeface="Cambria"/>
              </a:rPr>
              <a:t> </a:t>
            </a:r>
            <a:r>
              <a:rPr sz="1400" spc="-20" dirty="0">
                <a:latin typeface="Cambria"/>
                <a:cs typeface="Cambria"/>
              </a:rPr>
              <a:t>prefixes</a:t>
            </a:r>
            <a:r>
              <a:rPr sz="1400" spc="-15" dirty="0">
                <a:latin typeface="Cambria"/>
                <a:cs typeface="Cambria"/>
              </a:rPr>
              <a:t> </a:t>
            </a:r>
            <a:r>
              <a:rPr sz="1400" dirty="0">
                <a:latin typeface="Cambria"/>
                <a:cs typeface="Cambria"/>
              </a:rPr>
              <a:t>of</a:t>
            </a:r>
            <a:r>
              <a:rPr sz="1400" spc="-51" dirty="0">
                <a:latin typeface="Cambria"/>
                <a:cs typeface="Cambria"/>
              </a:rPr>
              <a:t> w</a:t>
            </a:r>
            <a:endParaRPr sz="1400">
              <a:latin typeface="Cambria"/>
              <a:cs typeface="Cambria"/>
            </a:endParaRPr>
          </a:p>
          <a:p>
            <a:pPr marL="835004" lvl="2" indent="-227960">
              <a:spcBef>
                <a:spcPts val="795"/>
              </a:spcBef>
              <a:buClr>
                <a:srgbClr val="C00000"/>
              </a:buClr>
              <a:buSzPct val="75000"/>
              <a:buFont typeface="Wingdings"/>
              <a:buChar char=""/>
              <a:tabLst>
                <a:tab pos="835004" algn="l"/>
              </a:tabLst>
            </a:pPr>
            <a:r>
              <a:rPr sz="1400" dirty="0">
                <a:latin typeface="Cambria"/>
                <a:cs typeface="Cambria"/>
              </a:rPr>
              <a:t>c,</a:t>
            </a:r>
            <a:r>
              <a:rPr sz="1400" spc="-35" dirty="0">
                <a:latin typeface="Cambria"/>
                <a:cs typeface="Cambria"/>
              </a:rPr>
              <a:t> </a:t>
            </a:r>
            <a:r>
              <a:rPr sz="1400" dirty="0">
                <a:latin typeface="Cambria"/>
                <a:cs typeface="Cambria"/>
              </a:rPr>
              <a:t>bc,</a:t>
            </a:r>
            <a:r>
              <a:rPr sz="1400" spc="-55" dirty="0">
                <a:latin typeface="Cambria"/>
                <a:cs typeface="Cambria"/>
              </a:rPr>
              <a:t> </a:t>
            </a:r>
            <a:r>
              <a:rPr sz="1400" dirty="0">
                <a:latin typeface="Cambria"/>
                <a:cs typeface="Cambria"/>
              </a:rPr>
              <a:t>abc</a:t>
            </a:r>
            <a:r>
              <a:rPr sz="1400" spc="-31" dirty="0">
                <a:latin typeface="Cambria"/>
                <a:cs typeface="Cambria"/>
              </a:rPr>
              <a:t> </a:t>
            </a:r>
            <a:r>
              <a:rPr sz="1400" spc="-11" dirty="0">
                <a:latin typeface="Cambria"/>
                <a:cs typeface="Cambria"/>
              </a:rPr>
              <a:t>are</a:t>
            </a:r>
            <a:r>
              <a:rPr sz="1400" spc="-31" dirty="0">
                <a:latin typeface="Cambria"/>
                <a:cs typeface="Cambria"/>
              </a:rPr>
              <a:t> </a:t>
            </a:r>
            <a:r>
              <a:rPr sz="1400" spc="-11" dirty="0">
                <a:latin typeface="Cambria"/>
                <a:cs typeface="Cambria"/>
              </a:rPr>
              <a:t>suffixes</a:t>
            </a:r>
            <a:r>
              <a:rPr sz="1400" dirty="0">
                <a:latin typeface="Cambria"/>
                <a:cs typeface="Cambria"/>
              </a:rPr>
              <a:t> of</a:t>
            </a:r>
            <a:r>
              <a:rPr sz="1400" spc="-55" dirty="0">
                <a:latin typeface="Cambria"/>
                <a:cs typeface="Cambria"/>
              </a:rPr>
              <a:t> </a:t>
            </a:r>
            <a:r>
              <a:rPr sz="1400" spc="-51" dirty="0">
                <a:latin typeface="Cambria"/>
                <a:cs typeface="Cambria"/>
              </a:rPr>
              <a:t>w</a:t>
            </a:r>
            <a:endParaRPr sz="1400">
              <a:latin typeface="Cambria"/>
              <a:cs typeface="Cambria"/>
            </a:endParaRPr>
          </a:p>
          <a:p>
            <a:pPr marL="835004" lvl="2" indent="-227960">
              <a:spcBef>
                <a:spcPts val="800"/>
              </a:spcBef>
              <a:buClr>
                <a:srgbClr val="C00000"/>
              </a:buClr>
              <a:buSzPct val="75000"/>
              <a:buFont typeface="Wingdings"/>
              <a:buChar char=""/>
              <a:tabLst>
                <a:tab pos="835004" algn="l"/>
              </a:tabLst>
            </a:pPr>
            <a:r>
              <a:rPr sz="1400" spc="-20" dirty="0">
                <a:latin typeface="Cambria"/>
                <a:cs typeface="Cambria"/>
              </a:rPr>
              <a:t>Example</a:t>
            </a:r>
            <a:r>
              <a:rPr sz="1400" spc="-15" dirty="0">
                <a:latin typeface="Cambria"/>
                <a:cs typeface="Cambria"/>
              </a:rPr>
              <a:t> </a:t>
            </a:r>
            <a:r>
              <a:rPr sz="1400" spc="-25" dirty="0">
                <a:latin typeface="Cambria"/>
                <a:cs typeface="Cambria"/>
              </a:rPr>
              <a:t>2:</a:t>
            </a:r>
            <a:endParaRPr sz="1400">
              <a:latin typeface="Cambria"/>
              <a:cs typeface="Cambria"/>
            </a:endParaRPr>
          </a:p>
          <a:p>
            <a:pPr marL="286378" indent="-273678">
              <a:spcBef>
                <a:spcPts val="995"/>
              </a:spcBef>
              <a:buClr>
                <a:srgbClr val="C00000"/>
              </a:buClr>
              <a:buSzPct val="83333"/>
              <a:buFont typeface="Wingdings"/>
              <a:buChar char=""/>
              <a:tabLst>
                <a:tab pos="286378" algn="l"/>
              </a:tabLst>
            </a:pPr>
            <a:r>
              <a:rPr spc="-11" dirty="0">
                <a:latin typeface="Cambria"/>
                <a:cs typeface="Cambria"/>
              </a:rPr>
              <a:t>Unhappy</a:t>
            </a:r>
            <a:r>
              <a:rPr spc="-8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in</a:t>
            </a:r>
            <a:r>
              <a:rPr spc="-5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this</a:t>
            </a:r>
            <a:r>
              <a:rPr spc="-40" dirty="0">
                <a:latin typeface="Cambria"/>
                <a:cs typeface="Cambria"/>
              </a:rPr>
              <a:t> </a:t>
            </a:r>
            <a:r>
              <a:rPr spc="-20" dirty="0">
                <a:latin typeface="Cambria"/>
                <a:cs typeface="Cambria"/>
              </a:rPr>
              <a:t>“un”</a:t>
            </a:r>
            <a:r>
              <a:rPr spc="-3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is</a:t>
            </a:r>
            <a:r>
              <a:rPr spc="-20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prefix</a:t>
            </a:r>
            <a:r>
              <a:rPr spc="-4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and</a:t>
            </a:r>
            <a:r>
              <a:rPr spc="-3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in</a:t>
            </a:r>
            <a:r>
              <a:rPr spc="-51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quickly </a:t>
            </a:r>
            <a:r>
              <a:rPr dirty="0">
                <a:latin typeface="Cambria"/>
                <a:cs typeface="Cambria"/>
              </a:rPr>
              <a:t>“ly”</a:t>
            </a:r>
            <a:r>
              <a:rPr spc="-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is</a:t>
            </a:r>
            <a:r>
              <a:rPr spc="-25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suffix</a:t>
            </a:r>
            <a:endParaRPr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76400" y="6697669"/>
            <a:ext cx="8839200" cy="8255"/>
          </a:xfrm>
          <a:custGeom>
            <a:avLst/>
            <a:gdLst/>
            <a:ahLst/>
            <a:cxnLst/>
            <a:rect l="l" t="t" r="r" b="b"/>
            <a:pathLst>
              <a:path w="8839200" h="8254">
                <a:moveTo>
                  <a:pt x="0" y="7937"/>
                </a:moveTo>
                <a:lnTo>
                  <a:pt x="8839200" y="7937"/>
                </a:lnTo>
                <a:lnTo>
                  <a:pt x="8839200" y="0"/>
                </a:lnTo>
                <a:lnTo>
                  <a:pt x="0" y="0"/>
                </a:lnTo>
                <a:lnTo>
                  <a:pt x="0" y="7937"/>
                </a:lnTo>
                <a:close/>
              </a:path>
            </a:pathLst>
          </a:custGeom>
          <a:solidFill>
            <a:srgbClr val="C5D1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76400" y="1393957"/>
            <a:ext cx="8839200" cy="4994911"/>
          </a:xfrm>
          <a:custGeom>
            <a:avLst/>
            <a:gdLst/>
            <a:ahLst/>
            <a:cxnLst/>
            <a:rect l="l" t="t" r="r" b="b"/>
            <a:pathLst>
              <a:path w="8839200" h="4994910">
                <a:moveTo>
                  <a:pt x="0" y="4994656"/>
                </a:moveTo>
                <a:lnTo>
                  <a:pt x="8839200" y="4994656"/>
                </a:lnTo>
                <a:lnTo>
                  <a:pt x="8839200" y="0"/>
                </a:lnTo>
                <a:lnTo>
                  <a:pt x="0" y="0"/>
                </a:lnTo>
                <a:lnTo>
                  <a:pt x="0" y="4994656"/>
                </a:lnTo>
                <a:close/>
              </a:path>
            </a:pathLst>
          </a:custGeom>
          <a:solidFill>
            <a:srgbClr val="C5D1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4000" y="6705599"/>
            <a:ext cx="9144000" cy="152400"/>
          </a:xfrm>
          <a:custGeom>
            <a:avLst/>
            <a:gdLst/>
            <a:ahLst/>
            <a:cxnLst/>
            <a:rect l="l" t="t" r="r" b="b"/>
            <a:pathLst>
              <a:path w="9144000" h="152400">
                <a:moveTo>
                  <a:pt x="9144000" y="0"/>
                </a:moveTo>
                <a:lnTo>
                  <a:pt x="0" y="0"/>
                </a:lnTo>
                <a:lnTo>
                  <a:pt x="0" y="152400"/>
                </a:lnTo>
                <a:lnTo>
                  <a:pt x="9144000" y="1524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1524000" y="0"/>
            <a:ext cx="9144000" cy="6858000"/>
            <a:chOff x="0" y="0"/>
            <a:chExt cx="9144000" cy="6858000"/>
          </a:xfrm>
        </p:grpSpPr>
        <p:sp>
          <p:nvSpPr>
            <p:cNvPr id="6" name="object 6"/>
            <p:cNvSpPr/>
            <p:nvPr/>
          </p:nvSpPr>
          <p:spPr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l" t="t" r="r" b="b"/>
              <a:pathLst>
                <a:path w="9144000" h="6858000">
                  <a:moveTo>
                    <a:pt x="9144000" y="0"/>
                  </a:moveTo>
                  <a:lnTo>
                    <a:pt x="8991600" y="0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1393952"/>
                  </a:lnTo>
                  <a:lnTo>
                    <a:pt x="0" y="6858000"/>
                  </a:lnTo>
                  <a:lnTo>
                    <a:pt x="152400" y="6858000"/>
                  </a:lnTo>
                  <a:lnTo>
                    <a:pt x="152400" y="1393952"/>
                  </a:lnTo>
                  <a:lnTo>
                    <a:pt x="8991600" y="1393952"/>
                  </a:lnTo>
                  <a:lnTo>
                    <a:pt x="8991600" y="6858000"/>
                  </a:lnTo>
                  <a:lnTo>
                    <a:pt x="9144000" y="6858000"/>
                  </a:lnTo>
                  <a:lnTo>
                    <a:pt x="9144000" y="139395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9352" y="6388608"/>
              <a:ext cx="8832850" cy="309245"/>
            </a:xfrm>
            <a:custGeom>
              <a:avLst/>
              <a:gdLst/>
              <a:ahLst/>
              <a:cxnLst/>
              <a:rect l="l" t="t" r="r" b="b"/>
              <a:pathLst>
                <a:path w="8832850" h="309245">
                  <a:moveTo>
                    <a:pt x="8832723" y="0"/>
                  </a:moveTo>
                  <a:lnTo>
                    <a:pt x="0" y="0"/>
                  </a:lnTo>
                  <a:lnTo>
                    <a:pt x="0" y="309054"/>
                  </a:lnTo>
                  <a:lnTo>
                    <a:pt x="8832723" y="309054"/>
                  </a:lnTo>
                  <a:lnTo>
                    <a:pt x="8832723" y="0"/>
                  </a:lnTo>
                  <a:close/>
                </a:path>
              </a:pathLst>
            </a:custGeom>
            <a:solidFill>
              <a:srgbClr val="8AAC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2400" y="155447"/>
              <a:ext cx="8832850" cy="6546850"/>
            </a:xfrm>
            <a:custGeom>
              <a:avLst/>
              <a:gdLst/>
              <a:ahLst/>
              <a:cxnLst/>
              <a:rect l="l" t="t" r="r" b="b"/>
              <a:pathLst>
                <a:path w="8832850" h="6546850">
                  <a:moveTo>
                    <a:pt x="0" y="6546723"/>
                  </a:moveTo>
                  <a:lnTo>
                    <a:pt x="8832723" y="6546723"/>
                  </a:lnTo>
                  <a:lnTo>
                    <a:pt x="8832723" y="0"/>
                  </a:lnTo>
                  <a:lnTo>
                    <a:pt x="0" y="0"/>
                  </a:lnTo>
                  <a:lnTo>
                    <a:pt x="0" y="6546723"/>
                  </a:lnTo>
                  <a:close/>
                </a:path>
              </a:pathLst>
            </a:custGeom>
            <a:ln w="9144">
              <a:solidFill>
                <a:srgbClr val="7996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2400" y="1277111"/>
              <a:ext cx="8832850" cy="0"/>
            </a:xfrm>
            <a:custGeom>
              <a:avLst/>
              <a:gdLst/>
              <a:ahLst/>
              <a:cxnLst/>
              <a:rect l="l" t="t" r="r" b="b"/>
              <a:pathLst>
                <a:path w="8832850">
                  <a:moveTo>
                    <a:pt x="0" y="0"/>
                  </a:moveTo>
                  <a:lnTo>
                    <a:pt x="8832723" y="0"/>
                  </a:lnTo>
                </a:path>
              </a:pathLst>
            </a:custGeom>
            <a:ln w="9144">
              <a:solidFill>
                <a:srgbClr val="79969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67200" y="955547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255397" y="3937"/>
                  </a:lnTo>
                  <a:lnTo>
                    <a:pt x="208407" y="15493"/>
                  </a:lnTo>
                  <a:lnTo>
                    <a:pt x="164719" y="34036"/>
                  </a:lnTo>
                  <a:lnTo>
                    <a:pt x="124840" y="58800"/>
                  </a:lnTo>
                  <a:lnTo>
                    <a:pt x="89280" y="89280"/>
                  </a:lnTo>
                  <a:lnTo>
                    <a:pt x="58800" y="124713"/>
                  </a:lnTo>
                  <a:lnTo>
                    <a:pt x="34036" y="164718"/>
                  </a:lnTo>
                  <a:lnTo>
                    <a:pt x="15494" y="208406"/>
                  </a:lnTo>
                  <a:lnTo>
                    <a:pt x="3937" y="255397"/>
                  </a:lnTo>
                  <a:lnTo>
                    <a:pt x="0" y="304800"/>
                  </a:lnTo>
                  <a:lnTo>
                    <a:pt x="3937" y="354202"/>
                  </a:lnTo>
                  <a:lnTo>
                    <a:pt x="15494" y="401065"/>
                  </a:lnTo>
                  <a:lnTo>
                    <a:pt x="34036" y="444880"/>
                  </a:lnTo>
                  <a:lnTo>
                    <a:pt x="58800" y="484759"/>
                  </a:lnTo>
                  <a:lnTo>
                    <a:pt x="89280" y="520318"/>
                  </a:lnTo>
                  <a:lnTo>
                    <a:pt x="124840" y="550799"/>
                  </a:lnTo>
                  <a:lnTo>
                    <a:pt x="164719" y="575563"/>
                  </a:lnTo>
                  <a:lnTo>
                    <a:pt x="208534" y="594105"/>
                  </a:lnTo>
                  <a:lnTo>
                    <a:pt x="255397" y="605663"/>
                  </a:lnTo>
                  <a:lnTo>
                    <a:pt x="304800" y="609600"/>
                  </a:lnTo>
                  <a:lnTo>
                    <a:pt x="354202" y="605663"/>
                  </a:lnTo>
                  <a:lnTo>
                    <a:pt x="401065" y="594105"/>
                  </a:lnTo>
                  <a:lnTo>
                    <a:pt x="444880" y="575563"/>
                  </a:lnTo>
                  <a:lnTo>
                    <a:pt x="484759" y="550799"/>
                  </a:lnTo>
                  <a:lnTo>
                    <a:pt x="520319" y="520318"/>
                  </a:lnTo>
                  <a:lnTo>
                    <a:pt x="550799" y="484759"/>
                  </a:lnTo>
                  <a:lnTo>
                    <a:pt x="575563" y="444880"/>
                  </a:lnTo>
                  <a:lnTo>
                    <a:pt x="594105" y="401065"/>
                  </a:lnTo>
                  <a:lnTo>
                    <a:pt x="605536" y="354202"/>
                  </a:lnTo>
                  <a:lnTo>
                    <a:pt x="609600" y="304800"/>
                  </a:lnTo>
                  <a:lnTo>
                    <a:pt x="605536" y="255397"/>
                  </a:lnTo>
                  <a:lnTo>
                    <a:pt x="593978" y="208406"/>
                  </a:lnTo>
                  <a:lnTo>
                    <a:pt x="575563" y="164718"/>
                  </a:lnTo>
                  <a:lnTo>
                    <a:pt x="550799" y="124713"/>
                  </a:lnTo>
                  <a:lnTo>
                    <a:pt x="520319" y="89280"/>
                  </a:lnTo>
                  <a:lnTo>
                    <a:pt x="484759" y="58800"/>
                  </a:lnTo>
                  <a:lnTo>
                    <a:pt x="444880" y="34036"/>
                  </a:lnTo>
                  <a:lnTo>
                    <a:pt x="401065" y="15493"/>
                  </a:lnTo>
                  <a:lnTo>
                    <a:pt x="354202" y="3937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335780" y="1025651"/>
              <a:ext cx="472440" cy="471170"/>
            </a:xfrm>
            <a:custGeom>
              <a:avLst/>
              <a:gdLst/>
              <a:ahLst/>
              <a:cxnLst/>
              <a:rect l="l" t="t" r="r" b="b"/>
              <a:pathLst>
                <a:path w="472439" h="471169">
                  <a:moveTo>
                    <a:pt x="438023" y="234823"/>
                  </a:moveTo>
                  <a:lnTo>
                    <a:pt x="437261" y="215773"/>
                  </a:lnTo>
                  <a:lnTo>
                    <a:pt x="429260" y="176403"/>
                  </a:lnTo>
                  <a:lnTo>
                    <a:pt x="421132" y="156768"/>
                  </a:lnTo>
                  <a:lnTo>
                    <a:pt x="421132" y="237363"/>
                  </a:lnTo>
                  <a:lnTo>
                    <a:pt x="420116" y="256413"/>
                  </a:lnTo>
                  <a:lnTo>
                    <a:pt x="406146" y="309753"/>
                  </a:lnTo>
                  <a:lnTo>
                    <a:pt x="378206" y="354203"/>
                  </a:lnTo>
                  <a:lnTo>
                    <a:pt x="338709" y="389636"/>
                  </a:lnTo>
                  <a:lnTo>
                    <a:pt x="272161" y="417576"/>
                  </a:lnTo>
                  <a:lnTo>
                    <a:pt x="234696" y="421386"/>
                  </a:lnTo>
                  <a:lnTo>
                    <a:pt x="215646" y="420116"/>
                  </a:lnTo>
                  <a:lnTo>
                    <a:pt x="162941" y="406146"/>
                  </a:lnTo>
                  <a:lnTo>
                    <a:pt x="117348" y="378206"/>
                  </a:lnTo>
                  <a:lnTo>
                    <a:pt x="81788" y="337693"/>
                  </a:lnTo>
                  <a:lnTo>
                    <a:pt x="58801" y="289433"/>
                  </a:lnTo>
                  <a:lnTo>
                    <a:pt x="50927" y="234823"/>
                  </a:lnTo>
                  <a:lnTo>
                    <a:pt x="51943" y="215773"/>
                  </a:lnTo>
                  <a:lnTo>
                    <a:pt x="65913" y="162433"/>
                  </a:lnTo>
                  <a:lnTo>
                    <a:pt x="93853" y="117983"/>
                  </a:lnTo>
                  <a:lnTo>
                    <a:pt x="133477" y="82550"/>
                  </a:lnTo>
                  <a:lnTo>
                    <a:pt x="182118" y="59690"/>
                  </a:lnTo>
                  <a:lnTo>
                    <a:pt x="237363" y="50800"/>
                  </a:lnTo>
                  <a:lnTo>
                    <a:pt x="256413" y="52070"/>
                  </a:lnTo>
                  <a:lnTo>
                    <a:pt x="340614" y="83820"/>
                  </a:lnTo>
                  <a:lnTo>
                    <a:pt x="379730" y="119253"/>
                  </a:lnTo>
                  <a:lnTo>
                    <a:pt x="407162" y="164973"/>
                  </a:lnTo>
                  <a:lnTo>
                    <a:pt x="420370" y="218313"/>
                  </a:lnTo>
                  <a:lnTo>
                    <a:pt x="421132" y="237363"/>
                  </a:lnTo>
                  <a:lnTo>
                    <a:pt x="421132" y="156768"/>
                  </a:lnTo>
                  <a:lnTo>
                    <a:pt x="392303" y="107950"/>
                  </a:lnTo>
                  <a:lnTo>
                    <a:pt x="364998" y="81280"/>
                  </a:lnTo>
                  <a:lnTo>
                    <a:pt x="332867" y="58420"/>
                  </a:lnTo>
                  <a:lnTo>
                    <a:pt x="296545" y="43180"/>
                  </a:lnTo>
                  <a:lnTo>
                    <a:pt x="257175" y="35560"/>
                  </a:lnTo>
                  <a:lnTo>
                    <a:pt x="236347" y="34290"/>
                  </a:lnTo>
                  <a:lnTo>
                    <a:pt x="195707" y="38100"/>
                  </a:lnTo>
                  <a:lnTo>
                    <a:pt x="157861" y="49530"/>
                  </a:lnTo>
                  <a:lnTo>
                    <a:pt x="123317" y="68580"/>
                  </a:lnTo>
                  <a:lnTo>
                    <a:pt x="93345" y="92710"/>
                  </a:lnTo>
                  <a:lnTo>
                    <a:pt x="68707" y="123063"/>
                  </a:lnTo>
                  <a:lnTo>
                    <a:pt x="50038" y="157353"/>
                  </a:lnTo>
                  <a:lnTo>
                    <a:pt x="38100" y="195453"/>
                  </a:lnTo>
                  <a:lnTo>
                    <a:pt x="34036" y="234823"/>
                  </a:lnTo>
                  <a:lnTo>
                    <a:pt x="34798" y="256413"/>
                  </a:lnTo>
                  <a:lnTo>
                    <a:pt x="42799" y="295783"/>
                  </a:lnTo>
                  <a:lnTo>
                    <a:pt x="58166" y="331343"/>
                  </a:lnTo>
                  <a:lnTo>
                    <a:pt x="79756" y="364236"/>
                  </a:lnTo>
                  <a:lnTo>
                    <a:pt x="107188" y="390906"/>
                  </a:lnTo>
                  <a:lnTo>
                    <a:pt x="139319" y="413766"/>
                  </a:lnTo>
                  <a:lnTo>
                    <a:pt x="175641" y="429006"/>
                  </a:lnTo>
                  <a:lnTo>
                    <a:pt x="214884" y="436626"/>
                  </a:lnTo>
                  <a:lnTo>
                    <a:pt x="235585" y="437896"/>
                  </a:lnTo>
                  <a:lnTo>
                    <a:pt x="256286" y="436626"/>
                  </a:lnTo>
                  <a:lnTo>
                    <a:pt x="295783" y="429006"/>
                  </a:lnTo>
                  <a:lnTo>
                    <a:pt x="364363" y="392176"/>
                  </a:lnTo>
                  <a:lnTo>
                    <a:pt x="391795" y="364236"/>
                  </a:lnTo>
                  <a:lnTo>
                    <a:pt x="413512" y="332613"/>
                  </a:lnTo>
                  <a:lnTo>
                    <a:pt x="429006" y="297053"/>
                  </a:lnTo>
                  <a:lnTo>
                    <a:pt x="437134" y="257683"/>
                  </a:lnTo>
                  <a:lnTo>
                    <a:pt x="438023" y="234823"/>
                  </a:lnTo>
                  <a:close/>
                </a:path>
                <a:path w="472439" h="471169">
                  <a:moveTo>
                    <a:pt x="472059" y="234823"/>
                  </a:moveTo>
                  <a:lnTo>
                    <a:pt x="470662" y="210693"/>
                  </a:lnTo>
                  <a:lnTo>
                    <a:pt x="461137" y="164973"/>
                  </a:lnTo>
                  <a:lnTo>
                    <a:pt x="455041" y="150914"/>
                  </a:lnTo>
                  <a:lnTo>
                    <a:pt x="455041" y="234823"/>
                  </a:lnTo>
                  <a:lnTo>
                    <a:pt x="455041" y="237363"/>
                  </a:lnTo>
                  <a:lnTo>
                    <a:pt x="450723" y="279273"/>
                  </a:lnTo>
                  <a:lnTo>
                    <a:pt x="438150" y="321183"/>
                  </a:lnTo>
                  <a:lnTo>
                    <a:pt x="417830" y="357886"/>
                  </a:lnTo>
                  <a:lnTo>
                    <a:pt x="391287" y="390906"/>
                  </a:lnTo>
                  <a:lnTo>
                    <a:pt x="358902" y="417576"/>
                  </a:lnTo>
                  <a:lnTo>
                    <a:pt x="321691" y="437896"/>
                  </a:lnTo>
                  <a:lnTo>
                    <a:pt x="280543" y="450596"/>
                  </a:lnTo>
                  <a:lnTo>
                    <a:pt x="236347" y="454406"/>
                  </a:lnTo>
                  <a:lnTo>
                    <a:pt x="213995" y="453136"/>
                  </a:lnTo>
                  <a:lnTo>
                    <a:pt x="171323" y="445516"/>
                  </a:lnTo>
                  <a:lnTo>
                    <a:pt x="131953" y="429006"/>
                  </a:lnTo>
                  <a:lnTo>
                    <a:pt x="97028" y="404876"/>
                  </a:lnTo>
                  <a:lnTo>
                    <a:pt x="67310" y="375666"/>
                  </a:lnTo>
                  <a:lnTo>
                    <a:pt x="43561" y="340233"/>
                  </a:lnTo>
                  <a:lnTo>
                    <a:pt x="26924" y="302133"/>
                  </a:lnTo>
                  <a:lnTo>
                    <a:pt x="18034" y="258953"/>
                  </a:lnTo>
                  <a:lnTo>
                    <a:pt x="17018" y="234823"/>
                  </a:lnTo>
                  <a:lnTo>
                    <a:pt x="21336" y="192913"/>
                  </a:lnTo>
                  <a:lnTo>
                    <a:pt x="34036" y="151003"/>
                  </a:lnTo>
                  <a:lnTo>
                    <a:pt x="54229" y="114300"/>
                  </a:lnTo>
                  <a:lnTo>
                    <a:pt x="80899" y="81280"/>
                  </a:lnTo>
                  <a:lnTo>
                    <a:pt x="113284" y="54610"/>
                  </a:lnTo>
                  <a:lnTo>
                    <a:pt x="150495" y="34290"/>
                  </a:lnTo>
                  <a:lnTo>
                    <a:pt x="191516" y="21590"/>
                  </a:lnTo>
                  <a:lnTo>
                    <a:pt x="235585" y="17780"/>
                  </a:lnTo>
                  <a:lnTo>
                    <a:pt x="258064" y="19050"/>
                  </a:lnTo>
                  <a:lnTo>
                    <a:pt x="320929" y="34290"/>
                  </a:lnTo>
                  <a:lnTo>
                    <a:pt x="358267" y="54610"/>
                  </a:lnTo>
                  <a:lnTo>
                    <a:pt x="390652" y="81280"/>
                  </a:lnTo>
                  <a:lnTo>
                    <a:pt x="417449" y="113030"/>
                  </a:lnTo>
                  <a:lnTo>
                    <a:pt x="437769" y="151003"/>
                  </a:lnTo>
                  <a:lnTo>
                    <a:pt x="450596" y="191643"/>
                  </a:lnTo>
                  <a:lnTo>
                    <a:pt x="455041" y="234823"/>
                  </a:lnTo>
                  <a:lnTo>
                    <a:pt x="455041" y="150914"/>
                  </a:lnTo>
                  <a:lnTo>
                    <a:pt x="417322" y="85090"/>
                  </a:lnTo>
                  <a:lnTo>
                    <a:pt x="385191" y="53340"/>
                  </a:lnTo>
                  <a:lnTo>
                    <a:pt x="347599" y="27940"/>
                  </a:lnTo>
                  <a:lnTo>
                    <a:pt x="304927" y="10160"/>
                  </a:lnTo>
                  <a:lnTo>
                    <a:pt x="258826" y="1270"/>
                  </a:lnTo>
                  <a:lnTo>
                    <a:pt x="234696" y="0"/>
                  </a:lnTo>
                  <a:lnTo>
                    <a:pt x="187325" y="5080"/>
                  </a:lnTo>
                  <a:lnTo>
                    <a:pt x="143129" y="19050"/>
                  </a:lnTo>
                  <a:lnTo>
                    <a:pt x="103124" y="41910"/>
                  </a:lnTo>
                  <a:lnTo>
                    <a:pt x="68453" y="69850"/>
                  </a:lnTo>
                  <a:lnTo>
                    <a:pt x="39624" y="105410"/>
                  </a:lnTo>
                  <a:lnTo>
                    <a:pt x="18161" y="145923"/>
                  </a:lnTo>
                  <a:lnTo>
                    <a:pt x="4572" y="190373"/>
                  </a:lnTo>
                  <a:lnTo>
                    <a:pt x="0" y="237363"/>
                  </a:lnTo>
                  <a:lnTo>
                    <a:pt x="1397" y="261493"/>
                  </a:lnTo>
                  <a:lnTo>
                    <a:pt x="11049" y="307213"/>
                  </a:lnTo>
                  <a:lnTo>
                    <a:pt x="29083" y="349123"/>
                  </a:lnTo>
                  <a:lnTo>
                    <a:pt x="54737" y="387096"/>
                  </a:lnTo>
                  <a:lnTo>
                    <a:pt x="86868" y="418846"/>
                  </a:lnTo>
                  <a:lnTo>
                    <a:pt x="124587" y="444246"/>
                  </a:lnTo>
                  <a:lnTo>
                    <a:pt x="167132" y="462026"/>
                  </a:lnTo>
                  <a:lnTo>
                    <a:pt x="213233" y="470916"/>
                  </a:lnTo>
                  <a:lnTo>
                    <a:pt x="261493" y="470916"/>
                  </a:lnTo>
                  <a:lnTo>
                    <a:pt x="307467" y="460756"/>
                  </a:lnTo>
                  <a:lnTo>
                    <a:pt x="369062" y="430276"/>
                  </a:lnTo>
                  <a:lnTo>
                    <a:pt x="403860" y="401066"/>
                  </a:lnTo>
                  <a:lnTo>
                    <a:pt x="432435" y="366776"/>
                  </a:lnTo>
                  <a:lnTo>
                    <a:pt x="454025" y="326263"/>
                  </a:lnTo>
                  <a:lnTo>
                    <a:pt x="467487" y="281813"/>
                  </a:lnTo>
                  <a:lnTo>
                    <a:pt x="472059" y="234823"/>
                  </a:lnTo>
                  <a:close/>
                </a:path>
              </a:pathLst>
            </a:custGeom>
            <a:solidFill>
              <a:srgbClr val="799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4188972" y="353009"/>
            <a:ext cx="470535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dirty="0"/>
              <a:t>Strings</a:t>
            </a:r>
            <a:r>
              <a:rPr sz="3600" spc="-135" dirty="0"/>
              <a:t> </a:t>
            </a:r>
            <a:r>
              <a:rPr sz="3600" dirty="0"/>
              <a:t>and</a:t>
            </a:r>
            <a:r>
              <a:rPr sz="3600" spc="-131" dirty="0"/>
              <a:t> </a:t>
            </a:r>
            <a:r>
              <a:rPr sz="3600" spc="-11" dirty="0"/>
              <a:t>Languages</a:t>
            </a:r>
            <a:endParaRPr sz="3600"/>
          </a:p>
        </p:txBody>
      </p:sp>
      <p:sp>
        <p:nvSpPr>
          <p:cNvPr id="13" name="object 13"/>
          <p:cNvSpPr txBox="1"/>
          <p:nvPr/>
        </p:nvSpPr>
        <p:spPr>
          <a:xfrm>
            <a:off x="1904190" y="983462"/>
            <a:ext cx="4980940" cy="2207015"/>
          </a:xfrm>
          <a:prstGeom prst="rect">
            <a:avLst/>
          </a:prstGeom>
        </p:spPr>
        <p:txBody>
          <a:bodyPr vert="horz" wrap="square" lIns="0" tIns="130811" rIns="0" bIns="0" rtlCol="0">
            <a:spAutoFit/>
          </a:bodyPr>
          <a:lstStyle/>
          <a:p>
            <a:pPr marR="650858" algn="r">
              <a:spcBef>
                <a:spcPts val="1031"/>
              </a:spcBef>
            </a:pPr>
            <a:r>
              <a:rPr sz="1600" spc="-25" dirty="0">
                <a:solidFill>
                  <a:srgbClr val="799699"/>
                </a:solidFill>
                <a:latin typeface="Georgia"/>
                <a:cs typeface="Georgia"/>
              </a:rPr>
              <a:t>16</a:t>
            </a:r>
            <a:endParaRPr sz="1600">
              <a:latin typeface="Georgia"/>
              <a:cs typeface="Georgia"/>
            </a:endParaRPr>
          </a:p>
          <a:p>
            <a:pPr marL="286378" indent="-273678">
              <a:spcBef>
                <a:spcPts val="1575"/>
              </a:spcBef>
              <a:buClr>
                <a:srgbClr val="D16147"/>
              </a:buClr>
              <a:buSzPct val="85185"/>
              <a:buFont typeface="Segoe UI Symbol"/>
              <a:buChar char="⚫"/>
              <a:tabLst>
                <a:tab pos="286378" algn="l"/>
                <a:tab pos="1764620" algn="l"/>
                <a:tab pos="3894357" algn="l"/>
              </a:tabLst>
            </a:pPr>
            <a:r>
              <a:rPr sz="2700" spc="-11" dirty="0">
                <a:latin typeface="Cambria"/>
                <a:cs typeface="Cambria"/>
              </a:rPr>
              <a:t>Suppose:</a:t>
            </a:r>
            <a:r>
              <a:rPr sz="2700" dirty="0">
                <a:latin typeface="Cambria"/>
                <a:cs typeface="Cambria"/>
              </a:rPr>
              <a:t>	</a:t>
            </a:r>
            <a:r>
              <a:rPr sz="2700" dirty="0">
                <a:solidFill>
                  <a:srgbClr val="A3001F"/>
                </a:solidFill>
                <a:latin typeface="Cambria"/>
                <a:cs typeface="Cambria"/>
              </a:rPr>
              <a:t>S</a:t>
            </a:r>
            <a:r>
              <a:rPr sz="2700" spc="5" dirty="0">
                <a:solidFill>
                  <a:srgbClr val="A3001F"/>
                </a:solidFill>
                <a:latin typeface="Cambria"/>
                <a:cs typeface="Cambria"/>
              </a:rPr>
              <a:t> </a:t>
            </a:r>
            <a:r>
              <a:rPr sz="2700" dirty="0">
                <a:latin typeface="Cambria"/>
                <a:cs typeface="Cambria"/>
              </a:rPr>
              <a:t>is</a:t>
            </a:r>
            <a:r>
              <a:rPr sz="2700" spc="15" dirty="0">
                <a:latin typeface="Cambria"/>
                <a:cs typeface="Cambria"/>
              </a:rPr>
              <a:t> </a:t>
            </a:r>
            <a:r>
              <a:rPr sz="2700" dirty="0">
                <a:latin typeface="Cambria"/>
                <a:cs typeface="Cambria"/>
              </a:rPr>
              <a:t>the</a:t>
            </a:r>
            <a:r>
              <a:rPr sz="2700" spc="-5" dirty="0">
                <a:latin typeface="Cambria"/>
                <a:cs typeface="Cambria"/>
              </a:rPr>
              <a:t> </a:t>
            </a:r>
            <a:r>
              <a:rPr sz="2700" spc="-11" dirty="0">
                <a:latin typeface="Cambria"/>
                <a:cs typeface="Cambria"/>
              </a:rPr>
              <a:t>string</a:t>
            </a:r>
            <a:r>
              <a:rPr sz="2700" dirty="0">
                <a:latin typeface="Cambria"/>
                <a:cs typeface="Cambria"/>
              </a:rPr>
              <a:t>	</a:t>
            </a:r>
            <a:r>
              <a:rPr sz="2700" spc="-11" dirty="0">
                <a:solidFill>
                  <a:srgbClr val="A3001F"/>
                </a:solidFill>
                <a:latin typeface="Cambria"/>
                <a:cs typeface="Cambria"/>
              </a:rPr>
              <a:t>banana</a:t>
            </a:r>
            <a:endParaRPr sz="2700">
              <a:latin typeface="Cambria"/>
              <a:cs typeface="Cambria"/>
            </a:endParaRPr>
          </a:p>
          <a:p>
            <a:pPr marL="560691" lvl="1" indent="-273678">
              <a:spcBef>
                <a:spcPts val="515"/>
              </a:spcBef>
              <a:buClr>
                <a:srgbClr val="C00000"/>
              </a:buClr>
              <a:buSzPct val="68181"/>
              <a:buFont typeface="Wingdings"/>
              <a:buChar char=""/>
              <a:tabLst>
                <a:tab pos="560691" algn="l"/>
              </a:tabLst>
            </a:pPr>
            <a:r>
              <a:rPr sz="2200" b="1" dirty="0">
                <a:solidFill>
                  <a:srgbClr val="A3001F"/>
                </a:solidFill>
                <a:latin typeface="Cambria"/>
                <a:cs typeface="Cambria"/>
              </a:rPr>
              <a:t>Prefix</a:t>
            </a:r>
            <a:r>
              <a:rPr sz="2200" b="1" spc="360" dirty="0">
                <a:solidFill>
                  <a:srgbClr val="A3001F"/>
                </a:solidFill>
                <a:latin typeface="Cambria"/>
                <a:cs typeface="Cambria"/>
              </a:rPr>
              <a:t> </a:t>
            </a:r>
            <a:r>
              <a:rPr sz="2200" b="1" dirty="0">
                <a:solidFill>
                  <a:srgbClr val="A3001F"/>
                </a:solidFill>
                <a:latin typeface="Cambria"/>
                <a:cs typeface="Cambria"/>
              </a:rPr>
              <a:t>:</a:t>
            </a:r>
            <a:r>
              <a:rPr sz="2200" b="1" spc="425" dirty="0">
                <a:solidFill>
                  <a:srgbClr val="A3001F"/>
                </a:solidFill>
                <a:latin typeface="Cambria"/>
                <a:cs typeface="Cambria"/>
              </a:rPr>
              <a:t> </a:t>
            </a:r>
            <a:r>
              <a:rPr sz="2200" b="1" dirty="0">
                <a:latin typeface="Cambria"/>
                <a:cs typeface="Cambria"/>
              </a:rPr>
              <a:t>ban,</a:t>
            </a:r>
            <a:r>
              <a:rPr sz="2200" b="1" spc="420" dirty="0">
                <a:latin typeface="Cambria"/>
                <a:cs typeface="Cambria"/>
              </a:rPr>
              <a:t> </a:t>
            </a:r>
            <a:r>
              <a:rPr sz="2200" b="1" spc="-11" dirty="0">
                <a:latin typeface="Cambria"/>
                <a:cs typeface="Cambria"/>
              </a:rPr>
              <a:t>banana</a:t>
            </a:r>
            <a:endParaRPr sz="2200">
              <a:latin typeface="Cambria"/>
              <a:cs typeface="Cambria"/>
            </a:endParaRPr>
          </a:p>
          <a:p>
            <a:pPr marL="560691" lvl="1" indent="-273678">
              <a:spcBef>
                <a:spcPts val="500"/>
              </a:spcBef>
              <a:buClr>
                <a:srgbClr val="C00000"/>
              </a:buClr>
              <a:buSzPct val="68181"/>
              <a:buFont typeface="Wingdings"/>
              <a:buChar char=""/>
              <a:tabLst>
                <a:tab pos="560691" algn="l"/>
              </a:tabLst>
            </a:pPr>
            <a:r>
              <a:rPr sz="2200" b="1" dirty="0">
                <a:solidFill>
                  <a:srgbClr val="A3001F"/>
                </a:solidFill>
                <a:latin typeface="Cambria"/>
                <a:cs typeface="Cambria"/>
              </a:rPr>
              <a:t>Suffix</a:t>
            </a:r>
            <a:r>
              <a:rPr sz="2200" b="1" spc="385" dirty="0">
                <a:solidFill>
                  <a:srgbClr val="A3001F"/>
                </a:solidFill>
                <a:latin typeface="Cambria"/>
                <a:cs typeface="Cambria"/>
              </a:rPr>
              <a:t> </a:t>
            </a:r>
            <a:r>
              <a:rPr sz="2200" b="1" dirty="0">
                <a:solidFill>
                  <a:srgbClr val="A3001F"/>
                </a:solidFill>
                <a:latin typeface="Cambria"/>
                <a:cs typeface="Cambria"/>
              </a:rPr>
              <a:t>:</a:t>
            </a:r>
            <a:r>
              <a:rPr sz="2200" b="1" spc="420" dirty="0">
                <a:solidFill>
                  <a:srgbClr val="A3001F"/>
                </a:solidFill>
                <a:latin typeface="Cambria"/>
                <a:cs typeface="Cambria"/>
              </a:rPr>
              <a:t> </a:t>
            </a:r>
            <a:r>
              <a:rPr sz="2200" b="1" dirty="0">
                <a:latin typeface="Cambria"/>
                <a:cs typeface="Cambria"/>
              </a:rPr>
              <a:t>ana,</a:t>
            </a:r>
            <a:r>
              <a:rPr sz="2200" b="1" spc="-31" dirty="0">
                <a:latin typeface="Cambria"/>
                <a:cs typeface="Cambria"/>
              </a:rPr>
              <a:t> </a:t>
            </a:r>
            <a:r>
              <a:rPr sz="2200" b="1" spc="-11" dirty="0">
                <a:latin typeface="Cambria"/>
                <a:cs typeface="Cambria"/>
              </a:rPr>
              <a:t>banana</a:t>
            </a:r>
            <a:endParaRPr sz="2200">
              <a:latin typeface="Cambria"/>
              <a:cs typeface="Cambria"/>
            </a:endParaRPr>
          </a:p>
          <a:p>
            <a:pPr marL="560691" lvl="1" indent="-273678">
              <a:spcBef>
                <a:spcPts val="509"/>
              </a:spcBef>
              <a:buClr>
                <a:srgbClr val="C00000"/>
              </a:buClr>
              <a:buSzPct val="68181"/>
              <a:buFont typeface="Wingdings"/>
              <a:buChar char=""/>
              <a:tabLst>
                <a:tab pos="560691" algn="l"/>
              </a:tabLst>
            </a:pPr>
            <a:r>
              <a:rPr sz="2200" b="1" dirty="0">
                <a:solidFill>
                  <a:srgbClr val="A3001F"/>
                </a:solidFill>
                <a:latin typeface="Cambria"/>
                <a:cs typeface="Cambria"/>
              </a:rPr>
              <a:t>Substring</a:t>
            </a:r>
            <a:r>
              <a:rPr sz="2200" b="1" spc="-51" dirty="0">
                <a:solidFill>
                  <a:srgbClr val="A3001F"/>
                </a:solidFill>
                <a:latin typeface="Cambria"/>
                <a:cs typeface="Cambria"/>
              </a:rPr>
              <a:t> </a:t>
            </a:r>
            <a:r>
              <a:rPr sz="2200" b="1" dirty="0">
                <a:solidFill>
                  <a:srgbClr val="A3001F"/>
                </a:solidFill>
                <a:latin typeface="Cambria"/>
                <a:cs typeface="Cambria"/>
              </a:rPr>
              <a:t>:</a:t>
            </a:r>
            <a:r>
              <a:rPr sz="2200" b="1" spc="375" dirty="0">
                <a:solidFill>
                  <a:srgbClr val="A3001F"/>
                </a:solidFill>
                <a:latin typeface="Cambria"/>
                <a:cs typeface="Cambria"/>
              </a:rPr>
              <a:t> </a:t>
            </a:r>
            <a:r>
              <a:rPr sz="2200" b="1" dirty="0">
                <a:latin typeface="Cambria"/>
                <a:cs typeface="Cambria"/>
              </a:rPr>
              <a:t>nan,</a:t>
            </a:r>
            <a:r>
              <a:rPr sz="2200" b="1" spc="-35" dirty="0">
                <a:latin typeface="Cambria"/>
                <a:cs typeface="Cambria"/>
              </a:rPr>
              <a:t> </a:t>
            </a:r>
            <a:r>
              <a:rPr sz="2200" b="1" dirty="0">
                <a:latin typeface="Cambria"/>
                <a:cs typeface="Cambria"/>
              </a:rPr>
              <a:t>ban,</a:t>
            </a:r>
            <a:r>
              <a:rPr sz="2200" b="1" spc="-65" dirty="0">
                <a:latin typeface="Cambria"/>
                <a:cs typeface="Cambria"/>
              </a:rPr>
              <a:t> </a:t>
            </a:r>
            <a:r>
              <a:rPr sz="2200" b="1" dirty="0">
                <a:latin typeface="Cambria"/>
                <a:cs typeface="Cambria"/>
              </a:rPr>
              <a:t>ana,</a:t>
            </a:r>
            <a:r>
              <a:rPr sz="2200" b="1" spc="-35" dirty="0">
                <a:latin typeface="Cambria"/>
                <a:cs typeface="Cambria"/>
              </a:rPr>
              <a:t> </a:t>
            </a:r>
            <a:r>
              <a:rPr sz="2200" b="1" spc="-11" dirty="0">
                <a:latin typeface="Cambria"/>
                <a:cs typeface="Cambria"/>
              </a:rPr>
              <a:t>banana</a:t>
            </a:r>
            <a:endParaRPr sz="2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76400" y="6697669"/>
            <a:ext cx="8839200" cy="8255"/>
          </a:xfrm>
          <a:custGeom>
            <a:avLst/>
            <a:gdLst/>
            <a:ahLst/>
            <a:cxnLst/>
            <a:rect l="l" t="t" r="r" b="b"/>
            <a:pathLst>
              <a:path w="8839200" h="8254">
                <a:moveTo>
                  <a:pt x="0" y="7937"/>
                </a:moveTo>
                <a:lnTo>
                  <a:pt x="8839200" y="7937"/>
                </a:lnTo>
                <a:lnTo>
                  <a:pt x="8839200" y="0"/>
                </a:lnTo>
                <a:lnTo>
                  <a:pt x="0" y="0"/>
                </a:lnTo>
                <a:lnTo>
                  <a:pt x="0" y="7937"/>
                </a:lnTo>
                <a:close/>
              </a:path>
            </a:pathLst>
          </a:custGeom>
          <a:solidFill>
            <a:srgbClr val="C5D1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76400" y="1393957"/>
            <a:ext cx="8839200" cy="4994911"/>
          </a:xfrm>
          <a:custGeom>
            <a:avLst/>
            <a:gdLst/>
            <a:ahLst/>
            <a:cxnLst/>
            <a:rect l="l" t="t" r="r" b="b"/>
            <a:pathLst>
              <a:path w="8839200" h="4994910">
                <a:moveTo>
                  <a:pt x="0" y="4994656"/>
                </a:moveTo>
                <a:lnTo>
                  <a:pt x="8839200" y="4994656"/>
                </a:lnTo>
                <a:lnTo>
                  <a:pt x="8839200" y="0"/>
                </a:lnTo>
                <a:lnTo>
                  <a:pt x="0" y="0"/>
                </a:lnTo>
                <a:lnTo>
                  <a:pt x="0" y="4994656"/>
                </a:lnTo>
                <a:close/>
              </a:path>
            </a:pathLst>
          </a:custGeom>
          <a:solidFill>
            <a:srgbClr val="C5D1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4000" y="6705599"/>
            <a:ext cx="9144000" cy="152400"/>
          </a:xfrm>
          <a:custGeom>
            <a:avLst/>
            <a:gdLst/>
            <a:ahLst/>
            <a:cxnLst/>
            <a:rect l="l" t="t" r="r" b="b"/>
            <a:pathLst>
              <a:path w="9144000" h="152400">
                <a:moveTo>
                  <a:pt x="9144000" y="0"/>
                </a:moveTo>
                <a:lnTo>
                  <a:pt x="0" y="0"/>
                </a:lnTo>
                <a:lnTo>
                  <a:pt x="0" y="152400"/>
                </a:lnTo>
                <a:lnTo>
                  <a:pt x="9144000" y="1524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1524000" y="0"/>
            <a:ext cx="9144000" cy="6858000"/>
            <a:chOff x="0" y="0"/>
            <a:chExt cx="9144000" cy="6858000"/>
          </a:xfrm>
        </p:grpSpPr>
        <p:sp>
          <p:nvSpPr>
            <p:cNvPr id="6" name="object 6"/>
            <p:cNvSpPr/>
            <p:nvPr/>
          </p:nvSpPr>
          <p:spPr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l" t="t" r="r" b="b"/>
              <a:pathLst>
                <a:path w="9144000" h="6858000">
                  <a:moveTo>
                    <a:pt x="9144000" y="0"/>
                  </a:moveTo>
                  <a:lnTo>
                    <a:pt x="8991600" y="0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1393952"/>
                  </a:lnTo>
                  <a:lnTo>
                    <a:pt x="0" y="6858000"/>
                  </a:lnTo>
                  <a:lnTo>
                    <a:pt x="152400" y="6858000"/>
                  </a:lnTo>
                  <a:lnTo>
                    <a:pt x="152400" y="1393952"/>
                  </a:lnTo>
                  <a:lnTo>
                    <a:pt x="8991600" y="1393952"/>
                  </a:lnTo>
                  <a:lnTo>
                    <a:pt x="8991600" y="6858000"/>
                  </a:lnTo>
                  <a:lnTo>
                    <a:pt x="9144000" y="6858000"/>
                  </a:lnTo>
                  <a:lnTo>
                    <a:pt x="9144000" y="139395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9352" y="6388608"/>
              <a:ext cx="8832850" cy="309245"/>
            </a:xfrm>
            <a:custGeom>
              <a:avLst/>
              <a:gdLst/>
              <a:ahLst/>
              <a:cxnLst/>
              <a:rect l="l" t="t" r="r" b="b"/>
              <a:pathLst>
                <a:path w="8832850" h="309245">
                  <a:moveTo>
                    <a:pt x="8832723" y="0"/>
                  </a:moveTo>
                  <a:lnTo>
                    <a:pt x="0" y="0"/>
                  </a:lnTo>
                  <a:lnTo>
                    <a:pt x="0" y="309054"/>
                  </a:lnTo>
                  <a:lnTo>
                    <a:pt x="8832723" y="309054"/>
                  </a:lnTo>
                  <a:lnTo>
                    <a:pt x="8832723" y="0"/>
                  </a:lnTo>
                  <a:close/>
                </a:path>
              </a:pathLst>
            </a:custGeom>
            <a:solidFill>
              <a:srgbClr val="8AAC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2400" y="155447"/>
              <a:ext cx="8832850" cy="6546850"/>
            </a:xfrm>
            <a:custGeom>
              <a:avLst/>
              <a:gdLst/>
              <a:ahLst/>
              <a:cxnLst/>
              <a:rect l="l" t="t" r="r" b="b"/>
              <a:pathLst>
                <a:path w="8832850" h="6546850">
                  <a:moveTo>
                    <a:pt x="0" y="6546723"/>
                  </a:moveTo>
                  <a:lnTo>
                    <a:pt x="8832723" y="6546723"/>
                  </a:lnTo>
                  <a:lnTo>
                    <a:pt x="8832723" y="0"/>
                  </a:lnTo>
                  <a:lnTo>
                    <a:pt x="0" y="0"/>
                  </a:lnTo>
                  <a:lnTo>
                    <a:pt x="0" y="6546723"/>
                  </a:lnTo>
                  <a:close/>
                </a:path>
              </a:pathLst>
            </a:custGeom>
            <a:ln w="9144">
              <a:solidFill>
                <a:srgbClr val="7996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2400" y="1277111"/>
              <a:ext cx="8832850" cy="0"/>
            </a:xfrm>
            <a:custGeom>
              <a:avLst/>
              <a:gdLst/>
              <a:ahLst/>
              <a:cxnLst/>
              <a:rect l="l" t="t" r="r" b="b"/>
              <a:pathLst>
                <a:path w="8832850">
                  <a:moveTo>
                    <a:pt x="0" y="0"/>
                  </a:moveTo>
                  <a:lnTo>
                    <a:pt x="8832723" y="0"/>
                  </a:lnTo>
                </a:path>
              </a:pathLst>
            </a:custGeom>
            <a:ln w="9144">
              <a:solidFill>
                <a:srgbClr val="79969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67200" y="955547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255397" y="3937"/>
                  </a:lnTo>
                  <a:lnTo>
                    <a:pt x="208407" y="15493"/>
                  </a:lnTo>
                  <a:lnTo>
                    <a:pt x="164719" y="34036"/>
                  </a:lnTo>
                  <a:lnTo>
                    <a:pt x="124840" y="58800"/>
                  </a:lnTo>
                  <a:lnTo>
                    <a:pt x="89280" y="89280"/>
                  </a:lnTo>
                  <a:lnTo>
                    <a:pt x="58800" y="124713"/>
                  </a:lnTo>
                  <a:lnTo>
                    <a:pt x="34036" y="164718"/>
                  </a:lnTo>
                  <a:lnTo>
                    <a:pt x="15494" y="208406"/>
                  </a:lnTo>
                  <a:lnTo>
                    <a:pt x="3937" y="255397"/>
                  </a:lnTo>
                  <a:lnTo>
                    <a:pt x="0" y="304800"/>
                  </a:lnTo>
                  <a:lnTo>
                    <a:pt x="3937" y="354202"/>
                  </a:lnTo>
                  <a:lnTo>
                    <a:pt x="15494" y="401065"/>
                  </a:lnTo>
                  <a:lnTo>
                    <a:pt x="34036" y="444880"/>
                  </a:lnTo>
                  <a:lnTo>
                    <a:pt x="58800" y="484759"/>
                  </a:lnTo>
                  <a:lnTo>
                    <a:pt x="89280" y="520318"/>
                  </a:lnTo>
                  <a:lnTo>
                    <a:pt x="124840" y="550799"/>
                  </a:lnTo>
                  <a:lnTo>
                    <a:pt x="164719" y="575563"/>
                  </a:lnTo>
                  <a:lnTo>
                    <a:pt x="208534" y="594105"/>
                  </a:lnTo>
                  <a:lnTo>
                    <a:pt x="255397" y="605663"/>
                  </a:lnTo>
                  <a:lnTo>
                    <a:pt x="304800" y="609600"/>
                  </a:lnTo>
                  <a:lnTo>
                    <a:pt x="354202" y="605663"/>
                  </a:lnTo>
                  <a:lnTo>
                    <a:pt x="401065" y="594105"/>
                  </a:lnTo>
                  <a:lnTo>
                    <a:pt x="444880" y="575563"/>
                  </a:lnTo>
                  <a:lnTo>
                    <a:pt x="484759" y="550799"/>
                  </a:lnTo>
                  <a:lnTo>
                    <a:pt x="520319" y="520318"/>
                  </a:lnTo>
                  <a:lnTo>
                    <a:pt x="550799" y="484759"/>
                  </a:lnTo>
                  <a:lnTo>
                    <a:pt x="575563" y="444880"/>
                  </a:lnTo>
                  <a:lnTo>
                    <a:pt x="594105" y="401065"/>
                  </a:lnTo>
                  <a:lnTo>
                    <a:pt x="605536" y="354202"/>
                  </a:lnTo>
                  <a:lnTo>
                    <a:pt x="609600" y="304800"/>
                  </a:lnTo>
                  <a:lnTo>
                    <a:pt x="605536" y="255397"/>
                  </a:lnTo>
                  <a:lnTo>
                    <a:pt x="593978" y="208406"/>
                  </a:lnTo>
                  <a:lnTo>
                    <a:pt x="575563" y="164718"/>
                  </a:lnTo>
                  <a:lnTo>
                    <a:pt x="550799" y="124713"/>
                  </a:lnTo>
                  <a:lnTo>
                    <a:pt x="520319" y="89280"/>
                  </a:lnTo>
                  <a:lnTo>
                    <a:pt x="484759" y="58800"/>
                  </a:lnTo>
                  <a:lnTo>
                    <a:pt x="444880" y="34036"/>
                  </a:lnTo>
                  <a:lnTo>
                    <a:pt x="401065" y="15493"/>
                  </a:lnTo>
                  <a:lnTo>
                    <a:pt x="354202" y="3937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335780" y="1025651"/>
              <a:ext cx="472440" cy="471170"/>
            </a:xfrm>
            <a:custGeom>
              <a:avLst/>
              <a:gdLst/>
              <a:ahLst/>
              <a:cxnLst/>
              <a:rect l="l" t="t" r="r" b="b"/>
              <a:pathLst>
                <a:path w="472439" h="471169">
                  <a:moveTo>
                    <a:pt x="438023" y="234823"/>
                  </a:moveTo>
                  <a:lnTo>
                    <a:pt x="437261" y="215773"/>
                  </a:lnTo>
                  <a:lnTo>
                    <a:pt x="429260" y="176403"/>
                  </a:lnTo>
                  <a:lnTo>
                    <a:pt x="421132" y="156768"/>
                  </a:lnTo>
                  <a:lnTo>
                    <a:pt x="421132" y="237363"/>
                  </a:lnTo>
                  <a:lnTo>
                    <a:pt x="420116" y="256413"/>
                  </a:lnTo>
                  <a:lnTo>
                    <a:pt x="406146" y="309753"/>
                  </a:lnTo>
                  <a:lnTo>
                    <a:pt x="378206" y="354203"/>
                  </a:lnTo>
                  <a:lnTo>
                    <a:pt x="338709" y="389636"/>
                  </a:lnTo>
                  <a:lnTo>
                    <a:pt x="272161" y="417576"/>
                  </a:lnTo>
                  <a:lnTo>
                    <a:pt x="234696" y="421386"/>
                  </a:lnTo>
                  <a:lnTo>
                    <a:pt x="215646" y="420116"/>
                  </a:lnTo>
                  <a:lnTo>
                    <a:pt x="162941" y="406146"/>
                  </a:lnTo>
                  <a:lnTo>
                    <a:pt x="117348" y="378206"/>
                  </a:lnTo>
                  <a:lnTo>
                    <a:pt x="81788" y="337693"/>
                  </a:lnTo>
                  <a:lnTo>
                    <a:pt x="58801" y="289433"/>
                  </a:lnTo>
                  <a:lnTo>
                    <a:pt x="50927" y="234823"/>
                  </a:lnTo>
                  <a:lnTo>
                    <a:pt x="51943" y="215773"/>
                  </a:lnTo>
                  <a:lnTo>
                    <a:pt x="65913" y="162433"/>
                  </a:lnTo>
                  <a:lnTo>
                    <a:pt x="93853" y="117983"/>
                  </a:lnTo>
                  <a:lnTo>
                    <a:pt x="133477" y="82550"/>
                  </a:lnTo>
                  <a:lnTo>
                    <a:pt x="182118" y="59690"/>
                  </a:lnTo>
                  <a:lnTo>
                    <a:pt x="237363" y="50800"/>
                  </a:lnTo>
                  <a:lnTo>
                    <a:pt x="256413" y="52070"/>
                  </a:lnTo>
                  <a:lnTo>
                    <a:pt x="340614" y="83820"/>
                  </a:lnTo>
                  <a:lnTo>
                    <a:pt x="379730" y="119253"/>
                  </a:lnTo>
                  <a:lnTo>
                    <a:pt x="407162" y="164973"/>
                  </a:lnTo>
                  <a:lnTo>
                    <a:pt x="420370" y="218313"/>
                  </a:lnTo>
                  <a:lnTo>
                    <a:pt x="421132" y="237363"/>
                  </a:lnTo>
                  <a:lnTo>
                    <a:pt x="421132" y="156768"/>
                  </a:lnTo>
                  <a:lnTo>
                    <a:pt x="392303" y="107950"/>
                  </a:lnTo>
                  <a:lnTo>
                    <a:pt x="364998" y="81280"/>
                  </a:lnTo>
                  <a:lnTo>
                    <a:pt x="332867" y="58420"/>
                  </a:lnTo>
                  <a:lnTo>
                    <a:pt x="296545" y="43180"/>
                  </a:lnTo>
                  <a:lnTo>
                    <a:pt x="257175" y="35560"/>
                  </a:lnTo>
                  <a:lnTo>
                    <a:pt x="236347" y="34290"/>
                  </a:lnTo>
                  <a:lnTo>
                    <a:pt x="195707" y="38100"/>
                  </a:lnTo>
                  <a:lnTo>
                    <a:pt x="157861" y="49530"/>
                  </a:lnTo>
                  <a:lnTo>
                    <a:pt x="123317" y="68580"/>
                  </a:lnTo>
                  <a:lnTo>
                    <a:pt x="93345" y="92710"/>
                  </a:lnTo>
                  <a:lnTo>
                    <a:pt x="68707" y="123063"/>
                  </a:lnTo>
                  <a:lnTo>
                    <a:pt x="50038" y="157353"/>
                  </a:lnTo>
                  <a:lnTo>
                    <a:pt x="38100" y="195453"/>
                  </a:lnTo>
                  <a:lnTo>
                    <a:pt x="34036" y="234823"/>
                  </a:lnTo>
                  <a:lnTo>
                    <a:pt x="34798" y="256413"/>
                  </a:lnTo>
                  <a:lnTo>
                    <a:pt x="42799" y="295783"/>
                  </a:lnTo>
                  <a:lnTo>
                    <a:pt x="58166" y="331343"/>
                  </a:lnTo>
                  <a:lnTo>
                    <a:pt x="79756" y="364236"/>
                  </a:lnTo>
                  <a:lnTo>
                    <a:pt x="107188" y="390906"/>
                  </a:lnTo>
                  <a:lnTo>
                    <a:pt x="139319" y="413766"/>
                  </a:lnTo>
                  <a:lnTo>
                    <a:pt x="175641" y="429006"/>
                  </a:lnTo>
                  <a:lnTo>
                    <a:pt x="214884" y="436626"/>
                  </a:lnTo>
                  <a:lnTo>
                    <a:pt x="235585" y="437896"/>
                  </a:lnTo>
                  <a:lnTo>
                    <a:pt x="256286" y="436626"/>
                  </a:lnTo>
                  <a:lnTo>
                    <a:pt x="295783" y="429006"/>
                  </a:lnTo>
                  <a:lnTo>
                    <a:pt x="364363" y="392176"/>
                  </a:lnTo>
                  <a:lnTo>
                    <a:pt x="391795" y="364236"/>
                  </a:lnTo>
                  <a:lnTo>
                    <a:pt x="413512" y="332613"/>
                  </a:lnTo>
                  <a:lnTo>
                    <a:pt x="429006" y="297053"/>
                  </a:lnTo>
                  <a:lnTo>
                    <a:pt x="437134" y="257683"/>
                  </a:lnTo>
                  <a:lnTo>
                    <a:pt x="438023" y="234823"/>
                  </a:lnTo>
                  <a:close/>
                </a:path>
                <a:path w="472439" h="471169">
                  <a:moveTo>
                    <a:pt x="472059" y="234823"/>
                  </a:moveTo>
                  <a:lnTo>
                    <a:pt x="470662" y="210693"/>
                  </a:lnTo>
                  <a:lnTo>
                    <a:pt x="461137" y="164973"/>
                  </a:lnTo>
                  <a:lnTo>
                    <a:pt x="455041" y="150914"/>
                  </a:lnTo>
                  <a:lnTo>
                    <a:pt x="455041" y="234823"/>
                  </a:lnTo>
                  <a:lnTo>
                    <a:pt x="455041" y="237363"/>
                  </a:lnTo>
                  <a:lnTo>
                    <a:pt x="450723" y="279273"/>
                  </a:lnTo>
                  <a:lnTo>
                    <a:pt x="438150" y="321183"/>
                  </a:lnTo>
                  <a:lnTo>
                    <a:pt x="417830" y="357886"/>
                  </a:lnTo>
                  <a:lnTo>
                    <a:pt x="391287" y="390906"/>
                  </a:lnTo>
                  <a:lnTo>
                    <a:pt x="358902" y="417576"/>
                  </a:lnTo>
                  <a:lnTo>
                    <a:pt x="321691" y="437896"/>
                  </a:lnTo>
                  <a:lnTo>
                    <a:pt x="280543" y="450596"/>
                  </a:lnTo>
                  <a:lnTo>
                    <a:pt x="236347" y="454406"/>
                  </a:lnTo>
                  <a:lnTo>
                    <a:pt x="213995" y="453136"/>
                  </a:lnTo>
                  <a:lnTo>
                    <a:pt x="171323" y="445516"/>
                  </a:lnTo>
                  <a:lnTo>
                    <a:pt x="131953" y="429006"/>
                  </a:lnTo>
                  <a:lnTo>
                    <a:pt x="97028" y="404876"/>
                  </a:lnTo>
                  <a:lnTo>
                    <a:pt x="67310" y="375666"/>
                  </a:lnTo>
                  <a:lnTo>
                    <a:pt x="43561" y="340233"/>
                  </a:lnTo>
                  <a:lnTo>
                    <a:pt x="26924" y="302133"/>
                  </a:lnTo>
                  <a:lnTo>
                    <a:pt x="18034" y="258953"/>
                  </a:lnTo>
                  <a:lnTo>
                    <a:pt x="17018" y="234823"/>
                  </a:lnTo>
                  <a:lnTo>
                    <a:pt x="21336" y="192913"/>
                  </a:lnTo>
                  <a:lnTo>
                    <a:pt x="34036" y="151003"/>
                  </a:lnTo>
                  <a:lnTo>
                    <a:pt x="54229" y="114300"/>
                  </a:lnTo>
                  <a:lnTo>
                    <a:pt x="80899" y="81280"/>
                  </a:lnTo>
                  <a:lnTo>
                    <a:pt x="113284" y="54610"/>
                  </a:lnTo>
                  <a:lnTo>
                    <a:pt x="150495" y="34290"/>
                  </a:lnTo>
                  <a:lnTo>
                    <a:pt x="191516" y="21590"/>
                  </a:lnTo>
                  <a:lnTo>
                    <a:pt x="235585" y="17780"/>
                  </a:lnTo>
                  <a:lnTo>
                    <a:pt x="258064" y="19050"/>
                  </a:lnTo>
                  <a:lnTo>
                    <a:pt x="320929" y="34290"/>
                  </a:lnTo>
                  <a:lnTo>
                    <a:pt x="358267" y="54610"/>
                  </a:lnTo>
                  <a:lnTo>
                    <a:pt x="390652" y="81280"/>
                  </a:lnTo>
                  <a:lnTo>
                    <a:pt x="417449" y="113030"/>
                  </a:lnTo>
                  <a:lnTo>
                    <a:pt x="437769" y="151003"/>
                  </a:lnTo>
                  <a:lnTo>
                    <a:pt x="450596" y="191643"/>
                  </a:lnTo>
                  <a:lnTo>
                    <a:pt x="455041" y="234823"/>
                  </a:lnTo>
                  <a:lnTo>
                    <a:pt x="455041" y="150914"/>
                  </a:lnTo>
                  <a:lnTo>
                    <a:pt x="417322" y="85090"/>
                  </a:lnTo>
                  <a:lnTo>
                    <a:pt x="385191" y="53340"/>
                  </a:lnTo>
                  <a:lnTo>
                    <a:pt x="347599" y="27940"/>
                  </a:lnTo>
                  <a:lnTo>
                    <a:pt x="304927" y="10160"/>
                  </a:lnTo>
                  <a:lnTo>
                    <a:pt x="258826" y="1270"/>
                  </a:lnTo>
                  <a:lnTo>
                    <a:pt x="234696" y="0"/>
                  </a:lnTo>
                  <a:lnTo>
                    <a:pt x="187325" y="5080"/>
                  </a:lnTo>
                  <a:lnTo>
                    <a:pt x="143129" y="19050"/>
                  </a:lnTo>
                  <a:lnTo>
                    <a:pt x="103124" y="41910"/>
                  </a:lnTo>
                  <a:lnTo>
                    <a:pt x="68453" y="69850"/>
                  </a:lnTo>
                  <a:lnTo>
                    <a:pt x="39624" y="105410"/>
                  </a:lnTo>
                  <a:lnTo>
                    <a:pt x="18161" y="145923"/>
                  </a:lnTo>
                  <a:lnTo>
                    <a:pt x="4572" y="190373"/>
                  </a:lnTo>
                  <a:lnTo>
                    <a:pt x="0" y="237363"/>
                  </a:lnTo>
                  <a:lnTo>
                    <a:pt x="1397" y="261493"/>
                  </a:lnTo>
                  <a:lnTo>
                    <a:pt x="11049" y="307213"/>
                  </a:lnTo>
                  <a:lnTo>
                    <a:pt x="29083" y="349123"/>
                  </a:lnTo>
                  <a:lnTo>
                    <a:pt x="54737" y="387096"/>
                  </a:lnTo>
                  <a:lnTo>
                    <a:pt x="86868" y="418846"/>
                  </a:lnTo>
                  <a:lnTo>
                    <a:pt x="124587" y="444246"/>
                  </a:lnTo>
                  <a:lnTo>
                    <a:pt x="167132" y="462026"/>
                  </a:lnTo>
                  <a:lnTo>
                    <a:pt x="213233" y="470916"/>
                  </a:lnTo>
                  <a:lnTo>
                    <a:pt x="261493" y="470916"/>
                  </a:lnTo>
                  <a:lnTo>
                    <a:pt x="307467" y="460756"/>
                  </a:lnTo>
                  <a:lnTo>
                    <a:pt x="369062" y="430276"/>
                  </a:lnTo>
                  <a:lnTo>
                    <a:pt x="403860" y="401066"/>
                  </a:lnTo>
                  <a:lnTo>
                    <a:pt x="432435" y="366776"/>
                  </a:lnTo>
                  <a:lnTo>
                    <a:pt x="454025" y="326263"/>
                  </a:lnTo>
                  <a:lnTo>
                    <a:pt x="467487" y="281813"/>
                  </a:lnTo>
                  <a:lnTo>
                    <a:pt x="472059" y="234823"/>
                  </a:lnTo>
                  <a:close/>
                </a:path>
              </a:pathLst>
            </a:custGeom>
            <a:solidFill>
              <a:srgbClr val="799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2420220" y="321009"/>
            <a:ext cx="732345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/>
              <a:t>*</a:t>
            </a:r>
            <a:r>
              <a:rPr spc="-51" dirty="0"/>
              <a:t> </a:t>
            </a:r>
            <a:r>
              <a:rPr spc="-11" dirty="0"/>
              <a:t>Closure/</a:t>
            </a:r>
            <a:r>
              <a:rPr spc="-45" dirty="0"/>
              <a:t> </a:t>
            </a:r>
            <a:r>
              <a:rPr dirty="0"/>
              <a:t>Kleene</a:t>
            </a:r>
            <a:r>
              <a:rPr spc="-31" dirty="0"/>
              <a:t> </a:t>
            </a:r>
            <a:r>
              <a:rPr dirty="0"/>
              <a:t>Closure/</a:t>
            </a:r>
            <a:r>
              <a:rPr spc="-80" dirty="0"/>
              <a:t> </a:t>
            </a:r>
            <a:r>
              <a:rPr spc="-31" dirty="0"/>
              <a:t>Power</a:t>
            </a:r>
            <a:r>
              <a:rPr spc="-91" dirty="0"/>
              <a:t> </a:t>
            </a:r>
            <a:r>
              <a:rPr dirty="0"/>
              <a:t>of</a:t>
            </a:r>
            <a:r>
              <a:rPr spc="-65" dirty="0"/>
              <a:t> </a:t>
            </a:r>
            <a:r>
              <a:rPr dirty="0"/>
              <a:t>an</a:t>
            </a:r>
            <a:r>
              <a:rPr spc="-40" dirty="0"/>
              <a:t> </a:t>
            </a:r>
            <a:r>
              <a:rPr dirty="0"/>
              <a:t>(∑)</a:t>
            </a:r>
            <a:r>
              <a:rPr spc="-91" dirty="0"/>
              <a:t> </a:t>
            </a:r>
            <a:r>
              <a:rPr spc="-11" dirty="0"/>
              <a:t>Alphabet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691643" y="991848"/>
            <a:ext cx="8123555" cy="5196294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718802" algn="ctr">
              <a:spcBef>
                <a:spcPts val="960"/>
              </a:spcBef>
            </a:pPr>
            <a:r>
              <a:rPr sz="1600" spc="-25" dirty="0">
                <a:solidFill>
                  <a:srgbClr val="799699"/>
                </a:solidFill>
                <a:latin typeface="Georgia"/>
                <a:cs typeface="Georgia"/>
              </a:rPr>
              <a:t>17</a:t>
            </a:r>
            <a:endParaRPr sz="1600">
              <a:latin typeface="Georgia"/>
              <a:cs typeface="Georgia"/>
            </a:endParaRPr>
          </a:p>
          <a:p>
            <a:pPr marL="349877" indent="-273678">
              <a:spcBef>
                <a:spcPts val="1185"/>
              </a:spcBef>
              <a:buClr>
                <a:srgbClr val="C00000"/>
              </a:buClr>
              <a:buSzPct val="84090"/>
              <a:buFont typeface="Wingdings"/>
              <a:buChar char=""/>
              <a:tabLst>
                <a:tab pos="349877" algn="l"/>
              </a:tabLst>
            </a:pPr>
            <a:r>
              <a:rPr sz="2200" b="1" dirty="0">
                <a:solidFill>
                  <a:srgbClr val="A3001F"/>
                </a:solidFill>
                <a:latin typeface="Georgia"/>
                <a:cs typeface="Georgia"/>
              </a:rPr>
              <a:t>Power</a:t>
            </a:r>
            <a:r>
              <a:rPr sz="2200" b="1" spc="-15" dirty="0">
                <a:solidFill>
                  <a:srgbClr val="A3001F"/>
                </a:solidFill>
                <a:latin typeface="Georgia"/>
                <a:cs typeface="Georgia"/>
              </a:rPr>
              <a:t> </a:t>
            </a:r>
            <a:r>
              <a:rPr sz="2200" b="1" dirty="0">
                <a:solidFill>
                  <a:srgbClr val="A3001F"/>
                </a:solidFill>
                <a:latin typeface="Georgia"/>
                <a:cs typeface="Georgia"/>
              </a:rPr>
              <a:t>of</a:t>
            </a:r>
            <a:r>
              <a:rPr sz="2200" b="1" spc="-55" dirty="0">
                <a:solidFill>
                  <a:srgbClr val="A3001F"/>
                </a:solidFill>
                <a:latin typeface="Georgia"/>
                <a:cs typeface="Georgia"/>
              </a:rPr>
              <a:t> </a:t>
            </a:r>
            <a:r>
              <a:rPr sz="2200" b="1" dirty="0">
                <a:solidFill>
                  <a:srgbClr val="A3001F"/>
                </a:solidFill>
                <a:latin typeface="Georgia"/>
                <a:cs typeface="Georgia"/>
              </a:rPr>
              <a:t>an</a:t>
            </a:r>
            <a:r>
              <a:rPr sz="2200" b="1" spc="-40" dirty="0">
                <a:solidFill>
                  <a:srgbClr val="A3001F"/>
                </a:solidFill>
                <a:latin typeface="Georgia"/>
                <a:cs typeface="Georgia"/>
              </a:rPr>
              <a:t> </a:t>
            </a:r>
            <a:r>
              <a:rPr sz="2200" b="1" dirty="0">
                <a:solidFill>
                  <a:srgbClr val="A3001F"/>
                </a:solidFill>
                <a:latin typeface="Georgia"/>
                <a:cs typeface="Georgia"/>
              </a:rPr>
              <a:t>(∑)</a:t>
            </a:r>
            <a:r>
              <a:rPr sz="2200" b="1" spc="-45" dirty="0">
                <a:solidFill>
                  <a:srgbClr val="A3001F"/>
                </a:solidFill>
                <a:latin typeface="Georgia"/>
                <a:cs typeface="Georgia"/>
              </a:rPr>
              <a:t> </a:t>
            </a:r>
            <a:r>
              <a:rPr sz="2200" b="1" dirty="0">
                <a:solidFill>
                  <a:srgbClr val="A3001F"/>
                </a:solidFill>
                <a:latin typeface="Georgia"/>
                <a:cs typeface="Georgia"/>
              </a:rPr>
              <a:t>Alphabet</a:t>
            </a:r>
            <a:r>
              <a:rPr sz="2200" dirty="0">
                <a:latin typeface="Georgia"/>
                <a:cs typeface="Georgia"/>
              </a:rPr>
              <a:t>:</a:t>
            </a:r>
            <a:r>
              <a:rPr sz="2200" spc="-55" dirty="0">
                <a:latin typeface="Georgia"/>
                <a:cs typeface="Georgia"/>
              </a:rPr>
              <a:t> </a:t>
            </a:r>
            <a:r>
              <a:rPr sz="2200" dirty="0">
                <a:latin typeface="Symbol"/>
                <a:cs typeface="Symbol"/>
              </a:rPr>
              <a:t></a:t>
            </a:r>
            <a:r>
              <a:rPr sz="2175" i="1" baseline="21072" dirty="0">
                <a:latin typeface="Georgia"/>
                <a:cs typeface="Georgia"/>
              </a:rPr>
              <a:t>k</a:t>
            </a:r>
            <a:r>
              <a:rPr sz="2175" i="1" spc="187" baseline="21072" dirty="0">
                <a:latin typeface="Georgia"/>
                <a:cs typeface="Georgia"/>
              </a:rPr>
              <a:t> </a:t>
            </a:r>
            <a:r>
              <a:rPr sz="2200" dirty="0">
                <a:latin typeface="Georgia"/>
                <a:cs typeface="Georgia"/>
              </a:rPr>
              <a:t>=</a:t>
            </a:r>
            <a:r>
              <a:rPr sz="2200" spc="-51" dirty="0">
                <a:latin typeface="Georgia"/>
                <a:cs typeface="Georgia"/>
              </a:rPr>
              <a:t> </a:t>
            </a:r>
            <a:r>
              <a:rPr sz="2200" dirty="0">
                <a:latin typeface="Georgia"/>
                <a:cs typeface="Georgia"/>
              </a:rPr>
              <a:t>the</a:t>
            </a:r>
            <a:r>
              <a:rPr sz="2200" spc="-71" dirty="0">
                <a:latin typeface="Georgia"/>
                <a:cs typeface="Georgia"/>
              </a:rPr>
              <a:t> </a:t>
            </a:r>
            <a:r>
              <a:rPr sz="2200" dirty="0">
                <a:latin typeface="Georgia"/>
                <a:cs typeface="Georgia"/>
              </a:rPr>
              <a:t>set</a:t>
            </a:r>
            <a:r>
              <a:rPr sz="2200" spc="-51" dirty="0">
                <a:latin typeface="Georgia"/>
                <a:cs typeface="Georgia"/>
              </a:rPr>
              <a:t> </a:t>
            </a:r>
            <a:r>
              <a:rPr sz="2200" dirty="0">
                <a:latin typeface="Georgia"/>
                <a:cs typeface="Georgia"/>
              </a:rPr>
              <a:t>of</a:t>
            </a:r>
            <a:r>
              <a:rPr sz="2200" spc="-71" dirty="0">
                <a:latin typeface="Georgia"/>
                <a:cs typeface="Georgia"/>
              </a:rPr>
              <a:t> </a:t>
            </a:r>
            <a:r>
              <a:rPr sz="2200" dirty="0">
                <a:latin typeface="Georgia"/>
                <a:cs typeface="Georgia"/>
              </a:rPr>
              <a:t>strings</a:t>
            </a:r>
            <a:r>
              <a:rPr sz="2200" spc="-45" dirty="0">
                <a:latin typeface="Georgia"/>
                <a:cs typeface="Georgia"/>
              </a:rPr>
              <a:t> </a:t>
            </a:r>
            <a:r>
              <a:rPr sz="2200" dirty="0">
                <a:latin typeface="Georgia"/>
                <a:cs typeface="Georgia"/>
              </a:rPr>
              <a:t>of</a:t>
            </a:r>
            <a:r>
              <a:rPr sz="2200" spc="-65" dirty="0">
                <a:latin typeface="Georgia"/>
                <a:cs typeface="Georgia"/>
              </a:rPr>
              <a:t> </a:t>
            </a:r>
            <a:r>
              <a:rPr sz="2200" dirty="0">
                <a:latin typeface="Georgia"/>
                <a:cs typeface="Georgia"/>
              </a:rPr>
              <a:t>length</a:t>
            </a:r>
            <a:r>
              <a:rPr sz="2200" spc="-60" dirty="0">
                <a:latin typeface="Georgia"/>
                <a:cs typeface="Georgia"/>
              </a:rPr>
              <a:t> </a:t>
            </a:r>
            <a:r>
              <a:rPr sz="2000" spc="-51" dirty="0">
                <a:latin typeface="Georgia"/>
                <a:cs typeface="Georgia"/>
              </a:rPr>
              <a:t>k</a:t>
            </a:r>
            <a:endParaRPr sz="2000">
              <a:latin typeface="Georgia"/>
              <a:cs typeface="Georgia"/>
            </a:endParaRPr>
          </a:p>
          <a:p>
            <a:pPr marL="349877">
              <a:spcBef>
                <a:spcPts val="960"/>
              </a:spcBef>
            </a:pPr>
            <a:r>
              <a:rPr sz="2000" dirty="0">
                <a:latin typeface="Georgia"/>
                <a:cs typeface="Georgia"/>
              </a:rPr>
              <a:t>with</a:t>
            </a:r>
            <a:r>
              <a:rPr sz="2000" spc="-7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symbols</a:t>
            </a:r>
            <a:r>
              <a:rPr sz="2000" spc="-4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from</a:t>
            </a:r>
            <a:r>
              <a:rPr sz="2000" spc="-35" dirty="0">
                <a:latin typeface="Georgia"/>
                <a:cs typeface="Georgia"/>
              </a:rPr>
              <a:t> </a:t>
            </a:r>
            <a:r>
              <a:rPr sz="2000" spc="-51" dirty="0">
                <a:latin typeface="Symbol"/>
                <a:cs typeface="Symbol"/>
              </a:rPr>
              <a:t></a:t>
            </a:r>
            <a:endParaRPr sz="2000">
              <a:latin typeface="Symbol"/>
              <a:cs typeface="Symbol"/>
            </a:endParaRPr>
          </a:p>
          <a:p>
            <a:pPr marL="877547" lvl="1" indent="-344162">
              <a:spcBef>
                <a:spcPts val="1764"/>
              </a:spcBef>
              <a:buClr>
                <a:srgbClr val="C00000"/>
              </a:buClr>
              <a:buSzPct val="70000"/>
              <a:buFont typeface="Wingdings"/>
              <a:buChar char=""/>
              <a:tabLst>
                <a:tab pos="877547" algn="l"/>
              </a:tabLst>
            </a:pPr>
            <a:r>
              <a:rPr sz="2000" dirty="0">
                <a:latin typeface="Georgia"/>
                <a:cs typeface="Georgia"/>
              </a:rPr>
              <a:t>Example:</a:t>
            </a:r>
            <a:r>
              <a:rPr sz="2000" spc="-15" dirty="0">
                <a:latin typeface="Georgia"/>
                <a:cs typeface="Georgia"/>
              </a:rPr>
              <a:t> </a:t>
            </a:r>
            <a:r>
              <a:rPr sz="2000" dirty="0">
                <a:latin typeface="Symbol"/>
                <a:cs typeface="Symbol"/>
              </a:rPr>
              <a:t></a:t>
            </a:r>
            <a:r>
              <a:rPr sz="2000" spc="-51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Georgia"/>
                <a:cs typeface="Georgia"/>
              </a:rPr>
              <a:t>=</a:t>
            </a:r>
            <a:r>
              <a:rPr sz="2000" spc="-51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{0,</a:t>
            </a:r>
            <a:r>
              <a:rPr sz="2000" spc="-60" dirty="0">
                <a:latin typeface="Georgia"/>
                <a:cs typeface="Georgia"/>
              </a:rPr>
              <a:t> </a:t>
            </a:r>
            <a:r>
              <a:rPr sz="2000" spc="-25" dirty="0">
                <a:latin typeface="Georgia"/>
                <a:cs typeface="Georgia"/>
              </a:rPr>
              <a:t>1}</a:t>
            </a:r>
            <a:endParaRPr sz="2000">
              <a:latin typeface="Georgia"/>
              <a:cs typeface="Georgia"/>
            </a:endParaRPr>
          </a:p>
          <a:p>
            <a:pPr marL="624190" indent="-274313">
              <a:spcBef>
                <a:spcPts val="1405"/>
              </a:spcBef>
              <a:buClr>
                <a:srgbClr val="C00000"/>
              </a:buClr>
              <a:buSzPct val="70000"/>
              <a:buFont typeface="Wingdings"/>
              <a:buChar char=""/>
              <a:tabLst>
                <a:tab pos="624190" algn="l"/>
              </a:tabLst>
            </a:pPr>
            <a:r>
              <a:rPr sz="2000" dirty="0">
                <a:latin typeface="Symbol"/>
                <a:cs typeface="Symbol"/>
              </a:rPr>
              <a:t></a:t>
            </a:r>
            <a:r>
              <a:rPr sz="2025" baseline="20576" dirty="0">
                <a:latin typeface="Georgia"/>
                <a:cs typeface="Georgia"/>
              </a:rPr>
              <a:t>0</a:t>
            </a:r>
            <a:r>
              <a:rPr sz="2025" spc="157" baseline="20576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=set</a:t>
            </a:r>
            <a:r>
              <a:rPr sz="2000" spc="-31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of</a:t>
            </a:r>
            <a:r>
              <a:rPr sz="2000" spc="-51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all</a:t>
            </a:r>
            <a:r>
              <a:rPr sz="2000" spc="-2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string</a:t>
            </a:r>
            <a:r>
              <a:rPr sz="2000" spc="-2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of</a:t>
            </a:r>
            <a:r>
              <a:rPr sz="2000" spc="-4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length</a:t>
            </a:r>
            <a:r>
              <a:rPr sz="2000" spc="-51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zero</a:t>
            </a:r>
            <a:r>
              <a:rPr sz="2000" spc="-15" dirty="0">
                <a:latin typeface="Georgia"/>
                <a:cs typeface="Georgia"/>
              </a:rPr>
              <a:t> </a:t>
            </a:r>
            <a:r>
              <a:rPr sz="2000" dirty="0">
                <a:latin typeface="Symbol"/>
                <a:cs typeface="Symbol"/>
              </a:rPr>
              <a:t></a:t>
            </a:r>
            <a:r>
              <a:rPr sz="2025" baseline="20576" dirty="0">
                <a:latin typeface="Symbol"/>
                <a:cs typeface="Symbol"/>
              </a:rPr>
              <a:t></a:t>
            </a:r>
            <a:r>
              <a:rPr sz="2025" spc="323" baseline="20576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Georgia"/>
                <a:cs typeface="Georgia"/>
              </a:rPr>
              <a:t>=1</a:t>
            </a:r>
            <a:endParaRPr sz="2000">
              <a:latin typeface="Georgia"/>
              <a:cs typeface="Georgia"/>
            </a:endParaRPr>
          </a:p>
          <a:p>
            <a:pPr marL="624190" indent="-274313">
              <a:spcBef>
                <a:spcPts val="1395"/>
              </a:spcBef>
              <a:buClr>
                <a:srgbClr val="C00000"/>
              </a:buClr>
              <a:buSzPct val="70000"/>
              <a:buFont typeface="Wingdings"/>
              <a:buChar char=""/>
              <a:tabLst>
                <a:tab pos="624190" algn="l"/>
              </a:tabLst>
            </a:pPr>
            <a:r>
              <a:rPr sz="2000" dirty="0">
                <a:latin typeface="Symbol"/>
                <a:cs typeface="Symbol"/>
              </a:rPr>
              <a:t></a:t>
            </a:r>
            <a:r>
              <a:rPr sz="2025" baseline="20576" dirty="0">
                <a:latin typeface="Georgia"/>
                <a:cs typeface="Georgia"/>
              </a:rPr>
              <a:t>1</a:t>
            </a:r>
            <a:r>
              <a:rPr sz="2025" spc="187" baseline="20576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=</a:t>
            </a:r>
            <a:r>
              <a:rPr sz="2000" spc="-2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set</a:t>
            </a:r>
            <a:r>
              <a:rPr sz="2000" spc="-31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of</a:t>
            </a:r>
            <a:r>
              <a:rPr sz="2000" spc="-31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all</a:t>
            </a:r>
            <a:r>
              <a:rPr sz="2000" spc="-3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string</a:t>
            </a:r>
            <a:r>
              <a:rPr sz="2000" spc="11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of</a:t>
            </a:r>
            <a:r>
              <a:rPr sz="2000" spc="-31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length 1</a:t>
            </a:r>
            <a:r>
              <a:rPr sz="2000" spc="-2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=</a:t>
            </a:r>
            <a:r>
              <a:rPr sz="2000" spc="-20" dirty="0">
                <a:latin typeface="Georgia"/>
                <a:cs typeface="Georgia"/>
              </a:rPr>
              <a:t> </a:t>
            </a:r>
            <a:r>
              <a:rPr sz="2000" dirty="0">
                <a:latin typeface="Symbol"/>
                <a:cs typeface="Symbol"/>
              </a:rPr>
              <a:t>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Georgia"/>
                <a:cs typeface="Georgia"/>
              </a:rPr>
              <a:t>=</a:t>
            </a:r>
            <a:r>
              <a:rPr sz="2000" spc="-31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{0,</a:t>
            </a:r>
            <a:r>
              <a:rPr sz="2000" spc="-2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1}</a:t>
            </a:r>
            <a:r>
              <a:rPr sz="2000" spc="-20" dirty="0">
                <a:latin typeface="Georgia"/>
                <a:cs typeface="Georgia"/>
              </a:rPr>
              <a:t> </a:t>
            </a:r>
            <a:r>
              <a:rPr sz="2000" spc="-25" dirty="0">
                <a:latin typeface="Georgia"/>
                <a:cs typeface="Georgia"/>
              </a:rPr>
              <a:t>=2</a:t>
            </a:r>
            <a:r>
              <a:rPr sz="2025" spc="-37" baseline="20576" dirty="0">
                <a:latin typeface="Georgia"/>
                <a:cs typeface="Georgia"/>
              </a:rPr>
              <a:t>1</a:t>
            </a:r>
            <a:endParaRPr sz="2025" baseline="20576">
              <a:latin typeface="Georgia"/>
              <a:cs typeface="Georgia"/>
            </a:endParaRPr>
          </a:p>
          <a:p>
            <a:pPr marL="624190" indent="-274313">
              <a:spcBef>
                <a:spcPts val="1400"/>
              </a:spcBef>
              <a:buClr>
                <a:srgbClr val="C00000"/>
              </a:buClr>
              <a:buSzPct val="70000"/>
              <a:buFont typeface="Wingdings"/>
              <a:buChar char=""/>
              <a:tabLst>
                <a:tab pos="624190" algn="l"/>
              </a:tabLst>
            </a:pPr>
            <a:r>
              <a:rPr sz="2000" dirty="0">
                <a:latin typeface="Symbol"/>
                <a:cs typeface="Symbol"/>
              </a:rPr>
              <a:t></a:t>
            </a:r>
            <a:r>
              <a:rPr sz="2025" baseline="20576" dirty="0">
                <a:latin typeface="Georgia"/>
                <a:cs typeface="Georgia"/>
              </a:rPr>
              <a:t>2</a:t>
            </a:r>
            <a:r>
              <a:rPr sz="2025" spc="157" baseline="20576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=</a:t>
            </a:r>
            <a:r>
              <a:rPr sz="2000" spc="-31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set</a:t>
            </a:r>
            <a:r>
              <a:rPr sz="2000" spc="-5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of</a:t>
            </a:r>
            <a:r>
              <a:rPr sz="2000" spc="-51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all</a:t>
            </a:r>
            <a:r>
              <a:rPr sz="2000" spc="-11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string</a:t>
            </a:r>
            <a:r>
              <a:rPr sz="2000" spc="-3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of</a:t>
            </a:r>
            <a:r>
              <a:rPr sz="2000" spc="-51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length</a:t>
            </a:r>
            <a:r>
              <a:rPr sz="2000" spc="-51" dirty="0">
                <a:latin typeface="Georgia"/>
                <a:cs typeface="Georgia"/>
              </a:rPr>
              <a:t> 2</a:t>
            </a:r>
            <a:endParaRPr sz="2000">
              <a:latin typeface="Georgia"/>
              <a:cs typeface="Georgia"/>
            </a:endParaRPr>
          </a:p>
          <a:p>
            <a:pPr marL="1118207" lvl="1" indent="-584820">
              <a:spcBef>
                <a:spcPts val="1411"/>
              </a:spcBef>
              <a:buClr>
                <a:srgbClr val="C00000"/>
              </a:buClr>
              <a:buSzPct val="70000"/>
              <a:buFont typeface="Wingdings"/>
              <a:buChar char=""/>
              <a:tabLst>
                <a:tab pos="1118207" algn="l"/>
              </a:tabLst>
            </a:pPr>
            <a:r>
              <a:rPr sz="2000" dirty="0">
                <a:latin typeface="Symbol"/>
                <a:cs typeface="Symbol"/>
              </a:rPr>
              <a:t>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Symbol"/>
                <a:cs typeface="Symbol"/>
              </a:rPr>
              <a:t>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Symbol"/>
                <a:cs typeface="Symbol"/>
              </a:rPr>
              <a:t></a:t>
            </a:r>
            <a:r>
              <a:rPr sz="2000" spc="11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Georgia"/>
                <a:cs typeface="Georgia"/>
              </a:rPr>
              <a:t>=</a:t>
            </a:r>
            <a:r>
              <a:rPr sz="2000" spc="-11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{0,</a:t>
            </a:r>
            <a:r>
              <a:rPr sz="2000" spc="-4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1}.</a:t>
            </a:r>
            <a:r>
              <a:rPr sz="2000" spc="-1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{0,</a:t>
            </a:r>
            <a:r>
              <a:rPr sz="2000" spc="-2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1}</a:t>
            </a:r>
            <a:r>
              <a:rPr sz="2000" spc="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=</a:t>
            </a:r>
            <a:r>
              <a:rPr sz="2000" spc="-11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{00,</a:t>
            </a:r>
            <a:r>
              <a:rPr sz="2000" spc="-3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01,</a:t>
            </a:r>
            <a:r>
              <a:rPr sz="2000" spc="-2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10,</a:t>
            </a:r>
            <a:r>
              <a:rPr sz="2000" spc="-1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11}</a:t>
            </a:r>
            <a:r>
              <a:rPr sz="2000" spc="-11" dirty="0">
                <a:latin typeface="Georgia"/>
                <a:cs typeface="Georgia"/>
              </a:rPr>
              <a:t> </a:t>
            </a:r>
            <a:r>
              <a:rPr sz="2000" spc="-25" dirty="0">
                <a:latin typeface="Georgia"/>
                <a:cs typeface="Georgia"/>
              </a:rPr>
              <a:t>=2</a:t>
            </a:r>
            <a:r>
              <a:rPr sz="2025" spc="-37" baseline="20576" dirty="0">
                <a:latin typeface="Georgia"/>
                <a:cs typeface="Georgia"/>
              </a:rPr>
              <a:t>2</a:t>
            </a:r>
            <a:endParaRPr sz="2025" baseline="20576">
              <a:latin typeface="Georgia"/>
              <a:cs typeface="Georgia"/>
            </a:endParaRPr>
          </a:p>
          <a:p>
            <a:pPr marL="624190" indent="-274313">
              <a:spcBef>
                <a:spcPts val="1391"/>
              </a:spcBef>
              <a:buClr>
                <a:srgbClr val="C00000"/>
              </a:buClr>
              <a:buSzPct val="70000"/>
              <a:buFont typeface="Wingdings"/>
              <a:buChar char=""/>
              <a:tabLst>
                <a:tab pos="624190" algn="l"/>
              </a:tabLst>
            </a:pPr>
            <a:r>
              <a:rPr sz="2000" dirty="0">
                <a:latin typeface="Symbol"/>
                <a:cs typeface="Symbol"/>
              </a:rPr>
              <a:t></a:t>
            </a:r>
            <a:r>
              <a:rPr sz="2025" baseline="20576" dirty="0">
                <a:latin typeface="Georgia"/>
                <a:cs typeface="Georgia"/>
              </a:rPr>
              <a:t>3</a:t>
            </a:r>
            <a:r>
              <a:rPr sz="2025" spc="203" baseline="20576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=</a:t>
            </a:r>
            <a:r>
              <a:rPr sz="2000" spc="-4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set</a:t>
            </a:r>
            <a:r>
              <a:rPr sz="2000" spc="-31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of</a:t>
            </a:r>
            <a:r>
              <a:rPr sz="2000" spc="-1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all</a:t>
            </a:r>
            <a:r>
              <a:rPr sz="2000" spc="-4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string</a:t>
            </a:r>
            <a:r>
              <a:rPr sz="2000" spc="1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of</a:t>
            </a:r>
            <a:r>
              <a:rPr sz="2000" spc="-4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length</a:t>
            </a:r>
            <a:r>
              <a:rPr sz="2000" spc="-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3</a:t>
            </a:r>
            <a:r>
              <a:rPr sz="2000" spc="-2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=</a:t>
            </a:r>
            <a:r>
              <a:rPr sz="2000" spc="-20" dirty="0">
                <a:latin typeface="Georgia"/>
                <a:cs typeface="Georgia"/>
              </a:rPr>
              <a:t> </a:t>
            </a:r>
            <a:r>
              <a:rPr sz="2000" dirty="0">
                <a:latin typeface="Symbol"/>
                <a:cs typeface="Symbol"/>
              </a:rPr>
              <a:t>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Symbol"/>
                <a:cs typeface="Symbol"/>
              </a:rPr>
              <a:t>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Symbol"/>
                <a:cs typeface="Symbol"/>
              </a:rPr>
              <a:t>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Symbol"/>
                <a:cs typeface="Symbol"/>
              </a:rPr>
              <a:t>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Symbol"/>
                <a:cs typeface="Symbol"/>
              </a:rPr>
              <a:t></a:t>
            </a:r>
            <a:r>
              <a:rPr sz="2000" spc="-25" dirty="0">
                <a:latin typeface="Georgia"/>
                <a:cs typeface="Georgia"/>
              </a:rPr>
              <a:t>2</a:t>
            </a:r>
            <a:r>
              <a:rPr sz="2025" spc="-37" baseline="20576" dirty="0">
                <a:latin typeface="Georgia"/>
                <a:cs typeface="Georgia"/>
              </a:rPr>
              <a:t>3</a:t>
            </a:r>
            <a:endParaRPr sz="2025" baseline="20576">
              <a:latin typeface="Georgia"/>
              <a:cs typeface="Georgia"/>
            </a:endParaRPr>
          </a:p>
          <a:p>
            <a:pPr marL="1386805" lvl="1" indent="-853419">
              <a:spcBef>
                <a:spcPts val="1405"/>
              </a:spcBef>
              <a:buClr>
                <a:srgbClr val="C00000"/>
              </a:buClr>
              <a:buSzPct val="70000"/>
              <a:buFont typeface="Wingdings"/>
              <a:buChar char=""/>
              <a:tabLst>
                <a:tab pos="1386805" algn="l"/>
              </a:tabLst>
            </a:pPr>
            <a:r>
              <a:rPr sz="2000" dirty="0">
                <a:latin typeface="Symbol"/>
                <a:cs typeface="Symbol"/>
              </a:rPr>
              <a:t></a:t>
            </a:r>
            <a:r>
              <a:rPr sz="2000" spc="-31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Symbol"/>
                <a:cs typeface="Symbol"/>
              </a:rPr>
              <a:t></a:t>
            </a:r>
            <a:r>
              <a:rPr sz="2025" baseline="20576" dirty="0">
                <a:latin typeface="Georgia"/>
                <a:cs typeface="Georgia"/>
              </a:rPr>
              <a:t>2</a:t>
            </a:r>
            <a:r>
              <a:rPr sz="2000" dirty="0">
                <a:latin typeface="Symbol"/>
                <a:cs typeface="Symbol"/>
              </a:rPr>
              <a:t>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Symbol"/>
                <a:cs typeface="Symbol"/>
              </a:rPr>
              <a:t>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Georgia"/>
                <a:cs typeface="Georgia"/>
              </a:rPr>
              <a:t>=</a:t>
            </a:r>
            <a:r>
              <a:rPr sz="2000" spc="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{00,</a:t>
            </a:r>
            <a:r>
              <a:rPr sz="2000" spc="-2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01,</a:t>
            </a:r>
            <a:r>
              <a:rPr sz="2000" spc="-31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10,</a:t>
            </a:r>
            <a:r>
              <a:rPr sz="2000" spc="-11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11}</a:t>
            </a:r>
            <a:r>
              <a:rPr sz="2000" spc="-11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.</a:t>
            </a:r>
            <a:r>
              <a:rPr sz="2000" spc="-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{0, 1} =</a:t>
            </a:r>
            <a:r>
              <a:rPr sz="2000" spc="-11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{000,</a:t>
            </a:r>
            <a:r>
              <a:rPr sz="2000" spc="-31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010,</a:t>
            </a:r>
            <a:r>
              <a:rPr sz="2000" spc="-1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100,</a:t>
            </a:r>
            <a:r>
              <a:rPr sz="2000" spc="-3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110,</a:t>
            </a:r>
            <a:r>
              <a:rPr sz="2000" spc="-31" dirty="0">
                <a:latin typeface="Georgia"/>
                <a:cs typeface="Georgia"/>
              </a:rPr>
              <a:t> </a:t>
            </a:r>
            <a:r>
              <a:rPr sz="2000" spc="-20" dirty="0">
                <a:latin typeface="Georgia"/>
                <a:cs typeface="Georgia"/>
              </a:rPr>
              <a:t>001,</a:t>
            </a:r>
            <a:endParaRPr sz="2000">
              <a:latin typeface="Georgia"/>
              <a:cs typeface="Georgia"/>
            </a:endParaRPr>
          </a:p>
          <a:p>
            <a:pPr marL="877547">
              <a:spcBef>
                <a:spcPts val="1000"/>
              </a:spcBef>
            </a:pPr>
            <a:r>
              <a:rPr sz="2000" dirty="0">
                <a:latin typeface="Georgia"/>
                <a:cs typeface="Georgia"/>
              </a:rPr>
              <a:t>011,</a:t>
            </a:r>
            <a:r>
              <a:rPr sz="2000" spc="-4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101,</a:t>
            </a:r>
            <a:r>
              <a:rPr sz="2000" spc="-71" dirty="0">
                <a:latin typeface="Georgia"/>
                <a:cs typeface="Georgia"/>
              </a:rPr>
              <a:t> </a:t>
            </a:r>
            <a:r>
              <a:rPr sz="2000" spc="-20" dirty="0">
                <a:latin typeface="Georgia"/>
                <a:cs typeface="Georgia"/>
              </a:rPr>
              <a:t>111}</a:t>
            </a:r>
            <a:endParaRPr sz="20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76400" y="6697669"/>
            <a:ext cx="8839200" cy="8255"/>
          </a:xfrm>
          <a:custGeom>
            <a:avLst/>
            <a:gdLst/>
            <a:ahLst/>
            <a:cxnLst/>
            <a:rect l="l" t="t" r="r" b="b"/>
            <a:pathLst>
              <a:path w="8839200" h="8254">
                <a:moveTo>
                  <a:pt x="0" y="7937"/>
                </a:moveTo>
                <a:lnTo>
                  <a:pt x="8839200" y="7937"/>
                </a:lnTo>
                <a:lnTo>
                  <a:pt x="8839200" y="0"/>
                </a:lnTo>
                <a:lnTo>
                  <a:pt x="0" y="0"/>
                </a:lnTo>
                <a:lnTo>
                  <a:pt x="0" y="7937"/>
                </a:lnTo>
                <a:close/>
              </a:path>
            </a:pathLst>
          </a:custGeom>
          <a:solidFill>
            <a:srgbClr val="C5D1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76400" y="1393957"/>
            <a:ext cx="8839200" cy="4994911"/>
          </a:xfrm>
          <a:custGeom>
            <a:avLst/>
            <a:gdLst/>
            <a:ahLst/>
            <a:cxnLst/>
            <a:rect l="l" t="t" r="r" b="b"/>
            <a:pathLst>
              <a:path w="8839200" h="4994910">
                <a:moveTo>
                  <a:pt x="0" y="4994656"/>
                </a:moveTo>
                <a:lnTo>
                  <a:pt x="8839200" y="4994656"/>
                </a:lnTo>
                <a:lnTo>
                  <a:pt x="8839200" y="0"/>
                </a:lnTo>
                <a:lnTo>
                  <a:pt x="0" y="0"/>
                </a:lnTo>
                <a:lnTo>
                  <a:pt x="0" y="4994656"/>
                </a:lnTo>
                <a:close/>
              </a:path>
            </a:pathLst>
          </a:custGeom>
          <a:solidFill>
            <a:srgbClr val="C5D1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4000" y="6705599"/>
            <a:ext cx="9144000" cy="152400"/>
          </a:xfrm>
          <a:custGeom>
            <a:avLst/>
            <a:gdLst/>
            <a:ahLst/>
            <a:cxnLst/>
            <a:rect l="l" t="t" r="r" b="b"/>
            <a:pathLst>
              <a:path w="9144000" h="152400">
                <a:moveTo>
                  <a:pt x="9144000" y="0"/>
                </a:moveTo>
                <a:lnTo>
                  <a:pt x="0" y="0"/>
                </a:lnTo>
                <a:lnTo>
                  <a:pt x="0" y="152400"/>
                </a:lnTo>
                <a:lnTo>
                  <a:pt x="9144000" y="1524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1524000" y="0"/>
            <a:ext cx="9144000" cy="6858000"/>
            <a:chOff x="0" y="0"/>
            <a:chExt cx="9144000" cy="6858000"/>
          </a:xfrm>
        </p:grpSpPr>
        <p:sp>
          <p:nvSpPr>
            <p:cNvPr id="6" name="object 6"/>
            <p:cNvSpPr/>
            <p:nvPr/>
          </p:nvSpPr>
          <p:spPr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l" t="t" r="r" b="b"/>
              <a:pathLst>
                <a:path w="9144000" h="6858000">
                  <a:moveTo>
                    <a:pt x="9144000" y="0"/>
                  </a:moveTo>
                  <a:lnTo>
                    <a:pt x="8991600" y="0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1393952"/>
                  </a:lnTo>
                  <a:lnTo>
                    <a:pt x="0" y="6858000"/>
                  </a:lnTo>
                  <a:lnTo>
                    <a:pt x="152400" y="6858000"/>
                  </a:lnTo>
                  <a:lnTo>
                    <a:pt x="152400" y="1393952"/>
                  </a:lnTo>
                  <a:lnTo>
                    <a:pt x="8991600" y="1393952"/>
                  </a:lnTo>
                  <a:lnTo>
                    <a:pt x="8991600" y="6858000"/>
                  </a:lnTo>
                  <a:lnTo>
                    <a:pt x="9144000" y="6858000"/>
                  </a:lnTo>
                  <a:lnTo>
                    <a:pt x="9144000" y="139395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9352" y="6388608"/>
              <a:ext cx="8832850" cy="309245"/>
            </a:xfrm>
            <a:custGeom>
              <a:avLst/>
              <a:gdLst/>
              <a:ahLst/>
              <a:cxnLst/>
              <a:rect l="l" t="t" r="r" b="b"/>
              <a:pathLst>
                <a:path w="8832850" h="309245">
                  <a:moveTo>
                    <a:pt x="8832723" y="0"/>
                  </a:moveTo>
                  <a:lnTo>
                    <a:pt x="0" y="0"/>
                  </a:lnTo>
                  <a:lnTo>
                    <a:pt x="0" y="309054"/>
                  </a:lnTo>
                  <a:lnTo>
                    <a:pt x="8832723" y="309054"/>
                  </a:lnTo>
                  <a:lnTo>
                    <a:pt x="8832723" y="0"/>
                  </a:lnTo>
                  <a:close/>
                </a:path>
              </a:pathLst>
            </a:custGeom>
            <a:solidFill>
              <a:srgbClr val="8AAC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2400" y="155447"/>
              <a:ext cx="8832850" cy="6546850"/>
            </a:xfrm>
            <a:custGeom>
              <a:avLst/>
              <a:gdLst/>
              <a:ahLst/>
              <a:cxnLst/>
              <a:rect l="l" t="t" r="r" b="b"/>
              <a:pathLst>
                <a:path w="8832850" h="6546850">
                  <a:moveTo>
                    <a:pt x="0" y="6546723"/>
                  </a:moveTo>
                  <a:lnTo>
                    <a:pt x="8832723" y="6546723"/>
                  </a:lnTo>
                  <a:lnTo>
                    <a:pt x="8832723" y="0"/>
                  </a:lnTo>
                  <a:lnTo>
                    <a:pt x="0" y="0"/>
                  </a:lnTo>
                  <a:lnTo>
                    <a:pt x="0" y="6546723"/>
                  </a:lnTo>
                  <a:close/>
                </a:path>
              </a:pathLst>
            </a:custGeom>
            <a:ln w="9144">
              <a:solidFill>
                <a:srgbClr val="7996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2400" y="1277111"/>
              <a:ext cx="8832850" cy="0"/>
            </a:xfrm>
            <a:custGeom>
              <a:avLst/>
              <a:gdLst/>
              <a:ahLst/>
              <a:cxnLst/>
              <a:rect l="l" t="t" r="r" b="b"/>
              <a:pathLst>
                <a:path w="8832850">
                  <a:moveTo>
                    <a:pt x="0" y="0"/>
                  </a:moveTo>
                  <a:lnTo>
                    <a:pt x="8832723" y="0"/>
                  </a:lnTo>
                </a:path>
              </a:pathLst>
            </a:custGeom>
            <a:ln w="9144">
              <a:solidFill>
                <a:srgbClr val="79969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67200" y="955547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255397" y="3937"/>
                  </a:lnTo>
                  <a:lnTo>
                    <a:pt x="208407" y="15493"/>
                  </a:lnTo>
                  <a:lnTo>
                    <a:pt x="164719" y="34036"/>
                  </a:lnTo>
                  <a:lnTo>
                    <a:pt x="124840" y="58800"/>
                  </a:lnTo>
                  <a:lnTo>
                    <a:pt x="89280" y="89280"/>
                  </a:lnTo>
                  <a:lnTo>
                    <a:pt x="58800" y="124713"/>
                  </a:lnTo>
                  <a:lnTo>
                    <a:pt x="34036" y="164718"/>
                  </a:lnTo>
                  <a:lnTo>
                    <a:pt x="15494" y="208406"/>
                  </a:lnTo>
                  <a:lnTo>
                    <a:pt x="3937" y="255397"/>
                  </a:lnTo>
                  <a:lnTo>
                    <a:pt x="0" y="304800"/>
                  </a:lnTo>
                  <a:lnTo>
                    <a:pt x="3937" y="354202"/>
                  </a:lnTo>
                  <a:lnTo>
                    <a:pt x="15494" y="401065"/>
                  </a:lnTo>
                  <a:lnTo>
                    <a:pt x="34036" y="444880"/>
                  </a:lnTo>
                  <a:lnTo>
                    <a:pt x="58800" y="484759"/>
                  </a:lnTo>
                  <a:lnTo>
                    <a:pt x="89280" y="520318"/>
                  </a:lnTo>
                  <a:lnTo>
                    <a:pt x="124840" y="550799"/>
                  </a:lnTo>
                  <a:lnTo>
                    <a:pt x="164719" y="575563"/>
                  </a:lnTo>
                  <a:lnTo>
                    <a:pt x="208534" y="594105"/>
                  </a:lnTo>
                  <a:lnTo>
                    <a:pt x="255397" y="605663"/>
                  </a:lnTo>
                  <a:lnTo>
                    <a:pt x="304800" y="609600"/>
                  </a:lnTo>
                  <a:lnTo>
                    <a:pt x="354202" y="605663"/>
                  </a:lnTo>
                  <a:lnTo>
                    <a:pt x="401065" y="594105"/>
                  </a:lnTo>
                  <a:lnTo>
                    <a:pt x="444880" y="575563"/>
                  </a:lnTo>
                  <a:lnTo>
                    <a:pt x="484759" y="550799"/>
                  </a:lnTo>
                  <a:lnTo>
                    <a:pt x="520319" y="520318"/>
                  </a:lnTo>
                  <a:lnTo>
                    <a:pt x="550799" y="484759"/>
                  </a:lnTo>
                  <a:lnTo>
                    <a:pt x="575563" y="444880"/>
                  </a:lnTo>
                  <a:lnTo>
                    <a:pt x="594105" y="401065"/>
                  </a:lnTo>
                  <a:lnTo>
                    <a:pt x="605536" y="354202"/>
                  </a:lnTo>
                  <a:lnTo>
                    <a:pt x="609600" y="304800"/>
                  </a:lnTo>
                  <a:lnTo>
                    <a:pt x="605536" y="255397"/>
                  </a:lnTo>
                  <a:lnTo>
                    <a:pt x="593978" y="208406"/>
                  </a:lnTo>
                  <a:lnTo>
                    <a:pt x="575563" y="164718"/>
                  </a:lnTo>
                  <a:lnTo>
                    <a:pt x="550799" y="124713"/>
                  </a:lnTo>
                  <a:lnTo>
                    <a:pt x="520319" y="89280"/>
                  </a:lnTo>
                  <a:lnTo>
                    <a:pt x="484759" y="58800"/>
                  </a:lnTo>
                  <a:lnTo>
                    <a:pt x="444880" y="34036"/>
                  </a:lnTo>
                  <a:lnTo>
                    <a:pt x="401065" y="15493"/>
                  </a:lnTo>
                  <a:lnTo>
                    <a:pt x="354202" y="3937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335780" y="1025651"/>
              <a:ext cx="472440" cy="471170"/>
            </a:xfrm>
            <a:custGeom>
              <a:avLst/>
              <a:gdLst/>
              <a:ahLst/>
              <a:cxnLst/>
              <a:rect l="l" t="t" r="r" b="b"/>
              <a:pathLst>
                <a:path w="472439" h="471169">
                  <a:moveTo>
                    <a:pt x="438023" y="234823"/>
                  </a:moveTo>
                  <a:lnTo>
                    <a:pt x="437261" y="215773"/>
                  </a:lnTo>
                  <a:lnTo>
                    <a:pt x="429260" y="176403"/>
                  </a:lnTo>
                  <a:lnTo>
                    <a:pt x="421132" y="156768"/>
                  </a:lnTo>
                  <a:lnTo>
                    <a:pt x="421132" y="237363"/>
                  </a:lnTo>
                  <a:lnTo>
                    <a:pt x="420116" y="256413"/>
                  </a:lnTo>
                  <a:lnTo>
                    <a:pt x="406146" y="309753"/>
                  </a:lnTo>
                  <a:lnTo>
                    <a:pt x="378206" y="354203"/>
                  </a:lnTo>
                  <a:lnTo>
                    <a:pt x="338709" y="389636"/>
                  </a:lnTo>
                  <a:lnTo>
                    <a:pt x="272161" y="417576"/>
                  </a:lnTo>
                  <a:lnTo>
                    <a:pt x="234696" y="421386"/>
                  </a:lnTo>
                  <a:lnTo>
                    <a:pt x="215646" y="420116"/>
                  </a:lnTo>
                  <a:lnTo>
                    <a:pt x="162941" y="406146"/>
                  </a:lnTo>
                  <a:lnTo>
                    <a:pt x="117348" y="378206"/>
                  </a:lnTo>
                  <a:lnTo>
                    <a:pt x="81788" y="337693"/>
                  </a:lnTo>
                  <a:lnTo>
                    <a:pt x="58801" y="289433"/>
                  </a:lnTo>
                  <a:lnTo>
                    <a:pt x="50927" y="234823"/>
                  </a:lnTo>
                  <a:lnTo>
                    <a:pt x="51943" y="215773"/>
                  </a:lnTo>
                  <a:lnTo>
                    <a:pt x="65913" y="162433"/>
                  </a:lnTo>
                  <a:lnTo>
                    <a:pt x="93853" y="117983"/>
                  </a:lnTo>
                  <a:lnTo>
                    <a:pt x="133477" y="82550"/>
                  </a:lnTo>
                  <a:lnTo>
                    <a:pt x="182118" y="59690"/>
                  </a:lnTo>
                  <a:lnTo>
                    <a:pt x="237363" y="50800"/>
                  </a:lnTo>
                  <a:lnTo>
                    <a:pt x="256413" y="52070"/>
                  </a:lnTo>
                  <a:lnTo>
                    <a:pt x="340614" y="83820"/>
                  </a:lnTo>
                  <a:lnTo>
                    <a:pt x="379730" y="119253"/>
                  </a:lnTo>
                  <a:lnTo>
                    <a:pt x="407162" y="164973"/>
                  </a:lnTo>
                  <a:lnTo>
                    <a:pt x="420370" y="218313"/>
                  </a:lnTo>
                  <a:lnTo>
                    <a:pt x="421132" y="237363"/>
                  </a:lnTo>
                  <a:lnTo>
                    <a:pt x="421132" y="156768"/>
                  </a:lnTo>
                  <a:lnTo>
                    <a:pt x="392303" y="107950"/>
                  </a:lnTo>
                  <a:lnTo>
                    <a:pt x="364998" y="81280"/>
                  </a:lnTo>
                  <a:lnTo>
                    <a:pt x="332867" y="58420"/>
                  </a:lnTo>
                  <a:lnTo>
                    <a:pt x="296545" y="43180"/>
                  </a:lnTo>
                  <a:lnTo>
                    <a:pt x="257175" y="35560"/>
                  </a:lnTo>
                  <a:lnTo>
                    <a:pt x="236347" y="34290"/>
                  </a:lnTo>
                  <a:lnTo>
                    <a:pt x="195707" y="38100"/>
                  </a:lnTo>
                  <a:lnTo>
                    <a:pt x="157861" y="49530"/>
                  </a:lnTo>
                  <a:lnTo>
                    <a:pt x="123317" y="68580"/>
                  </a:lnTo>
                  <a:lnTo>
                    <a:pt x="93345" y="92710"/>
                  </a:lnTo>
                  <a:lnTo>
                    <a:pt x="68707" y="123063"/>
                  </a:lnTo>
                  <a:lnTo>
                    <a:pt x="50038" y="157353"/>
                  </a:lnTo>
                  <a:lnTo>
                    <a:pt x="38100" y="195453"/>
                  </a:lnTo>
                  <a:lnTo>
                    <a:pt x="34036" y="234823"/>
                  </a:lnTo>
                  <a:lnTo>
                    <a:pt x="34798" y="256413"/>
                  </a:lnTo>
                  <a:lnTo>
                    <a:pt x="42799" y="295783"/>
                  </a:lnTo>
                  <a:lnTo>
                    <a:pt x="58166" y="331343"/>
                  </a:lnTo>
                  <a:lnTo>
                    <a:pt x="79756" y="364236"/>
                  </a:lnTo>
                  <a:lnTo>
                    <a:pt x="107188" y="390906"/>
                  </a:lnTo>
                  <a:lnTo>
                    <a:pt x="139319" y="413766"/>
                  </a:lnTo>
                  <a:lnTo>
                    <a:pt x="175641" y="429006"/>
                  </a:lnTo>
                  <a:lnTo>
                    <a:pt x="214884" y="436626"/>
                  </a:lnTo>
                  <a:lnTo>
                    <a:pt x="235585" y="437896"/>
                  </a:lnTo>
                  <a:lnTo>
                    <a:pt x="256286" y="436626"/>
                  </a:lnTo>
                  <a:lnTo>
                    <a:pt x="295783" y="429006"/>
                  </a:lnTo>
                  <a:lnTo>
                    <a:pt x="364363" y="392176"/>
                  </a:lnTo>
                  <a:lnTo>
                    <a:pt x="391795" y="364236"/>
                  </a:lnTo>
                  <a:lnTo>
                    <a:pt x="413512" y="332613"/>
                  </a:lnTo>
                  <a:lnTo>
                    <a:pt x="429006" y="297053"/>
                  </a:lnTo>
                  <a:lnTo>
                    <a:pt x="437134" y="257683"/>
                  </a:lnTo>
                  <a:lnTo>
                    <a:pt x="438023" y="234823"/>
                  </a:lnTo>
                  <a:close/>
                </a:path>
                <a:path w="472439" h="471169">
                  <a:moveTo>
                    <a:pt x="472059" y="234823"/>
                  </a:moveTo>
                  <a:lnTo>
                    <a:pt x="470662" y="210693"/>
                  </a:lnTo>
                  <a:lnTo>
                    <a:pt x="461137" y="164973"/>
                  </a:lnTo>
                  <a:lnTo>
                    <a:pt x="455041" y="150914"/>
                  </a:lnTo>
                  <a:lnTo>
                    <a:pt x="455041" y="234823"/>
                  </a:lnTo>
                  <a:lnTo>
                    <a:pt x="455041" y="237363"/>
                  </a:lnTo>
                  <a:lnTo>
                    <a:pt x="450723" y="279273"/>
                  </a:lnTo>
                  <a:lnTo>
                    <a:pt x="438150" y="321183"/>
                  </a:lnTo>
                  <a:lnTo>
                    <a:pt x="417830" y="357886"/>
                  </a:lnTo>
                  <a:lnTo>
                    <a:pt x="391287" y="390906"/>
                  </a:lnTo>
                  <a:lnTo>
                    <a:pt x="358902" y="417576"/>
                  </a:lnTo>
                  <a:lnTo>
                    <a:pt x="321691" y="437896"/>
                  </a:lnTo>
                  <a:lnTo>
                    <a:pt x="280543" y="450596"/>
                  </a:lnTo>
                  <a:lnTo>
                    <a:pt x="236347" y="454406"/>
                  </a:lnTo>
                  <a:lnTo>
                    <a:pt x="213995" y="453136"/>
                  </a:lnTo>
                  <a:lnTo>
                    <a:pt x="171323" y="445516"/>
                  </a:lnTo>
                  <a:lnTo>
                    <a:pt x="131953" y="429006"/>
                  </a:lnTo>
                  <a:lnTo>
                    <a:pt x="97028" y="404876"/>
                  </a:lnTo>
                  <a:lnTo>
                    <a:pt x="67310" y="375666"/>
                  </a:lnTo>
                  <a:lnTo>
                    <a:pt x="43561" y="340233"/>
                  </a:lnTo>
                  <a:lnTo>
                    <a:pt x="26924" y="302133"/>
                  </a:lnTo>
                  <a:lnTo>
                    <a:pt x="18034" y="258953"/>
                  </a:lnTo>
                  <a:lnTo>
                    <a:pt x="17018" y="234823"/>
                  </a:lnTo>
                  <a:lnTo>
                    <a:pt x="21336" y="192913"/>
                  </a:lnTo>
                  <a:lnTo>
                    <a:pt x="34036" y="151003"/>
                  </a:lnTo>
                  <a:lnTo>
                    <a:pt x="54229" y="114300"/>
                  </a:lnTo>
                  <a:lnTo>
                    <a:pt x="80899" y="81280"/>
                  </a:lnTo>
                  <a:lnTo>
                    <a:pt x="113284" y="54610"/>
                  </a:lnTo>
                  <a:lnTo>
                    <a:pt x="150495" y="34290"/>
                  </a:lnTo>
                  <a:lnTo>
                    <a:pt x="191516" y="21590"/>
                  </a:lnTo>
                  <a:lnTo>
                    <a:pt x="235585" y="17780"/>
                  </a:lnTo>
                  <a:lnTo>
                    <a:pt x="258064" y="19050"/>
                  </a:lnTo>
                  <a:lnTo>
                    <a:pt x="320929" y="34290"/>
                  </a:lnTo>
                  <a:lnTo>
                    <a:pt x="358267" y="54610"/>
                  </a:lnTo>
                  <a:lnTo>
                    <a:pt x="390652" y="81280"/>
                  </a:lnTo>
                  <a:lnTo>
                    <a:pt x="417449" y="113030"/>
                  </a:lnTo>
                  <a:lnTo>
                    <a:pt x="437769" y="151003"/>
                  </a:lnTo>
                  <a:lnTo>
                    <a:pt x="450596" y="191643"/>
                  </a:lnTo>
                  <a:lnTo>
                    <a:pt x="455041" y="234823"/>
                  </a:lnTo>
                  <a:lnTo>
                    <a:pt x="455041" y="150914"/>
                  </a:lnTo>
                  <a:lnTo>
                    <a:pt x="417322" y="85090"/>
                  </a:lnTo>
                  <a:lnTo>
                    <a:pt x="385191" y="53340"/>
                  </a:lnTo>
                  <a:lnTo>
                    <a:pt x="347599" y="27940"/>
                  </a:lnTo>
                  <a:lnTo>
                    <a:pt x="304927" y="10160"/>
                  </a:lnTo>
                  <a:lnTo>
                    <a:pt x="258826" y="1270"/>
                  </a:lnTo>
                  <a:lnTo>
                    <a:pt x="234696" y="0"/>
                  </a:lnTo>
                  <a:lnTo>
                    <a:pt x="187325" y="5080"/>
                  </a:lnTo>
                  <a:lnTo>
                    <a:pt x="143129" y="19050"/>
                  </a:lnTo>
                  <a:lnTo>
                    <a:pt x="103124" y="41910"/>
                  </a:lnTo>
                  <a:lnTo>
                    <a:pt x="68453" y="69850"/>
                  </a:lnTo>
                  <a:lnTo>
                    <a:pt x="39624" y="105410"/>
                  </a:lnTo>
                  <a:lnTo>
                    <a:pt x="18161" y="145923"/>
                  </a:lnTo>
                  <a:lnTo>
                    <a:pt x="4572" y="190373"/>
                  </a:lnTo>
                  <a:lnTo>
                    <a:pt x="0" y="237363"/>
                  </a:lnTo>
                  <a:lnTo>
                    <a:pt x="1397" y="261493"/>
                  </a:lnTo>
                  <a:lnTo>
                    <a:pt x="11049" y="307213"/>
                  </a:lnTo>
                  <a:lnTo>
                    <a:pt x="29083" y="349123"/>
                  </a:lnTo>
                  <a:lnTo>
                    <a:pt x="54737" y="387096"/>
                  </a:lnTo>
                  <a:lnTo>
                    <a:pt x="86868" y="418846"/>
                  </a:lnTo>
                  <a:lnTo>
                    <a:pt x="124587" y="444246"/>
                  </a:lnTo>
                  <a:lnTo>
                    <a:pt x="167132" y="462026"/>
                  </a:lnTo>
                  <a:lnTo>
                    <a:pt x="213233" y="470916"/>
                  </a:lnTo>
                  <a:lnTo>
                    <a:pt x="261493" y="470916"/>
                  </a:lnTo>
                  <a:lnTo>
                    <a:pt x="307467" y="460756"/>
                  </a:lnTo>
                  <a:lnTo>
                    <a:pt x="369062" y="430276"/>
                  </a:lnTo>
                  <a:lnTo>
                    <a:pt x="403860" y="401066"/>
                  </a:lnTo>
                  <a:lnTo>
                    <a:pt x="432435" y="366776"/>
                  </a:lnTo>
                  <a:lnTo>
                    <a:pt x="454025" y="326263"/>
                  </a:lnTo>
                  <a:lnTo>
                    <a:pt x="467487" y="281813"/>
                  </a:lnTo>
                  <a:lnTo>
                    <a:pt x="472059" y="234823"/>
                  </a:lnTo>
                  <a:close/>
                </a:path>
              </a:pathLst>
            </a:custGeom>
            <a:solidFill>
              <a:srgbClr val="799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2673201" y="482349"/>
            <a:ext cx="6811645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dirty="0"/>
              <a:t>Kleene</a:t>
            </a:r>
            <a:r>
              <a:rPr sz="2800" spc="-80" dirty="0"/>
              <a:t> </a:t>
            </a:r>
            <a:r>
              <a:rPr sz="2800" spc="-11" dirty="0"/>
              <a:t>Closure/</a:t>
            </a:r>
            <a:r>
              <a:rPr sz="2800" spc="-91" dirty="0"/>
              <a:t> </a:t>
            </a:r>
            <a:r>
              <a:rPr sz="2800" spc="-35" dirty="0"/>
              <a:t>Power</a:t>
            </a:r>
            <a:r>
              <a:rPr sz="2800" spc="-120" dirty="0"/>
              <a:t> </a:t>
            </a:r>
            <a:r>
              <a:rPr sz="2800" dirty="0"/>
              <a:t>of</a:t>
            </a:r>
            <a:r>
              <a:rPr sz="2800" spc="-55" dirty="0"/>
              <a:t> </a:t>
            </a:r>
            <a:r>
              <a:rPr sz="2800" dirty="0"/>
              <a:t>an</a:t>
            </a:r>
            <a:r>
              <a:rPr sz="2800" spc="-71" dirty="0"/>
              <a:t> </a:t>
            </a:r>
            <a:r>
              <a:rPr sz="2800" dirty="0"/>
              <a:t>(∑)</a:t>
            </a:r>
            <a:r>
              <a:rPr sz="2800" spc="-65" dirty="0"/>
              <a:t> </a:t>
            </a:r>
            <a:r>
              <a:rPr sz="2800" spc="-11" dirty="0"/>
              <a:t>Alphabet</a:t>
            </a:r>
            <a:endParaRPr sz="2800"/>
          </a:p>
        </p:txBody>
      </p:sp>
      <p:sp>
        <p:nvSpPr>
          <p:cNvPr id="13" name="object 13"/>
          <p:cNvSpPr txBox="1"/>
          <p:nvPr/>
        </p:nvSpPr>
        <p:spPr>
          <a:xfrm>
            <a:off x="1840998" y="1041643"/>
            <a:ext cx="8414385" cy="3202928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133982" algn="ctr">
              <a:spcBef>
                <a:spcPts val="565"/>
              </a:spcBef>
            </a:pPr>
            <a:r>
              <a:rPr sz="1600" spc="-25" dirty="0">
                <a:solidFill>
                  <a:srgbClr val="799699"/>
                </a:solidFill>
                <a:latin typeface="Georgia"/>
                <a:cs typeface="Georgia"/>
              </a:rPr>
              <a:t>18</a:t>
            </a:r>
            <a:endParaRPr sz="1600">
              <a:latin typeface="Georgia"/>
              <a:cs typeface="Georgia"/>
            </a:endParaRPr>
          </a:p>
          <a:p>
            <a:pPr marL="349242" indent="-273044">
              <a:lnSpc>
                <a:spcPts val="2160"/>
              </a:lnSpc>
              <a:spcBef>
                <a:spcPts val="600"/>
              </a:spcBef>
              <a:buClr>
                <a:srgbClr val="D16147"/>
              </a:buClr>
              <a:buSzPct val="85000"/>
              <a:buFont typeface="Segoe UI Symbol"/>
              <a:buChar char="⚫"/>
              <a:tabLst>
                <a:tab pos="349242" algn="l"/>
              </a:tabLst>
            </a:pPr>
            <a:r>
              <a:rPr sz="2000" dirty="0">
                <a:latin typeface="Georgia"/>
                <a:cs typeface="Georgia"/>
              </a:rPr>
              <a:t>The</a:t>
            </a:r>
            <a:r>
              <a:rPr sz="2000" spc="-31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set</a:t>
            </a:r>
            <a:r>
              <a:rPr sz="2000" spc="-4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of</a:t>
            </a:r>
            <a:r>
              <a:rPr sz="2000" spc="-11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all</a:t>
            </a:r>
            <a:r>
              <a:rPr sz="2000" spc="-4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possible</a:t>
            </a:r>
            <a:r>
              <a:rPr sz="2000" spc="-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strings</a:t>
            </a:r>
            <a:r>
              <a:rPr sz="2000" spc="-8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over</a:t>
            </a:r>
            <a:r>
              <a:rPr sz="2000" spc="-55" dirty="0">
                <a:latin typeface="Georgia"/>
                <a:cs typeface="Georgia"/>
              </a:rPr>
              <a:t> </a:t>
            </a:r>
            <a:r>
              <a:rPr sz="2000" dirty="0">
                <a:latin typeface="Symbol"/>
                <a:cs typeface="Symbol"/>
              </a:rPr>
              <a:t>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Georgia"/>
                <a:cs typeface="Georgia"/>
              </a:rPr>
              <a:t>is</a:t>
            </a:r>
            <a:r>
              <a:rPr sz="2000" spc="-4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called</a:t>
            </a:r>
            <a:r>
              <a:rPr sz="2000" spc="-1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Kleene</a:t>
            </a:r>
            <a:r>
              <a:rPr sz="2000" spc="-2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Closure</a:t>
            </a:r>
            <a:r>
              <a:rPr sz="2000" spc="-5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denoted</a:t>
            </a:r>
            <a:r>
              <a:rPr sz="2000" spc="-40" dirty="0">
                <a:latin typeface="Georgia"/>
                <a:cs typeface="Georgia"/>
              </a:rPr>
              <a:t> </a:t>
            </a:r>
            <a:r>
              <a:rPr sz="2000" spc="-25" dirty="0">
                <a:latin typeface="Georgia"/>
                <a:cs typeface="Georgia"/>
              </a:rPr>
              <a:t>by</a:t>
            </a:r>
            <a:endParaRPr sz="2000">
              <a:latin typeface="Georgia"/>
              <a:cs typeface="Georgia"/>
            </a:endParaRPr>
          </a:p>
          <a:p>
            <a:pPr marL="350511">
              <a:lnSpc>
                <a:spcPts val="2160"/>
              </a:lnSpc>
            </a:pPr>
            <a:r>
              <a:rPr sz="3000" spc="-37" baseline="-13888" dirty="0">
                <a:latin typeface="Symbol"/>
                <a:cs typeface="Symbol"/>
              </a:rPr>
              <a:t></a:t>
            </a:r>
            <a:r>
              <a:rPr sz="1351" i="1" spc="-25" dirty="0">
                <a:latin typeface="Georgia"/>
                <a:cs typeface="Georgia"/>
              </a:rPr>
              <a:t>*</a:t>
            </a:r>
            <a:endParaRPr sz="1351">
              <a:latin typeface="Georgia"/>
              <a:cs typeface="Georgia"/>
            </a:endParaRPr>
          </a:p>
          <a:p>
            <a:pPr marL="624824" lvl="1" indent="-274313">
              <a:spcBef>
                <a:spcPts val="260"/>
              </a:spcBef>
              <a:buClr>
                <a:srgbClr val="C00000"/>
              </a:buClr>
              <a:buSzPct val="68750"/>
              <a:buFont typeface="Wingdings"/>
              <a:buChar char=""/>
              <a:tabLst>
                <a:tab pos="624824" algn="l"/>
              </a:tabLst>
            </a:pPr>
            <a:r>
              <a:rPr dirty="0">
                <a:solidFill>
                  <a:srgbClr val="A3001F"/>
                </a:solidFill>
                <a:latin typeface="Symbol"/>
                <a:cs typeface="Symbol"/>
              </a:rPr>
              <a:t></a:t>
            </a:r>
            <a:r>
              <a:rPr baseline="20833" dirty="0">
                <a:solidFill>
                  <a:srgbClr val="A3001F"/>
                </a:solidFill>
                <a:latin typeface="Georgia"/>
                <a:cs typeface="Georgia"/>
              </a:rPr>
              <a:t>*=</a:t>
            </a:r>
            <a:r>
              <a:rPr spc="209" baseline="20833" dirty="0">
                <a:solidFill>
                  <a:srgbClr val="A3001F"/>
                </a:solidFill>
                <a:latin typeface="Georgia"/>
                <a:cs typeface="Georgia"/>
              </a:rPr>
              <a:t> </a:t>
            </a:r>
            <a:r>
              <a:rPr dirty="0">
                <a:solidFill>
                  <a:srgbClr val="A3001F"/>
                </a:solidFill>
                <a:latin typeface="Symbol"/>
                <a:cs typeface="Symbol"/>
              </a:rPr>
              <a:t></a:t>
            </a:r>
            <a:r>
              <a:rPr baseline="20833" dirty="0">
                <a:solidFill>
                  <a:srgbClr val="A3001F"/>
                </a:solidFill>
                <a:latin typeface="Georgia"/>
                <a:cs typeface="Georgia"/>
              </a:rPr>
              <a:t>n=</a:t>
            </a:r>
            <a:r>
              <a:rPr spc="240" baseline="20833" dirty="0">
                <a:solidFill>
                  <a:srgbClr val="A3001F"/>
                </a:solidFill>
                <a:latin typeface="Georgia"/>
                <a:cs typeface="Georgia"/>
              </a:rPr>
              <a:t> </a:t>
            </a:r>
            <a:r>
              <a:rPr dirty="0">
                <a:solidFill>
                  <a:srgbClr val="626B85"/>
                </a:solidFill>
                <a:latin typeface="Georgia"/>
                <a:cs typeface="Georgia"/>
              </a:rPr>
              <a:t>=</a:t>
            </a:r>
            <a:r>
              <a:rPr spc="-31" dirty="0">
                <a:solidFill>
                  <a:srgbClr val="626B85"/>
                </a:solidFill>
                <a:latin typeface="Georgia"/>
                <a:cs typeface="Georgia"/>
              </a:rPr>
              <a:t> </a:t>
            </a:r>
            <a:r>
              <a:rPr dirty="0">
                <a:solidFill>
                  <a:srgbClr val="A3001F"/>
                </a:solidFill>
                <a:latin typeface="Symbol"/>
                <a:cs typeface="Symbol"/>
              </a:rPr>
              <a:t></a:t>
            </a:r>
            <a:r>
              <a:rPr baseline="20833" dirty="0">
                <a:solidFill>
                  <a:srgbClr val="A3001F"/>
                </a:solidFill>
                <a:latin typeface="Georgia"/>
                <a:cs typeface="Georgia"/>
              </a:rPr>
              <a:t>0</a:t>
            </a:r>
            <a:r>
              <a:rPr spc="255" baseline="20833" dirty="0">
                <a:solidFill>
                  <a:srgbClr val="A3001F"/>
                </a:solidFill>
                <a:latin typeface="Georgia"/>
                <a:cs typeface="Georgia"/>
              </a:rPr>
              <a:t> </a:t>
            </a:r>
            <a:r>
              <a:rPr dirty="0">
                <a:solidFill>
                  <a:srgbClr val="626B85"/>
                </a:solidFill>
                <a:latin typeface="Symbol"/>
                <a:cs typeface="Symbol"/>
              </a:rPr>
              <a:t></a:t>
            </a:r>
            <a:r>
              <a:rPr spc="-35" dirty="0">
                <a:solidFill>
                  <a:srgbClr val="626B85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A3001F"/>
                </a:solidFill>
                <a:latin typeface="Symbol"/>
                <a:cs typeface="Symbol"/>
              </a:rPr>
              <a:t></a:t>
            </a:r>
            <a:r>
              <a:rPr baseline="20833" dirty="0">
                <a:solidFill>
                  <a:srgbClr val="A3001F"/>
                </a:solidFill>
                <a:latin typeface="Georgia"/>
                <a:cs typeface="Georgia"/>
              </a:rPr>
              <a:t>1</a:t>
            </a:r>
            <a:r>
              <a:rPr spc="240" baseline="20833" dirty="0">
                <a:solidFill>
                  <a:srgbClr val="A3001F"/>
                </a:solidFill>
                <a:latin typeface="Georgia"/>
                <a:cs typeface="Georgia"/>
              </a:rPr>
              <a:t> </a:t>
            </a:r>
            <a:r>
              <a:rPr dirty="0">
                <a:solidFill>
                  <a:srgbClr val="626B85"/>
                </a:solidFill>
                <a:latin typeface="Symbol"/>
                <a:cs typeface="Symbol"/>
              </a:rPr>
              <a:t></a:t>
            </a:r>
            <a:r>
              <a:rPr spc="-65" dirty="0">
                <a:solidFill>
                  <a:srgbClr val="626B85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A3001F"/>
                </a:solidFill>
                <a:latin typeface="Symbol"/>
                <a:cs typeface="Symbol"/>
              </a:rPr>
              <a:t></a:t>
            </a:r>
            <a:r>
              <a:rPr baseline="20833" dirty="0">
                <a:solidFill>
                  <a:srgbClr val="A3001F"/>
                </a:solidFill>
                <a:latin typeface="Georgia"/>
                <a:cs typeface="Georgia"/>
              </a:rPr>
              <a:t>2</a:t>
            </a:r>
            <a:r>
              <a:rPr spc="277" baseline="20833" dirty="0">
                <a:solidFill>
                  <a:srgbClr val="A3001F"/>
                </a:solidFill>
                <a:latin typeface="Georgia"/>
                <a:cs typeface="Georgia"/>
              </a:rPr>
              <a:t> </a:t>
            </a:r>
            <a:r>
              <a:rPr dirty="0">
                <a:solidFill>
                  <a:srgbClr val="626B85"/>
                </a:solidFill>
                <a:latin typeface="Symbol"/>
                <a:cs typeface="Symbol"/>
              </a:rPr>
              <a:t></a:t>
            </a:r>
            <a:r>
              <a:rPr spc="-40" dirty="0">
                <a:solidFill>
                  <a:srgbClr val="626B85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A3001F"/>
                </a:solidFill>
                <a:latin typeface="Symbol"/>
                <a:cs typeface="Symbol"/>
              </a:rPr>
              <a:t></a:t>
            </a:r>
            <a:r>
              <a:rPr baseline="20833" dirty="0">
                <a:solidFill>
                  <a:srgbClr val="A3001F"/>
                </a:solidFill>
                <a:latin typeface="Georgia"/>
                <a:cs typeface="Georgia"/>
              </a:rPr>
              <a:t>3</a:t>
            </a:r>
            <a:r>
              <a:rPr spc="255" baseline="20833" dirty="0">
                <a:solidFill>
                  <a:srgbClr val="A3001F"/>
                </a:solidFill>
                <a:latin typeface="Georgia"/>
                <a:cs typeface="Georgia"/>
              </a:rPr>
              <a:t> </a:t>
            </a:r>
            <a:r>
              <a:rPr dirty="0">
                <a:solidFill>
                  <a:srgbClr val="626B85"/>
                </a:solidFill>
                <a:latin typeface="Symbol"/>
                <a:cs typeface="Symbol"/>
              </a:rPr>
              <a:t></a:t>
            </a:r>
            <a:r>
              <a:rPr spc="-45" dirty="0">
                <a:solidFill>
                  <a:srgbClr val="626B85"/>
                </a:solidFill>
                <a:latin typeface="Times New Roman"/>
                <a:cs typeface="Times New Roman"/>
              </a:rPr>
              <a:t> </a:t>
            </a:r>
            <a:r>
              <a:rPr spc="-51" dirty="0">
                <a:solidFill>
                  <a:srgbClr val="626B85"/>
                </a:solidFill>
                <a:latin typeface="Georgia"/>
                <a:cs typeface="Georgia"/>
              </a:rPr>
              <a:t>…</a:t>
            </a:r>
            <a:endParaRPr>
              <a:latin typeface="Georgia"/>
              <a:cs typeface="Georgia"/>
            </a:endParaRPr>
          </a:p>
          <a:p>
            <a:pPr lvl="1">
              <a:spcBef>
                <a:spcPts val="155"/>
              </a:spcBef>
              <a:buClr>
                <a:srgbClr val="C00000"/>
              </a:buClr>
              <a:buFont typeface="Wingdings"/>
              <a:buChar char=""/>
            </a:pPr>
            <a:endParaRPr>
              <a:latin typeface="Georgia"/>
              <a:cs typeface="Georgia"/>
            </a:endParaRPr>
          </a:p>
          <a:p>
            <a:pPr marL="349877" indent="-273678">
              <a:buClr>
                <a:srgbClr val="D16147"/>
              </a:buClr>
              <a:buSzPct val="85416"/>
              <a:buFont typeface="Segoe UI Symbol"/>
              <a:buChar char="⚫"/>
              <a:tabLst>
                <a:tab pos="349877" algn="l"/>
              </a:tabLst>
            </a:pPr>
            <a:r>
              <a:rPr b="1" dirty="0">
                <a:solidFill>
                  <a:srgbClr val="C00000"/>
                </a:solidFill>
                <a:latin typeface="Georgia"/>
                <a:cs typeface="Georgia"/>
              </a:rPr>
              <a:t>Positive</a:t>
            </a:r>
            <a:r>
              <a:rPr b="1" spc="-75" dirty="0">
                <a:solidFill>
                  <a:srgbClr val="C00000"/>
                </a:solidFill>
                <a:latin typeface="Georgia"/>
                <a:cs typeface="Georgia"/>
              </a:rPr>
              <a:t> </a:t>
            </a:r>
            <a:r>
              <a:rPr b="1" spc="-11" dirty="0">
                <a:solidFill>
                  <a:srgbClr val="C00000"/>
                </a:solidFill>
                <a:latin typeface="Georgia"/>
                <a:cs typeface="Georgia"/>
              </a:rPr>
              <a:t>Closure</a:t>
            </a:r>
            <a:endParaRPr>
              <a:latin typeface="Georgia"/>
              <a:cs typeface="Georgia"/>
            </a:endParaRPr>
          </a:p>
          <a:p>
            <a:pPr marL="624824" lvl="1" indent="-274313">
              <a:lnSpc>
                <a:spcPts val="2740"/>
              </a:lnSpc>
              <a:spcBef>
                <a:spcPts val="2580"/>
              </a:spcBef>
              <a:buClr>
                <a:srgbClr val="C00000"/>
              </a:buClr>
              <a:buSzPct val="68750"/>
              <a:buFont typeface="Wingdings"/>
              <a:buChar char=""/>
              <a:tabLst>
                <a:tab pos="624824" algn="l"/>
                <a:tab pos="1349977" algn="l"/>
              </a:tabLst>
            </a:pPr>
            <a:r>
              <a:rPr dirty="0">
                <a:latin typeface="Symbol"/>
                <a:cs typeface="Symbol"/>
              </a:rPr>
              <a:t></a:t>
            </a:r>
            <a:r>
              <a:rPr baseline="20833" dirty="0">
                <a:latin typeface="Georgia"/>
                <a:cs typeface="Georgia"/>
              </a:rPr>
              <a:t>+</a:t>
            </a:r>
            <a:r>
              <a:rPr spc="232" baseline="20833" dirty="0">
                <a:latin typeface="Georgia"/>
                <a:cs typeface="Georgia"/>
              </a:rPr>
              <a:t> </a:t>
            </a:r>
            <a:r>
              <a:rPr spc="-51" dirty="0">
                <a:latin typeface="Georgia"/>
                <a:cs typeface="Georgia"/>
              </a:rPr>
              <a:t>=</a:t>
            </a:r>
            <a:r>
              <a:rPr dirty="0">
                <a:latin typeface="Georgia"/>
                <a:cs typeface="Georgia"/>
              </a:rPr>
              <a:t>	</a:t>
            </a:r>
            <a:r>
              <a:rPr dirty="0">
                <a:latin typeface="Symbol"/>
                <a:cs typeface="Symbol"/>
              </a:rPr>
              <a:t></a:t>
            </a:r>
            <a:r>
              <a:rPr baseline="20833" dirty="0">
                <a:latin typeface="Georgia"/>
                <a:cs typeface="Georgia"/>
              </a:rPr>
              <a:t>1</a:t>
            </a:r>
            <a:r>
              <a:rPr spc="232" baseline="20833" dirty="0">
                <a:latin typeface="Georgia"/>
                <a:cs typeface="Georgia"/>
              </a:rPr>
              <a:t> </a:t>
            </a:r>
            <a:r>
              <a:rPr dirty="0">
                <a:latin typeface="Symbol"/>
                <a:cs typeface="Symbol"/>
              </a:rPr>
              <a:t></a:t>
            </a:r>
            <a:r>
              <a:rPr spc="-51" dirty="0">
                <a:latin typeface="Times New Roman"/>
                <a:cs typeface="Times New Roman"/>
              </a:rPr>
              <a:t> </a:t>
            </a:r>
            <a:r>
              <a:rPr dirty="0">
                <a:latin typeface="Symbol"/>
                <a:cs typeface="Symbol"/>
              </a:rPr>
              <a:t></a:t>
            </a:r>
            <a:r>
              <a:rPr baseline="20833" dirty="0">
                <a:latin typeface="Georgia"/>
                <a:cs typeface="Georgia"/>
              </a:rPr>
              <a:t>2</a:t>
            </a:r>
            <a:r>
              <a:rPr spc="217" baseline="20833" dirty="0">
                <a:latin typeface="Georgia"/>
                <a:cs typeface="Georgia"/>
              </a:rPr>
              <a:t> </a:t>
            </a:r>
            <a:r>
              <a:rPr dirty="0">
                <a:latin typeface="Symbol"/>
                <a:cs typeface="Symbol"/>
              </a:rPr>
              <a:t></a:t>
            </a:r>
            <a:r>
              <a:rPr spc="-31" dirty="0">
                <a:latin typeface="Times New Roman"/>
                <a:cs typeface="Times New Roman"/>
              </a:rPr>
              <a:t> </a:t>
            </a:r>
            <a:r>
              <a:rPr dirty="0">
                <a:latin typeface="Symbol"/>
                <a:cs typeface="Symbol"/>
              </a:rPr>
              <a:t></a:t>
            </a:r>
            <a:r>
              <a:rPr baseline="20833" dirty="0">
                <a:latin typeface="Georgia"/>
                <a:cs typeface="Georgia"/>
              </a:rPr>
              <a:t>3</a:t>
            </a:r>
            <a:r>
              <a:rPr spc="247" baseline="20833" dirty="0">
                <a:latin typeface="Georgia"/>
                <a:cs typeface="Georgia"/>
              </a:rPr>
              <a:t> </a:t>
            </a:r>
            <a:r>
              <a:rPr dirty="0">
                <a:latin typeface="Symbol"/>
                <a:cs typeface="Symbol"/>
              </a:rPr>
              <a:t></a:t>
            </a:r>
            <a:r>
              <a:rPr spc="-51" dirty="0">
                <a:latin typeface="Times New Roman"/>
                <a:cs typeface="Times New Roman"/>
              </a:rPr>
              <a:t> </a:t>
            </a:r>
            <a:r>
              <a:rPr spc="-51" dirty="0">
                <a:latin typeface="Georgia"/>
                <a:cs typeface="Georgia"/>
              </a:rPr>
              <a:t>…</a:t>
            </a:r>
            <a:endParaRPr>
              <a:latin typeface="Georgia"/>
              <a:cs typeface="Georgia"/>
            </a:endParaRPr>
          </a:p>
          <a:p>
            <a:pPr marL="624824" lvl="1" indent="-274313">
              <a:lnSpc>
                <a:spcPts val="2651"/>
              </a:lnSpc>
              <a:buClr>
                <a:srgbClr val="C00000"/>
              </a:buClr>
              <a:buSzPct val="68750"/>
              <a:buFont typeface="Wingdings"/>
              <a:buChar char=""/>
              <a:tabLst>
                <a:tab pos="624824" algn="l"/>
                <a:tab pos="2511997" algn="l"/>
                <a:tab pos="2950772" algn="l"/>
              </a:tabLst>
            </a:pPr>
            <a:r>
              <a:rPr dirty="0">
                <a:latin typeface="Symbol"/>
                <a:cs typeface="Symbol"/>
              </a:rPr>
              <a:t></a:t>
            </a:r>
            <a:r>
              <a:rPr baseline="20833" dirty="0">
                <a:latin typeface="Georgia"/>
                <a:cs typeface="Georgia"/>
              </a:rPr>
              <a:t>*</a:t>
            </a:r>
            <a:r>
              <a:rPr spc="247" baseline="20833" dirty="0">
                <a:latin typeface="Georgia"/>
                <a:cs typeface="Georgia"/>
              </a:rPr>
              <a:t> </a:t>
            </a:r>
            <a:r>
              <a:rPr dirty="0">
                <a:latin typeface="Georgia"/>
                <a:cs typeface="Georgia"/>
              </a:rPr>
              <a:t>=</a:t>
            </a:r>
            <a:r>
              <a:rPr spc="-15" dirty="0">
                <a:latin typeface="Georgia"/>
                <a:cs typeface="Georgia"/>
              </a:rPr>
              <a:t> </a:t>
            </a:r>
            <a:r>
              <a:rPr dirty="0">
                <a:latin typeface="Symbol"/>
                <a:cs typeface="Symbol"/>
              </a:rPr>
              <a:t></a:t>
            </a:r>
            <a:r>
              <a:rPr baseline="20833" dirty="0">
                <a:latin typeface="Georgia"/>
                <a:cs typeface="Georgia"/>
              </a:rPr>
              <a:t>+</a:t>
            </a:r>
            <a:r>
              <a:rPr spc="232" baseline="20833" dirty="0">
                <a:latin typeface="Georgia"/>
                <a:cs typeface="Georgia"/>
              </a:rPr>
              <a:t> </a:t>
            </a:r>
            <a:r>
              <a:rPr dirty="0">
                <a:latin typeface="Symbol"/>
                <a:cs typeface="Symbol"/>
              </a:rPr>
              <a:t>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Symbol"/>
                <a:cs typeface="Symbol"/>
              </a:rPr>
              <a:t>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25" dirty="0">
                <a:latin typeface="Cambria"/>
                <a:cs typeface="Cambria"/>
              </a:rPr>
              <a:t>or</a:t>
            </a:r>
            <a:r>
              <a:rPr dirty="0">
                <a:latin typeface="Cambria"/>
                <a:cs typeface="Cambria"/>
              </a:rPr>
              <a:t>	</a:t>
            </a:r>
            <a:r>
              <a:rPr dirty="0">
                <a:latin typeface="Symbol"/>
                <a:cs typeface="Symbol"/>
              </a:rPr>
              <a:t></a:t>
            </a:r>
            <a:r>
              <a:rPr baseline="20833" dirty="0">
                <a:latin typeface="Georgia"/>
                <a:cs typeface="Georgia"/>
              </a:rPr>
              <a:t>+</a:t>
            </a:r>
            <a:r>
              <a:rPr spc="217" baseline="20833" dirty="0">
                <a:latin typeface="Georgia"/>
                <a:cs typeface="Georgia"/>
              </a:rPr>
              <a:t> </a:t>
            </a:r>
            <a:r>
              <a:rPr dirty="0">
                <a:latin typeface="Georgia"/>
                <a:cs typeface="Georgia"/>
              </a:rPr>
              <a:t>+</a:t>
            </a:r>
            <a:r>
              <a:rPr spc="-60" dirty="0">
                <a:latin typeface="Georgia"/>
                <a:cs typeface="Georgia"/>
              </a:rPr>
              <a:t> </a:t>
            </a:r>
            <a:r>
              <a:rPr spc="-25" dirty="0">
                <a:latin typeface="Symbol"/>
                <a:cs typeface="Symbol"/>
              </a:rPr>
              <a:t></a:t>
            </a:r>
            <a:endParaRPr>
              <a:latin typeface="Symbol"/>
              <a:cs typeface="Symbol"/>
            </a:endParaRPr>
          </a:p>
          <a:p>
            <a:pPr marL="624824" lvl="1" indent="-274313">
              <a:lnSpc>
                <a:spcPts val="2791"/>
              </a:lnSpc>
              <a:buClr>
                <a:srgbClr val="C00000"/>
              </a:buClr>
              <a:buSzPct val="68750"/>
              <a:buFont typeface="Wingdings"/>
              <a:buChar char=""/>
              <a:tabLst>
                <a:tab pos="624824" algn="l"/>
              </a:tabLst>
            </a:pPr>
            <a:r>
              <a:rPr dirty="0">
                <a:latin typeface="Symbol"/>
                <a:cs typeface="Symbol"/>
              </a:rPr>
              <a:t></a:t>
            </a:r>
            <a:r>
              <a:rPr baseline="20833" dirty="0">
                <a:latin typeface="Georgia"/>
                <a:cs typeface="Georgia"/>
              </a:rPr>
              <a:t>+</a:t>
            </a:r>
            <a:r>
              <a:rPr spc="209" baseline="20833" dirty="0">
                <a:latin typeface="Georgia"/>
                <a:cs typeface="Georgia"/>
              </a:rPr>
              <a:t> </a:t>
            </a:r>
            <a:r>
              <a:rPr dirty="0">
                <a:latin typeface="Georgia"/>
                <a:cs typeface="Georgia"/>
              </a:rPr>
              <a:t>=</a:t>
            </a:r>
            <a:r>
              <a:rPr spc="-51" dirty="0">
                <a:latin typeface="Georgia"/>
                <a:cs typeface="Georgia"/>
              </a:rPr>
              <a:t> </a:t>
            </a:r>
            <a:r>
              <a:rPr dirty="0">
                <a:latin typeface="Symbol"/>
                <a:cs typeface="Symbol"/>
              </a:rPr>
              <a:t></a:t>
            </a:r>
            <a:r>
              <a:rPr baseline="20833" dirty="0">
                <a:latin typeface="Georgia"/>
                <a:cs typeface="Georgia"/>
              </a:rPr>
              <a:t>*</a:t>
            </a:r>
            <a:r>
              <a:rPr spc="225" baseline="20833" dirty="0">
                <a:latin typeface="Georgia"/>
                <a:cs typeface="Georgia"/>
              </a:rPr>
              <a:t> </a:t>
            </a:r>
            <a:r>
              <a:rPr dirty="0">
                <a:latin typeface="Georgia"/>
                <a:cs typeface="Georgia"/>
              </a:rPr>
              <a:t>-</a:t>
            </a:r>
            <a:r>
              <a:rPr spc="-25" dirty="0">
                <a:latin typeface="Georgia"/>
                <a:cs typeface="Georgia"/>
              </a:rPr>
              <a:t> </a:t>
            </a:r>
            <a:r>
              <a:rPr spc="-25" dirty="0">
                <a:latin typeface="Symbol"/>
                <a:cs typeface="Symbol"/>
              </a:rPr>
              <a:t></a:t>
            </a:r>
            <a:endParaRPr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76400" y="6697669"/>
            <a:ext cx="8839200" cy="8255"/>
          </a:xfrm>
          <a:custGeom>
            <a:avLst/>
            <a:gdLst/>
            <a:ahLst/>
            <a:cxnLst/>
            <a:rect l="l" t="t" r="r" b="b"/>
            <a:pathLst>
              <a:path w="8839200" h="8254">
                <a:moveTo>
                  <a:pt x="0" y="7937"/>
                </a:moveTo>
                <a:lnTo>
                  <a:pt x="8839200" y="7937"/>
                </a:lnTo>
                <a:lnTo>
                  <a:pt x="8839200" y="0"/>
                </a:lnTo>
                <a:lnTo>
                  <a:pt x="0" y="0"/>
                </a:lnTo>
                <a:lnTo>
                  <a:pt x="0" y="7937"/>
                </a:lnTo>
                <a:close/>
              </a:path>
            </a:pathLst>
          </a:custGeom>
          <a:solidFill>
            <a:srgbClr val="C5D1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76400" y="1393957"/>
            <a:ext cx="8839200" cy="4994911"/>
          </a:xfrm>
          <a:custGeom>
            <a:avLst/>
            <a:gdLst/>
            <a:ahLst/>
            <a:cxnLst/>
            <a:rect l="l" t="t" r="r" b="b"/>
            <a:pathLst>
              <a:path w="8839200" h="4994910">
                <a:moveTo>
                  <a:pt x="0" y="4994656"/>
                </a:moveTo>
                <a:lnTo>
                  <a:pt x="8839200" y="4994656"/>
                </a:lnTo>
                <a:lnTo>
                  <a:pt x="8839200" y="0"/>
                </a:lnTo>
                <a:lnTo>
                  <a:pt x="0" y="0"/>
                </a:lnTo>
                <a:lnTo>
                  <a:pt x="0" y="4994656"/>
                </a:lnTo>
                <a:close/>
              </a:path>
            </a:pathLst>
          </a:custGeom>
          <a:solidFill>
            <a:srgbClr val="C5D1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4000" y="6705599"/>
            <a:ext cx="9144000" cy="152400"/>
          </a:xfrm>
          <a:custGeom>
            <a:avLst/>
            <a:gdLst/>
            <a:ahLst/>
            <a:cxnLst/>
            <a:rect l="l" t="t" r="r" b="b"/>
            <a:pathLst>
              <a:path w="9144000" h="152400">
                <a:moveTo>
                  <a:pt x="9144000" y="0"/>
                </a:moveTo>
                <a:lnTo>
                  <a:pt x="0" y="0"/>
                </a:lnTo>
                <a:lnTo>
                  <a:pt x="0" y="152400"/>
                </a:lnTo>
                <a:lnTo>
                  <a:pt x="9144000" y="1524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1524000" y="0"/>
            <a:ext cx="9144000" cy="6858000"/>
            <a:chOff x="0" y="0"/>
            <a:chExt cx="9144000" cy="6858000"/>
          </a:xfrm>
        </p:grpSpPr>
        <p:sp>
          <p:nvSpPr>
            <p:cNvPr id="6" name="object 6"/>
            <p:cNvSpPr/>
            <p:nvPr/>
          </p:nvSpPr>
          <p:spPr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l" t="t" r="r" b="b"/>
              <a:pathLst>
                <a:path w="9144000" h="6858000">
                  <a:moveTo>
                    <a:pt x="9144000" y="0"/>
                  </a:moveTo>
                  <a:lnTo>
                    <a:pt x="8991600" y="0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1393952"/>
                  </a:lnTo>
                  <a:lnTo>
                    <a:pt x="0" y="6858000"/>
                  </a:lnTo>
                  <a:lnTo>
                    <a:pt x="152400" y="6858000"/>
                  </a:lnTo>
                  <a:lnTo>
                    <a:pt x="152400" y="1393952"/>
                  </a:lnTo>
                  <a:lnTo>
                    <a:pt x="8991600" y="1393952"/>
                  </a:lnTo>
                  <a:lnTo>
                    <a:pt x="8991600" y="6858000"/>
                  </a:lnTo>
                  <a:lnTo>
                    <a:pt x="9144000" y="6858000"/>
                  </a:lnTo>
                  <a:lnTo>
                    <a:pt x="9144000" y="139395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9352" y="6388608"/>
              <a:ext cx="8832850" cy="309245"/>
            </a:xfrm>
            <a:custGeom>
              <a:avLst/>
              <a:gdLst/>
              <a:ahLst/>
              <a:cxnLst/>
              <a:rect l="l" t="t" r="r" b="b"/>
              <a:pathLst>
                <a:path w="8832850" h="309245">
                  <a:moveTo>
                    <a:pt x="8832723" y="0"/>
                  </a:moveTo>
                  <a:lnTo>
                    <a:pt x="0" y="0"/>
                  </a:lnTo>
                  <a:lnTo>
                    <a:pt x="0" y="309054"/>
                  </a:lnTo>
                  <a:lnTo>
                    <a:pt x="8832723" y="309054"/>
                  </a:lnTo>
                  <a:lnTo>
                    <a:pt x="8832723" y="0"/>
                  </a:lnTo>
                  <a:close/>
                </a:path>
              </a:pathLst>
            </a:custGeom>
            <a:solidFill>
              <a:srgbClr val="8AAC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2400" y="155447"/>
              <a:ext cx="8832850" cy="6546850"/>
            </a:xfrm>
            <a:custGeom>
              <a:avLst/>
              <a:gdLst/>
              <a:ahLst/>
              <a:cxnLst/>
              <a:rect l="l" t="t" r="r" b="b"/>
              <a:pathLst>
                <a:path w="8832850" h="6546850">
                  <a:moveTo>
                    <a:pt x="0" y="6546723"/>
                  </a:moveTo>
                  <a:lnTo>
                    <a:pt x="8832723" y="6546723"/>
                  </a:lnTo>
                  <a:lnTo>
                    <a:pt x="8832723" y="0"/>
                  </a:lnTo>
                  <a:lnTo>
                    <a:pt x="0" y="0"/>
                  </a:lnTo>
                  <a:lnTo>
                    <a:pt x="0" y="6546723"/>
                  </a:lnTo>
                  <a:close/>
                </a:path>
              </a:pathLst>
            </a:custGeom>
            <a:ln w="9144">
              <a:solidFill>
                <a:srgbClr val="7996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2400" y="1277111"/>
              <a:ext cx="8832850" cy="0"/>
            </a:xfrm>
            <a:custGeom>
              <a:avLst/>
              <a:gdLst/>
              <a:ahLst/>
              <a:cxnLst/>
              <a:rect l="l" t="t" r="r" b="b"/>
              <a:pathLst>
                <a:path w="8832850">
                  <a:moveTo>
                    <a:pt x="0" y="0"/>
                  </a:moveTo>
                  <a:lnTo>
                    <a:pt x="8832723" y="0"/>
                  </a:lnTo>
                </a:path>
              </a:pathLst>
            </a:custGeom>
            <a:ln w="9144">
              <a:solidFill>
                <a:srgbClr val="79969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67200" y="955547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255397" y="3937"/>
                  </a:lnTo>
                  <a:lnTo>
                    <a:pt x="208407" y="15493"/>
                  </a:lnTo>
                  <a:lnTo>
                    <a:pt x="164719" y="34036"/>
                  </a:lnTo>
                  <a:lnTo>
                    <a:pt x="124840" y="58800"/>
                  </a:lnTo>
                  <a:lnTo>
                    <a:pt x="89280" y="89280"/>
                  </a:lnTo>
                  <a:lnTo>
                    <a:pt x="58800" y="124713"/>
                  </a:lnTo>
                  <a:lnTo>
                    <a:pt x="34036" y="164718"/>
                  </a:lnTo>
                  <a:lnTo>
                    <a:pt x="15494" y="208406"/>
                  </a:lnTo>
                  <a:lnTo>
                    <a:pt x="3937" y="255397"/>
                  </a:lnTo>
                  <a:lnTo>
                    <a:pt x="0" y="304800"/>
                  </a:lnTo>
                  <a:lnTo>
                    <a:pt x="3937" y="354202"/>
                  </a:lnTo>
                  <a:lnTo>
                    <a:pt x="15494" y="401065"/>
                  </a:lnTo>
                  <a:lnTo>
                    <a:pt x="34036" y="444880"/>
                  </a:lnTo>
                  <a:lnTo>
                    <a:pt x="58800" y="484759"/>
                  </a:lnTo>
                  <a:lnTo>
                    <a:pt x="89280" y="520318"/>
                  </a:lnTo>
                  <a:lnTo>
                    <a:pt x="124840" y="550799"/>
                  </a:lnTo>
                  <a:lnTo>
                    <a:pt x="164719" y="575563"/>
                  </a:lnTo>
                  <a:lnTo>
                    <a:pt x="208534" y="594105"/>
                  </a:lnTo>
                  <a:lnTo>
                    <a:pt x="255397" y="605663"/>
                  </a:lnTo>
                  <a:lnTo>
                    <a:pt x="304800" y="609600"/>
                  </a:lnTo>
                  <a:lnTo>
                    <a:pt x="354202" y="605663"/>
                  </a:lnTo>
                  <a:lnTo>
                    <a:pt x="401065" y="594105"/>
                  </a:lnTo>
                  <a:lnTo>
                    <a:pt x="444880" y="575563"/>
                  </a:lnTo>
                  <a:lnTo>
                    <a:pt x="484759" y="550799"/>
                  </a:lnTo>
                  <a:lnTo>
                    <a:pt x="520319" y="520318"/>
                  </a:lnTo>
                  <a:lnTo>
                    <a:pt x="550799" y="484759"/>
                  </a:lnTo>
                  <a:lnTo>
                    <a:pt x="575563" y="444880"/>
                  </a:lnTo>
                  <a:lnTo>
                    <a:pt x="594105" y="401065"/>
                  </a:lnTo>
                  <a:lnTo>
                    <a:pt x="605536" y="354202"/>
                  </a:lnTo>
                  <a:lnTo>
                    <a:pt x="609600" y="304800"/>
                  </a:lnTo>
                  <a:lnTo>
                    <a:pt x="605536" y="255397"/>
                  </a:lnTo>
                  <a:lnTo>
                    <a:pt x="593978" y="208406"/>
                  </a:lnTo>
                  <a:lnTo>
                    <a:pt x="575563" y="164718"/>
                  </a:lnTo>
                  <a:lnTo>
                    <a:pt x="550799" y="124713"/>
                  </a:lnTo>
                  <a:lnTo>
                    <a:pt x="520319" y="89280"/>
                  </a:lnTo>
                  <a:lnTo>
                    <a:pt x="484759" y="58800"/>
                  </a:lnTo>
                  <a:lnTo>
                    <a:pt x="444880" y="34036"/>
                  </a:lnTo>
                  <a:lnTo>
                    <a:pt x="401065" y="15493"/>
                  </a:lnTo>
                  <a:lnTo>
                    <a:pt x="354202" y="3937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335780" y="1025651"/>
              <a:ext cx="472440" cy="471170"/>
            </a:xfrm>
            <a:custGeom>
              <a:avLst/>
              <a:gdLst/>
              <a:ahLst/>
              <a:cxnLst/>
              <a:rect l="l" t="t" r="r" b="b"/>
              <a:pathLst>
                <a:path w="472439" h="471169">
                  <a:moveTo>
                    <a:pt x="438023" y="234823"/>
                  </a:moveTo>
                  <a:lnTo>
                    <a:pt x="437261" y="215773"/>
                  </a:lnTo>
                  <a:lnTo>
                    <a:pt x="429260" y="176403"/>
                  </a:lnTo>
                  <a:lnTo>
                    <a:pt x="421132" y="156768"/>
                  </a:lnTo>
                  <a:lnTo>
                    <a:pt x="421132" y="237363"/>
                  </a:lnTo>
                  <a:lnTo>
                    <a:pt x="420116" y="256413"/>
                  </a:lnTo>
                  <a:lnTo>
                    <a:pt x="406146" y="309753"/>
                  </a:lnTo>
                  <a:lnTo>
                    <a:pt x="378206" y="354203"/>
                  </a:lnTo>
                  <a:lnTo>
                    <a:pt x="338709" y="389636"/>
                  </a:lnTo>
                  <a:lnTo>
                    <a:pt x="272161" y="417576"/>
                  </a:lnTo>
                  <a:lnTo>
                    <a:pt x="234696" y="421386"/>
                  </a:lnTo>
                  <a:lnTo>
                    <a:pt x="215646" y="420116"/>
                  </a:lnTo>
                  <a:lnTo>
                    <a:pt x="162941" y="406146"/>
                  </a:lnTo>
                  <a:lnTo>
                    <a:pt x="117348" y="378206"/>
                  </a:lnTo>
                  <a:lnTo>
                    <a:pt x="81788" y="337693"/>
                  </a:lnTo>
                  <a:lnTo>
                    <a:pt x="58801" y="289433"/>
                  </a:lnTo>
                  <a:lnTo>
                    <a:pt x="50927" y="234823"/>
                  </a:lnTo>
                  <a:lnTo>
                    <a:pt x="51943" y="215773"/>
                  </a:lnTo>
                  <a:lnTo>
                    <a:pt x="65913" y="162433"/>
                  </a:lnTo>
                  <a:lnTo>
                    <a:pt x="93853" y="117983"/>
                  </a:lnTo>
                  <a:lnTo>
                    <a:pt x="133477" y="82550"/>
                  </a:lnTo>
                  <a:lnTo>
                    <a:pt x="182118" y="59690"/>
                  </a:lnTo>
                  <a:lnTo>
                    <a:pt x="237363" y="50800"/>
                  </a:lnTo>
                  <a:lnTo>
                    <a:pt x="256413" y="52070"/>
                  </a:lnTo>
                  <a:lnTo>
                    <a:pt x="340614" y="83820"/>
                  </a:lnTo>
                  <a:lnTo>
                    <a:pt x="379730" y="119253"/>
                  </a:lnTo>
                  <a:lnTo>
                    <a:pt x="407162" y="164973"/>
                  </a:lnTo>
                  <a:lnTo>
                    <a:pt x="420370" y="218313"/>
                  </a:lnTo>
                  <a:lnTo>
                    <a:pt x="421132" y="237363"/>
                  </a:lnTo>
                  <a:lnTo>
                    <a:pt x="421132" y="156768"/>
                  </a:lnTo>
                  <a:lnTo>
                    <a:pt x="392303" y="107950"/>
                  </a:lnTo>
                  <a:lnTo>
                    <a:pt x="364998" y="81280"/>
                  </a:lnTo>
                  <a:lnTo>
                    <a:pt x="332867" y="58420"/>
                  </a:lnTo>
                  <a:lnTo>
                    <a:pt x="296545" y="43180"/>
                  </a:lnTo>
                  <a:lnTo>
                    <a:pt x="257175" y="35560"/>
                  </a:lnTo>
                  <a:lnTo>
                    <a:pt x="236347" y="34290"/>
                  </a:lnTo>
                  <a:lnTo>
                    <a:pt x="195707" y="38100"/>
                  </a:lnTo>
                  <a:lnTo>
                    <a:pt x="157861" y="49530"/>
                  </a:lnTo>
                  <a:lnTo>
                    <a:pt x="123317" y="68580"/>
                  </a:lnTo>
                  <a:lnTo>
                    <a:pt x="93345" y="92710"/>
                  </a:lnTo>
                  <a:lnTo>
                    <a:pt x="68707" y="123063"/>
                  </a:lnTo>
                  <a:lnTo>
                    <a:pt x="50038" y="157353"/>
                  </a:lnTo>
                  <a:lnTo>
                    <a:pt x="38100" y="195453"/>
                  </a:lnTo>
                  <a:lnTo>
                    <a:pt x="34036" y="234823"/>
                  </a:lnTo>
                  <a:lnTo>
                    <a:pt x="34798" y="256413"/>
                  </a:lnTo>
                  <a:lnTo>
                    <a:pt x="42799" y="295783"/>
                  </a:lnTo>
                  <a:lnTo>
                    <a:pt x="58166" y="331343"/>
                  </a:lnTo>
                  <a:lnTo>
                    <a:pt x="79756" y="364236"/>
                  </a:lnTo>
                  <a:lnTo>
                    <a:pt x="107188" y="390906"/>
                  </a:lnTo>
                  <a:lnTo>
                    <a:pt x="139319" y="413766"/>
                  </a:lnTo>
                  <a:lnTo>
                    <a:pt x="175641" y="429006"/>
                  </a:lnTo>
                  <a:lnTo>
                    <a:pt x="214884" y="436626"/>
                  </a:lnTo>
                  <a:lnTo>
                    <a:pt x="235585" y="437896"/>
                  </a:lnTo>
                  <a:lnTo>
                    <a:pt x="256286" y="436626"/>
                  </a:lnTo>
                  <a:lnTo>
                    <a:pt x="295783" y="429006"/>
                  </a:lnTo>
                  <a:lnTo>
                    <a:pt x="364363" y="392176"/>
                  </a:lnTo>
                  <a:lnTo>
                    <a:pt x="391795" y="364236"/>
                  </a:lnTo>
                  <a:lnTo>
                    <a:pt x="413512" y="332613"/>
                  </a:lnTo>
                  <a:lnTo>
                    <a:pt x="429006" y="297053"/>
                  </a:lnTo>
                  <a:lnTo>
                    <a:pt x="437134" y="257683"/>
                  </a:lnTo>
                  <a:lnTo>
                    <a:pt x="438023" y="234823"/>
                  </a:lnTo>
                  <a:close/>
                </a:path>
                <a:path w="472439" h="471169">
                  <a:moveTo>
                    <a:pt x="472059" y="234823"/>
                  </a:moveTo>
                  <a:lnTo>
                    <a:pt x="470662" y="210693"/>
                  </a:lnTo>
                  <a:lnTo>
                    <a:pt x="461137" y="164973"/>
                  </a:lnTo>
                  <a:lnTo>
                    <a:pt x="455041" y="150914"/>
                  </a:lnTo>
                  <a:lnTo>
                    <a:pt x="455041" y="234823"/>
                  </a:lnTo>
                  <a:lnTo>
                    <a:pt x="455041" y="237363"/>
                  </a:lnTo>
                  <a:lnTo>
                    <a:pt x="450723" y="279273"/>
                  </a:lnTo>
                  <a:lnTo>
                    <a:pt x="438150" y="321183"/>
                  </a:lnTo>
                  <a:lnTo>
                    <a:pt x="417830" y="357886"/>
                  </a:lnTo>
                  <a:lnTo>
                    <a:pt x="391287" y="390906"/>
                  </a:lnTo>
                  <a:lnTo>
                    <a:pt x="358902" y="417576"/>
                  </a:lnTo>
                  <a:lnTo>
                    <a:pt x="321691" y="437896"/>
                  </a:lnTo>
                  <a:lnTo>
                    <a:pt x="280543" y="450596"/>
                  </a:lnTo>
                  <a:lnTo>
                    <a:pt x="236347" y="454406"/>
                  </a:lnTo>
                  <a:lnTo>
                    <a:pt x="213995" y="453136"/>
                  </a:lnTo>
                  <a:lnTo>
                    <a:pt x="171323" y="445516"/>
                  </a:lnTo>
                  <a:lnTo>
                    <a:pt x="131953" y="429006"/>
                  </a:lnTo>
                  <a:lnTo>
                    <a:pt x="97028" y="404876"/>
                  </a:lnTo>
                  <a:lnTo>
                    <a:pt x="67310" y="375666"/>
                  </a:lnTo>
                  <a:lnTo>
                    <a:pt x="43561" y="340233"/>
                  </a:lnTo>
                  <a:lnTo>
                    <a:pt x="26924" y="302133"/>
                  </a:lnTo>
                  <a:lnTo>
                    <a:pt x="18034" y="258953"/>
                  </a:lnTo>
                  <a:lnTo>
                    <a:pt x="17018" y="234823"/>
                  </a:lnTo>
                  <a:lnTo>
                    <a:pt x="21336" y="192913"/>
                  </a:lnTo>
                  <a:lnTo>
                    <a:pt x="34036" y="151003"/>
                  </a:lnTo>
                  <a:lnTo>
                    <a:pt x="54229" y="114300"/>
                  </a:lnTo>
                  <a:lnTo>
                    <a:pt x="80899" y="81280"/>
                  </a:lnTo>
                  <a:lnTo>
                    <a:pt x="113284" y="54610"/>
                  </a:lnTo>
                  <a:lnTo>
                    <a:pt x="150495" y="34290"/>
                  </a:lnTo>
                  <a:lnTo>
                    <a:pt x="191516" y="21590"/>
                  </a:lnTo>
                  <a:lnTo>
                    <a:pt x="235585" y="17780"/>
                  </a:lnTo>
                  <a:lnTo>
                    <a:pt x="258064" y="19050"/>
                  </a:lnTo>
                  <a:lnTo>
                    <a:pt x="320929" y="34290"/>
                  </a:lnTo>
                  <a:lnTo>
                    <a:pt x="358267" y="54610"/>
                  </a:lnTo>
                  <a:lnTo>
                    <a:pt x="390652" y="81280"/>
                  </a:lnTo>
                  <a:lnTo>
                    <a:pt x="417449" y="113030"/>
                  </a:lnTo>
                  <a:lnTo>
                    <a:pt x="437769" y="151003"/>
                  </a:lnTo>
                  <a:lnTo>
                    <a:pt x="450596" y="191643"/>
                  </a:lnTo>
                  <a:lnTo>
                    <a:pt x="455041" y="234823"/>
                  </a:lnTo>
                  <a:lnTo>
                    <a:pt x="455041" y="150914"/>
                  </a:lnTo>
                  <a:lnTo>
                    <a:pt x="417322" y="85090"/>
                  </a:lnTo>
                  <a:lnTo>
                    <a:pt x="385191" y="53340"/>
                  </a:lnTo>
                  <a:lnTo>
                    <a:pt x="347599" y="27940"/>
                  </a:lnTo>
                  <a:lnTo>
                    <a:pt x="304927" y="10160"/>
                  </a:lnTo>
                  <a:lnTo>
                    <a:pt x="258826" y="1270"/>
                  </a:lnTo>
                  <a:lnTo>
                    <a:pt x="234696" y="0"/>
                  </a:lnTo>
                  <a:lnTo>
                    <a:pt x="187325" y="5080"/>
                  </a:lnTo>
                  <a:lnTo>
                    <a:pt x="143129" y="19050"/>
                  </a:lnTo>
                  <a:lnTo>
                    <a:pt x="103124" y="41910"/>
                  </a:lnTo>
                  <a:lnTo>
                    <a:pt x="68453" y="69850"/>
                  </a:lnTo>
                  <a:lnTo>
                    <a:pt x="39624" y="105410"/>
                  </a:lnTo>
                  <a:lnTo>
                    <a:pt x="18161" y="145923"/>
                  </a:lnTo>
                  <a:lnTo>
                    <a:pt x="4572" y="190373"/>
                  </a:lnTo>
                  <a:lnTo>
                    <a:pt x="0" y="237363"/>
                  </a:lnTo>
                  <a:lnTo>
                    <a:pt x="1397" y="261493"/>
                  </a:lnTo>
                  <a:lnTo>
                    <a:pt x="11049" y="307213"/>
                  </a:lnTo>
                  <a:lnTo>
                    <a:pt x="29083" y="349123"/>
                  </a:lnTo>
                  <a:lnTo>
                    <a:pt x="54737" y="387096"/>
                  </a:lnTo>
                  <a:lnTo>
                    <a:pt x="86868" y="418846"/>
                  </a:lnTo>
                  <a:lnTo>
                    <a:pt x="124587" y="444246"/>
                  </a:lnTo>
                  <a:lnTo>
                    <a:pt x="167132" y="462026"/>
                  </a:lnTo>
                  <a:lnTo>
                    <a:pt x="213233" y="470916"/>
                  </a:lnTo>
                  <a:lnTo>
                    <a:pt x="261493" y="470916"/>
                  </a:lnTo>
                  <a:lnTo>
                    <a:pt x="307467" y="460756"/>
                  </a:lnTo>
                  <a:lnTo>
                    <a:pt x="369062" y="430276"/>
                  </a:lnTo>
                  <a:lnTo>
                    <a:pt x="403860" y="401066"/>
                  </a:lnTo>
                  <a:lnTo>
                    <a:pt x="432435" y="366776"/>
                  </a:lnTo>
                  <a:lnTo>
                    <a:pt x="454025" y="326263"/>
                  </a:lnTo>
                  <a:lnTo>
                    <a:pt x="467487" y="281813"/>
                  </a:lnTo>
                  <a:lnTo>
                    <a:pt x="472059" y="234823"/>
                  </a:lnTo>
                  <a:close/>
                </a:path>
              </a:pathLst>
            </a:custGeom>
            <a:solidFill>
              <a:srgbClr val="799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4192016" y="432941"/>
            <a:ext cx="470408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dirty="0"/>
              <a:t>Strings</a:t>
            </a:r>
            <a:r>
              <a:rPr sz="3600" spc="-155" dirty="0"/>
              <a:t> </a:t>
            </a:r>
            <a:r>
              <a:rPr sz="3600" dirty="0"/>
              <a:t>and</a:t>
            </a:r>
            <a:r>
              <a:rPr sz="3600" spc="-155" dirty="0"/>
              <a:t> </a:t>
            </a:r>
            <a:r>
              <a:rPr sz="3600" spc="-11" dirty="0"/>
              <a:t>Languages</a:t>
            </a:r>
            <a:endParaRPr sz="3600"/>
          </a:p>
        </p:txBody>
      </p:sp>
      <p:sp>
        <p:nvSpPr>
          <p:cNvPr id="13" name="object 13"/>
          <p:cNvSpPr txBox="1"/>
          <p:nvPr/>
        </p:nvSpPr>
        <p:spPr>
          <a:xfrm>
            <a:off x="6000123" y="1101602"/>
            <a:ext cx="22669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25" dirty="0">
                <a:solidFill>
                  <a:srgbClr val="799699"/>
                </a:solidFill>
                <a:latin typeface="Georgia"/>
                <a:cs typeface="Georgia"/>
              </a:rPr>
              <a:t>19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034848" y="1235894"/>
            <a:ext cx="6227445" cy="1546577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11778" indent="-273678">
              <a:spcBef>
                <a:spcPts val="700"/>
              </a:spcBef>
              <a:buClr>
                <a:srgbClr val="D16147"/>
              </a:buClr>
              <a:buSzPct val="85416"/>
              <a:buFont typeface="Wingdings"/>
              <a:buChar char=""/>
              <a:tabLst>
                <a:tab pos="311778" algn="l"/>
              </a:tabLst>
            </a:pPr>
            <a:r>
              <a:rPr b="1" dirty="0">
                <a:solidFill>
                  <a:srgbClr val="FF3300"/>
                </a:solidFill>
                <a:latin typeface="Cambria"/>
                <a:cs typeface="Cambria"/>
              </a:rPr>
              <a:t>Language</a:t>
            </a:r>
            <a:r>
              <a:rPr dirty="0">
                <a:latin typeface="Cambria"/>
                <a:cs typeface="Cambria"/>
              </a:rPr>
              <a:t>:</a:t>
            </a:r>
            <a:r>
              <a:rPr spc="-3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set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of</a:t>
            </a:r>
            <a:r>
              <a:rPr sz="2000" spc="-6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strings</a:t>
            </a:r>
            <a:r>
              <a:rPr sz="2000" spc="-6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chosen</a:t>
            </a:r>
            <a:r>
              <a:rPr sz="2000" spc="-91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from</a:t>
            </a:r>
            <a:r>
              <a:rPr sz="2000" spc="-9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some</a:t>
            </a:r>
            <a:r>
              <a:rPr sz="2000" spc="-91" dirty="0">
                <a:latin typeface="Cambria"/>
                <a:cs typeface="Cambria"/>
              </a:rPr>
              <a:t> </a:t>
            </a:r>
            <a:r>
              <a:rPr sz="2000" spc="-11" dirty="0">
                <a:latin typeface="Cambria"/>
                <a:cs typeface="Cambria"/>
              </a:rPr>
              <a:t>alphabet</a:t>
            </a:r>
            <a:endParaRPr sz="2000">
              <a:latin typeface="Cambria"/>
              <a:cs typeface="Cambria"/>
            </a:endParaRPr>
          </a:p>
          <a:p>
            <a:pPr marL="382261" indent="-344162">
              <a:spcBef>
                <a:spcPts val="509"/>
              </a:spcBef>
              <a:buClr>
                <a:srgbClr val="D16147"/>
              </a:buClr>
              <a:buSzPct val="85000"/>
              <a:buFont typeface="Segoe UI Symbol"/>
              <a:buChar char="⚫"/>
              <a:tabLst>
                <a:tab pos="382261" algn="l"/>
              </a:tabLst>
            </a:pPr>
            <a:r>
              <a:rPr sz="2000" dirty="0">
                <a:latin typeface="Cambria"/>
                <a:cs typeface="Cambria"/>
              </a:rPr>
              <a:t>A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spc="-11" dirty="0">
                <a:latin typeface="Cambria"/>
                <a:cs typeface="Cambria"/>
              </a:rPr>
              <a:t>language</a:t>
            </a:r>
            <a:r>
              <a:rPr sz="2000" spc="-91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is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subset</a:t>
            </a:r>
            <a:r>
              <a:rPr sz="2000" spc="1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of</a:t>
            </a:r>
            <a:r>
              <a:rPr sz="2000" spc="-75" dirty="0">
                <a:latin typeface="Cambria"/>
                <a:cs typeface="Cambria"/>
              </a:rPr>
              <a:t> </a:t>
            </a:r>
            <a:r>
              <a:rPr sz="2000" spc="-25" dirty="0">
                <a:latin typeface="Symbol"/>
                <a:cs typeface="Symbol"/>
              </a:rPr>
              <a:t></a:t>
            </a:r>
            <a:r>
              <a:rPr sz="2025" spc="-37" baseline="20576" dirty="0">
                <a:latin typeface="Cambria"/>
                <a:cs typeface="Cambria"/>
              </a:rPr>
              <a:t>*</a:t>
            </a:r>
            <a:endParaRPr sz="2025" baseline="20576">
              <a:latin typeface="Cambria"/>
              <a:cs typeface="Cambria"/>
            </a:endParaRPr>
          </a:p>
          <a:p>
            <a:pPr marL="781666" lvl="1" indent="-286378">
              <a:spcBef>
                <a:spcPts val="491"/>
              </a:spcBef>
              <a:buClr>
                <a:srgbClr val="CCB400"/>
              </a:buClr>
              <a:buSzPct val="70000"/>
              <a:buFont typeface="Wingdings"/>
              <a:buChar char=""/>
              <a:tabLst>
                <a:tab pos="781666" algn="l"/>
              </a:tabLst>
            </a:pPr>
            <a:r>
              <a:rPr sz="2000" spc="-20" dirty="0">
                <a:latin typeface="Cambria"/>
                <a:cs typeface="Cambria"/>
              </a:rPr>
              <a:t>Example</a:t>
            </a:r>
            <a:r>
              <a:rPr sz="2000" spc="-91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of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spc="-11" dirty="0">
                <a:latin typeface="Cambria"/>
                <a:cs typeface="Cambria"/>
              </a:rPr>
              <a:t>languages:</a:t>
            </a:r>
            <a:endParaRPr sz="2000">
              <a:latin typeface="Cambria"/>
              <a:cs typeface="Cambria"/>
            </a:endParaRPr>
          </a:p>
          <a:p>
            <a:pPr marL="952476">
              <a:spcBef>
                <a:spcPts val="1019"/>
              </a:spcBef>
            </a:pPr>
            <a:r>
              <a:rPr sz="1351" dirty="0">
                <a:solidFill>
                  <a:srgbClr val="8AACAC"/>
                </a:solidFill>
                <a:latin typeface="Segoe UI Symbol"/>
                <a:cs typeface="Segoe UI Symbol"/>
              </a:rPr>
              <a:t>⯍</a:t>
            </a:r>
            <a:r>
              <a:rPr sz="1351" spc="40" dirty="0">
                <a:solidFill>
                  <a:srgbClr val="8AACAC"/>
                </a:solidFill>
                <a:latin typeface="Segoe UI Symbol"/>
                <a:cs typeface="Segoe UI Symbol"/>
              </a:rPr>
              <a:t> </a:t>
            </a:r>
            <a:r>
              <a:rPr dirty="0">
                <a:latin typeface="Cambria"/>
                <a:cs typeface="Cambria"/>
              </a:rPr>
              <a:t>The</a:t>
            </a:r>
            <a:r>
              <a:rPr spc="-3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set</a:t>
            </a:r>
            <a:r>
              <a:rPr spc="-4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of</a:t>
            </a:r>
            <a:r>
              <a:rPr spc="-15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valid</a:t>
            </a:r>
            <a:r>
              <a:rPr spc="-51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Arabic</a:t>
            </a:r>
            <a:r>
              <a:rPr spc="-60" dirty="0">
                <a:latin typeface="Cambria"/>
                <a:cs typeface="Cambria"/>
              </a:rPr>
              <a:t> </a:t>
            </a:r>
            <a:r>
              <a:rPr spc="-20" dirty="0">
                <a:latin typeface="Cambria"/>
                <a:cs typeface="Cambria"/>
              </a:rPr>
              <a:t>words</a:t>
            </a:r>
            <a:endParaRPr>
              <a:latin typeface="Cambria"/>
              <a:cs typeface="Cambr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54307" y="2945336"/>
            <a:ext cx="6565265" cy="294183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32">
              <a:spcBef>
                <a:spcPts val="100"/>
              </a:spcBef>
            </a:pPr>
            <a:r>
              <a:rPr sz="1351" dirty="0">
                <a:solidFill>
                  <a:srgbClr val="8AACAC"/>
                </a:solidFill>
                <a:latin typeface="Segoe UI Symbol"/>
                <a:cs typeface="Segoe UI Symbol"/>
              </a:rPr>
              <a:t>⯍</a:t>
            </a:r>
            <a:r>
              <a:rPr sz="1351" spc="-145" dirty="0">
                <a:solidFill>
                  <a:srgbClr val="8AACAC"/>
                </a:solidFill>
                <a:latin typeface="Segoe UI Symbol"/>
                <a:cs typeface="Segoe UI Symbol"/>
              </a:rPr>
              <a:t> </a:t>
            </a:r>
            <a:r>
              <a:rPr dirty="0">
                <a:latin typeface="Cambria"/>
                <a:cs typeface="Cambria"/>
              </a:rPr>
              <a:t>If</a:t>
            </a:r>
            <a:r>
              <a:rPr spc="37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∑=(a,</a:t>
            </a:r>
            <a:r>
              <a:rPr spc="-2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b)</a:t>
            </a:r>
            <a:r>
              <a:rPr spc="-3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then</a:t>
            </a:r>
            <a:r>
              <a:rPr spc="-4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L1</a:t>
            </a:r>
            <a:r>
              <a:rPr spc="-3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is</a:t>
            </a:r>
            <a:r>
              <a:rPr spc="-1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Language</a:t>
            </a:r>
            <a:r>
              <a:rPr spc="-6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of</a:t>
            </a:r>
            <a:r>
              <a:rPr spc="-3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all</a:t>
            </a:r>
            <a:r>
              <a:rPr spc="-5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strings</a:t>
            </a:r>
            <a:r>
              <a:rPr spc="-2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of</a:t>
            </a:r>
            <a:r>
              <a:rPr spc="-3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length</a:t>
            </a:r>
            <a:r>
              <a:rPr spc="-25" dirty="0">
                <a:latin typeface="Cambria"/>
                <a:cs typeface="Cambria"/>
              </a:rPr>
              <a:t> </a:t>
            </a:r>
            <a:r>
              <a:rPr spc="-20" dirty="0">
                <a:latin typeface="Cambria"/>
                <a:cs typeface="Cambria"/>
              </a:rPr>
              <a:t>two.</a:t>
            </a:r>
            <a:endParaRPr>
              <a:latin typeface="Cambria"/>
              <a:cs typeface="Cambria"/>
            </a:endParaRPr>
          </a:p>
          <a:p>
            <a:pPr marL="514338" indent="-227960">
              <a:spcBef>
                <a:spcPts val="1015"/>
              </a:spcBef>
              <a:buClr>
                <a:srgbClr val="8A796E"/>
              </a:buClr>
              <a:buSzPct val="67857"/>
              <a:buFont typeface="Wingdings"/>
              <a:buChar char=""/>
              <a:tabLst>
                <a:tab pos="514338" algn="l"/>
              </a:tabLst>
            </a:pPr>
            <a:r>
              <a:rPr sz="1400" dirty="0">
                <a:latin typeface="Cambria"/>
                <a:cs typeface="Cambria"/>
              </a:rPr>
              <a:t>L1={aa,</a:t>
            </a:r>
            <a:r>
              <a:rPr sz="1400" spc="-31" dirty="0">
                <a:latin typeface="Cambria"/>
                <a:cs typeface="Cambria"/>
              </a:rPr>
              <a:t> </a:t>
            </a:r>
            <a:r>
              <a:rPr sz="1400" dirty="0">
                <a:latin typeface="Cambria"/>
                <a:cs typeface="Cambria"/>
              </a:rPr>
              <a:t>bb,</a:t>
            </a:r>
            <a:r>
              <a:rPr sz="1400" spc="-75" dirty="0">
                <a:latin typeface="Cambria"/>
                <a:cs typeface="Cambria"/>
              </a:rPr>
              <a:t> </a:t>
            </a:r>
            <a:r>
              <a:rPr sz="1400" dirty="0">
                <a:latin typeface="Cambria"/>
                <a:cs typeface="Cambria"/>
              </a:rPr>
              <a:t>ab,</a:t>
            </a:r>
            <a:r>
              <a:rPr sz="1400" spc="-60" dirty="0">
                <a:latin typeface="Cambria"/>
                <a:cs typeface="Cambria"/>
              </a:rPr>
              <a:t> </a:t>
            </a:r>
            <a:r>
              <a:rPr sz="1400" spc="-25" dirty="0">
                <a:latin typeface="Cambria"/>
                <a:cs typeface="Cambria"/>
              </a:rPr>
              <a:t>ba}</a:t>
            </a:r>
            <a:endParaRPr sz="1400">
              <a:latin typeface="Cambria"/>
              <a:cs typeface="Cambria"/>
            </a:endParaRPr>
          </a:p>
          <a:p>
            <a:pPr marL="12700">
              <a:spcBef>
                <a:spcPts val="995"/>
              </a:spcBef>
            </a:pPr>
            <a:r>
              <a:rPr sz="1351" dirty="0">
                <a:solidFill>
                  <a:srgbClr val="8AACAC"/>
                </a:solidFill>
                <a:latin typeface="Segoe UI Symbol"/>
                <a:cs typeface="Segoe UI Symbol"/>
              </a:rPr>
              <a:t>⯍</a:t>
            </a:r>
            <a:r>
              <a:rPr sz="1351" spc="-140" dirty="0">
                <a:solidFill>
                  <a:srgbClr val="8AACAC"/>
                </a:solidFill>
                <a:latin typeface="Segoe UI Symbol"/>
                <a:cs typeface="Segoe UI Symbol"/>
              </a:rPr>
              <a:t> </a:t>
            </a:r>
            <a:r>
              <a:rPr dirty="0">
                <a:latin typeface="Cambria"/>
                <a:cs typeface="Cambria"/>
              </a:rPr>
              <a:t>If</a:t>
            </a:r>
            <a:r>
              <a:rPr spc="39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∑=(a,</a:t>
            </a:r>
            <a:r>
              <a:rPr spc="-3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b)</a:t>
            </a:r>
            <a:r>
              <a:rPr spc="-2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then</a:t>
            </a:r>
            <a:r>
              <a:rPr spc="-4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L2</a:t>
            </a:r>
            <a:r>
              <a:rPr spc="-3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is</a:t>
            </a:r>
            <a:r>
              <a:rPr spc="-1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Language</a:t>
            </a:r>
            <a:r>
              <a:rPr spc="-5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of</a:t>
            </a:r>
            <a:r>
              <a:rPr spc="-2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all</a:t>
            </a:r>
            <a:r>
              <a:rPr spc="-6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strings</a:t>
            </a:r>
            <a:r>
              <a:rPr spc="-2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of</a:t>
            </a:r>
            <a:r>
              <a:rPr spc="-2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length</a:t>
            </a:r>
            <a:r>
              <a:rPr spc="-31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three.</a:t>
            </a:r>
            <a:endParaRPr>
              <a:latin typeface="Cambria"/>
              <a:cs typeface="Cambria"/>
            </a:endParaRPr>
          </a:p>
          <a:p>
            <a:pPr marL="514338" indent="-227960">
              <a:spcBef>
                <a:spcPts val="1000"/>
              </a:spcBef>
              <a:buClr>
                <a:srgbClr val="8A796E"/>
              </a:buClr>
              <a:buSzPct val="67857"/>
              <a:buFont typeface="Wingdings"/>
              <a:buChar char=""/>
              <a:tabLst>
                <a:tab pos="514338" algn="l"/>
              </a:tabLst>
            </a:pPr>
            <a:r>
              <a:rPr sz="1400" spc="-11" dirty="0">
                <a:latin typeface="Cambria"/>
                <a:cs typeface="Cambria"/>
              </a:rPr>
              <a:t>L2={aaa, </a:t>
            </a:r>
            <a:r>
              <a:rPr sz="1400" dirty="0">
                <a:latin typeface="Cambria"/>
                <a:cs typeface="Cambria"/>
              </a:rPr>
              <a:t>bbb,</a:t>
            </a:r>
            <a:r>
              <a:rPr sz="1400" spc="-65" dirty="0">
                <a:latin typeface="Cambria"/>
                <a:cs typeface="Cambria"/>
              </a:rPr>
              <a:t> </a:t>
            </a:r>
            <a:r>
              <a:rPr sz="1400" dirty="0">
                <a:latin typeface="Cambria"/>
                <a:cs typeface="Cambria"/>
              </a:rPr>
              <a:t>aba,</a:t>
            </a:r>
            <a:r>
              <a:rPr sz="1400" spc="15" dirty="0">
                <a:latin typeface="Cambria"/>
                <a:cs typeface="Cambria"/>
              </a:rPr>
              <a:t> </a:t>
            </a:r>
            <a:r>
              <a:rPr sz="1400" dirty="0">
                <a:latin typeface="Cambria"/>
                <a:cs typeface="Cambria"/>
              </a:rPr>
              <a:t>aab,</a:t>
            </a:r>
            <a:r>
              <a:rPr sz="1400" spc="-11" dirty="0">
                <a:latin typeface="Cambria"/>
                <a:cs typeface="Cambria"/>
              </a:rPr>
              <a:t> </a:t>
            </a:r>
            <a:r>
              <a:rPr sz="1400" dirty="0">
                <a:latin typeface="Cambria"/>
                <a:cs typeface="Cambria"/>
              </a:rPr>
              <a:t>abb,</a:t>
            </a:r>
            <a:r>
              <a:rPr sz="1400" spc="-55" dirty="0">
                <a:latin typeface="Cambria"/>
                <a:cs typeface="Cambria"/>
              </a:rPr>
              <a:t> </a:t>
            </a:r>
            <a:r>
              <a:rPr sz="1400" dirty="0">
                <a:latin typeface="Cambria"/>
                <a:cs typeface="Cambria"/>
              </a:rPr>
              <a:t>bab,</a:t>
            </a:r>
            <a:r>
              <a:rPr sz="1400" spc="-51" dirty="0">
                <a:latin typeface="Cambria"/>
                <a:cs typeface="Cambria"/>
              </a:rPr>
              <a:t> </a:t>
            </a:r>
            <a:r>
              <a:rPr sz="1400" dirty="0">
                <a:latin typeface="Cambria"/>
                <a:cs typeface="Cambria"/>
              </a:rPr>
              <a:t>bba,</a:t>
            </a:r>
            <a:r>
              <a:rPr sz="1400" spc="-51" dirty="0">
                <a:latin typeface="Cambria"/>
                <a:cs typeface="Cambria"/>
              </a:rPr>
              <a:t> </a:t>
            </a:r>
            <a:r>
              <a:rPr sz="1400" dirty="0">
                <a:latin typeface="Cambria"/>
                <a:cs typeface="Cambria"/>
              </a:rPr>
              <a:t>baa</a:t>
            </a:r>
            <a:r>
              <a:rPr sz="1400" spc="-25" dirty="0">
                <a:latin typeface="Cambria"/>
                <a:cs typeface="Cambria"/>
              </a:rPr>
              <a:t> </a:t>
            </a:r>
            <a:r>
              <a:rPr sz="1400" spc="-51" dirty="0">
                <a:latin typeface="Cambria"/>
                <a:cs typeface="Cambria"/>
              </a:rPr>
              <a:t>}</a:t>
            </a:r>
            <a:endParaRPr sz="1400">
              <a:latin typeface="Cambria"/>
              <a:cs typeface="Cambria"/>
            </a:endParaRPr>
          </a:p>
          <a:p>
            <a:pPr marL="12700">
              <a:spcBef>
                <a:spcPts val="991"/>
              </a:spcBef>
              <a:tabLst>
                <a:tab pos="5735811" algn="l"/>
              </a:tabLst>
            </a:pPr>
            <a:r>
              <a:rPr sz="1351" dirty="0">
                <a:solidFill>
                  <a:srgbClr val="8AACAC"/>
                </a:solidFill>
                <a:latin typeface="Segoe UI Symbol"/>
                <a:cs typeface="Segoe UI Symbol"/>
              </a:rPr>
              <a:t>⯍</a:t>
            </a:r>
            <a:r>
              <a:rPr sz="1351" spc="-75" dirty="0">
                <a:solidFill>
                  <a:srgbClr val="8AACAC"/>
                </a:solidFill>
                <a:latin typeface="Segoe UI Symbol"/>
                <a:cs typeface="Segoe UI Symbol"/>
              </a:rPr>
              <a:t> </a:t>
            </a:r>
            <a:r>
              <a:rPr dirty="0">
                <a:latin typeface="Cambria"/>
                <a:cs typeface="Cambria"/>
              </a:rPr>
              <a:t>The</a:t>
            </a:r>
            <a:r>
              <a:rPr spc="-2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set</a:t>
            </a:r>
            <a:r>
              <a:rPr spc="-4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of</a:t>
            </a:r>
            <a:r>
              <a:rPr spc="-2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strings</a:t>
            </a:r>
            <a:r>
              <a:rPr spc="-3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consisting</a:t>
            </a:r>
            <a:r>
              <a:rPr spc="-5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of</a:t>
            </a:r>
            <a:r>
              <a:rPr spc="-45" dirty="0">
                <a:latin typeface="Cambria"/>
                <a:cs typeface="Cambria"/>
              </a:rPr>
              <a:t> </a:t>
            </a:r>
            <a:r>
              <a:rPr i="1" dirty="0">
                <a:latin typeface="Cambria"/>
                <a:cs typeface="Cambria"/>
              </a:rPr>
              <a:t>n</a:t>
            </a:r>
            <a:r>
              <a:rPr i="1" spc="-25" dirty="0">
                <a:latin typeface="Cambria"/>
                <a:cs typeface="Cambria"/>
              </a:rPr>
              <a:t> </a:t>
            </a:r>
            <a:r>
              <a:rPr b="1" dirty="0">
                <a:latin typeface="Cambria"/>
                <a:cs typeface="Cambria"/>
              </a:rPr>
              <a:t>0</a:t>
            </a:r>
            <a:r>
              <a:rPr dirty="0">
                <a:latin typeface="Cambria"/>
                <a:cs typeface="Cambria"/>
              </a:rPr>
              <a:t>’s</a:t>
            </a:r>
            <a:r>
              <a:rPr spc="-31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followed</a:t>
            </a:r>
            <a:r>
              <a:rPr spc="-2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by</a:t>
            </a:r>
            <a:r>
              <a:rPr spc="-31" dirty="0">
                <a:latin typeface="Cambria"/>
                <a:cs typeface="Cambria"/>
              </a:rPr>
              <a:t> </a:t>
            </a:r>
            <a:r>
              <a:rPr i="1" dirty="0">
                <a:latin typeface="Cambria"/>
                <a:cs typeface="Cambria"/>
              </a:rPr>
              <a:t>n</a:t>
            </a:r>
            <a:r>
              <a:rPr i="1" spc="-31" dirty="0">
                <a:latin typeface="Cambria"/>
                <a:cs typeface="Cambria"/>
              </a:rPr>
              <a:t> </a:t>
            </a:r>
            <a:r>
              <a:rPr b="1" dirty="0">
                <a:latin typeface="Cambria"/>
                <a:cs typeface="Cambria"/>
              </a:rPr>
              <a:t>1</a:t>
            </a:r>
            <a:r>
              <a:rPr dirty="0">
                <a:latin typeface="Cambria"/>
                <a:cs typeface="Cambria"/>
              </a:rPr>
              <a:t>’s</a:t>
            </a:r>
            <a:r>
              <a:rPr spc="-25" dirty="0">
                <a:latin typeface="Cambria"/>
                <a:cs typeface="Cambria"/>
              </a:rPr>
              <a:t> if</a:t>
            </a:r>
            <a:r>
              <a:rPr dirty="0">
                <a:latin typeface="Cambria"/>
                <a:cs typeface="Cambria"/>
              </a:rPr>
              <a:t>	∑=(0,</a:t>
            </a:r>
            <a:r>
              <a:rPr spc="-35" dirty="0">
                <a:latin typeface="Cambria"/>
                <a:cs typeface="Cambria"/>
              </a:rPr>
              <a:t> </a:t>
            </a:r>
            <a:r>
              <a:rPr spc="-25" dirty="0">
                <a:latin typeface="Cambria"/>
                <a:cs typeface="Cambria"/>
              </a:rPr>
              <a:t>1)</a:t>
            </a:r>
            <a:endParaRPr>
              <a:latin typeface="Cambria"/>
              <a:cs typeface="Cambria"/>
            </a:endParaRPr>
          </a:p>
          <a:p>
            <a:pPr marL="1017244" lvl="1" indent="-227960">
              <a:spcBef>
                <a:spcPts val="1005"/>
              </a:spcBef>
              <a:buClr>
                <a:srgbClr val="8A796E"/>
              </a:buClr>
              <a:buSzPct val="68750"/>
              <a:buFont typeface="Wingdings"/>
              <a:buChar char=""/>
              <a:tabLst>
                <a:tab pos="1017244" algn="l"/>
              </a:tabLst>
            </a:pPr>
            <a:r>
              <a:rPr sz="1600" dirty="0">
                <a:latin typeface="Cambria"/>
                <a:cs typeface="Cambria"/>
              </a:rPr>
              <a:t>{e,</a:t>
            </a:r>
            <a:r>
              <a:rPr sz="1600" spc="-7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01,</a:t>
            </a:r>
            <a:r>
              <a:rPr sz="1600" spc="-31" dirty="0">
                <a:latin typeface="Cambria"/>
                <a:cs typeface="Cambria"/>
              </a:rPr>
              <a:t> </a:t>
            </a:r>
            <a:r>
              <a:rPr sz="1600" spc="-11" dirty="0">
                <a:latin typeface="Cambria"/>
                <a:cs typeface="Cambria"/>
              </a:rPr>
              <a:t>0011,</a:t>
            </a:r>
            <a:r>
              <a:rPr sz="1600" spc="-7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000111,</a:t>
            </a:r>
            <a:r>
              <a:rPr sz="1600" spc="-51" dirty="0">
                <a:latin typeface="Cambria"/>
                <a:cs typeface="Cambria"/>
              </a:rPr>
              <a:t> </a:t>
            </a:r>
            <a:r>
              <a:rPr sz="1600" spc="-25" dirty="0">
                <a:latin typeface="Cambria"/>
                <a:cs typeface="Cambria"/>
              </a:rPr>
              <a:t>…}</a:t>
            </a:r>
            <a:endParaRPr sz="1600">
              <a:latin typeface="Cambria"/>
              <a:cs typeface="Cambria"/>
            </a:endParaRPr>
          </a:p>
          <a:p>
            <a:pPr marL="12700">
              <a:spcBef>
                <a:spcPts val="1000"/>
              </a:spcBef>
              <a:tabLst>
                <a:tab pos="5592306" algn="l"/>
              </a:tabLst>
            </a:pPr>
            <a:r>
              <a:rPr sz="1351" dirty="0">
                <a:solidFill>
                  <a:srgbClr val="8AACAC"/>
                </a:solidFill>
                <a:latin typeface="Segoe UI Symbol"/>
                <a:cs typeface="Segoe UI Symbol"/>
              </a:rPr>
              <a:t>⯍</a:t>
            </a:r>
            <a:r>
              <a:rPr sz="1351" spc="105" dirty="0">
                <a:solidFill>
                  <a:srgbClr val="8AACAC"/>
                </a:solidFill>
                <a:latin typeface="Segoe UI Symbol"/>
                <a:cs typeface="Segoe UI Symbol"/>
              </a:rPr>
              <a:t>  </a:t>
            </a:r>
            <a:r>
              <a:rPr dirty="0">
                <a:latin typeface="Cambria"/>
                <a:cs typeface="Cambria"/>
              </a:rPr>
              <a:t>The</a:t>
            </a:r>
            <a:r>
              <a:rPr spc="-3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set</a:t>
            </a:r>
            <a:r>
              <a:rPr spc="-2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of</a:t>
            </a:r>
            <a:r>
              <a:rPr spc="-2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strings</a:t>
            </a:r>
            <a:r>
              <a:rPr spc="-1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with</a:t>
            </a:r>
            <a:r>
              <a:rPr spc="-4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equal</a:t>
            </a:r>
            <a:r>
              <a:rPr spc="-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number</a:t>
            </a:r>
            <a:r>
              <a:rPr spc="-2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of</a:t>
            </a:r>
            <a:r>
              <a:rPr spc="-5" dirty="0">
                <a:latin typeface="Cambria"/>
                <a:cs typeface="Cambria"/>
              </a:rPr>
              <a:t> </a:t>
            </a:r>
            <a:r>
              <a:rPr b="1" dirty="0">
                <a:latin typeface="Cambria"/>
                <a:cs typeface="Cambria"/>
              </a:rPr>
              <a:t>0</a:t>
            </a:r>
            <a:r>
              <a:rPr dirty="0">
                <a:latin typeface="Cambria"/>
                <a:cs typeface="Cambria"/>
              </a:rPr>
              <a:t>’s</a:t>
            </a:r>
            <a:r>
              <a:rPr spc="-5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and</a:t>
            </a:r>
            <a:r>
              <a:rPr spc="-25" dirty="0">
                <a:latin typeface="Cambria"/>
                <a:cs typeface="Cambria"/>
              </a:rPr>
              <a:t> </a:t>
            </a:r>
            <a:r>
              <a:rPr b="1" dirty="0">
                <a:latin typeface="Cambria"/>
                <a:cs typeface="Cambria"/>
              </a:rPr>
              <a:t>1</a:t>
            </a:r>
            <a:r>
              <a:rPr dirty="0">
                <a:latin typeface="Cambria"/>
                <a:cs typeface="Cambria"/>
              </a:rPr>
              <a:t>’s</a:t>
            </a:r>
            <a:r>
              <a:rPr spc="351" dirty="0">
                <a:latin typeface="Cambria"/>
                <a:cs typeface="Cambria"/>
              </a:rPr>
              <a:t> </a:t>
            </a:r>
            <a:r>
              <a:rPr spc="-25" dirty="0">
                <a:latin typeface="Cambria"/>
                <a:cs typeface="Cambria"/>
              </a:rPr>
              <a:t>if</a:t>
            </a:r>
            <a:r>
              <a:rPr dirty="0">
                <a:latin typeface="Cambria"/>
                <a:cs typeface="Cambria"/>
              </a:rPr>
              <a:t>	∑=(0,</a:t>
            </a:r>
            <a:r>
              <a:rPr spc="-65" dirty="0">
                <a:latin typeface="Cambria"/>
                <a:cs typeface="Cambria"/>
              </a:rPr>
              <a:t> </a:t>
            </a:r>
            <a:r>
              <a:rPr spc="-25" dirty="0">
                <a:latin typeface="Cambria"/>
                <a:cs typeface="Cambria"/>
              </a:rPr>
              <a:t>1)</a:t>
            </a:r>
            <a:endParaRPr>
              <a:latin typeface="Cambria"/>
              <a:cs typeface="Cambria"/>
            </a:endParaRPr>
          </a:p>
          <a:p>
            <a:pPr marL="1017244" lvl="1" indent="-227960">
              <a:spcBef>
                <a:spcPts val="1005"/>
              </a:spcBef>
              <a:buClr>
                <a:srgbClr val="8A796E"/>
              </a:buClr>
              <a:buSzPct val="68750"/>
              <a:buFont typeface="Wingdings"/>
              <a:buChar char=""/>
              <a:tabLst>
                <a:tab pos="1017244" algn="l"/>
              </a:tabLst>
            </a:pPr>
            <a:r>
              <a:rPr sz="1600" dirty="0">
                <a:latin typeface="Cambria"/>
                <a:cs typeface="Cambria"/>
              </a:rPr>
              <a:t>{e,</a:t>
            </a:r>
            <a:r>
              <a:rPr sz="1600" spc="-8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01,</a:t>
            </a:r>
            <a:r>
              <a:rPr sz="1600" spc="-31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10,</a:t>
            </a:r>
            <a:r>
              <a:rPr sz="1600" spc="-51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0011,</a:t>
            </a:r>
            <a:r>
              <a:rPr sz="1600" spc="-5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0101,</a:t>
            </a:r>
            <a:r>
              <a:rPr sz="1600" spc="-71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1010,</a:t>
            </a:r>
            <a:r>
              <a:rPr sz="1600" spc="-7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1001,</a:t>
            </a:r>
            <a:r>
              <a:rPr sz="1600" spc="-7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1100,</a:t>
            </a:r>
            <a:r>
              <a:rPr sz="1600" spc="-75" dirty="0">
                <a:latin typeface="Cambria"/>
                <a:cs typeface="Cambria"/>
              </a:rPr>
              <a:t> </a:t>
            </a:r>
            <a:r>
              <a:rPr sz="1600" spc="-25" dirty="0">
                <a:latin typeface="Cambria"/>
                <a:cs typeface="Cambria"/>
              </a:rPr>
              <a:t>…}</a:t>
            </a:r>
            <a:endParaRPr sz="16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76400" y="6697669"/>
            <a:ext cx="8839200" cy="8255"/>
          </a:xfrm>
          <a:custGeom>
            <a:avLst/>
            <a:gdLst/>
            <a:ahLst/>
            <a:cxnLst/>
            <a:rect l="l" t="t" r="r" b="b"/>
            <a:pathLst>
              <a:path w="8839200" h="8254">
                <a:moveTo>
                  <a:pt x="0" y="7937"/>
                </a:moveTo>
                <a:lnTo>
                  <a:pt x="8839200" y="7937"/>
                </a:lnTo>
                <a:lnTo>
                  <a:pt x="8839200" y="0"/>
                </a:lnTo>
                <a:lnTo>
                  <a:pt x="0" y="0"/>
                </a:lnTo>
                <a:lnTo>
                  <a:pt x="0" y="7937"/>
                </a:lnTo>
                <a:close/>
              </a:path>
            </a:pathLst>
          </a:custGeom>
          <a:solidFill>
            <a:srgbClr val="C5D1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76400" y="1393957"/>
            <a:ext cx="8839200" cy="4994911"/>
          </a:xfrm>
          <a:custGeom>
            <a:avLst/>
            <a:gdLst/>
            <a:ahLst/>
            <a:cxnLst/>
            <a:rect l="l" t="t" r="r" b="b"/>
            <a:pathLst>
              <a:path w="8839200" h="4994910">
                <a:moveTo>
                  <a:pt x="0" y="4994656"/>
                </a:moveTo>
                <a:lnTo>
                  <a:pt x="8839200" y="4994656"/>
                </a:lnTo>
                <a:lnTo>
                  <a:pt x="8839200" y="0"/>
                </a:lnTo>
                <a:lnTo>
                  <a:pt x="0" y="0"/>
                </a:lnTo>
                <a:lnTo>
                  <a:pt x="0" y="4994656"/>
                </a:lnTo>
                <a:close/>
              </a:path>
            </a:pathLst>
          </a:custGeom>
          <a:solidFill>
            <a:srgbClr val="C5D1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4000" y="6705599"/>
            <a:ext cx="9144000" cy="152400"/>
          </a:xfrm>
          <a:custGeom>
            <a:avLst/>
            <a:gdLst/>
            <a:ahLst/>
            <a:cxnLst/>
            <a:rect l="l" t="t" r="r" b="b"/>
            <a:pathLst>
              <a:path w="9144000" h="152400">
                <a:moveTo>
                  <a:pt x="9144000" y="0"/>
                </a:moveTo>
                <a:lnTo>
                  <a:pt x="0" y="0"/>
                </a:lnTo>
                <a:lnTo>
                  <a:pt x="0" y="152400"/>
                </a:lnTo>
                <a:lnTo>
                  <a:pt x="9144000" y="1524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1524000" y="0"/>
            <a:ext cx="9144000" cy="6858000"/>
            <a:chOff x="0" y="0"/>
            <a:chExt cx="9144000" cy="6858000"/>
          </a:xfrm>
        </p:grpSpPr>
        <p:sp>
          <p:nvSpPr>
            <p:cNvPr id="6" name="object 6"/>
            <p:cNvSpPr/>
            <p:nvPr/>
          </p:nvSpPr>
          <p:spPr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l" t="t" r="r" b="b"/>
              <a:pathLst>
                <a:path w="9144000" h="6858000">
                  <a:moveTo>
                    <a:pt x="9144000" y="0"/>
                  </a:moveTo>
                  <a:lnTo>
                    <a:pt x="8991600" y="0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1393952"/>
                  </a:lnTo>
                  <a:lnTo>
                    <a:pt x="0" y="6858000"/>
                  </a:lnTo>
                  <a:lnTo>
                    <a:pt x="152400" y="6858000"/>
                  </a:lnTo>
                  <a:lnTo>
                    <a:pt x="152400" y="1393952"/>
                  </a:lnTo>
                  <a:lnTo>
                    <a:pt x="8991600" y="1393952"/>
                  </a:lnTo>
                  <a:lnTo>
                    <a:pt x="8991600" y="6858000"/>
                  </a:lnTo>
                  <a:lnTo>
                    <a:pt x="9144000" y="6858000"/>
                  </a:lnTo>
                  <a:lnTo>
                    <a:pt x="9144000" y="139395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9352" y="6388608"/>
              <a:ext cx="8832850" cy="309245"/>
            </a:xfrm>
            <a:custGeom>
              <a:avLst/>
              <a:gdLst/>
              <a:ahLst/>
              <a:cxnLst/>
              <a:rect l="l" t="t" r="r" b="b"/>
              <a:pathLst>
                <a:path w="8832850" h="309245">
                  <a:moveTo>
                    <a:pt x="8832723" y="0"/>
                  </a:moveTo>
                  <a:lnTo>
                    <a:pt x="0" y="0"/>
                  </a:lnTo>
                  <a:lnTo>
                    <a:pt x="0" y="309054"/>
                  </a:lnTo>
                  <a:lnTo>
                    <a:pt x="8832723" y="309054"/>
                  </a:lnTo>
                  <a:lnTo>
                    <a:pt x="8832723" y="0"/>
                  </a:lnTo>
                  <a:close/>
                </a:path>
              </a:pathLst>
            </a:custGeom>
            <a:solidFill>
              <a:srgbClr val="8AAC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2400" y="155447"/>
              <a:ext cx="8832850" cy="6546850"/>
            </a:xfrm>
            <a:custGeom>
              <a:avLst/>
              <a:gdLst/>
              <a:ahLst/>
              <a:cxnLst/>
              <a:rect l="l" t="t" r="r" b="b"/>
              <a:pathLst>
                <a:path w="8832850" h="6546850">
                  <a:moveTo>
                    <a:pt x="0" y="6546723"/>
                  </a:moveTo>
                  <a:lnTo>
                    <a:pt x="8832723" y="6546723"/>
                  </a:lnTo>
                  <a:lnTo>
                    <a:pt x="8832723" y="0"/>
                  </a:lnTo>
                  <a:lnTo>
                    <a:pt x="0" y="0"/>
                  </a:lnTo>
                  <a:lnTo>
                    <a:pt x="0" y="6546723"/>
                  </a:lnTo>
                  <a:close/>
                </a:path>
              </a:pathLst>
            </a:custGeom>
            <a:ln w="9144">
              <a:solidFill>
                <a:srgbClr val="7996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2400" y="1277111"/>
              <a:ext cx="8832850" cy="0"/>
            </a:xfrm>
            <a:custGeom>
              <a:avLst/>
              <a:gdLst/>
              <a:ahLst/>
              <a:cxnLst/>
              <a:rect l="l" t="t" r="r" b="b"/>
              <a:pathLst>
                <a:path w="8832850">
                  <a:moveTo>
                    <a:pt x="0" y="0"/>
                  </a:moveTo>
                  <a:lnTo>
                    <a:pt x="8832723" y="0"/>
                  </a:lnTo>
                </a:path>
              </a:pathLst>
            </a:custGeom>
            <a:ln w="9144">
              <a:solidFill>
                <a:srgbClr val="79969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67200" y="955547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255397" y="3937"/>
                  </a:lnTo>
                  <a:lnTo>
                    <a:pt x="208407" y="15493"/>
                  </a:lnTo>
                  <a:lnTo>
                    <a:pt x="164719" y="34036"/>
                  </a:lnTo>
                  <a:lnTo>
                    <a:pt x="124840" y="58800"/>
                  </a:lnTo>
                  <a:lnTo>
                    <a:pt x="89280" y="89280"/>
                  </a:lnTo>
                  <a:lnTo>
                    <a:pt x="58800" y="124713"/>
                  </a:lnTo>
                  <a:lnTo>
                    <a:pt x="34036" y="164718"/>
                  </a:lnTo>
                  <a:lnTo>
                    <a:pt x="15494" y="208406"/>
                  </a:lnTo>
                  <a:lnTo>
                    <a:pt x="3937" y="255397"/>
                  </a:lnTo>
                  <a:lnTo>
                    <a:pt x="0" y="304800"/>
                  </a:lnTo>
                  <a:lnTo>
                    <a:pt x="3937" y="354202"/>
                  </a:lnTo>
                  <a:lnTo>
                    <a:pt x="15494" y="401065"/>
                  </a:lnTo>
                  <a:lnTo>
                    <a:pt x="34036" y="444880"/>
                  </a:lnTo>
                  <a:lnTo>
                    <a:pt x="58800" y="484759"/>
                  </a:lnTo>
                  <a:lnTo>
                    <a:pt x="89280" y="520318"/>
                  </a:lnTo>
                  <a:lnTo>
                    <a:pt x="124840" y="550799"/>
                  </a:lnTo>
                  <a:lnTo>
                    <a:pt x="164719" y="575563"/>
                  </a:lnTo>
                  <a:lnTo>
                    <a:pt x="208534" y="594105"/>
                  </a:lnTo>
                  <a:lnTo>
                    <a:pt x="255397" y="605663"/>
                  </a:lnTo>
                  <a:lnTo>
                    <a:pt x="304800" y="609600"/>
                  </a:lnTo>
                  <a:lnTo>
                    <a:pt x="354202" y="605663"/>
                  </a:lnTo>
                  <a:lnTo>
                    <a:pt x="401065" y="594105"/>
                  </a:lnTo>
                  <a:lnTo>
                    <a:pt x="444880" y="575563"/>
                  </a:lnTo>
                  <a:lnTo>
                    <a:pt x="484759" y="550799"/>
                  </a:lnTo>
                  <a:lnTo>
                    <a:pt x="520319" y="520318"/>
                  </a:lnTo>
                  <a:lnTo>
                    <a:pt x="550799" y="484759"/>
                  </a:lnTo>
                  <a:lnTo>
                    <a:pt x="575563" y="444880"/>
                  </a:lnTo>
                  <a:lnTo>
                    <a:pt x="594105" y="401065"/>
                  </a:lnTo>
                  <a:lnTo>
                    <a:pt x="605536" y="354202"/>
                  </a:lnTo>
                  <a:lnTo>
                    <a:pt x="609600" y="304800"/>
                  </a:lnTo>
                  <a:lnTo>
                    <a:pt x="605536" y="255397"/>
                  </a:lnTo>
                  <a:lnTo>
                    <a:pt x="593978" y="208406"/>
                  </a:lnTo>
                  <a:lnTo>
                    <a:pt x="575563" y="164718"/>
                  </a:lnTo>
                  <a:lnTo>
                    <a:pt x="550799" y="124713"/>
                  </a:lnTo>
                  <a:lnTo>
                    <a:pt x="520319" y="89280"/>
                  </a:lnTo>
                  <a:lnTo>
                    <a:pt x="484759" y="58800"/>
                  </a:lnTo>
                  <a:lnTo>
                    <a:pt x="444880" y="34036"/>
                  </a:lnTo>
                  <a:lnTo>
                    <a:pt x="401065" y="15493"/>
                  </a:lnTo>
                  <a:lnTo>
                    <a:pt x="354202" y="3937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335780" y="1025651"/>
              <a:ext cx="472440" cy="471170"/>
            </a:xfrm>
            <a:custGeom>
              <a:avLst/>
              <a:gdLst/>
              <a:ahLst/>
              <a:cxnLst/>
              <a:rect l="l" t="t" r="r" b="b"/>
              <a:pathLst>
                <a:path w="472439" h="471169">
                  <a:moveTo>
                    <a:pt x="438023" y="234823"/>
                  </a:moveTo>
                  <a:lnTo>
                    <a:pt x="437261" y="215773"/>
                  </a:lnTo>
                  <a:lnTo>
                    <a:pt x="429260" y="176403"/>
                  </a:lnTo>
                  <a:lnTo>
                    <a:pt x="421132" y="156768"/>
                  </a:lnTo>
                  <a:lnTo>
                    <a:pt x="421132" y="237363"/>
                  </a:lnTo>
                  <a:lnTo>
                    <a:pt x="420116" y="256413"/>
                  </a:lnTo>
                  <a:lnTo>
                    <a:pt x="406146" y="309753"/>
                  </a:lnTo>
                  <a:lnTo>
                    <a:pt x="378206" y="354203"/>
                  </a:lnTo>
                  <a:lnTo>
                    <a:pt x="338709" y="389636"/>
                  </a:lnTo>
                  <a:lnTo>
                    <a:pt x="272161" y="417576"/>
                  </a:lnTo>
                  <a:lnTo>
                    <a:pt x="234696" y="421386"/>
                  </a:lnTo>
                  <a:lnTo>
                    <a:pt x="215646" y="420116"/>
                  </a:lnTo>
                  <a:lnTo>
                    <a:pt x="162941" y="406146"/>
                  </a:lnTo>
                  <a:lnTo>
                    <a:pt x="117348" y="378206"/>
                  </a:lnTo>
                  <a:lnTo>
                    <a:pt x="81788" y="337693"/>
                  </a:lnTo>
                  <a:lnTo>
                    <a:pt x="58801" y="289433"/>
                  </a:lnTo>
                  <a:lnTo>
                    <a:pt x="50927" y="234823"/>
                  </a:lnTo>
                  <a:lnTo>
                    <a:pt x="51943" y="215773"/>
                  </a:lnTo>
                  <a:lnTo>
                    <a:pt x="65913" y="162433"/>
                  </a:lnTo>
                  <a:lnTo>
                    <a:pt x="93853" y="117983"/>
                  </a:lnTo>
                  <a:lnTo>
                    <a:pt x="133477" y="82550"/>
                  </a:lnTo>
                  <a:lnTo>
                    <a:pt x="182118" y="59690"/>
                  </a:lnTo>
                  <a:lnTo>
                    <a:pt x="237363" y="50800"/>
                  </a:lnTo>
                  <a:lnTo>
                    <a:pt x="256413" y="52070"/>
                  </a:lnTo>
                  <a:lnTo>
                    <a:pt x="340614" y="83820"/>
                  </a:lnTo>
                  <a:lnTo>
                    <a:pt x="379730" y="119253"/>
                  </a:lnTo>
                  <a:lnTo>
                    <a:pt x="407162" y="164973"/>
                  </a:lnTo>
                  <a:lnTo>
                    <a:pt x="420370" y="218313"/>
                  </a:lnTo>
                  <a:lnTo>
                    <a:pt x="421132" y="237363"/>
                  </a:lnTo>
                  <a:lnTo>
                    <a:pt x="421132" y="156768"/>
                  </a:lnTo>
                  <a:lnTo>
                    <a:pt x="392303" y="107950"/>
                  </a:lnTo>
                  <a:lnTo>
                    <a:pt x="364998" y="81280"/>
                  </a:lnTo>
                  <a:lnTo>
                    <a:pt x="332867" y="58420"/>
                  </a:lnTo>
                  <a:lnTo>
                    <a:pt x="296545" y="43180"/>
                  </a:lnTo>
                  <a:lnTo>
                    <a:pt x="257175" y="35560"/>
                  </a:lnTo>
                  <a:lnTo>
                    <a:pt x="236347" y="34290"/>
                  </a:lnTo>
                  <a:lnTo>
                    <a:pt x="195707" y="38100"/>
                  </a:lnTo>
                  <a:lnTo>
                    <a:pt x="157861" y="49530"/>
                  </a:lnTo>
                  <a:lnTo>
                    <a:pt x="123317" y="68580"/>
                  </a:lnTo>
                  <a:lnTo>
                    <a:pt x="93345" y="92710"/>
                  </a:lnTo>
                  <a:lnTo>
                    <a:pt x="68707" y="123063"/>
                  </a:lnTo>
                  <a:lnTo>
                    <a:pt x="50038" y="157353"/>
                  </a:lnTo>
                  <a:lnTo>
                    <a:pt x="38100" y="195453"/>
                  </a:lnTo>
                  <a:lnTo>
                    <a:pt x="34036" y="234823"/>
                  </a:lnTo>
                  <a:lnTo>
                    <a:pt x="34798" y="256413"/>
                  </a:lnTo>
                  <a:lnTo>
                    <a:pt x="42799" y="295783"/>
                  </a:lnTo>
                  <a:lnTo>
                    <a:pt x="58166" y="331343"/>
                  </a:lnTo>
                  <a:lnTo>
                    <a:pt x="79756" y="364236"/>
                  </a:lnTo>
                  <a:lnTo>
                    <a:pt x="107188" y="390906"/>
                  </a:lnTo>
                  <a:lnTo>
                    <a:pt x="139319" y="413766"/>
                  </a:lnTo>
                  <a:lnTo>
                    <a:pt x="175641" y="429006"/>
                  </a:lnTo>
                  <a:lnTo>
                    <a:pt x="214884" y="436626"/>
                  </a:lnTo>
                  <a:lnTo>
                    <a:pt x="235585" y="437896"/>
                  </a:lnTo>
                  <a:lnTo>
                    <a:pt x="256286" y="436626"/>
                  </a:lnTo>
                  <a:lnTo>
                    <a:pt x="295783" y="429006"/>
                  </a:lnTo>
                  <a:lnTo>
                    <a:pt x="364363" y="392176"/>
                  </a:lnTo>
                  <a:lnTo>
                    <a:pt x="391795" y="364236"/>
                  </a:lnTo>
                  <a:lnTo>
                    <a:pt x="413512" y="332613"/>
                  </a:lnTo>
                  <a:lnTo>
                    <a:pt x="429006" y="297053"/>
                  </a:lnTo>
                  <a:lnTo>
                    <a:pt x="437134" y="257683"/>
                  </a:lnTo>
                  <a:lnTo>
                    <a:pt x="438023" y="234823"/>
                  </a:lnTo>
                  <a:close/>
                </a:path>
                <a:path w="472439" h="471169">
                  <a:moveTo>
                    <a:pt x="472059" y="234823"/>
                  </a:moveTo>
                  <a:lnTo>
                    <a:pt x="470662" y="210693"/>
                  </a:lnTo>
                  <a:lnTo>
                    <a:pt x="461137" y="164973"/>
                  </a:lnTo>
                  <a:lnTo>
                    <a:pt x="455041" y="150914"/>
                  </a:lnTo>
                  <a:lnTo>
                    <a:pt x="455041" y="234823"/>
                  </a:lnTo>
                  <a:lnTo>
                    <a:pt x="455041" y="237363"/>
                  </a:lnTo>
                  <a:lnTo>
                    <a:pt x="450723" y="279273"/>
                  </a:lnTo>
                  <a:lnTo>
                    <a:pt x="438150" y="321183"/>
                  </a:lnTo>
                  <a:lnTo>
                    <a:pt x="417830" y="357886"/>
                  </a:lnTo>
                  <a:lnTo>
                    <a:pt x="391287" y="390906"/>
                  </a:lnTo>
                  <a:lnTo>
                    <a:pt x="358902" y="417576"/>
                  </a:lnTo>
                  <a:lnTo>
                    <a:pt x="321691" y="437896"/>
                  </a:lnTo>
                  <a:lnTo>
                    <a:pt x="280543" y="450596"/>
                  </a:lnTo>
                  <a:lnTo>
                    <a:pt x="236347" y="454406"/>
                  </a:lnTo>
                  <a:lnTo>
                    <a:pt x="213995" y="453136"/>
                  </a:lnTo>
                  <a:lnTo>
                    <a:pt x="171323" y="445516"/>
                  </a:lnTo>
                  <a:lnTo>
                    <a:pt x="131953" y="429006"/>
                  </a:lnTo>
                  <a:lnTo>
                    <a:pt x="97028" y="404876"/>
                  </a:lnTo>
                  <a:lnTo>
                    <a:pt x="67310" y="375666"/>
                  </a:lnTo>
                  <a:lnTo>
                    <a:pt x="43561" y="340233"/>
                  </a:lnTo>
                  <a:lnTo>
                    <a:pt x="26924" y="302133"/>
                  </a:lnTo>
                  <a:lnTo>
                    <a:pt x="18034" y="258953"/>
                  </a:lnTo>
                  <a:lnTo>
                    <a:pt x="17018" y="234823"/>
                  </a:lnTo>
                  <a:lnTo>
                    <a:pt x="21336" y="192913"/>
                  </a:lnTo>
                  <a:lnTo>
                    <a:pt x="34036" y="151003"/>
                  </a:lnTo>
                  <a:lnTo>
                    <a:pt x="54229" y="114300"/>
                  </a:lnTo>
                  <a:lnTo>
                    <a:pt x="80899" y="81280"/>
                  </a:lnTo>
                  <a:lnTo>
                    <a:pt x="113284" y="54610"/>
                  </a:lnTo>
                  <a:lnTo>
                    <a:pt x="150495" y="34290"/>
                  </a:lnTo>
                  <a:lnTo>
                    <a:pt x="191516" y="21590"/>
                  </a:lnTo>
                  <a:lnTo>
                    <a:pt x="235585" y="17780"/>
                  </a:lnTo>
                  <a:lnTo>
                    <a:pt x="258064" y="19050"/>
                  </a:lnTo>
                  <a:lnTo>
                    <a:pt x="320929" y="34290"/>
                  </a:lnTo>
                  <a:lnTo>
                    <a:pt x="358267" y="54610"/>
                  </a:lnTo>
                  <a:lnTo>
                    <a:pt x="390652" y="81280"/>
                  </a:lnTo>
                  <a:lnTo>
                    <a:pt x="417449" y="113030"/>
                  </a:lnTo>
                  <a:lnTo>
                    <a:pt x="437769" y="151003"/>
                  </a:lnTo>
                  <a:lnTo>
                    <a:pt x="450596" y="191643"/>
                  </a:lnTo>
                  <a:lnTo>
                    <a:pt x="455041" y="234823"/>
                  </a:lnTo>
                  <a:lnTo>
                    <a:pt x="455041" y="150914"/>
                  </a:lnTo>
                  <a:lnTo>
                    <a:pt x="417322" y="85090"/>
                  </a:lnTo>
                  <a:lnTo>
                    <a:pt x="385191" y="53340"/>
                  </a:lnTo>
                  <a:lnTo>
                    <a:pt x="347599" y="27940"/>
                  </a:lnTo>
                  <a:lnTo>
                    <a:pt x="304927" y="10160"/>
                  </a:lnTo>
                  <a:lnTo>
                    <a:pt x="258826" y="1270"/>
                  </a:lnTo>
                  <a:lnTo>
                    <a:pt x="234696" y="0"/>
                  </a:lnTo>
                  <a:lnTo>
                    <a:pt x="187325" y="5080"/>
                  </a:lnTo>
                  <a:lnTo>
                    <a:pt x="143129" y="19050"/>
                  </a:lnTo>
                  <a:lnTo>
                    <a:pt x="103124" y="41910"/>
                  </a:lnTo>
                  <a:lnTo>
                    <a:pt x="68453" y="69850"/>
                  </a:lnTo>
                  <a:lnTo>
                    <a:pt x="39624" y="105410"/>
                  </a:lnTo>
                  <a:lnTo>
                    <a:pt x="18161" y="145923"/>
                  </a:lnTo>
                  <a:lnTo>
                    <a:pt x="4572" y="190373"/>
                  </a:lnTo>
                  <a:lnTo>
                    <a:pt x="0" y="237363"/>
                  </a:lnTo>
                  <a:lnTo>
                    <a:pt x="1397" y="261493"/>
                  </a:lnTo>
                  <a:lnTo>
                    <a:pt x="11049" y="307213"/>
                  </a:lnTo>
                  <a:lnTo>
                    <a:pt x="29083" y="349123"/>
                  </a:lnTo>
                  <a:lnTo>
                    <a:pt x="54737" y="387096"/>
                  </a:lnTo>
                  <a:lnTo>
                    <a:pt x="86868" y="418846"/>
                  </a:lnTo>
                  <a:lnTo>
                    <a:pt x="124587" y="444246"/>
                  </a:lnTo>
                  <a:lnTo>
                    <a:pt x="167132" y="462026"/>
                  </a:lnTo>
                  <a:lnTo>
                    <a:pt x="213233" y="470916"/>
                  </a:lnTo>
                  <a:lnTo>
                    <a:pt x="261493" y="470916"/>
                  </a:lnTo>
                  <a:lnTo>
                    <a:pt x="307467" y="460756"/>
                  </a:lnTo>
                  <a:lnTo>
                    <a:pt x="369062" y="430276"/>
                  </a:lnTo>
                  <a:lnTo>
                    <a:pt x="403860" y="401066"/>
                  </a:lnTo>
                  <a:lnTo>
                    <a:pt x="432435" y="366776"/>
                  </a:lnTo>
                  <a:lnTo>
                    <a:pt x="454025" y="326263"/>
                  </a:lnTo>
                  <a:lnTo>
                    <a:pt x="467487" y="281813"/>
                  </a:lnTo>
                  <a:lnTo>
                    <a:pt x="472059" y="234823"/>
                  </a:lnTo>
                  <a:close/>
                </a:path>
              </a:pathLst>
            </a:custGeom>
            <a:solidFill>
              <a:srgbClr val="799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4826257" y="400560"/>
            <a:ext cx="2527300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300" spc="-11" dirty="0"/>
              <a:t>Computation</a:t>
            </a:r>
            <a:endParaRPr sz="3300"/>
          </a:p>
        </p:txBody>
      </p:sp>
      <p:sp>
        <p:nvSpPr>
          <p:cNvPr id="13" name="object 13"/>
          <p:cNvSpPr txBox="1"/>
          <p:nvPr/>
        </p:nvSpPr>
        <p:spPr>
          <a:xfrm>
            <a:off x="6045842" y="1101602"/>
            <a:ext cx="13906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51" dirty="0">
                <a:solidFill>
                  <a:srgbClr val="799699"/>
                </a:solidFill>
                <a:latin typeface="Georgia"/>
                <a:cs typeface="Georgia"/>
              </a:rPr>
              <a:t>2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04194" y="1408310"/>
            <a:ext cx="8360409" cy="79246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13" marR="5080" indent="-274313" algn="just">
              <a:lnSpc>
                <a:spcPct val="150000"/>
              </a:lnSpc>
              <a:spcBef>
                <a:spcPts val="100"/>
              </a:spcBef>
              <a:buClr>
                <a:srgbClr val="D16147"/>
              </a:buClr>
              <a:buSzPct val="85416"/>
              <a:buFont typeface="Segoe UI Symbol"/>
              <a:buChar char="⚫"/>
              <a:tabLst>
                <a:tab pos="287013" algn="l"/>
              </a:tabLst>
            </a:pPr>
            <a:r>
              <a:rPr dirty="0">
                <a:latin typeface="Cambria"/>
                <a:cs typeface="Cambria"/>
              </a:rPr>
              <a:t>Computation</a:t>
            </a:r>
            <a:r>
              <a:rPr spc="44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is</a:t>
            </a:r>
            <a:r>
              <a:rPr spc="45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a</a:t>
            </a:r>
            <a:r>
              <a:rPr spc="45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general</a:t>
            </a:r>
            <a:r>
              <a:rPr spc="44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term</a:t>
            </a:r>
            <a:r>
              <a:rPr spc="44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for</a:t>
            </a:r>
            <a:r>
              <a:rPr spc="44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any</a:t>
            </a:r>
            <a:r>
              <a:rPr spc="44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type</a:t>
            </a:r>
            <a:r>
              <a:rPr spc="459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of</a:t>
            </a:r>
            <a:r>
              <a:rPr spc="445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information </a:t>
            </a:r>
            <a:r>
              <a:rPr dirty="0">
                <a:latin typeface="Cambria"/>
                <a:cs typeface="Cambria"/>
              </a:rPr>
              <a:t>processing</a:t>
            </a:r>
            <a:r>
              <a:rPr spc="13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that</a:t>
            </a:r>
            <a:r>
              <a:rPr spc="14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can</a:t>
            </a:r>
            <a:r>
              <a:rPr spc="15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be</a:t>
            </a:r>
            <a:r>
              <a:rPr spc="15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represented</a:t>
            </a:r>
            <a:r>
              <a:rPr spc="13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as</a:t>
            </a:r>
            <a:r>
              <a:rPr spc="14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an</a:t>
            </a:r>
            <a:r>
              <a:rPr spc="14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algorithm</a:t>
            </a:r>
            <a:r>
              <a:rPr spc="135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precisely (mathematically).</a:t>
            </a:r>
            <a:endParaRPr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76400" y="6697669"/>
            <a:ext cx="8839200" cy="8255"/>
          </a:xfrm>
          <a:custGeom>
            <a:avLst/>
            <a:gdLst/>
            <a:ahLst/>
            <a:cxnLst/>
            <a:rect l="l" t="t" r="r" b="b"/>
            <a:pathLst>
              <a:path w="8839200" h="8254">
                <a:moveTo>
                  <a:pt x="0" y="7937"/>
                </a:moveTo>
                <a:lnTo>
                  <a:pt x="8839200" y="7937"/>
                </a:lnTo>
                <a:lnTo>
                  <a:pt x="8839200" y="0"/>
                </a:lnTo>
                <a:lnTo>
                  <a:pt x="0" y="0"/>
                </a:lnTo>
                <a:lnTo>
                  <a:pt x="0" y="7937"/>
                </a:lnTo>
                <a:close/>
              </a:path>
            </a:pathLst>
          </a:custGeom>
          <a:solidFill>
            <a:srgbClr val="C5D1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76400" y="1393957"/>
            <a:ext cx="8839200" cy="4994911"/>
          </a:xfrm>
          <a:custGeom>
            <a:avLst/>
            <a:gdLst/>
            <a:ahLst/>
            <a:cxnLst/>
            <a:rect l="l" t="t" r="r" b="b"/>
            <a:pathLst>
              <a:path w="8839200" h="4994910">
                <a:moveTo>
                  <a:pt x="0" y="4994656"/>
                </a:moveTo>
                <a:lnTo>
                  <a:pt x="8839200" y="4994656"/>
                </a:lnTo>
                <a:lnTo>
                  <a:pt x="8839200" y="0"/>
                </a:lnTo>
                <a:lnTo>
                  <a:pt x="0" y="0"/>
                </a:lnTo>
                <a:lnTo>
                  <a:pt x="0" y="4994656"/>
                </a:lnTo>
                <a:close/>
              </a:path>
            </a:pathLst>
          </a:custGeom>
          <a:solidFill>
            <a:srgbClr val="C5D1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4000" y="6705599"/>
            <a:ext cx="9144000" cy="152400"/>
          </a:xfrm>
          <a:custGeom>
            <a:avLst/>
            <a:gdLst/>
            <a:ahLst/>
            <a:cxnLst/>
            <a:rect l="l" t="t" r="r" b="b"/>
            <a:pathLst>
              <a:path w="9144000" h="152400">
                <a:moveTo>
                  <a:pt x="9144000" y="0"/>
                </a:moveTo>
                <a:lnTo>
                  <a:pt x="0" y="0"/>
                </a:lnTo>
                <a:lnTo>
                  <a:pt x="0" y="152400"/>
                </a:lnTo>
                <a:lnTo>
                  <a:pt x="9144000" y="1524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1524000" y="0"/>
            <a:ext cx="9144000" cy="6858000"/>
            <a:chOff x="0" y="0"/>
            <a:chExt cx="9144000" cy="6858000"/>
          </a:xfrm>
        </p:grpSpPr>
        <p:sp>
          <p:nvSpPr>
            <p:cNvPr id="6" name="object 6"/>
            <p:cNvSpPr/>
            <p:nvPr/>
          </p:nvSpPr>
          <p:spPr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l" t="t" r="r" b="b"/>
              <a:pathLst>
                <a:path w="9144000" h="6858000">
                  <a:moveTo>
                    <a:pt x="9144000" y="0"/>
                  </a:moveTo>
                  <a:lnTo>
                    <a:pt x="8991600" y="0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1393952"/>
                  </a:lnTo>
                  <a:lnTo>
                    <a:pt x="0" y="6858000"/>
                  </a:lnTo>
                  <a:lnTo>
                    <a:pt x="152400" y="6858000"/>
                  </a:lnTo>
                  <a:lnTo>
                    <a:pt x="152400" y="1393952"/>
                  </a:lnTo>
                  <a:lnTo>
                    <a:pt x="8991600" y="1393952"/>
                  </a:lnTo>
                  <a:lnTo>
                    <a:pt x="8991600" y="6858000"/>
                  </a:lnTo>
                  <a:lnTo>
                    <a:pt x="9144000" y="6858000"/>
                  </a:lnTo>
                  <a:lnTo>
                    <a:pt x="9144000" y="139395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9352" y="6388608"/>
              <a:ext cx="8832850" cy="309245"/>
            </a:xfrm>
            <a:custGeom>
              <a:avLst/>
              <a:gdLst/>
              <a:ahLst/>
              <a:cxnLst/>
              <a:rect l="l" t="t" r="r" b="b"/>
              <a:pathLst>
                <a:path w="8832850" h="309245">
                  <a:moveTo>
                    <a:pt x="8832723" y="0"/>
                  </a:moveTo>
                  <a:lnTo>
                    <a:pt x="0" y="0"/>
                  </a:lnTo>
                  <a:lnTo>
                    <a:pt x="0" y="309054"/>
                  </a:lnTo>
                  <a:lnTo>
                    <a:pt x="8832723" y="309054"/>
                  </a:lnTo>
                  <a:lnTo>
                    <a:pt x="8832723" y="0"/>
                  </a:lnTo>
                  <a:close/>
                </a:path>
              </a:pathLst>
            </a:custGeom>
            <a:solidFill>
              <a:srgbClr val="8AAC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2400" y="155447"/>
              <a:ext cx="8832850" cy="6546850"/>
            </a:xfrm>
            <a:custGeom>
              <a:avLst/>
              <a:gdLst/>
              <a:ahLst/>
              <a:cxnLst/>
              <a:rect l="l" t="t" r="r" b="b"/>
              <a:pathLst>
                <a:path w="8832850" h="6546850">
                  <a:moveTo>
                    <a:pt x="0" y="6546723"/>
                  </a:moveTo>
                  <a:lnTo>
                    <a:pt x="8832723" y="6546723"/>
                  </a:lnTo>
                  <a:lnTo>
                    <a:pt x="8832723" y="0"/>
                  </a:lnTo>
                  <a:lnTo>
                    <a:pt x="0" y="0"/>
                  </a:lnTo>
                  <a:lnTo>
                    <a:pt x="0" y="6546723"/>
                  </a:lnTo>
                  <a:close/>
                </a:path>
              </a:pathLst>
            </a:custGeom>
            <a:ln w="9144">
              <a:solidFill>
                <a:srgbClr val="7996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2400" y="1277111"/>
              <a:ext cx="8832850" cy="0"/>
            </a:xfrm>
            <a:custGeom>
              <a:avLst/>
              <a:gdLst/>
              <a:ahLst/>
              <a:cxnLst/>
              <a:rect l="l" t="t" r="r" b="b"/>
              <a:pathLst>
                <a:path w="8832850">
                  <a:moveTo>
                    <a:pt x="0" y="0"/>
                  </a:moveTo>
                  <a:lnTo>
                    <a:pt x="8832723" y="0"/>
                  </a:lnTo>
                </a:path>
              </a:pathLst>
            </a:custGeom>
            <a:ln w="9144">
              <a:solidFill>
                <a:srgbClr val="79969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67200" y="955547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255397" y="3937"/>
                  </a:lnTo>
                  <a:lnTo>
                    <a:pt x="208407" y="15493"/>
                  </a:lnTo>
                  <a:lnTo>
                    <a:pt x="164719" y="34036"/>
                  </a:lnTo>
                  <a:lnTo>
                    <a:pt x="124840" y="58800"/>
                  </a:lnTo>
                  <a:lnTo>
                    <a:pt x="89280" y="89280"/>
                  </a:lnTo>
                  <a:lnTo>
                    <a:pt x="58800" y="124713"/>
                  </a:lnTo>
                  <a:lnTo>
                    <a:pt x="34036" y="164718"/>
                  </a:lnTo>
                  <a:lnTo>
                    <a:pt x="15494" y="208406"/>
                  </a:lnTo>
                  <a:lnTo>
                    <a:pt x="3937" y="255397"/>
                  </a:lnTo>
                  <a:lnTo>
                    <a:pt x="0" y="304800"/>
                  </a:lnTo>
                  <a:lnTo>
                    <a:pt x="3937" y="354202"/>
                  </a:lnTo>
                  <a:lnTo>
                    <a:pt x="15494" y="401065"/>
                  </a:lnTo>
                  <a:lnTo>
                    <a:pt x="34036" y="444880"/>
                  </a:lnTo>
                  <a:lnTo>
                    <a:pt x="58800" y="484759"/>
                  </a:lnTo>
                  <a:lnTo>
                    <a:pt x="89280" y="520318"/>
                  </a:lnTo>
                  <a:lnTo>
                    <a:pt x="124840" y="550799"/>
                  </a:lnTo>
                  <a:lnTo>
                    <a:pt x="164719" y="575563"/>
                  </a:lnTo>
                  <a:lnTo>
                    <a:pt x="208534" y="594105"/>
                  </a:lnTo>
                  <a:lnTo>
                    <a:pt x="255397" y="605663"/>
                  </a:lnTo>
                  <a:lnTo>
                    <a:pt x="304800" y="609600"/>
                  </a:lnTo>
                  <a:lnTo>
                    <a:pt x="354202" y="605663"/>
                  </a:lnTo>
                  <a:lnTo>
                    <a:pt x="401065" y="594105"/>
                  </a:lnTo>
                  <a:lnTo>
                    <a:pt x="444880" y="575563"/>
                  </a:lnTo>
                  <a:lnTo>
                    <a:pt x="484759" y="550799"/>
                  </a:lnTo>
                  <a:lnTo>
                    <a:pt x="520319" y="520318"/>
                  </a:lnTo>
                  <a:lnTo>
                    <a:pt x="550799" y="484759"/>
                  </a:lnTo>
                  <a:lnTo>
                    <a:pt x="575563" y="444880"/>
                  </a:lnTo>
                  <a:lnTo>
                    <a:pt x="594105" y="401065"/>
                  </a:lnTo>
                  <a:lnTo>
                    <a:pt x="605536" y="354202"/>
                  </a:lnTo>
                  <a:lnTo>
                    <a:pt x="609600" y="304800"/>
                  </a:lnTo>
                  <a:lnTo>
                    <a:pt x="605536" y="255397"/>
                  </a:lnTo>
                  <a:lnTo>
                    <a:pt x="593978" y="208406"/>
                  </a:lnTo>
                  <a:lnTo>
                    <a:pt x="575563" y="164718"/>
                  </a:lnTo>
                  <a:lnTo>
                    <a:pt x="550799" y="124713"/>
                  </a:lnTo>
                  <a:lnTo>
                    <a:pt x="520319" y="89280"/>
                  </a:lnTo>
                  <a:lnTo>
                    <a:pt x="484759" y="58800"/>
                  </a:lnTo>
                  <a:lnTo>
                    <a:pt x="444880" y="34036"/>
                  </a:lnTo>
                  <a:lnTo>
                    <a:pt x="401065" y="15493"/>
                  </a:lnTo>
                  <a:lnTo>
                    <a:pt x="354202" y="3937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335780" y="1025651"/>
              <a:ext cx="472440" cy="471170"/>
            </a:xfrm>
            <a:custGeom>
              <a:avLst/>
              <a:gdLst/>
              <a:ahLst/>
              <a:cxnLst/>
              <a:rect l="l" t="t" r="r" b="b"/>
              <a:pathLst>
                <a:path w="472439" h="471169">
                  <a:moveTo>
                    <a:pt x="438023" y="234823"/>
                  </a:moveTo>
                  <a:lnTo>
                    <a:pt x="437261" y="215773"/>
                  </a:lnTo>
                  <a:lnTo>
                    <a:pt x="429260" y="176403"/>
                  </a:lnTo>
                  <a:lnTo>
                    <a:pt x="421132" y="156768"/>
                  </a:lnTo>
                  <a:lnTo>
                    <a:pt x="421132" y="237363"/>
                  </a:lnTo>
                  <a:lnTo>
                    <a:pt x="420116" y="256413"/>
                  </a:lnTo>
                  <a:lnTo>
                    <a:pt x="406146" y="309753"/>
                  </a:lnTo>
                  <a:lnTo>
                    <a:pt x="378206" y="354203"/>
                  </a:lnTo>
                  <a:lnTo>
                    <a:pt x="338709" y="389636"/>
                  </a:lnTo>
                  <a:lnTo>
                    <a:pt x="272161" y="417576"/>
                  </a:lnTo>
                  <a:lnTo>
                    <a:pt x="234696" y="421386"/>
                  </a:lnTo>
                  <a:lnTo>
                    <a:pt x="215646" y="420116"/>
                  </a:lnTo>
                  <a:lnTo>
                    <a:pt x="162941" y="406146"/>
                  </a:lnTo>
                  <a:lnTo>
                    <a:pt x="117348" y="378206"/>
                  </a:lnTo>
                  <a:lnTo>
                    <a:pt x="81788" y="337693"/>
                  </a:lnTo>
                  <a:lnTo>
                    <a:pt x="58801" y="289433"/>
                  </a:lnTo>
                  <a:lnTo>
                    <a:pt x="50927" y="234823"/>
                  </a:lnTo>
                  <a:lnTo>
                    <a:pt x="51943" y="215773"/>
                  </a:lnTo>
                  <a:lnTo>
                    <a:pt x="65913" y="162433"/>
                  </a:lnTo>
                  <a:lnTo>
                    <a:pt x="93853" y="117983"/>
                  </a:lnTo>
                  <a:lnTo>
                    <a:pt x="133477" y="82550"/>
                  </a:lnTo>
                  <a:lnTo>
                    <a:pt x="182118" y="59690"/>
                  </a:lnTo>
                  <a:lnTo>
                    <a:pt x="237363" y="50800"/>
                  </a:lnTo>
                  <a:lnTo>
                    <a:pt x="256413" y="52070"/>
                  </a:lnTo>
                  <a:lnTo>
                    <a:pt x="340614" y="83820"/>
                  </a:lnTo>
                  <a:lnTo>
                    <a:pt x="379730" y="119253"/>
                  </a:lnTo>
                  <a:lnTo>
                    <a:pt x="407162" y="164973"/>
                  </a:lnTo>
                  <a:lnTo>
                    <a:pt x="420370" y="218313"/>
                  </a:lnTo>
                  <a:lnTo>
                    <a:pt x="421132" y="237363"/>
                  </a:lnTo>
                  <a:lnTo>
                    <a:pt x="421132" y="156768"/>
                  </a:lnTo>
                  <a:lnTo>
                    <a:pt x="392303" y="107950"/>
                  </a:lnTo>
                  <a:lnTo>
                    <a:pt x="364998" y="81280"/>
                  </a:lnTo>
                  <a:lnTo>
                    <a:pt x="332867" y="58420"/>
                  </a:lnTo>
                  <a:lnTo>
                    <a:pt x="296545" y="43180"/>
                  </a:lnTo>
                  <a:lnTo>
                    <a:pt x="257175" y="35560"/>
                  </a:lnTo>
                  <a:lnTo>
                    <a:pt x="236347" y="34290"/>
                  </a:lnTo>
                  <a:lnTo>
                    <a:pt x="195707" y="38100"/>
                  </a:lnTo>
                  <a:lnTo>
                    <a:pt x="157861" y="49530"/>
                  </a:lnTo>
                  <a:lnTo>
                    <a:pt x="123317" y="68580"/>
                  </a:lnTo>
                  <a:lnTo>
                    <a:pt x="93345" y="92710"/>
                  </a:lnTo>
                  <a:lnTo>
                    <a:pt x="68707" y="123063"/>
                  </a:lnTo>
                  <a:lnTo>
                    <a:pt x="50038" y="157353"/>
                  </a:lnTo>
                  <a:lnTo>
                    <a:pt x="38100" y="195453"/>
                  </a:lnTo>
                  <a:lnTo>
                    <a:pt x="34036" y="234823"/>
                  </a:lnTo>
                  <a:lnTo>
                    <a:pt x="34798" y="256413"/>
                  </a:lnTo>
                  <a:lnTo>
                    <a:pt x="42799" y="295783"/>
                  </a:lnTo>
                  <a:lnTo>
                    <a:pt x="58166" y="331343"/>
                  </a:lnTo>
                  <a:lnTo>
                    <a:pt x="79756" y="364236"/>
                  </a:lnTo>
                  <a:lnTo>
                    <a:pt x="107188" y="390906"/>
                  </a:lnTo>
                  <a:lnTo>
                    <a:pt x="139319" y="413766"/>
                  </a:lnTo>
                  <a:lnTo>
                    <a:pt x="175641" y="429006"/>
                  </a:lnTo>
                  <a:lnTo>
                    <a:pt x="214884" y="436626"/>
                  </a:lnTo>
                  <a:lnTo>
                    <a:pt x="235585" y="437896"/>
                  </a:lnTo>
                  <a:lnTo>
                    <a:pt x="256286" y="436626"/>
                  </a:lnTo>
                  <a:lnTo>
                    <a:pt x="295783" y="429006"/>
                  </a:lnTo>
                  <a:lnTo>
                    <a:pt x="364363" y="392176"/>
                  </a:lnTo>
                  <a:lnTo>
                    <a:pt x="391795" y="364236"/>
                  </a:lnTo>
                  <a:lnTo>
                    <a:pt x="413512" y="332613"/>
                  </a:lnTo>
                  <a:lnTo>
                    <a:pt x="429006" y="297053"/>
                  </a:lnTo>
                  <a:lnTo>
                    <a:pt x="437134" y="257683"/>
                  </a:lnTo>
                  <a:lnTo>
                    <a:pt x="438023" y="234823"/>
                  </a:lnTo>
                  <a:close/>
                </a:path>
                <a:path w="472439" h="471169">
                  <a:moveTo>
                    <a:pt x="472059" y="234823"/>
                  </a:moveTo>
                  <a:lnTo>
                    <a:pt x="470662" y="210693"/>
                  </a:lnTo>
                  <a:lnTo>
                    <a:pt x="461137" y="164973"/>
                  </a:lnTo>
                  <a:lnTo>
                    <a:pt x="455041" y="150914"/>
                  </a:lnTo>
                  <a:lnTo>
                    <a:pt x="455041" y="234823"/>
                  </a:lnTo>
                  <a:lnTo>
                    <a:pt x="455041" y="237363"/>
                  </a:lnTo>
                  <a:lnTo>
                    <a:pt x="450723" y="279273"/>
                  </a:lnTo>
                  <a:lnTo>
                    <a:pt x="438150" y="321183"/>
                  </a:lnTo>
                  <a:lnTo>
                    <a:pt x="417830" y="357886"/>
                  </a:lnTo>
                  <a:lnTo>
                    <a:pt x="391287" y="390906"/>
                  </a:lnTo>
                  <a:lnTo>
                    <a:pt x="358902" y="417576"/>
                  </a:lnTo>
                  <a:lnTo>
                    <a:pt x="321691" y="437896"/>
                  </a:lnTo>
                  <a:lnTo>
                    <a:pt x="280543" y="450596"/>
                  </a:lnTo>
                  <a:lnTo>
                    <a:pt x="236347" y="454406"/>
                  </a:lnTo>
                  <a:lnTo>
                    <a:pt x="213995" y="453136"/>
                  </a:lnTo>
                  <a:lnTo>
                    <a:pt x="171323" y="445516"/>
                  </a:lnTo>
                  <a:lnTo>
                    <a:pt x="131953" y="429006"/>
                  </a:lnTo>
                  <a:lnTo>
                    <a:pt x="97028" y="404876"/>
                  </a:lnTo>
                  <a:lnTo>
                    <a:pt x="67310" y="375666"/>
                  </a:lnTo>
                  <a:lnTo>
                    <a:pt x="43561" y="340233"/>
                  </a:lnTo>
                  <a:lnTo>
                    <a:pt x="26924" y="302133"/>
                  </a:lnTo>
                  <a:lnTo>
                    <a:pt x="18034" y="258953"/>
                  </a:lnTo>
                  <a:lnTo>
                    <a:pt x="17018" y="234823"/>
                  </a:lnTo>
                  <a:lnTo>
                    <a:pt x="21336" y="192913"/>
                  </a:lnTo>
                  <a:lnTo>
                    <a:pt x="34036" y="151003"/>
                  </a:lnTo>
                  <a:lnTo>
                    <a:pt x="54229" y="114300"/>
                  </a:lnTo>
                  <a:lnTo>
                    <a:pt x="80899" y="81280"/>
                  </a:lnTo>
                  <a:lnTo>
                    <a:pt x="113284" y="54610"/>
                  </a:lnTo>
                  <a:lnTo>
                    <a:pt x="150495" y="34290"/>
                  </a:lnTo>
                  <a:lnTo>
                    <a:pt x="191516" y="21590"/>
                  </a:lnTo>
                  <a:lnTo>
                    <a:pt x="235585" y="17780"/>
                  </a:lnTo>
                  <a:lnTo>
                    <a:pt x="258064" y="19050"/>
                  </a:lnTo>
                  <a:lnTo>
                    <a:pt x="320929" y="34290"/>
                  </a:lnTo>
                  <a:lnTo>
                    <a:pt x="358267" y="54610"/>
                  </a:lnTo>
                  <a:lnTo>
                    <a:pt x="390652" y="81280"/>
                  </a:lnTo>
                  <a:lnTo>
                    <a:pt x="417449" y="113030"/>
                  </a:lnTo>
                  <a:lnTo>
                    <a:pt x="437769" y="151003"/>
                  </a:lnTo>
                  <a:lnTo>
                    <a:pt x="450596" y="191643"/>
                  </a:lnTo>
                  <a:lnTo>
                    <a:pt x="455041" y="234823"/>
                  </a:lnTo>
                  <a:lnTo>
                    <a:pt x="455041" y="150914"/>
                  </a:lnTo>
                  <a:lnTo>
                    <a:pt x="417322" y="85090"/>
                  </a:lnTo>
                  <a:lnTo>
                    <a:pt x="385191" y="53340"/>
                  </a:lnTo>
                  <a:lnTo>
                    <a:pt x="347599" y="27940"/>
                  </a:lnTo>
                  <a:lnTo>
                    <a:pt x="304927" y="10160"/>
                  </a:lnTo>
                  <a:lnTo>
                    <a:pt x="258826" y="1270"/>
                  </a:lnTo>
                  <a:lnTo>
                    <a:pt x="234696" y="0"/>
                  </a:lnTo>
                  <a:lnTo>
                    <a:pt x="187325" y="5080"/>
                  </a:lnTo>
                  <a:lnTo>
                    <a:pt x="143129" y="19050"/>
                  </a:lnTo>
                  <a:lnTo>
                    <a:pt x="103124" y="41910"/>
                  </a:lnTo>
                  <a:lnTo>
                    <a:pt x="68453" y="69850"/>
                  </a:lnTo>
                  <a:lnTo>
                    <a:pt x="39624" y="105410"/>
                  </a:lnTo>
                  <a:lnTo>
                    <a:pt x="18161" y="145923"/>
                  </a:lnTo>
                  <a:lnTo>
                    <a:pt x="4572" y="190373"/>
                  </a:lnTo>
                  <a:lnTo>
                    <a:pt x="0" y="237363"/>
                  </a:lnTo>
                  <a:lnTo>
                    <a:pt x="1397" y="261493"/>
                  </a:lnTo>
                  <a:lnTo>
                    <a:pt x="11049" y="307213"/>
                  </a:lnTo>
                  <a:lnTo>
                    <a:pt x="29083" y="349123"/>
                  </a:lnTo>
                  <a:lnTo>
                    <a:pt x="54737" y="387096"/>
                  </a:lnTo>
                  <a:lnTo>
                    <a:pt x="86868" y="418846"/>
                  </a:lnTo>
                  <a:lnTo>
                    <a:pt x="124587" y="444246"/>
                  </a:lnTo>
                  <a:lnTo>
                    <a:pt x="167132" y="462026"/>
                  </a:lnTo>
                  <a:lnTo>
                    <a:pt x="213233" y="470916"/>
                  </a:lnTo>
                  <a:lnTo>
                    <a:pt x="261493" y="470916"/>
                  </a:lnTo>
                  <a:lnTo>
                    <a:pt x="307467" y="460756"/>
                  </a:lnTo>
                  <a:lnTo>
                    <a:pt x="369062" y="430276"/>
                  </a:lnTo>
                  <a:lnTo>
                    <a:pt x="403860" y="401066"/>
                  </a:lnTo>
                  <a:lnTo>
                    <a:pt x="432435" y="366776"/>
                  </a:lnTo>
                  <a:lnTo>
                    <a:pt x="454025" y="326263"/>
                  </a:lnTo>
                  <a:lnTo>
                    <a:pt x="467487" y="281813"/>
                  </a:lnTo>
                  <a:lnTo>
                    <a:pt x="472059" y="234823"/>
                  </a:lnTo>
                  <a:close/>
                </a:path>
              </a:pathLst>
            </a:custGeom>
            <a:solidFill>
              <a:srgbClr val="799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4188972" y="353009"/>
            <a:ext cx="470535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dirty="0"/>
              <a:t>Strings</a:t>
            </a:r>
            <a:r>
              <a:rPr sz="3600" spc="-135" dirty="0"/>
              <a:t> </a:t>
            </a:r>
            <a:r>
              <a:rPr sz="3600" dirty="0"/>
              <a:t>and</a:t>
            </a:r>
            <a:r>
              <a:rPr sz="3600" spc="-131" dirty="0"/>
              <a:t> </a:t>
            </a:r>
            <a:r>
              <a:rPr sz="3600" spc="-11" dirty="0"/>
              <a:t>Languages</a:t>
            </a:r>
            <a:endParaRPr sz="3600"/>
          </a:p>
        </p:txBody>
      </p:sp>
      <p:sp>
        <p:nvSpPr>
          <p:cNvPr id="13" name="object 13"/>
          <p:cNvSpPr txBox="1"/>
          <p:nvPr/>
        </p:nvSpPr>
        <p:spPr>
          <a:xfrm>
            <a:off x="1866090" y="1101603"/>
            <a:ext cx="6821805" cy="449764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76993" algn="ctr">
              <a:spcBef>
                <a:spcPts val="95"/>
              </a:spcBef>
            </a:pPr>
            <a:r>
              <a:rPr sz="1600" spc="-25" dirty="0">
                <a:solidFill>
                  <a:srgbClr val="799699"/>
                </a:solidFill>
                <a:latin typeface="Georgia"/>
                <a:cs typeface="Georgia"/>
              </a:rPr>
              <a:t>20</a:t>
            </a:r>
            <a:endParaRPr sz="1600">
              <a:latin typeface="Georgia"/>
              <a:cs typeface="Georgia"/>
            </a:endParaRPr>
          </a:p>
          <a:p>
            <a:pPr>
              <a:spcBef>
                <a:spcPts val="635"/>
              </a:spcBef>
            </a:pPr>
            <a:endParaRPr sz="1600">
              <a:latin typeface="Georgia"/>
              <a:cs typeface="Georgia"/>
            </a:endParaRPr>
          </a:p>
          <a:p>
            <a:pPr marL="323843" indent="-273044">
              <a:spcBef>
                <a:spcPts val="5"/>
              </a:spcBef>
              <a:buClr>
                <a:srgbClr val="D16147"/>
              </a:buClr>
              <a:buSzPct val="85000"/>
              <a:buFont typeface="Segoe UI Symbol"/>
              <a:buChar char="⚫"/>
              <a:tabLst>
                <a:tab pos="323843" algn="l"/>
              </a:tabLst>
            </a:pPr>
            <a:r>
              <a:rPr sz="2000" b="1" dirty="0">
                <a:solidFill>
                  <a:srgbClr val="A3001F"/>
                </a:solidFill>
                <a:latin typeface="Cambria"/>
                <a:cs typeface="Cambria"/>
              </a:rPr>
              <a:t>Empty</a:t>
            </a:r>
            <a:r>
              <a:rPr sz="2000" b="1" spc="-71" dirty="0">
                <a:solidFill>
                  <a:srgbClr val="A3001F"/>
                </a:solidFill>
                <a:latin typeface="Cambria"/>
                <a:cs typeface="Cambria"/>
              </a:rPr>
              <a:t> </a:t>
            </a:r>
            <a:r>
              <a:rPr sz="2000" b="1" spc="-11" dirty="0">
                <a:solidFill>
                  <a:srgbClr val="A3001F"/>
                </a:solidFill>
                <a:latin typeface="Cambria"/>
                <a:cs typeface="Cambria"/>
              </a:rPr>
              <a:t>language</a:t>
            </a:r>
            <a:r>
              <a:rPr sz="2000" spc="-11" dirty="0">
                <a:latin typeface="Cambria"/>
                <a:cs typeface="Cambria"/>
              </a:rPr>
              <a:t>: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dirty="0">
                <a:latin typeface="Symbol"/>
                <a:cs typeface="Symbol"/>
              </a:rPr>
              <a:t>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mbria"/>
                <a:cs typeface="Cambria"/>
              </a:rPr>
              <a:t>=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{</a:t>
            </a:r>
            <a:r>
              <a:rPr sz="2000" spc="-71" dirty="0">
                <a:latin typeface="Cambria"/>
                <a:cs typeface="Cambria"/>
              </a:rPr>
              <a:t> </a:t>
            </a:r>
            <a:r>
              <a:rPr sz="2000" spc="-51" dirty="0">
                <a:latin typeface="Cambria"/>
                <a:cs typeface="Cambria"/>
              </a:rPr>
              <a:t>}</a:t>
            </a:r>
            <a:endParaRPr sz="2000">
              <a:latin typeface="Cambria"/>
              <a:cs typeface="Cambria"/>
            </a:endParaRPr>
          </a:p>
          <a:p>
            <a:pPr marL="598790" lvl="1" indent="-273678">
              <a:spcBef>
                <a:spcPts val="1705"/>
              </a:spcBef>
              <a:buClr>
                <a:srgbClr val="CCB400"/>
              </a:buClr>
              <a:buSzPct val="70000"/>
              <a:buFont typeface="Wingdings"/>
              <a:buChar char=""/>
              <a:tabLst>
                <a:tab pos="598790" algn="l"/>
              </a:tabLst>
            </a:pPr>
            <a:r>
              <a:rPr sz="2000" dirty="0">
                <a:latin typeface="Cambria"/>
                <a:cs typeface="Cambria"/>
              </a:rPr>
              <a:t>The</a:t>
            </a:r>
            <a:r>
              <a:rPr sz="2000" spc="-31" dirty="0">
                <a:latin typeface="Cambria"/>
                <a:cs typeface="Cambria"/>
              </a:rPr>
              <a:t> </a:t>
            </a:r>
            <a:r>
              <a:rPr sz="2000" spc="-11" dirty="0">
                <a:latin typeface="Cambria"/>
                <a:cs typeface="Cambria"/>
              </a:rPr>
              <a:t>language</a:t>
            </a:r>
            <a:r>
              <a:rPr sz="2000" spc="-7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{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}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spc="-11" dirty="0">
                <a:latin typeface="Cambria"/>
                <a:cs typeface="Cambria"/>
              </a:rPr>
              <a:t>consisting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of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the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empty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spc="-11" dirty="0">
                <a:latin typeface="Cambria"/>
                <a:cs typeface="Cambria"/>
              </a:rPr>
              <a:t>string</a:t>
            </a:r>
            <a:endParaRPr sz="2000">
              <a:latin typeface="Cambria"/>
              <a:cs typeface="Cambria"/>
            </a:endParaRPr>
          </a:p>
          <a:p>
            <a:pPr marL="598790" lvl="1" indent="-273678">
              <a:spcBef>
                <a:spcPts val="1689"/>
              </a:spcBef>
              <a:buClr>
                <a:srgbClr val="CCB400"/>
              </a:buClr>
              <a:buSzPct val="70000"/>
              <a:buFont typeface="Wingdings"/>
              <a:buChar char=""/>
              <a:tabLst>
                <a:tab pos="598790" algn="l"/>
              </a:tabLst>
            </a:pPr>
            <a:r>
              <a:rPr sz="2000" dirty="0">
                <a:latin typeface="Cambria"/>
                <a:cs typeface="Cambria"/>
              </a:rPr>
              <a:t>Note:</a:t>
            </a:r>
            <a:r>
              <a:rPr sz="2000" spc="-75" dirty="0">
                <a:latin typeface="Cambria"/>
                <a:cs typeface="Cambria"/>
              </a:rPr>
              <a:t> </a:t>
            </a:r>
            <a:r>
              <a:rPr sz="2000" dirty="0">
                <a:latin typeface="Symbol"/>
                <a:cs typeface="Symbol"/>
              </a:rPr>
              <a:t></a:t>
            </a:r>
            <a:r>
              <a:rPr sz="2000" spc="-1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Symbol"/>
                <a:cs typeface="Symbol"/>
              </a:rPr>
              <a:t></a:t>
            </a:r>
            <a:r>
              <a:rPr sz="2000" spc="-111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Cambria"/>
                <a:cs typeface="Cambria"/>
              </a:rPr>
              <a:t>{e}</a:t>
            </a:r>
            <a:endParaRPr sz="2000">
              <a:latin typeface="Cambria"/>
              <a:cs typeface="Cambria"/>
            </a:endParaRPr>
          </a:p>
          <a:p>
            <a:pPr marL="323843" indent="-273044">
              <a:spcBef>
                <a:spcPts val="1711"/>
              </a:spcBef>
              <a:buClr>
                <a:srgbClr val="D16147"/>
              </a:buClr>
              <a:buSzPct val="85000"/>
              <a:buFont typeface="Segoe UI Symbol"/>
              <a:buChar char="⚫"/>
              <a:tabLst>
                <a:tab pos="323843" algn="l"/>
              </a:tabLst>
            </a:pPr>
            <a:r>
              <a:rPr sz="2000" b="1" spc="-11" dirty="0">
                <a:solidFill>
                  <a:srgbClr val="A3001F"/>
                </a:solidFill>
                <a:latin typeface="Cambria"/>
                <a:cs typeface="Cambria"/>
              </a:rPr>
              <a:t>Languages</a:t>
            </a:r>
            <a:r>
              <a:rPr sz="2000" b="1" spc="-5" dirty="0">
                <a:solidFill>
                  <a:srgbClr val="A3001F"/>
                </a:solidFill>
                <a:latin typeface="Cambria"/>
                <a:cs typeface="Cambria"/>
              </a:rPr>
              <a:t> </a:t>
            </a:r>
            <a:r>
              <a:rPr sz="2000" b="1" dirty="0">
                <a:solidFill>
                  <a:srgbClr val="A3001F"/>
                </a:solidFill>
                <a:latin typeface="Cambria"/>
                <a:cs typeface="Cambria"/>
              </a:rPr>
              <a:t>can</a:t>
            </a:r>
            <a:r>
              <a:rPr sz="2000" b="1" spc="-15" dirty="0">
                <a:solidFill>
                  <a:srgbClr val="A3001F"/>
                </a:solidFill>
                <a:latin typeface="Cambria"/>
                <a:cs typeface="Cambria"/>
              </a:rPr>
              <a:t> </a:t>
            </a:r>
            <a:r>
              <a:rPr sz="2000" b="1" dirty="0">
                <a:solidFill>
                  <a:srgbClr val="A3001F"/>
                </a:solidFill>
                <a:latin typeface="Cambria"/>
                <a:cs typeface="Cambria"/>
              </a:rPr>
              <a:t>be</a:t>
            </a:r>
            <a:r>
              <a:rPr sz="2000" b="1" spc="-35" dirty="0">
                <a:solidFill>
                  <a:srgbClr val="A3001F"/>
                </a:solidFill>
                <a:latin typeface="Cambria"/>
                <a:cs typeface="Cambria"/>
              </a:rPr>
              <a:t> </a:t>
            </a:r>
            <a:r>
              <a:rPr sz="2000" b="1" spc="-11" dirty="0">
                <a:solidFill>
                  <a:srgbClr val="A3001F"/>
                </a:solidFill>
                <a:latin typeface="Cambria"/>
                <a:cs typeface="Cambria"/>
              </a:rPr>
              <a:t>finite</a:t>
            </a:r>
            <a:r>
              <a:rPr sz="2000" b="1" spc="-80" dirty="0">
                <a:solidFill>
                  <a:srgbClr val="A3001F"/>
                </a:solidFill>
                <a:latin typeface="Cambria"/>
                <a:cs typeface="Cambria"/>
              </a:rPr>
              <a:t> </a:t>
            </a:r>
            <a:r>
              <a:rPr sz="2000" b="1" dirty="0">
                <a:solidFill>
                  <a:srgbClr val="A3001F"/>
                </a:solidFill>
                <a:latin typeface="Cambria"/>
                <a:cs typeface="Cambria"/>
              </a:rPr>
              <a:t>or</a:t>
            </a:r>
            <a:r>
              <a:rPr sz="2000" b="1" spc="-51" dirty="0">
                <a:solidFill>
                  <a:srgbClr val="A3001F"/>
                </a:solidFill>
                <a:latin typeface="Cambria"/>
                <a:cs typeface="Cambria"/>
              </a:rPr>
              <a:t> </a:t>
            </a:r>
            <a:r>
              <a:rPr sz="2000" b="1" spc="-11" dirty="0">
                <a:solidFill>
                  <a:srgbClr val="A3001F"/>
                </a:solidFill>
                <a:latin typeface="Cambria"/>
                <a:cs typeface="Cambria"/>
              </a:rPr>
              <a:t>infinite</a:t>
            </a:r>
            <a:endParaRPr sz="2000">
              <a:latin typeface="Cambria"/>
              <a:cs typeface="Cambria"/>
            </a:endParaRPr>
          </a:p>
          <a:p>
            <a:pPr marL="654034" lvl="1" indent="-328922">
              <a:spcBef>
                <a:spcPts val="1700"/>
              </a:spcBef>
              <a:buClr>
                <a:srgbClr val="CCB400"/>
              </a:buClr>
              <a:buSzPct val="70000"/>
              <a:buFont typeface="Wingdings"/>
              <a:buChar char=""/>
              <a:tabLst>
                <a:tab pos="654034" algn="l"/>
              </a:tabLst>
            </a:pPr>
            <a:r>
              <a:rPr sz="2000" dirty="0">
                <a:latin typeface="Cambria"/>
                <a:cs typeface="Cambria"/>
              </a:rPr>
              <a:t>L1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=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{</a:t>
            </a:r>
            <a:r>
              <a:rPr sz="2000" i="1" dirty="0">
                <a:latin typeface="Cambria"/>
                <a:cs typeface="Cambria"/>
              </a:rPr>
              <a:t>a,</a:t>
            </a:r>
            <a:r>
              <a:rPr sz="2000" i="1" spc="-51" dirty="0">
                <a:latin typeface="Cambria"/>
                <a:cs typeface="Cambria"/>
              </a:rPr>
              <a:t> </a:t>
            </a:r>
            <a:r>
              <a:rPr sz="2000" i="1" dirty="0">
                <a:latin typeface="Cambria"/>
                <a:cs typeface="Cambria"/>
              </a:rPr>
              <a:t>aba,</a:t>
            </a:r>
            <a:r>
              <a:rPr sz="2000" i="1" spc="-65" dirty="0">
                <a:latin typeface="Cambria"/>
                <a:cs typeface="Cambria"/>
              </a:rPr>
              <a:t> </a:t>
            </a:r>
            <a:r>
              <a:rPr sz="2000" i="1" spc="-20" dirty="0">
                <a:latin typeface="Cambria"/>
                <a:cs typeface="Cambria"/>
              </a:rPr>
              <a:t>bba</a:t>
            </a:r>
            <a:r>
              <a:rPr sz="2000" spc="-20" dirty="0">
                <a:latin typeface="Cambria"/>
                <a:cs typeface="Cambria"/>
              </a:rPr>
              <a:t>}</a:t>
            </a:r>
            <a:endParaRPr sz="2000">
              <a:latin typeface="Cambria"/>
              <a:cs typeface="Cambria"/>
            </a:endParaRPr>
          </a:p>
          <a:p>
            <a:pPr marL="654034" lvl="1" indent="-328922">
              <a:spcBef>
                <a:spcPts val="1695"/>
              </a:spcBef>
              <a:buClr>
                <a:srgbClr val="CCB400"/>
              </a:buClr>
              <a:buSzPct val="70000"/>
              <a:buFont typeface="Wingdings"/>
              <a:buChar char=""/>
              <a:tabLst>
                <a:tab pos="654034" algn="l"/>
              </a:tabLst>
            </a:pPr>
            <a:r>
              <a:rPr sz="2000" dirty="0">
                <a:latin typeface="Cambria"/>
                <a:cs typeface="Cambria"/>
              </a:rPr>
              <a:t>L2</a:t>
            </a:r>
            <a:r>
              <a:rPr sz="2000" spc="-11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=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{</a:t>
            </a:r>
            <a:r>
              <a:rPr sz="2000" i="1" dirty="0">
                <a:latin typeface="Cambria"/>
                <a:cs typeface="Cambria"/>
              </a:rPr>
              <a:t>a</a:t>
            </a:r>
            <a:r>
              <a:rPr sz="2025" i="1" baseline="20576" dirty="0">
                <a:latin typeface="Cambria"/>
                <a:cs typeface="Cambria"/>
              </a:rPr>
              <a:t>n</a:t>
            </a:r>
            <a:r>
              <a:rPr sz="2025" i="1" spc="165" baseline="20576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|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i="1" dirty="0">
                <a:latin typeface="Cambria"/>
                <a:cs typeface="Cambria"/>
              </a:rPr>
              <a:t>n</a:t>
            </a:r>
            <a:r>
              <a:rPr sz="2000" i="1" spc="-2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&gt;</a:t>
            </a:r>
            <a:r>
              <a:rPr sz="2000" spc="-11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0}={a,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aa,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aaa,</a:t>
            </a:r>
            <a:r>
              <a:rPr sz="2000" spc="-85" dirty="0">
                <a:latin typeface="Cambria"/>
                <a:cs typeface="Cambria"/>
              </a:rPr>
              <a:t> </a:t>
            </a:r>
            <a:r>
              <a:rPr sz="2000" spc="-11" dirty="0">
                <a:latin typeface="Cambria"/>
                <a:cs typeface="Cambria"/>
              </a:rPr>
              <a:t>aaaa,…….}</a:t>
            </a:r>
            <a:endParaRPr sz="2000">
              <a:latin typeface="Cambria"/>
              <a:cs typeface="Cambria"/>
            </a:endParaRPr>
          </a:p>
          <a:p>
            <a:pPr marL="598156" marR="43179" lvl="1" indent="-273678">
              <a:lnSpc>
                <a:spcPct val="171000"/>
              </a:lnSpc>
              <a:buClr>
                <a:srgbClr val="CCB400"/>
              </a:buClr>
              <a:buSzPct val="70000"/>
              <a:buFont typeface="Wingdings"/>
              <a:buChar char=""/>
              <a:tabLst>
                <a:tab pos="980415" algn="l"/>
              </a:tabLst>
            </a:pPr>
            <a:r>
              <a:rPr sz="2000" dirty="0">
                <a:latin typeface="Cambria"/>
                <a:cs typeface="Cambria"/>
              </a:rPr>
              <a:t>If</a:t>
            </a:r>
            <a:r>
              <a:rPr sz="2000" spc="38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∑=(a,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b)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then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L3</a:t>
            </a:r>
            <a:r>
              <a:rPr sz="2000" spc="-31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is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spc="-11" dirty="0">
                <a:latin typeface="Cambria"/>
                <a:cs typeface="Cambria"/>
              </a:rPr>
              <a:t>Language</a:t>
            </a:r>
            <a:r>
              <a:rPr sz="2000" spc="-8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of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all</a:t>
            </a:r>
            <a:r>
              <a:rPr sz="2000" spc="-6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strings</a:t>
            </a:r>
            <a:r>
              <a:rPr sz="2000" spc="-51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starts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with</a:t>
            </a:r>
            <a:r>
              <a:rPr sz="2000" spc="-31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a. 	</a:t>
            </a:r>
            <a:r>
              <a:rPr sz="2000" dirty="0">
                <a:latin typeface="Cambria"/>
                <a:cs typeface="Cambria"/>
              </a:rPr>
              <a:t>L3={a,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aa,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aaa,</a:t>
            </a:r>
            <a:r>
              <a:rPr sz="2000" spc="-85" dirty="0">
                <a:latin typeface="Cambria"/>
                <a:cs typeface="Cambria"/>
              </a:rPr>
              <a:t> </a:t>
            </a:r>
            <a:r>
              <a:rPr sz="2000" spc="-11" dirty="0">
                <a:latin typeface="Cambria"/>
                <a:cs typeface="Cambria"/>
              </a:rPr>
              <a:t>aaaa,…….ab,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abb,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spc="-11" dirty="0">
                <a:latin typeface="Cambria"/>
                <a:cs typeface="Cambria"/>
              </a:rPr>
              <a:t>aab,………..}</a:t>
            </a:r>
            <a:endParaRPr sz="2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76400" y="6697669"/>
            <a:ext cx="8839200" cy="8255"/>
          </a:xfrm>
          <a:custGeom>
            <a:avLst/>
            <a:gdLst/>
            <a:ahLst/>
            <a:cxnLst/>
            <a:rect l="l" t="t" r="r" b="b"/>
            <a:pathLst>
              <a:path w="8839200" h="8254">
                <a:moveTo>
                  <a:pt x="0" y="7937"/>
                </a:moveTo>
                <a:lnTo>
                  <a:pt x="8839200" y="7937"/>
                </a:lnTo>
                <a:lnTo>
                  <a:pt x="8839200" y="0"/>
                </a:lnTo>
                <a:lnTo>
                  <a:pt x="0" y="0"/>
                </a:lnTo>
                <a:lnTo>
                  <a:pt x="0" y="7937"/>
                </a:lnTo>
                <a:close/>
              </a:path>
            </a:pathLst>
          </a:custGeom>
          <a:solidFill>
            <a:srgbClr val="C5D1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76400" y="1393957"/>
            <a:ext cx="8839200" cy="4994911"/>
          </a:xfrm>
          <a:custGeom>
            <a:avLst/>
            <a:gdLst/>
            <a:ahLst/>
            <a:cxnLst/>
            <a:rect l="l" t="t" r="r" b="b"/>
            <a:pathLst>
              <a:path w="8839200" h="4994910">
                <a:moveTo>
                  <a:pt x="0" y="4994656"/>
                </a:moveTo>
                <a:lnTo>
                  <a:pt x="8839200" y="4994656"/>
                </a:lnTo>
                <a:lnTo>
                  <a:pt x="8839200" y="0"/>
                </a:lnTo>
                <a:lnTo>
                  <a:pt x="0" y="0"/>
                </a:lnTo>
                <a:lnTo>
                  <a:pt x="0" y="4994656"/>
                </a:lnTo>
                <a:close/>
              </a:path>
            </a:pathLst>
          </a:custGeom>
          <a:solidFill>
            <a:srgbClr val="C5D1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4000" y="6705599"/>
            <a:ext cx="9144000" cy="152400"/>
          </a:xfrm>
          <a:custGeom>
            <a:avLst/>
            <a:gdLst/>
            <a:ahLst/>
            <a:cxnLst/>
            <a:rect l="l" t="t" r="r" b="b"/>
            <a:pathLst>
              <a:path w="9144000" h="152400">
                <a:moveTo>
                  <a:pt x="9144000" y="0"/>
                </a:moveTo>
                <a:lnTo>
                  <a:pt x="0" y="0"/>
                </a:lnTo>
                <a:lnTo>
                  <a:pt x="0" y="152400"/>
                </a:lnTo>
                <a:lnTo>
                  <a:pt x="9144000" y="1524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1524000" y="0"/>
            <a:ext cx="9144000" cy="6858000"/>
            <a:chOff x="0" y="0"/>
            <a:chExt cx="9144000" cy="6858000"/>
          </a:xfrm>
        </p:grpSpPr>
        <p:sp>
          <p:nvSpPr>
            <p:cNvPr id="6" name="object 6"/>
            <p:cNvSpPr/>
            <p:nvPr/>
          </p:nvSpPr>
          <p:spPr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l" t="t" r="r" b="b"/>
              <a:pathLst>
                <a:path w="9144000" h="6858000">
                  <a:moveTo>
                    <a:pt x="9144000" y="0"/>
                  </a:moveTo>
                  <a:lnTo>
                    <a:pt x="8991600" y="0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1393952"/>
                  </a:lnTo>
                  <a:lnTo>
                    <a:pt x="0" y="6858000"/>
                  </a:lnTo>
                  <a:lnTo>
                    <a:pt x="152400" y="6858000"/>
                  </a:lnTo>
                  <a:lnTo>
                    <a:pt x="152400" y="1393952"/>
                  </a:lnTo>
                  <a:lnTo>
                    <a:pt x="8991600" y="1393952"/>
                  </a:lnTo>
                  <a:lnTo>
                    <a:pt x="8991600" y="6858000"/>
                  </a:lnTo>
                  <a:lnTo>
                    <a:pt x="9144000" y="6858000"/>
                  </a:lnTo>
                  <a:lnTo>
                    <a:pt x="9144000" y="139395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9352" y="6388608"/>
              <a:ext cx="8832850" cy="309245"/>
            </a:xfrm>
            <a:custGeom>
              <a:avLst/>
              <a:gdLst/>
              <a:ahLst/>
              <a:cxnLst/>
              <a:rect l="l" t="t" r="r" b="b"/>
              <a:pathLst>
                <a:path w="8832850" h="309245">
                  <a:moveTo>
                    <a:pt x="8832723" y="0"/>
                  </a:moveTo>
                  <a:lnTo>
                    <a:pt x="0" y="0"/>
                  </a:lnTo>
                  <a:lnTo>
                    <a:pt x="0" y="309054"/>
                  </a:lnTo>
                  <a:lnTo>
                    <a:pt x="8832723" y="309054"/>
                  </a:lnTo>
                  <a:lnTo>
                    <a:pt x="8832723" y="0"/>
                  </a:lnTo>
                  <a:close/>
                </a:path>
              </a:pathLst>
            </a:custGeom>
            <a:solidFill>
              <a:srgbClr val="8AAC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2400" y="155447"/>
              <a:ext cx="8832850" cy="6546850"/>
            </a:xfrm>
            <a:custGeom>
              <a:avLst/>
              <a:gdLst/>
              <a:ahLst/>
              <a:cxnLst/>
              <a:rect l="l" t="t" r="r" b="b"/>
              <a:pathLst>
                <a:path w="8832850" h="6546850">
                  <a:moveTo>
                    <a:pt x="0" y="6546723"/>
                  </a:moveTo>
                  <a:lnTo>
                    <a:pt x="8832723" y="6546723"/>
                  </a:lnTo>
                  <a:lnTo>
                    <a:pt x="8832723" y="0"/>
                  </a:lnTo>
                  <a:lnTo>
                    <a:pt x="0" y="0"/>
                  </a:lnTo>
                  <a:lnTo>
                    <a:pt x="0" y="6546723"/>
                  </a:lnTo>
                  <a:close/>
                </a:path>
              </a:pathLst>
            </a:custGeom>
            <a:ln w="9144">
              <a:solidFill>
                <a:srgbClr val="7996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2400" y="1277111"/>
              <a:ext cx="8832850" cy="0"/>
            </a:xfrm>
            <a:custGeom>
              <a:avLst/>
              <a:gdLst/>
              <a:ahLst/>
              <a:cxnLst/>
              <a:rect l="l" t="t" r="r" b="b"/>
              <a:pathLst>
                <a:path w="8832850">
                  <a:moveTo>
                    <a:pt x="0" y="0"/>
                  </a:moveTo>
                  <a:lnTo>
                    <a:pt x="8832723" y="0"/>
                  </a:lnTo>
                </a:path>
              </a:pathLst>
            </a:custGeom>
            <a:ln w="9144">
              <a:solidFill>
                <a:srgbClr val="79969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67200" y="955547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255397" y="3937"/>
                  </a:lnTo>
                  <a:lnTo>
                    <a:pt x="208407" y="15493"/>
                  </a:lnTo>
                  <a:lnTo>
                    <a:pt x="164719" y="34036"/>
                  </a:lnTo>
                  <a:lnTo>
                    <a:pt x="124840" y="58800"/>
                  </a:lnTo>
                  <a:lnTo>
                    <a:pt x="89280" y="89280"/>
                  </a:lnTo>
                  <a:lnTo>
                    <a:pt x="58800" y="124713"/>
                  </a:lnTo>
                  <a:lnTo>
                    <a:pt x="34036" y="164718"/>
                  </a:lnTo>
                  <a:lnTo>
                    <a:pt x="15494" y="208406"/>
                  </a:lnTo>
                  <a:lnTo>
                    <a:pt x="3937" y="255397"/>
                  </a:lnTo>
                  <a:lnTo>
                    <a:pt x="0" y="304800"/>
                  </a:lnTo>
                  <a:lnTo>
                    <a:pt x="3937" y="354202"/>
                  </a:lnTo>
                  <a:lnTo>
                    <a:pt x="15494" y="401065"/>
                  </a:lnTo>
                  <a:lnTo>
                    <a:pt x="34036" y="444880"/>
                  </a:lnTo>
                  <a:lnTo>
                    <a:pt x="58800" y="484759"/>
                  </a:lnTo>
                  <a:lnTo>
                    <a:pt x="89280" y="520318"/>
                  </a:lnTo>
                  <a:lnTo>
                    <a:pt x="124840" y="550799"/>
                  </a:lnTo>
                  <a:lnTo>
                    <a:pt x="164719" y="575563"/>
                  </a:lnTo>
                  <a:lnTo>
                    <a:pt x="208534" y="594105"/>
                  </a:lnTo>
                  <a:lnTo>
                    <a:pt x="255397" y="605663"/>
                  </a:lnTo>
                  <a:lnTo>
                    <a:pt x="304800" y="609600"/>
                  </a:lnTo>
                  <a:lnTo>
                    <a:pt x="354202" y="605663"/>
                  </a:lnTo>
                  <a:lnTo>
                    <a:pt x="401065" y="594105"/>
                  </a:lnTo>
                  <a:lnTo>
                    <a:pt x="444880" y="575563"/>
                  </a:lnTo>
                  <a:lnTo>
                    <a:pt x="484759" y="550799"/>
                  </a:lnTo>
                  <a:lnTo>
                    <a:pt x="520319" y="520318"/>
                  </a:lnTo>
                  <a:lnTo>
                    <a:pt x="550799" y="484759"/>
                  </a:lnTo>
                  <a:lnTo>
                    <a:pt x="575563" y="444880"/>
                  </a:lnTo>
                  <a:lnTo>
                    <a:pt x="594105" y="401065"/>
                  </a:lnTo>
                  <a:lnTo>
                    <a:pt x="605536" y="354202"/>
                  </a:lnTo>
                  <a:lnTo>
                    <a:pt x="609600" y="304800"/>
                  </a:lnTo>
                  <a:lnTo>
                    <a:pt x="605536" y="255397"/>
                  </a:lnTo>
                  <a:lnTo>
                    <a:pt x="593978" y="208406"/>
                  </a:lnTo>
                  <a:lnTo>
                    <a:pt x="575563" y="164718"/>
                  </a:lnTo>
                  <a:lnTo>
                    <a:pt x="550799" y="124713"/>
                  </a:lnTo>
                  <a:lnTo>
                    <a:pt x="520319" y="89280"/>
                  </a:lnTo>
                  <a:lnTo>
                    <a:pt x="484759" y="58800"/>
                  </a:lnTo>
                  <a:lnTo>
                    <a:pt x="444880" y="34036"/>
                  </a:lnTo>
                  <a:lnTo>
                    <a:pt x="401065" y="15493"/>
                  </a:lnTo>
                  <a:lnTo>
                    <a:pt x="354202" y="3937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335780" y="1025651"/>
              <a:ext cx="472440" cy="471170"/>
            </a:xfrm>
            <a:custGeom>
              <a:avLst/>
              <a:gdLst/>
              <a:ahLst/>
              <a:cxnLst/>
              <a:rect l="l" t="t" r="r" b="b"/>
              <a:pathLst>
                <a:path w="472439" h="471169">
                  <a:moveTo>
                    <a:pt x="438023" y="234823"/>
                  </a:moveTo>
                  <a:lnTo>
                    <a:pt x="437261" y="215773"/>
                  </a:lnTo>
                  <a:lnTo>
                    <a:pt x="429260" y="176403"/>
                  </a:lnTo>
                  <a:lnTo>
                    <a:pt x="421132" y="156768"/>
                  </a:lnTo>
                  <a:lnTo>
                    <a:pt x="421132" y="237363"/>
                  </a:lnTo>
                  <a:lnTo>
                    <a:pt x="420116" y="256413"/>
                  </a:lnTo>
                  <a:lnTo>
                    <a:pt x="406146" y="309753"/>
                  </a:lnTo>
                  <a:lnTo>
                    <a:pt x="378206" y="354203"/>
                  </a:lnTo>
                  <a:lnTo>
                    <a:pt x="338709" y="389636"/>
                  </a:lnTo>
                  <a:lnTo>
                    <a:pt x="272161" y="417576"/>
                  </a:lnTo>
                  <a:lnTo>
                    <a:pt x="234696" y="421386"/>
                  </a:lnTo>
                  <a:lnTo>
                    <a:pt x="215646" y="420116"/>
                  </a:lnTo>
                  <a:lnTo>
                    <a:pt x="162941" y="406146"/>
                  </a:lnTo>
                  <a:lnTo>
                    <a:pt x="117348" y="378206"/>
                  </a:lnTo>
                  <a:lnTo>
                    <a:pt x="81788" y="337693"/>
                  </a:lnTo>
                  <a:lnTo>
                    <a:pt x="58801" y="289433"/>
                  </a:lnTo>
                  <a:lnTo>
                    <a:pt x="50927" y="234823"/>
                  </a:lnTo>
                  <a:lnTo>
                    <a:pt x="51943" y="215773"/>
                  </a:lnTo>
                  <a:lnTo>
                    <a:pt x="65913" y="162433"/>
                  </a:lnTo>
                  <a:lnTo>
                    <a:pt x="93853" y="117983"/>
                  </a:lnTo>
                  <a:lnTo>
                    <a:pt x="133477" y="82550"/>
                  </a:lnTo>
                  <a:lnTo>
                    <a:pt x="182118" y="59690"/>
                  </a:lnTo>
                  <a:lnTo>
                    <a:pt x="237363" y="50800"/>
                  </a:lnTo>
                  <a:lnTo>
                    <a:pt x="256413" y="52070"/>
                  </a:lnTo>
                  <a:lnTo>
                    <a:pt x="340614" y="83820"/>
                  </a:lnTo>
                  <a:lnTo>
                    <a:pt x="379730" y="119253"/>
                  </a:lnTo>
                  <a:lnTo>
                    <a:pt x="407162" y="164973"/>
                  </a:lnTo>
                  <a:lnTo>
                    <a:pt x="420370" y="218313"/>
                  </a:lnTo>
                  <a:lnTo>
                    <a:pt x="421132" y="237363"/>
                  </a:lnTo>
                  <a:lnTo>
                    <a:pt x="421132" y="156768"/>
                  </a:lnTo>
                  <a:lnTo>
                    <a:pt x="392303" y="107950"/>
                  </a:lnTo>
                  <a:lnTo>
                    <a:pt x="364998" y="81280"/>
                  </a:lnTo>
                  <a:lnTo>
                    <a:pt x="332867" y="58420"/>
                  </a:lnTo>
                  <a:lnTo>
                    <a:pt x="296545" y="43180"/>
                  </a:lnTo>
                  <a:lnTo>
                    <a:pt x="257175" y="35560"/>
                  </a:lnTo>
                  <a:lnTo>
                    <a:pt x="236347" y="34290"/>
                  </a:lnTo>
                  <a:lnTo>
                    <a:pt x="195707" y="38100"/>
                  </a:lnTo>
                  <a:lnTo>
                    <a:pt x="157861" y="49530"/>
                  </a:lnTo>
                  <a:lnTo>
                    <a:pt x="123317" y="68580"/>
                  </a:lnTo>
                  <a:lnTo>
                    <a:pt x="93345" y="92710"/>
                  </a:lnTo>
                  <a:lnTo>
                    <a:pt x="68707" y="123063"/>
                  </a:lnTo>
                  <a:lnTo>
                    <a:pt x="50038" y="157353"/>
                  </a:lnTo>
                  <a:lnTo>
                    <a:pt x="38100" y="195453"/>
                  </a:lnTo>
                  <a:lnTo>
                    <a:pt x="34036" y="234823"/>
                  </a:lnTo>
                  <a:lnTo>
                    <a:pt x="34798" y="256413"/>
                  </a:lnTo>
                  <a:lnTo>
                    <a:pt x="42799" y="295783"/>
                  </a:lnTo>
                  <a:lnTo>
                    <a:pt x="58166" y="331343"/>
                  </a:lnTo>
                  <a:lnTo>
                    <a:pt x="79756" y="364236"/>
                  </a:lnTo>
                  <a:lnTo>
                    <a:pt x="107188" y="390906"/>
                  </a:lnTo>
                  <a:lnTo>
                    <a:pt x="139319" y="413766"/>
                  </a:lnTo>
                  <a:lnTo>
                    <a:pt x="175641" y="429006"/>
                  </a:lnTo>
                  <a:lnTo>
                    <a:pt x="214884" y="436626"/>
                  </a:lnTo>
                  <a:lnTo>
                    <a:pt x="235585" y="437896"/>
                  </a:lnTo>
                  <a:lnTo>
                    <a:pt x="256286" y="436626"/>
                  </a:lnTo>
                  <a:lnTo>
                    <a:pt x="295783" y="429006"/>
                  </a:lnTo>
                  <a:lnTo>
                    <a:pt x="364363" y="392176"/>
                  </a:lnTo>
                  <a:lnTo>
                    <a:pt x="391795" y="364236"/>
                  </a:lnTo>
                  <a:lnTo>
                    <a:pt x="413512" y="332613"/>
                  </a:lnTo>
                  <a:lnTo>
                    <a:pt x="429006" y="297053"/>
                  </a:lnTo>
                  <a:lnTo>
                    <a:pt x="437134" y="257683"/>
                  </a:lnTo>
                  <a:lnTo>
                    <a:pt x="438023" y="234823"/>
                  </a:lnTo>
                  <a:close/>
                </a:path>
                <a:path w="472439" h="471169">
                  <a:moveTo>
                    <a:pt x="472059" y="234823"/>
                  </a:moveTo>
                  <a:lnTo>
                    <a:pt x="470662" y="210693"/>
                  </a:lnTo>
                  <a:lnTo>
                    <a:pt x="461137" y="164973"/>
                  </a:lnTo>
                  <a:lnTo>
                    <a:pt x="455041" y="150914"/>
                  </a:lnTo>
                  <a:lnTo>
                    <a:pt x="455041" y="234823"/>
                  </a:lnTo>
                  <a:lnTo>
                    <a:pt x="455041" y="237363"/>
                  </a:lnTo>
                  <a:lnTo>
                    <a:pt x="450723" y="279273"/>
                  </a:lnTo>
                  <a:lnTo>
                    <a:pt x="438150" y="321183"/>
                  </a:lnTo>
                  <a:lnTo>
                    <a:pt x="417830" y="357886"/>
                  </a:lnTo>
                  <a:lnTo>
                    <a:pt x="391287" y="390906"/>
                  </a:lnTo>
                  <a:lnTo>
                    <a:pt x="358902" y="417576"/>
                  </a:lnTo>
                  <a:lnTo>
                    <a:pt x="321691" y="437896"/>
                  </a:lnTo>
                  <a:lnTo>
                    <a:pt x="280543" y="450596"/>
                  </a:lnTo>
                  <a:lnTo>
                    <a:pt x="236347" y="454406"/>
                  </a:lnTo>
                  <a:lnTo>
                    <a:pt x="213995" y="453136"/>
                  </a:lnTo>
                  <a:lnTo>
                    <a:pt x="171323" y="445516"/>
                  </a:lnTo>
                  <a:lnTo>
                    <a:pt x="131953" y="429006"/>
                  </a:lnTo>
                  <a:lnTo>
                    <a:pt x="97028" y="404876"/>
                  </a:lnTo>
                  <a:lnTo>
                    <a:pt x="67310" y="375666"/>
                  </a:lnTo>
                  <a:lnTo>
                    <a:pt x="43561" y="340233"/>
                  </a:lnTo>
                  <a:lnTo>
                    <a:pt x="26924" y="302133"/>
                  </a:lnTo>
                  <a:lnTo>
                    <a:pt x="18034" y="258953"/>
                  </a:lnTo>
                  <a:lnTo>
                    <a:pt x="17018" y="234823"/>
                  </a:lnTo>
                  <a:lnTo>
                    <a:pt x="21336" y="192913"/>
                  </a:lnTo>
                  <a:lnTo>
                    <a:pt x="34036" y="151003"/>
                  </a:lnTo>
                  <a:lnTo>
                    <a:pt x="54229" y="114300"/>
                  </a:lnTo>
                  <a:lnTo>
                    <a:pt x="80899" y="81280"/>
                  </a:lnTo>
                  <a:lnTo>
                    <a:pt x="113284" y="54610"/>
                  </a:lnTo>
                  <a:lnTo>
                    <a:pt x="150495" y="34290"/>
                  </a:lnTo>
                  <a:lnTo>
                    <a:pt x="191516" y="21590"/>
                  </a:lnTo>
                  <a:lnTo>
                    <a:pt x="235585" y="17780"/>
                  </a:lnTo>
                  <a:lnTo>
                    <a:pt x="258064" y="19050"/>
                  </a:lnTo>
                  <a:lnTo>
                    <a:pt x="320929" y="34290"/>
                  </a:lnTo>
                  <a:lnTo>
                    <a:pt x="358267" y="54610"/>
                  </a:lnTo>
                  <a:lnTo>
                    <a:pt x="390652" y="81280"/>
                  </a:lnTo>
                  <a:lnTo>
                    <a:pt x="417449" y="113030"/>
                  </a:lnTo>
                  <a:lnTo>
                    <a:pt x="437769" y="151003"/>
                  </a:lnTo>
                  <a:lnTo>
                    <a:pt x="450596" y="191643"/>
                  </a:lnTo>
                  <a:lnTo>
                    <a:pt x="455041" y="234823"/>
                  </a:lnTo>
                  <a:lnTo>
                    <a:pt x="455041" y="150914"/>
                  </a:lnTo>
                  <a:lnTo>
                    <a:pt x="417322" y="85090"/>
                  </a:lnTo>
                  <a:lnTo>
                    <a:pt x="385191" y="53340"/>
                  </a:lnTo>
                  <a:lnTo>
                    <a:pt x="347599" y="27940"/>
                  </a:lnTo>
                  <a:lnTo>
                    <a:pt x="304927" y="10160"/>
                  </a:lnTo>
                  <a:lnTo>
                    <a:pt x="258826" y="1270"/>
                  </a:lnTo>
                  <a:lnTo>
                    <a:pt x="234696" y="0"/>
                  </a:lnTo>
                  <a:lnTo>
                    <a:pt x="187325" y="5080"/>
                  </a:lnTo>
                  <a:lnTo>
                    <a:pt x="143129" y="19050"/>
                  </a:lnTo>
                  <a:lnTo>
                    <a:pt x="103124" y="41910"/>
                  </a:lnTo>
                  <a:lnTo>
                    <a:pt x="68453" y="69850"/>
                  </a:lnTo>
                  <a:lnTo>
                    <a:pt x="39624" y="105410"/>
                  </a:lnTo>
                  <a:lnTo>
                    <a:pt x="18161" y="145923"/>
                  </a:lnTo>
                  <a:lnTo>
                    <a:pt x="4572" y="190373"/>
                  </a:lnTo>
                  <a:lnTo>
                    <a:pt x="0" y="237363"/>
                  </a:lnTo>
                  <a:lnTo>
                    <a:pt x="1397" y="261493"/>
                  </a:lnTo>
                  <a:lnTo>
                    <a:pt x="11049" y="307213"/>
                  </a:lnTo>
                  <a:lnTo>
                    <a:pt x="29083" y="349123"/>
                  </a:lnTo>
                  <a:lnTo>
                    <a:pt x="54737" y="387096"/>
                  </a:lnTo>
                  <a:lnTo>
                    <a:pt x="86868" y="418846"/>
                  </a:lnTo>
                  <a:lnTo>
                    <a:pt x="124587" y="444246"/>
                  </a:lnTo>
                  <a:lnTo>
                    <a:pt x="167132" y="462026"/>
                  </a:lnTo>
                  <a:lnTo>
                    <a:pt x="213233" y="470916"/>
                  </a:lnTo>
                  <a:lnTo>
                    <a:pt x="261493" y="470916"/>
                  </a:lnTo>
                  <a:lnTo>
                    <a:pt x="307467" y="460756"/>
                  </a:lnTo>
                  <a:lnTo>
                    <a:pt x="369062" y="430276"/>
                  </a:lnTo>
                  <a:lnTo>
                    <a:pt x="403860" y="401066"/>
                  </a:lnTo>
                  <a:lnTo>
                    <a:pt x="432435" y="366776"/>
                  </a:lnTo>
                  <a:lnTo>
                    <a:pt x="454025" y="326263"/>
                  </a:lnTo>
                  <a:lnTo>
                    <a:pt x="467487" y="281813"/>
                  </a:lnTo>
                  <a:lnTo>
                    <a:pt x="472059" y="234823"/>
                  </a:lnTo>
                  <a:close/>
                </a:path>
              </a:pathLst>
            </a:custGeom>
            <a:solidFill>
              <a:srgbClr val="799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4188972" y="353009"/>
            <a:ext cx="470535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dirty="0"/>
              <a:t>Strings</a:t>
            </a:r>
            <a:r>
              <a:rPr sz="3600" spc="-135" dirty="0"/>
              <a:t> </a:t>
            </a:r>
            <a:r>
              <a:rPr sz="3600" dirty="0"/>
              <a:t>and</a:t>
            </a:r>
            <a:r>
              <a:rPr sz="3600" spc="-131" dirty="0"/>
              <a:t> </a:t>
            </a:r>
            <a:r>
              <a:rPr sz="3600" spc="-11" dirty="0"/>
              <a:t>Languages</a:t>
            </a:r>
            <a:endParaRPr sz="3600"/>
          </a:p>
        </p:txBody>
      </p:sp>
      <p:sp>
        <p:nvSpPr>
          <p:cNvPr id="13" name="object 13"/>
          <p:cNvSpPr txBox="1"/>
          <p:nvPr/>
        </p:nvSpPr>
        <p:spPr>
          <a:xfrm>
            <a:off x="1852781" y="967631"/>
            <a:ext cx="5786755" cy="3720250"/>
          </a:xfrm>
          <a:prstGeom prst="rect">
            <a:avLst/>
          </a:prstGeom>
        </p:spPr>
        <p:txBody>
          <a:bodyPr vert="horz" wrap="square" lIns="0" tIns="146051" rIns="0" bIns="0" rtlCol="0">
            <a:spAutoFit/>
          </a:bodyPr>
          <a:lstStyle/>
          <a:p>
            <a:pPr marR="1409665" algn="r">
              <a:spcBef>
                <a:spcPts val="1151"/>
              </a:spcBef>
            </a:pPr>
            <a:r>
              <a:rPr sz="1600" spc="-25" dirty="0">
                <a:solidFill>
                  <a:srgbClr val="799699"/>
                </a:solidFill>
                <a:latin typeface="Georgia"/>
                <a:cs typeface="Georgia"/>
              </a:rPr>
              <a:t>21</a:t>
            </a:r>
            <a:endParaRPr sz="1600">
              <a:latin typeface="Georgia"/>
              <a:cs typeface="Georgia"/>
            </a:endParaRPr>
          </a:p>
          <a:p>
            <a:pPr marL="408930" indent="-345431">
              <a:spcBef>
                <a:spcPts val="1591"/>
              </a:spcBef>
              <a:buClr>
                <a:srgbClr val="D16147"/>
              </a:buClr>
              <a:buSzPct val="85416"/>
              <a:buFont typeface="Segoe UI Symbol"/>
              <a:buChar char="⚫"/>
              <a:tabLst>
                <a:tab pos="408930" algn="l"/>
              </a:tabLst>
            </a:pPr>
            <a:r>
              <a:rPr dirty="0">
                <a:latin typeface="Cambria"/>
                <a:cs typeface="Cambria"/>
              </a:rPr>
              <a:t>Can</a:t>
            </a:r>
            <a:r>
              <a:rPr spc="-51" dirty="0">
                <a:latin typeface="Cambria"/>
                <a:cs typeface="Cambria"/>
              </a:rPr>
              <a:t> </a:t>
            </a:r>
            <a:r>
              <a:rPr spc="-20" dirty="0">
                <a:latin typeface="Cambria"/>
                <a:cs typeface="Cambria"/>
              </a:rPr>
              <a:t>concatenate</a:t>
            </a:r>
            <a:r>
              <a:rPr spc="-60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languages</a:t>
            </a:r>
            <a:endParaRPr>
              <a:latin typeface="Cambria"/>
              <a:cs typeface="Cambria"/>
            </a:endParaRPr>
          </a:p>
          <a:p>
            <a:pPr marL="875643" lvl="1" indent="-354956">
              <a:spcBef>
                <a:spcPts val="591"/>
              </a:spcBef>
              <a:buClr>
                <a:srgbClr val="CCB400"/>
              </a:buClr>
              <a:buSzPct val="68750"/>
              <a:buFont typeface="Wingdings"/>
              <a:buChar char=""/>
              <a:tabLst>
                <a:tab pos="875643" algn="l"/>
              </a:tabLst>
            </a:pPr>
            <a:r>
              <a:rPr dirty="0">
                <a:latin typeface="Cambria"/>
                <a:cs typeface="Cambria"/>
              </a:rPr>
              <a:t>L</a:t>
            </a:r>
            <a:r>
              <a:rPr baseline="-17361" dirty="0">
                <a:latin typeface="Cambria"/>
                <a:cs typeface="Cambria"/>
              </a:rPr>
              <a:t>1</a:t>
            </a:r>
            <a:r>
              <a:rPr dirty="0">
                <a:latin typeface="Cambria"/>
                <a:cs typeface="Cambria"/>
              </a:rPr>
              <a:t>L</a:t>
            </a:r>
            <a:r>
              <a:rPr baseline="-17361" dirty="0">
                <a:latin typeface="Cambria"/>
                <a:cs typeface="Cambria"/>
              </a:rPr>
              <a:t>2</a:t>
            </a:r>
            <a:r>
              <a:rPr spc="195" baseline="-1736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=</a:t>
            </a:r>
            <a:r>
              <a:rPr spc="-3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{</a:t>
            </a:r>
            <a:r>
              <a:rPr i="1" dirty="0">
                <a:latin typeface="Cambria"/>
                <a:cs typeface="Cambria"/>
              </a:rPr>
              <a:t>xy</a:t>
            </a:r>
            <a:r>
              <a:rPr i="1" spc="-6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|</a:t>
            </a:r>
            <a:r>
              <a:rPr spc="-5" dirty="0">
                <a:latin typeface="Cambria"/>
                <a:cs typeface="Cambria"/>
              </a:rPr>
              <a:t> </a:t>
            </a:r>
            <a:r>
              <a:rPr i="1" dirty="0">
                <a:latin typeface="Cambria"/>
                <a:cs typeface="Cambria"/>
              </a:rPr>
              <a:t>x</a:t>
            </a:r>
            <a:r>
              <a:rPr i="1" spc="-45" dirty="0">
                <a:latin typeface="Cambria"/>
                <a:cs typeface="Cambria"/>
              </a:rPr>
              <a:t> </a:t>
            </a:r>
            <a:r>
              <a:rPr dirty="0">
                <a:latin typeface="Symbol"/>
                <a:cs typeface="Symbol"/>
              </a:rPr>
              <a:t></a:t>
            </a:r>
            <a:r>
              <a:rPr spc="-80" dirty="0">
                <a:latin typeface="Times New Roman"/>
                <a:cs typeface="Times New Roman"/>
              </a:rPr>
              <a:t> </a:t>
            </a:r>
            <a:r>
              <a:rPr dirty="0">
                <a:latin typeface="Cambria"/>
                <a:cs typeface="Cambria"/>
              </a:rPr>
              <a:t>L</a:t>
            </a:r>
            <a:r>
              <a:rPr baseline="-17361" dirty="0">
                <a:latin typeface="Cambria"/>
                <a:cs typeface="Cambria"/>
              </a:rPr>
              <a:t>1</a:t>
            </a:r>
            <a:r>
              <a:rPr dirty="0">
                <a:latin typeface="Cambria"/>
                <a:cs typeface="Cambria"/>
              </a:rPr>
              <a:t>,</a:t>
            </a:r>
            <a:r>
              <a:rPr spc="-60" dirty="0">
                <a:latin typeface="Cambria"/>
                <a:cs typeface="Cambria"/>
              </a:rPr>
              <a:t> </a:t>
            </a:r>
            <a:r>
              <a:rPr i="1" dirty="0">
                <a:latin typeface="Cambria"/>
                <a:cs typeface="Cambria"/>
              </a:rPr>
              <a:t>y</a:t>
            </a:r>
            <a:r>
              <a:rPr i="1" spc="-35" dirty="0">
                <a:latin typeface="Cambria"/>
                <a:cs typeface="Cambria"/>
              </a:rPr>
              <a:t> </a:t>
            </a:r>
            <a:r>
              <a:rPr dirty="0">
                <a:latin typeface="Symbol"/>
                <a:cs typeface="Symbol"/>
              </a:rPr>
              <a:t></a:t>
            </a:r>
            <a:r>
              <a:rPr spc="-91"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Cambria"/>
                <a:cs typeface="Cambria"/>
              </a:rPr>
              <a:t>L</a:t>
            </a:r>
            <a:r>
              <a:rPr spc="-37" baseline="-17361" dirty="0">
                <a:latin typeface="Cambria"/>
                <a:cs typeface="Cambria"/>
              </a:rPr>
              <a:t>2</a:t>
            </a:r>
            <a:r>
              <a:rPr spc="-25" dirty="0">
                <a:latin typeface="Cambria"/>
                <a:cs typeface="Cambria"/>
              </a:rPr>
              <a:t>}</a:t>
            </a:r>
            <a:endParaRPr>
              <a:latin typeface="Cambria"/>
              <a:cs typeface="Cambria"/>
            </a:endParaRPr>
          </a:p>
          <a:p>
            <a:pPr marL="808334" lvl="1" indent="-287647">
              <a:spcBef>
                <a:spcPts val="611"/>
              </a:spcBef>
              <a:buClr>
                <a:srgbClr val="CCB400"/>
              </a:buClr>
              <a:buSzPct val="68750"/>
              <a:buFont typeface="Wingdings"/>
              <a:buChar char=""/>
              <a:tabLst>
                <a:tab pos="808334" algn="l"/>
              </a:tabLst>
            </a:pPr>
            <a:r>
              <a:rPr dirty="0">
                <a:latin typeface="Cambria"/>
                <a:cs typeface="Cambria"/>
              </a:rPr>
              <a:t>L</a:t>
            </a:r>
            <a:r>
              <a:rPr i="1" baseline="20833" dirty="0">
                <a:latin typeface="Cambria"/>
                <a:cs typeface="Cambria"/>
              </a:rPr>
              <a:t>n</a:t>
            </a:r>
            <a:r>
              <a:rPr i="1" spc="209" baseline="20833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=</a:t>
            </a:r>
            <a:r>
              <a:rPr spc="-3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L</a:t>
            </a:r>
            <a:r>
              <a:rPr spc="-45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concatenated</a:t>
            </a:r>
            <a:r>
              <a:rPr spc="-3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with</a:t>
            </a:r>
            <a:r>
              <a:rPr spc="-6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itself</a:t>
            </a:r>
            <a:r>
              <a:rPr spc="-91" dirty="0">
                <a:latin typeface="Cambria"/>
                <a:cs typeface="Cambria"/>
              </a:rPr>
              <a:t> </a:t>
            </a:r>
            <a:r>
              <a:rPr i="1" dirty="0">
                <a:latin typeface="Cambria"/>
                <a:cs typeface="Cambria"/>
              </a:rPr>
              <a:t>n</a:t>
            </a:r>
            <a:r>
              <a:rPr i="1" spc="-40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times</a:t>
            </a:r>
            <a:endParaRPr>
              <a:latin typeface="Cambria"/>
              <a:cs typeface="Cambria"/>
            </a:endParaRPr>
          </a:p>
          <a:p>
            <a:pPr marL="808334" lvl="1" indent="-287647">
              <a:spcBef>
                <a:spcPts val="605"/>
              </a:spcBef>
              <a:buClr>
                <a:srgbClr val="CCB400"/>
              </a:buClr>
              <a:buSzPct val="68750"/>
              <a:buFont typeface="Wingdings"/>
              <a:buChar char=""/>
              <a:tabLst>
                <a:tab pos="808334" algn="l"/>
              </a:tabLst>
            </a:pPr>
            <a:r>
              <a:rPr dirty="0">
                <a:latin typeface="Cambria"/>
                <a:cs typeface="Cambria"/>
              </a:rPr>
              <a:t>L</a:t>
            </a:r>
            <a:r>
              <a:rPr baseline="20833" dirty="0">
                <a:latin typeface="Cambria"/>
                <a:cs typeface="Cambria"/>
              </a:rPr>
              <a:t>0</a:t>
            </a:r>
            <a:r>
              <a:rPr spc="195" baseline="20833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=</a:t>
            </a:r>
            <a:r>
              <a:rPr spc="-40" dirty="0">
                <a:latin typeface="Cambria"/>
                <a:cs typeface="Cambria"/>
              </a:rPr>
              <a:t> </a:t>
            </a:r>
            <a:r>
              <a:rPr spc="-25" dirty="0">
                <a:latin typeface="Cambria"/>
                <a:cs typeface="Cambria"/>
              </a:rPr>
              <a:t>{e}</a:t>
            </a:r>
            <a:endParaRPr>
              <a:latin typeface="Cambria"/>
              <a:cs typeface="Cambria"/>
            </a:endParaRPr>
          </a:p>
          <a:p>
            <a:pPr marL="808334" lvl="1" indent="-287647">
              <a:spcBef>
                <a:spcPts val="600"/>
              </a:spcBef>
              <a:buClr>
                <a:srgbClr val="CCB400"/>
              </a:buClr>
              <a:buSzPct val="68750"/>
              <a:buFont typeface="Wingdings"/>
              <a:buChar char=""/>
              <a:tabLst>
                <a:tab pos="808334" algn="l"/>
              </a:tabLst>
            </a:pPr>
            <a:r>
              <a:rPr dirty="0">
                <a:latin typeface="Cambria"/>
                <a:cs typeface="Cambria"/>
              </a:rPr>
              <a:t>L</a:t>
            </a:r>
            <a:r>
              <a:rPr baseline="20833" dirty="0">
                <a:latin typeface="Cambria"/>
                <a:cs typeface="Cambria"/>
              </a:rPr>
              <a:t>1</a:t>
            </a:r>
            <a:r>
              <a:rPr spc="195" baseline="20833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=</a:t>
            </a:r>
            <a:r>
              <a:rPr spc="-40" dirty="0">
                <a:latin typeface="Cambria"/>
                <a:cs typeface="Cambria"/>
              </a:rPr>
              <a:t> </a:t>
            </a:r>
            <a:r>
              <a:rPr spc="-51" dirty="0">
                <a:latin typeface="Cambria"/>
                <a:cs typeface="Cambria"/>
              </a:rPr>
              <a:t>L</a:t>
            </a:r>
            <a:endParaRPr>
              <a:latin typeface="Cambria"/>
              <a:cs typeface="Cambria"/>
            </a:endParaRPr>
          </a:p>
          <a:p>
            <a:pPr lvl="1">
              <a:spcBef>
                <a:spcPts val="1271"/>
              </a:spcBef>
              <a:buClr>
                <a:srgbClr val="CCB400"/>
              </a:buClr>
              <a:buFont typeface="Wingdings"/>
              <a:buChar char=""/>
            </a:pPr>
            <a:endParaRPr>
              <a:latin typeface="Cambria"/>
              <a:cs typeface="Cambria"/>
            </a:endParaRPr>
          </a:p>
          <a:p>
            <a:pPr marL="408930" indent="-345431">
              <a:buClr>
                <a:srgbClr val="D16147"/>
              </a:buClr>
              <a:buSzPct val="85416"/>
              <a:buFont typeface="Segoe UI Symbol"/>
              <a:buChar char="⚫"/>
              <a:tabLst>
                <a:tab pos="408930" algn="l"/>
              </a:tabLst>
            </a:pPr>
            <a:r>
              <a:rPr spc="-11" dirty="0">
                <a:latin typeface="Cambria"/>
                <a:cs typeface="Cambria"/>
              </a:rPr>
              <a:t>Star-closure</a:t>
            </a:r>
            <a:endParaRPr>
              <a:latin typeface="Cambria"/>
              <a:cs typeface="Cambria"/>
            </a:endParaRPr>
          </a:p>
          <a:p>
            <a:pPr marL="808334" lvl="1" indent="-287647">
              <a:spcBef>
                <a:spcPts val="585"/>
              </a:spcBef>
              <a:buClr>
                <a:srgbClr val="CCB400"/>
              </a:buClr>
              <a:buSzPct val="68750"/>
              <a:buFont typeface="Wingdings"/>
              <a:buChar char=""/>
              <a:tabLst>
                <a:tab pos="808334" algn="l"/>
                <a:tab pos="3338746" algn="l"/>
              </a:tabLst>
            </a:pPr>
            <a:r>
              <a:rPr spc="-40" dirty="0">
                <a:latin typeface="Cambria"/>
                <a:cs typeface="Cambria"/>
              </a:rPr>
              <a:t>L</a:t>
            </a:r>
            <a:r>
              <a:rPr spc="-60" baseline="20833" dirty="0">
                <a:latin typeface="Cambria"/>
                <a:cs typeface="Cambria"/>
              </a:rPr>
              <a:t>*</a:t>
            </a:r>
            <a:r>
              <a:rPr spc="120" baseline="20833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=</a:t>
            </a:r>
            <a:r>
              <a:rPr spc="-5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L</a:t>
            </a:r>
            <a:r>
              <a:rPr baseline="20833" dirty="0">
                <a:latin typeface="Cambria"/>
                <a:cs typeface="Cambria"/>
              </a:rPr>
              <a:t>0</a:t>
            </a:r>
            <a:r>
              <a:rPr spc="225" baseline="20833" dirty="0">
                <a:latin typeface="Cambria"/>
                <a:cs typeface="Cambria"/>
              </a:rPr>
              <a:t> </a:t>
            </a:r>
            <a:r>
              <a:rPr dirty="0">
                <a:latin typeface="Symbol"/>
                <a:cs typeface="Symbol"/>
              </a:rPr>
              <a:t></a:t>
            </a:r>
            <a:r>
              <a:rPr spc="-125" dirty="0">
                <a:latin typeface="Times New Roman"/>
                <a:cs typeface="Times New Roman"/>
              </a:rPr>
              <a:t> </a:t>
            </a:r>
            <a:r>
              <a:rPr dirty="0">
                <a:latin typeface="Cambria"/>
                <a:cs typeface="Cambria"/>
              </a:rPr>
              <a:t>L</a:t>
            </a:r>
            <a:r>
              <a:rPr baseline="20833" dirty="0">
                <a:latin typeface="Cambria"/>
                <a:cs typeface="Cambria"/>
              </a:rPr>
              <a:t>1</a:t>
            </a:r>
            <a:r>
              <a:rPr spc="225" baseline="20833" dirty="0">
                <a:latin typeface="Cambria"/>
                <a:cs typeface="Cambria"/>
              </a:rPr>
              <a:t> </a:t>
            </a:r>
            <a:r>
              <a:rPr dirty="0">
                <a:latin typeface="Symbol"/>
                <a:cs typeface="Symbol"/>
              </a:rPr>
              <a:t></a:t>
            </a:r>
            <a:r>
              <a:rPr spc="-125" dirty="0">
                <a:latin typeface="Times New Roman"/>
                <a:cs typeface="Times New Roman"/>
              </a:rPr>
              <a:t> </a:t>
            </a:r>
            <a:r>
              <a:rPr dirty="0">
                <a:latin typeface="Cambria"/>
                <a:cs typeface="Cambria"/>
              </a:rPr>
              <a:t>L</a:t>
            </a:r>
            <a:r>
              <a:rPr baseline="20833" dirty="0">
                <a:latin typeface="Cambria"/>
                <a:cs typeface="Cambria"/>
              </a:rPr>
              <a:t>2</a:t>
            </a:r>
            <a:r>
              <a:rPr spc="225" baseline="20833" dirty="0">
                <a:latin typeface="Cambria"/>
                <a:cs typeface="Cambria"/>
              </a:rPr>
              <a:t> </a:t>
            </a:r>
            <a:r>
              <a:rPr spc="-51" dirty="0">
                <a:latin typeface="Symbol"/>
                <a:cs typeface="Symbol"/>
              </a:rPr>
              <a:t>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25" dirty="0">
                <a:latin typeface="Cambria"/>
                <a:cs typeface="Cambria"/>
              </a:rPr>
              <a:t>...</a:t>
            </a:r>
            <a:endParaRPr>
              <a:latin typeface="Cambria"/>
              <a:cs typeface="Cambria"/>
            </a:endParaRPr>
          </a:p>
          <a:p>
            <a:pPr marL="808334" lvl="1" indent="-287647">
              <a:spcBef>
                <a:spcPts val="615"/>
              </a:spcBef>
              <a:buClr>
                <a:srgbClr val="CCB400"/>
              </a:buClr>
              <a:buSzPct val="68750"/>
              <a:buFont typeface="Wingdings"/>
              <a:buChar char=""/>
              <a:tabLst>
                <a:tab pos="808334" algn="l"/>
                <a:tab pos="1217264" algn="l"/>
                <a:tab pos="1820500" algn="l"/>
                <a:tab pos="2055443" algn="l"/>
              </a:tabLst>
            </a:pPr>
            <a:r>
              <a:rPr spc="-25" dirty="0">
                <a:latin typeface="Cambria"/>
                <a:cs typeface="Cambria"/>
              </a:rPr>
              <a:t>L</a:t>
            </a:r>
            <a:r>
              <a:rPr spc="-37" baseline="20833" dirty="0">
                <a:latin typeface="Cambria"/>
                <a:cs typeface="Cambria"/>
              </a:rPr>
              <a:t>+</a:t>
            </a:r>
            <a:r>
              <a:rPr baseline="20833" dirty="0">
                <a:latin typeface="Cambria"/>
                <a:cs typeface="Cambria"/>
              </a:rPr>
              <a:t>	</a:t>
            </a:r>
            <a:r>
              <a:rPr dirty="0">
                <a:latin typeface="Cambria"/>
                <a:cs typeface="Cambria"/>
              </a:rPr>
              <a:t>=</a:t>
            </a:r>
            <a:r>
              <a:rPr spc="-35" dirty="0">
                <a:latin typeface="Cambria"/>
                <a:cs typeface="Cambria"/>
              </a:rPr>
              <a:t> </a:t>
            </a:r>
            <a:r>
              <a:rPr spc="-25" dirty="0">
                <a:latin typeface="Cambria"/>
                <a:cs typeface="Cambria"/>
              </a:rPr>
              <a:t>L</a:t>
            </a:r>
            <a:r>
              <a:rPr spc="-37" baseline="20833" dirty="0">
                <a:latin typeface="Cambria"/>
                <a:cs typeface="Cambria"/>
              </a:rPr>
              <a:t>*</a:t>
            </a:r>
            <a:r>
              <a:rPr baseline="20833" dirty="0">
                <a:latin typeface="Cambria"/>
                <a:cs typeface="Cambria"/>
              </a:rPr>
              <a:t>	</a:t>
            </a:r>
            <a:r>
              <a:rPr spc="-51" dirty="0">
                <a:latin typeface="Cambria"/>
                <a:cs typeface="Cambria"/>
              </a:rPr>
              <a:t>-</a:t>
            </a:r>
            <a:r>
              <a:rPr dirty="0">
                <a:latin typeface="Cambria"/>
                <a:cs typeface="Cambria"/>
              </a:rPr>
              <a:t>	</a:t>
            </a:r>
            <a:r>
              <a:rPr spc="-25" dirty="0">
                <a:latin typeface="Cambria"/>
                <a:cs typeface="Cambria"/>
              </a:rPr>
              <a:t>L</a:t>
            </a:r>
            <a:r>
              <a:rPr spc="-37" baseline="20833" dirty="0">
                <a:latin typeface="Cambria"/>
                <a:cs typeface="Cambria"/>
              </a:rPr>
              <a:t>0</a:t>
            </a:r>
            <a:endParaRPr baseline="20833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76400" y="6697669"/>
            <a:ext cx="8839200" cy="8255"/>
          </a:xfrm>
          <a:custGeom>
            <a:avLst/>
            <a:gdLst/>
            <a:ahLst/>
            <a:cxnLst/>
            <a:rect l="l" t="t" r="r" b="b"/>
            <a:pathLst>
              <a:path w="8839200" h="8254">
                <a:moveTo>
                  <a:pt x="0" y="7937"/>
                </a:moveTo>
                <a:lnTo>
                  <a:pt x="8839200" y="7937"/>
                </a:lnTo>
                <a:lnTo>
                  <a:pt x="8839200" y="0"/>
                </a:lnTo>
                <a:lnTo>
                  <a:pt x="0" y="0"/>
                </a:lnTo>
                <a:lnTo>
                  <a:pt x="0" y="7937"/>
                </a:lnTo>
                <a:close/>
              </a:path>
            </a:pathLst>
          </a:custGeom>
          <a:solidFill>
            <a:srgbClr val="C5D1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76400" y="1393957"/>
            <a:ext cx="8839200" cy="4994911"/>
          </a:xfrm>
          <a:custGeom>
            <a:avLst/>
            <a:gdLst/>
            <a:ahLst/>
            <a:cxnLst/>
            <a:rect l="l" t="t" r="r" b="b"/>
            <a:pathLst>
              <a:path w="8839200" h="4994910">
                <a:moveTo>
                  <a:pt x="0" y="4994656"/>
                </a:moveTo>
                <a:lnTo>
                  <a:pt x="8839200" y="4994656"/>
                </a:lnTo>
                <a:lnTo>
                  <a:pt x="8839200" y="0"/>
                </a:lnTo>
                <a:lnTo>
                  <a:pt x="0" y="0"/>
                </a:lnTo>
                <a:lnTo>
                  <a:pt x="0" y="4994656"/>
                </a:lnTo>
                <a:close/>
              </a:path>
            </a:pathLst>
          </a:custGeom>
          <a:solidFill>
            <a:srgbClr val="C5D1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4000" y="6705599"/>
            <a:ext cx="9144000" cy="152400"/>
          </a:xfrm>
          <a:custGeom>
            <a:avLst/>
            <a:gdLst/>
            <a:ahLst/>
            <a:cxnLst/>
            <a:rect l="l" t="t" r="r" b="b"/>
            <a:pathLst>
              <a:path w="9144000" h="152400">
                <a:moveTo>
                  <a:pt x="9144000" y="0"/>
                </a:moveTo>
                <a:lnTo>
                  <a:pt x="0" y="0"/>
                </a:lnTo>
                <a:lnTo>
                  <a:pt x="0" y="152400"/>
                </a:lnTo>
                <a:lnTo>
                  <a:pt x="9144000" y="1524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2400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8991600" y="0"/>
                </a:lnTo>
                <a:lnTo>
                  <a:pt x="152400" y="0"/>
                </a:lnTo>
                <a:lnTo>
                  <a:pt x="0" y="0"/>
                </a:lnTo>
                <a:lnTo>
                  <a:pt x="0" y="1393952"/>
                </a:lnTo>
                <a:lnTo>
                  <a:pt x="0" y="6858000"/>
                </a:lnTo>
                <a:lnTo>
                  <a:pt x="152400" y="6858000"/>
                </a:lnTo>
                <a:lnTo>
                  <a:pt x="152400" y="1393952"/>
                </a:lnTo>
                <a:lnTo>
                  <a:pt x="8991600" y="1393952"/>
                </a:lnTo>
                <a:lnTo>
                  <a:pt x="8991600" y="6858000"/>
                </a:lnTo>
                <a:lnTo>
                  <a:pt x="9144000" y="6858000"/>
                </a:lnTo>
                <a:lnTo>
                  <a:pt x="9144000" y="1393952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4499869" y="955551"/>
            <a:ext cx="5858511" cy="1042035"/>
            <a:chOff x="2975864" y="955547"/>
            <a:chExt cx="5858510" cy="1042035"/>
          </a:xfrm>
        </p:grpSpPr>
        <p:sp>
          <p:nvSpPr>
            <p:cNvPr id="7" name="object 7"/>
            <p:cNvSpPr/>
            <p:nvPr/>
          </p:nvSpPr>
          <p:spPr>
            <a:xfrm>
              <a:off x="4267200" y="955547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255397" y="3937"/>
                  </a:lnTo>
                  <a:lnTo>
                    <a:pt x="208407" y="15493"/>
                  </a:lnTo>
                  <a:lnTo>
                    <a:pt x="164719" y="34036"/>
                  </a:lnTo>
                  <a:lnTo>
                    <a:pt x="124840" y="58800"/>
                  </a:lnTo>
                  <a:lnTo>
                    <a:pt x="89280" y="89280"/>
                  </a:lnTo>
                  <a:lnTo>
                    <a:pt x="58800" y="124713"/>
                  </a:lnTo>
                  <a:lnTo>
                    <a:pt x="34036" y="164718"/>
                  </a:lnTo>
                  <a:lnTo>
                    <a:pt x="15494" y="208406"/>
                  </a:lnTo>
                  <a:lnTo>
                    <a:pt x="3937" y="255397"/>
                  </a:lnTo>
                  <a:lnTo>
                    <a:pt x="0" y="304800"/>
                  </a:lnTo>
                  <a:lnTo>
                    <a:pt x="3937" y="354202"/>
                  </a:lnTo>
                  <a:lnTo>
                    <a:pt x="15494" y="401065"/>
                  </a:lnTo>
                  <a:lnTo>
                    <a:pt x="34036" y="444880"/>
                  </a:lnTo>
                  <a:lnTo>
                    <a:pt x="58800" y="484759"/>
                  </a:lnTo>
                  <a:lnTo>
                    <a:pt x="89280" y="520318"/>
                  </a:lnTo>
                  <a:lnTo>
                    <a:pt x="124840" y="550799"/>
                  </a:lnTo>
                  <a:lnTo>
                    <a:pt x="164719" y="575563"/>
                  </a:lnTo>
                  <a:lnTo>
                    <a:pt x="208534" y="594105"/>
                  </a:lnTo>
                  <a:lnTo>
                    <a:pt x="255397" y="605663"/>
                  </a:lnTo>
                  <a:lnTo>
                    <a:pt x="304800" y="609600"/>
                  </a:lnTo>
                  <a:lnTo>
                    <a:pt x="354202" y="605663"/>
                  </a:lnTo>
                  <a:lnTo>
                    <a:pt x="401065" y="594105"/>
                  </a:lnTo>
                  <a:lnTo>
                    <a:pt x="444880" y="575563"/>
                  </a:lnTo>
                  <a:lnTo>
                    <a:pt x="484759" y="550799"/>
                  </a:lnTo>
                  <a:lnTo>
                    <a:pt x="520319" y="520318"/>
                  </a:lnTo>
                  <a:lnTo>
                    <a:pt x="550799" y="484759"/>
                  </a:lnTo>
                  <a:lnTo>
                    <a:pt x="575563" y="444880"/>
                  </a:lnTo>
                  <a:lnTo>
                    <a:pt x="594105" y="401065"/>
                  </a:lnTo>
                  <a:lnTo>
                    <a:pt x="605536" y="354202"/>
                  </a:lnTo>
                  <a:lnTo>
                    <a:pt x="609600" y="304800"/>
                  </a:lnTo>
                  <a:lnTo>
                    <a:pt x="605536" y="255397"/>
                  </a:lnTo>
                  <a:lnTo>
                    <a:pt x="593978" y="208406"/>
                  </a:lnTo>
                  <a:lnTo>
                    <a:pt x="575563" y="164718"/>
                  </a:lnTo>
                  <a:lnTo>
                    <a:pt x="550799" y="124713"/>
                  </a:lnTo>
                  <a:lnTo>
                    <a:pt x="520319" y="89280"/>
                  </a:lnTo>
                  <a:lnTo>
                    <a:pt x="484759" y="58800"/>
                  </a:lnTo>
                  <a:lnTo>
                    <a:pt x="444880" y="34036"/>
                  </a:lnTo>
                  <a:lnTo>
                    <a:pt x="401065" y="15493"/>
                  </a:lnTo>
                  <a:lnTo>
                    <a:pt x="354202" y="3937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335780" y="1025651"/>
              <a:ext cx="472440" cy="471170"/>
            </a:xfrm>
            <a:custGeom>
              <a:avLst/>
              <a:gdLst/>
              <a:ahLst/>
              <a:cxnLst/>
              <a:rect l="l" t="t" r="r" b="b"/>
              <a:pathLst>
                <a:path w="472439" h="471169">
                  <a:moveTo>
                    <a:pt x="438023" y="234823"/>
                  </a:moveTo>
                  <a:lnTo>
                    <a:pt x="437261" y="215773"/>
                  </a:lnTo>
                  <a:lnTo>
                    <a:pt x="429260" y="176403"/>
                  </a:lnTo>
                  <a:lnTo>
                    <a:pt x="421132" y="156768"/>
                  </a:lnTo>
                  <a:lnTo>
                    <a:pt x="421132" y="237363"/>
                  </a:lnTo>
                  <a:lnTo>
                    <a:pt x="420116" y="256413"/>
                  </a:lnTo>
                  <a:lnTo>
                    <a:pt x="406146" y="309753"/>
                  </a:lnTo>
                  <a:lnTo>
                    <a:pt x="378206" y="354203"/>
                  </a:lnTo>
                  <a:lnTo>
                    <a:pt x="338709" y="389636"/>
                  </a:lnTo>
                  <a:lnTo>
                    <a:pt x="272161" y="417576"/>
                  </a:lnTo>
                  <a:lnTo>
                    <a:pt x="234696" y="421386"/>
                  </a:lnTo>
                  <a:lnTo>
                    <a:pt x="215646" y="420116"/>
                  </a:lnTo>
                  <a:lnTo>
                    <a:pt x="162941" y="406146"/>
                  </a:lnTo>
                  <a:lnTo>
                    <a:pt x="117348" y="378206"/>
                  </a:lnTo>
                  <a:lnTo>
                    <a:pt x="81788" y="337693"/>
                  </a:lnTo>
                  <a:lnTo>
                    <a:pt x="58801" y="289433"/>
                  </a:lnTo>
                  <a:lnTo>
                    <a:pt x="50927" y="234823"/>
                  </a:lnTo>
                  <a:lnTo>
                    <a:pt x="51943" y="215773"/>
                  </a:lnTo>
                  <a:lnTo>
                    <a:pt x="65913" y="162433"/>
                  </a:lnTo>
                  <a:lnTo>
                    <a:pt x="93853" y="117983"/>
                  </a:lnTo>
                  <a:lnTo>
                    <a:pt x="133477" y="82550"/>
                  </a:lnTo>
                  <a:lnTo>
                    <a:pt x="182118" y="59690"/>
                  </a:lnTo>
                  <a:lnTo>
                    <a:pt x="237363" y="50800"/>
                  </a:lnTo>
                  <a:lnTo>
                    <a:pt x="256413" y="52070"/>
                  </a:lnTo>
                  <a:lnTo>
                    <a:pt x="340614" y="83820"/>
                  </a:lnTo>
                  <a:lnTo>
                    <a:pt x="379730" y="119253"/>
                  </a:lnTo>
                  <a:lnTo>
                    <a:pt x="407162" y="164973"/>
                  </a:lnTo>
                  <a:lnTo>
                    <a:pt x="420370" y="218313"/>
                  </a:lnTo>
                  <a:lnTo>
                    <a:pt x="421132" y="237363"/>
                  </a:lnTo>
                  <a:lnTo>
                    <a:pt x="421132" y="156768"/>
                  </a:lnTo>
                  <a:lnTo>
                    <a:pt x="392303" y="107950"/>
                  </a:lnTo>
                  <a:lnTo>
                    <a:pt x="364998" y="81280"/>
                  </a:lnTo>
                  <a:lnTo>
                    <a:pt x="332867" y="58420"/>
                  </a:lnTo>
                  <a:lnTo>
                    <a:pt x="296545" y="43180"/>
                  </a:lnTo>
                  <a:lnTo>
                    <a:pt x="257175" y="35560"/>
                  </a:lnTo>
                  <a:lnTo>
                    <a:pt x="236347" y="34290"/>
                  </a:lnTo>
                  <a:lnTo>
                    <a:pt x="195707" y="38100"/>
                  </a:lnTo>
                  <a:lnTo>
                    <a:pt x="157861" y="49530"/>
                  </a:lnTo>
                  <a:lnTo>
                    <a:pt x="123317" y="68580"/>
                  </a:lnTo>
                  <a:lnTo>
                    <a:pt x="93345" y="92710"/>
                  </a:lnTo>
                  <a:lnTo>
                    <a:pt x="68707" y="123063"/>
                  </a:lnTo>
                  <a:lnTo>
                    <a:pt x="50038" y="157353"/>
                  </a:lnTo>
                  <a:lnTo>
                    <a:pt x="38100" y="195453"/>
                  </a:lnTo>
                  <a:lnTo>
                    <a:pt x="34036" y="234823"/>
                  </a:lnTo>
                  <a:lnTo>
                    <a:pt x="34798" y="256413"/>
                  </a:lnTo>
                  <a:lnTo>
                    <a:pt x="42799" y="295783"/>
                  </a:lnTo>
                  <a:lnTo>
                    <a:pt x="58166" y="331343"/>
                  </a:lnTo>
                  <a:lnTo>
                    <a:pt x="79756" y="364236"/>
                  </a:lnTo>
                  <a:lnTo>
                    <a:pt x="107188" y="390906"/>
                  </a:lnTo>
                  <a:lnTo>
                    <a:pt x="139319" y="413766"/>
                  </a:lnTo>
                  <a:lnTo>
                    <a:pt x="175641" y="429006"/>
                  </a:lnTo>
                  <a:lnTo>
                    <a:pt x="214884" y="436626"/>
                  </a:lnTo>
                  <a:lnTo>
                    <a:pt x="235585" y="437896"/>
                  </a:lnTo>
                  <a:lnTo>
                    <a:pt x="256286" y="436626"/>
                  </a:lnTo>
                  <a:lnTo>
                    <a:pt x="295783" y="429006"/>
                  </a:lnTo>
                  <a:lnTo>
                    <a:pt x="364363" y="392176"/>
                  </a:lnTo>
                  <a:lnTo>
                    <a:pt x="391795" y="364236"/>
                  </a:lnTo>
                  <a:lnTo>
                    <a:pt x="413512" y="332613"/>
                  </a:lnTo>
                  <a:lnTo>
                    <a:pt x="429006" y="297053"/>
                  </a:lnTo>
                  <a:lnTo>
                    <a:pt x="437134" y="257683"/>
                  </a:lnTo>
                  <a:lnTo>
                    <a:pt x="438023" y="234823"/>
                  </a:lnTo>
                  <a:close/>
                </a:path>
                <a:path w="472439" h="471169">
                  <a:moveTo>
                    <a:pt x="472059" y="234823"/>
                  </a:moveTo>
                  <a:lnTo>
                    <a:pt x="470662" y="210693"/>
                  </a:lnTo>
                  <a:lnTo>
                    <a:pt x="461137" y="164973"/>
                  </a:lnTo>
                  <a:lnTo>
                    <a:pt x="455041" y="150914"/>
                  </a:lnTo>
                  <a:lnTo>
                    <a:pt x="455041" y="234823"/>
                  </a:lnTo>
                  <a:lnTo>
                    <a:pt x="455041" y="237363"/>
                  </a:lnTo>
                  <a:lnTo>
                    <a:pt x="450723" y="279273"/>
                  </a:lnTo>
                  <a:lnTo>
                    <a:pt x="438150" y="321183"/>
                  </a:lnTo>
                  <a:lnTo>
                    <a:pt x="417830" y="357886"/>
                  </a:lnTo>
                  <a:lnTo>
                    <a:pt x="391287" y="390906"/>
                  </a:lnTo>
                  <a:lnTo>
                    <a:pt x="358902" y="417576"/>
                  </a:lnTo>
                  <a:lnTo>
                    <a:pt x="321691" y="437896"/>
                  </a:lnTo>
                  <a:lnTo>
                    <a:pt x="280543" y="450596"/>
                  </a:lnTo>
                  <a:lnTo>
                    <a:pt x="236347" y="454406"/>
                  </a:lnTo>
                  <a:lnTo>
                    <a:pt x="213995" y="453136"/>
                  </a:lnTo>
                  <a:lnTo>
                    <a:pt x="171323" y="445516"/>
                  </a:lnTo>
                  <a:lnTo>
                    <a:pt x="131953" y="429006"/>
                  </a:lnTo>
                  <a:lnTo>
                    <a:pt x="97028" y="404876"/>
                  </a:lnTo>
                  <a:lnTo>
                    <a:pt x="67310" y="375666"/>
                  </a:lnTo>
                  <a:lnTo>
                    <a:pt x="43561" y="340233"/>
                  </a:lnTo>
                  <a:lnTo>
                    <a:pt x="26924" y="302133"/>
                  </a:lnTo>
                  <a:lnTo>
                    <a:pt x="18034" y="258953"/>
                  </a:lnTo>
                  <a:lnTo>
                    <a:pt x="17018" y="234823"/>
                  </a:lnTo>
                  <a:lnTo>
                    <a:pt x="21336" y="192913"/>
                  </a:lnTo>
                  <a:lnTo>
                    <a:pt x="34036" y="151003"/>
                  </a:lnTo>
                  <a:lnTo>
                    <a:pt x="54229" y="114300"/>
                  </a:lnTo>
                  <a:lnTo>
                    <a:pt x="80899" y="81280"/>
                  </a:lnTo>
                  <a:lnTo>
                    <a:pt x="113284" y="54610"/>
                  </a:lnTo>
                  <a:lnTo>
                    <a:pt x="150495" y="34290"/>
                  </a:lnTo>
                  <a:lnTo>
                    <a:pt x="191516" y="21590"/>
                  </a:lnTo>
                  <a:lnTo>
                    <a:pt x="235585" y="17780"/>
                  </a:lnTo>
                  <a:lnTo>
                    <a:pt x="258064" y="19050"/>
                  </a:lnTo>
                  <a:lnTo>
                    <a:pt x="320929" y="34290"/>
                  </a:lnTo>
                  <a:lnTo>
                    <a:pt x="358267" y="54610"/>
                  </a:lnTo>
                  <a:lnTo>
                    <a:pt x="390652" y="81280"/>
                  </a:lnTo>
                  <a:lnTo>
                    <a:pt x="417449" y="113030"/>
                  </a:lnTo>
                  <a:lnTo>
                    <a:pt x="437769" y="151003"/>
                  </a:lnTo>
                  <a:lnTo>
                    <a:pt x="450596" y="191643"/>
                  </a:lnTo>
                  <a:lnTo>
                    <a:pt x="455041" y="234823"/>
                  </a:lnTo>
                  <a:lnTo>
                    <a:pt x="455041" y="150914"/>
                  </a:lnTo>
                  <a:lnTo>
                    <a:pt x="417322" y="85090"/>
                  </a:lnTo>
                  <a:lnTo>
                    <a:pt x="385191" y="53340"/>
                  </a:lnTo>
                  <a:lnTo>
                    <a:pt x="347599" y="27940"/>
                  </a:lnTo>
                  <a:lnTo>
                    <a:pt x="304927" y="10160"/>
                  </a:lnTo>
                  <a:lnTo>
                    <a:pt x="258826" y="1270"/>
                  </a:lnTo>
                  <a:lnTo>
                    <a:pt x="234696" y="0"/>
                  </a:lnTo>
                  <a:lnTo>
                    <a:pt x="187325" y="5080"/>
                  </a:lnTo>
                  <a:lnTo>
                    <a:pt x="143129" y="19050"/>
                  </a:lnTo>
                  <a:lnTo>
                    <a:pt x="103124" y="41910"/>
                  </a:lnTo>
                  <a:lnTo>
                    <a:pt x="68453" y="69850"/>
                  </a:lnTo>
                  <a:lnTo>
                    <a:pt x="39624" y="105410"/>
                  </a:lnTo>
                  <a:lnTo>
                    <a:pt x="18161" y="145923"/>
                  </a:lnTo>
                  <a:lnTo>
                    <a:pt x="4572" y="190373"/>
                  </a:lnTo>
                  <a:lnTo>
                    <a:pt x="0" y="237363"/>
                  </a:lnTo>
                  <a:lnTo>
                    <a:pt x="1397" y="261493"/>
                  </a:lnTo>
                  <a:lnTo>
                    <a:pt x="11049" y="307213"/>
                  </a:lnTo>
                  <a:lnTo>
                    <a:pt x="29083" y="349123"/>
                  </a:lnTo>
                  <a:lnTo>
                    <a:pt x="54737" y="387096"/>
                  </a:lnTo>
                  <a:lnTo>
                    <a:pt x="86868" y="418846"/>
                  </a:lnTo>
                  <a:lnTo>
                    <a:pt x="124587" y="444246"/>
                  </a:lnTo>
                  <a:lnTo>
                    <a:pt x="167132" y="462026"/>
                  </a:lnTo>
                  <a:lnTo>
                    <a:pt x="213233" y="470916"/>
                  </a:lnTo>
                  <a:lnTo>
                    <a:pt x="261493" y="470916"/>
                  </a:lnTo>
                  <a:lnTo>
                    <a:pt x="307467" y="460756"/>
                  </a:lnTo>
                  <a:lnTo>
                    <a:pt x="369062" y="430276"/>
                  </a:lnTo>
                  <a:lnTo>
                    <a:pt x="403860" y="401066"/>
                  </a:lnTo>
                  <a:lnTo>
                    <a:pt x="432435" y="366776"/>
                  </a:lnTo>
                  <a:lnTo>
                    <a:pt x="454025" y="326263"/>
                  </a:lnTo>
                  <a:lnTo>
                    <a:pt x="467487" y="281813"/>
                  </a:lnTo>
                  <a:lnTo>
                    <a:pt x="472059" y="234823"/>
                  </a:lnTo>
                  <a:close/>
                </a:path>
              </a:pathLst>
            </a:custGeom>
            <a:solidFill>
              <a:srgbClr val="799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975864" y="1519173"/>
              <a:ext cx="5858510" cy="478155"/>
            </a:xfrm>
            <a:custGeom>
              <a:avLst/>
              <a:gdLst/>
              <a:ahLst/>
              <a:cxnLst/>
              <a:rect l="l" t="t" r="r" b="b"/>
              <a:pathLst>
                <a:path w="5858509" h="478155">
                  <a:moveTo>
                    <a:pt x="5858510" y="0"/>
                  </a:moveTo>
                  <a:lnTo>
                    <a:pt x="0" y="0"/>
                  </a:lnTo>
                  <a:lnTo>
                    <a:pt x="0" y="477900"/>
                  </a:lnTo>
                  <a:lnTo>
                    <a:pt x="5858510" y="477900"/>
                  </a:lnTo>
                  <a:lnTo>
                    <a:pt x="5858510" y="0"/>
                  </a:lnTo>
                  <a:close/>
                </a:path>
              </a:pathLst>
            </a:custGeom>
            <a:solidFill>
              <a:srgbClr val="C5D1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671833" y="150880"/>
          <a:ext cx="9028431" cy="65443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2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3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566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11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329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799699"/>
                      </a:solidFill>
                      <a:prstDash val="solid"/>
                    </a:lnL>
                    <a:lnT w="9525">
                      <a:solidFill>
                        <a:srgbClr val="799699"/>
                      </a:solidFill>
                      <a:prstDash val="solid"/>
                    </a:lnT>
                    <a:lnB w="9525">
                      <a:solidFill>
                        <a:srgbClr val="799699"/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655"/>
                        </a:spcBef>
                      </a:pPr>
                      <a:r>
                        <a:rPr sz="3600" b="1" spc="-25" dirty="0">
                          <a:solidFill>
                            <a:srgbClr val="C00000"/>
                          </a:solidFill>
                          <a:latin typeface="Cambria"/>
                          <a:cs typeface="Cambria"/>
                        </a:rPr>
                        <a:t>St</a:t>
                      </a:r>
                      <a:endParaRPr sz="3600">
                        <a:latin typeface="Cambria"/>
                        <a:cs typeface="Cambria"/>
                      </a:endParaRPr>
                    </a:p>
                  </a:txBody>
                  <a:tcPr marL="0" marR="0" marT="210185" marB="0">
                    <a:lnT w="9525">
                      <a:solidFill>
                        <a:srgbClr val="799699"/>
                      </a:solidFill>
                      <a:prstDash val="solid"/>
                    </a:lnT>
                    <a:lnB w="9525">
                      <a:solidFill>
                        <a:srgbClr val="799699"/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1655"/>
                        </a:spcBef>
                      </a:pPr>
                      <a:r>
                        <a:rPr sz="3600" b="1" dirty="0">
                          <a:solidFill>
                            <a:srgbClr val="C00000"/>
                          </a:solidFill>
                          <a:latin typeface="Cambria"/>
                          <a:cs typeface="Cambria"/>
                        </a:rPr>
                        <a:t>rings</a:t>
                      </a:r>
                      <a:r>
                        <a:rPr sz="3600" b="1" spc="-130" dirty="0">
                          <a:solidFill>
                            <a:srgbClr val="C0000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3600" b="1" dirty="0">
                          <a:solidFill>
                            <a:srgbClr val="C00000"/>
                          </a:solidFill>
                          <a:latin typeface="Cambria"/>
                          <a:cs typeface="Cambria"/>
                        </a:rPr>
                        <a:t>and</a:t>
                      </a:r>
                      <a:r>
                        <a:rPr sz="3600" b="1" spc="-110" dirty="0">
                          <a:solidFill>
                            <a:srgbClr val="C00000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3600" b="1" spc="-10" dirty="0">
                          <a:solidFill>
                            <a:srgbClr val="C00000"/>
                          </a:solidFill>
                          <a:latin typeface="Cambria"/>
                          <a:cs typeface="Cambria"/>
                        </a:rPr>
                        <a:t>Languages</a:t>
                      </a:r>
                      <a:endParaRPr sz="3600">
                        <a:latin typeface="Cambria"/>
                        <a:cs typeface="Cambria"/>
                      </a:endParaRPr>
                    </a:p>
                    <a:p>
                      <a:pPr marL="1501140">
                        <a:lnSpc>
                          <a:spcPts val="1185"/>
                        </a:lnSpc>
                        <a:spcBef>
                          <a:spcPts val="1570"/>
                        </a:spcBef>
                      </a:pPr>
                      <a:r>
                        <a:rPr sz="1600" spc="-25" dirty="0">
                          <a:solidFill>
                            <a:srgbClr val="799699"/>
                          </a:solidFill>
                          <a:latin typeface="Georgia"/>
                          <a:cs typeface="Georgia"/>
                        </a:rPr>
                        <a:t>22</a:t>
                      </a:r>
                      <a:endParaRPr sz="1600">
                        <a:latin typeface="Georgia"/>
                        <a:cs typeface="Georgia"/>
                      </a:endParaRPr>
                    </a:p>
                  </a:txBody>
                  <a:tcPr marL="0" marR="0" marT="210185" marB="0">
                    <a:lnT w="9525">
                      <a:solidFill>
                        <a:srgbClr val="799699"/>
                      </a:solidFill>
                      <a:prstDash val="solid"/>
                    </a:lnT>
                    <a:lnB w="9525">
                      <a:solidFill>
                        <a:srgbClr val="799699"/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799699"/>
                      </a:solidFill>
                      <a:prstDash val="solid"/>
                    </a:lnR>
                    <a:lnT w="9525">
                      <a:solidFill>
                        <a:srgbClr val="799699"/>
                      </a:solidFill>
                      <a:prstDash val="solid"/>
                    </a:lnT>
                    <a:lnB w="9525">
                      <a:solidFill>
                        <a:srgbClr val="799699"/>
                      </a:solidFill>
                      <a:prstDash val="sysDash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9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799699"/>
                      </a:solidFill>
                      <a:prstDash val="solid"/>
                    </a:lnL>
                    <a:lnT w="9525">
                      <a:solidFill>
                        <a:srgbClr val="799699"/>
                      </a:solidFill>
                      <a:prstDash val="sysDash"/>
                    </a:lnT>
                    <a:solidFill>
                      <a:srgbClr val="C5D1D5"/>
                    </a:solidFill>
                  </a:tcPr>
                </a:tc>
                <a:tc>
                  <a:txBody>
                    <a:bodyPr/>
                    <a:lstStyle/>
                    <a:p>
                      <a:pPr marR="103505"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799699"/>
                      </a:solidFill>
                      <a:prstDash val="sysDash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5D1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799699"/>
                      </a:solidFill>
                      <a:prstDash val="sysDash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5D1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799699"/>
                      </a:solidFill>
                      <a:prstDash val="solid"/>
                    </a:lnR>
                    <a:lnT w="9525">
                      <a:solidFill>
                        <a:srgbClr val="799699"/>
                      </a:solidFill>
                      <a:prstDash val="sysDash"/>
                    </a:lnT>
                    <a:solidFill>
                      <a:srgbClr val="C5D1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7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799699"/>
                      </a:solidFill>
                      <a:prstDash val="solid"/>
                    </a:lnL>
                    <a:lnR w="9525">
                      <a:solidFill>
                        <a:srgbClr val="D16147"/>
                      </a:solidFill>
                      <a:prstDash val="solid"/>
                    </a:lnR>
                    <a:solidFill>
                      <a:srgbClr val="C5D1D5"/>
                    </a:solidFill>
                  </a:tcPr>
                </a:tc>
                <a:tc>
                  <a:txBody>
                    <a:bodyPr/>
                    <a:lstStyle/>
                    <a:p>
                      <a:pPr marL="420370" marR="103505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2000" b="1" spc="-10" dirty="0">
                          <a:latin typeface="Times New Roman"/>
                          <a:cs typeface="Times New Roman"/>
                        </a:rPr>
                        <a:t>OPERATION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23189" marB="0">
                    <a:lnL w="9525">
                      <a:solidFill>
                        <a:srgbClr val="D16147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5D1D5"/>
                    </a:solidFill>
                  </a:tcPr>
                </a:tc>
                <a:tc>
                  <a:txBody>
                    <a:bodyPr/>
                    <a:lstStyle/>
                    <a:p>
                      <a:pPr marR="353695" algn="ctr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2000" b="1" spc="-10" dirty="0">
                          <a:latin typeface="Times New Roman"/>
                          <a:cs typeface="Times New Roman"/>
                        </a:rPr>
                        <a:t>DEFINITION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23189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D1614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5D1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16147"/>
                      </a:solidFill>
                      <a:prstDash val="solid"/>
                    </a:lnL>
                    <a:lnR w="9525">
                      <a:solidFill>
                        <a:srgbClr val="799699"/>
                      </a:solidFill>
                      <a:prstDash val="solid"/>
                    </a:lnR>
                    <a:solidFill>
                      <a:srgbClr val="C5D1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1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799699"/>
                      </a:solidFill>
                      <a:prstDash val="solid"/>
                    </a:lnL>
                    <a:lnR w="9525">
                      <a:solidFill>
                        <a:srgbClr val="D16147"/>
                      </a:solidFill>
                      <a:prstDash val="solid"/>
                    </a:lnR>
                    <a:solidFill>
                      <a:srgbClr val="C5D1D5"/>
                    </a:solidFill>
                  </a:tcPr>
                </a:tc>
                <a:tc>
                  <a:txBody>
                    <a:bodyPr/>
                    <a:lstStyle/>
                    <a:p>
                      <a:pPr marL="167640" marR="10350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2000" b="1" i="1" dirty="0">
                          <a:latin typeface="Times New Roman"/>
                          <a:cs typeface="Times New Roman"/>
                        </a:rPr>
                        <a:t>union</a:t>
                      </a:r>
                      <a:r>
                        <a:rPr sz="2000" b="1" i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2000" b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2000" b="1" spc="-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200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spc="-50" dirty="0">
                          <a:latin typeface="Times New Roman"/>
                          <a:cs typeface="Times New Roman"/>
                        </a:rPr>
                        <a:t>M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167640" marR="10350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written</a:t>
                      </a:r>
                      <a:r>
                        <a:rPr sz="2000" b="1" spc="4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spc="-20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2000" b="1" spc="-1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Symbol"/>
                          <a:cs typeface="Symbol"/>
                        </a:rPr>
                        <a:t></a:t>
                      </a:r>
                      <a:r>
                        <a:rPr sz="20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spc="-60" dirty="0">
                          <a:latin typeface="Times New Roman"/>
                          <a:cs typeface="Times New Roman"/>
                        </a:rPr>
                        <a:t>M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0795" marB="0">
                    <a:lnL w="9525">
                      <a:solidFill>
                        <a:srgbClr val="D16147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C5D1D5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b="1" spc="-20" dirty="0">
                          <a:solidFill>
                            <a:srgbClr val="FF3300"/>
                          </a:solidFill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2000" b="1" spc="-125" dirty="0">
                          <a:solidFill>
                            <a:srgbClr val="FF33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solidFill>
                            <a:srgbClr val="FF3300"/>
                          </a:solidFill>
                          <a:latin typeface="Symbol"/>
                          <a:cs typeface="Symbol"/>
                        </a:rPr>
                        <a:t></a:t>
                      </a:r>
                      <a:r>
                        <a:rPr sz="2000" spc="-20" dirty="0">
                          <a:solidFill>
                            <a:srgbClr val="FF33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dirty="0">
                          <a:solidFill>
                            <a:srgbClr val="FF3300"/>
                          </a:solidFill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2000" b="1" spc="-15" dirty="0">
                          <a:solidFill>
                            <a:srgbClr val="FF33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dirty="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2000" b="1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dirty="0">
                          <a:latin typeface="Times New Roman"/>
                          <a:cs typeface="Times New Roman"/>
                        </a:rPr>
                        <a:t>{</a:t>
                      </a:r>
                      <a:r>
                        <a:rPr sz="2000" b="1" dirty="0">
                          <a:solidFill>
                            <a:srgbClr val="CCB400"/>
                          </a:solidFill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2000" b="1" spc="-20" dirty="0">
                          <a:solidFill>
                            <a:srgbClr val="CCB4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dirty="0">
                          <a:latin typeface="Times New Roman"/>
                          <a:cs typeface="Times New Roman"/>
                        </a:rPr>
                        <a:t>|</a:t>
                      </a:r>
                      <a:r>
                        <a:rPr sz="2000" b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dirty="0">
                          <a:solidFill>
                            <a:srgbClr val="CCB400"/>
                          </a:solidFill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2000" b="1" spc="-25" dirty="0">
                          <a:solidFill>
                            <a:srgbClr val="CCB4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2000" b="1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2000" b="1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dirty="0">
                          <a:solidFill>
                            <a:srgbClr val="CCB400"/>
                          </a:solidFill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2000" b="1" spc="-114" dirty="0">
                          <a:solidFill>
                            <a:srgbClr val="CCB4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dirty="0"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sz="2000" b="1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dirty="0">
                          <a:solidFill>
                            <a:srgbClr val="CCB400"/>
                          </a:solidFill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2000" b="1" spc="-20" dirty="0">
                          <a:solidFill>
                            <a:srgbClr val="CCB4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2000" b="1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2000" b="1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spc="-25" dirty="0">
                          <a:solidFill>
                            <a:srgbClr val="CCB400"/>
                          </a:solidFill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2000" b="1" spc="-25" dirty="0">
                          <a:latin typeface="Times New Roman"/>
                          <a:cs typeface="Times New Roman"/>
                        </a:rPr>
                        <a:t>}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D1614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  <a:solidFill>
                      <a:srgbClr val="C5D1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16147"/>
                      </a:solidFill>
                      <a:prstDash val="solid"/>
                    </a:lnL>
                    <a:lnR w="9525">
                      <a:solidFill>
                        <a:srgbClr val="799699"/>
                      </a:solidFill>
                      <a:prstDash val="solid"/>
                    </a:lnR>
                    <a:solidFill>
                      <a:srgbClr val="C5D1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271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799699"/>
                      </a:solidFill>
                      <a:prstDash val="solid"/>
                    </a:lnL>
                    <a:lnR w="9525">
                      <a:solidFill>
                        <a:srgbClr val="D16147"/>
                      </a:solidFill>
                      <a:prstDash val="solid"/>
                    </a:lnR>
                    <a:solidFill>
                      <a:srgbClr val="C5D1D5"/>
                    </a:solidFill>
                  </a:tcPr>
                </a:tc>
                <a:tc>
                  <a:txBody>
                    <a:bodyPr/>
                    <a:lstStyle/>
                    <a:p>
                      <a:pPr marL="167640" marR="22669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b="1" i="1" dirty="0">
                          <a:latin typeface="Times New Roman"/>
                          <a:cs typeface="Times New Roman"/>
                        </a:rPr>
                        <a:t>concatenation</a:t>
                      </a:r>
                      <a:r>
                        <a:rPr sz="2000" b="1" i="1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i="1" dirty="0">
                          <a:latin typeface="Times New Roman"/>
                          <a:cs typeface="Times New Roman"/>
                        </a:rPr>
                        <a:t>o</a:t>
                      </a:r>
                      <a:r>
                        <a:rPr sz="2000" b="1" dirty="0">
                          <a:latin typeface="Times New Roman"/>
                          <a:cs typeface="Times New Roman"/>
                        </a:rPr>
                        <a:t>f</a:t>
                      </a:r>
                      <a:r>
                        <a:rPr sz="2000" b="1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spc="-50" dirty="0">
                          <a:latin typeface="Times New Roman"/>
                          <a:cs typeface="Times New Roman"/>
                        </a:rPr>
                        <a:t>L </a:t>
                      </a:r>
                      <a:r>
                        <a:rPr sz="2000" b="1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2000" b="1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dirty="0"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2000" b="1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dirty="0">
                          <a:latin typeface="Times New Roman"/>
                          <a:cs typeface="Times New Roman"/>
                        </a:rPr>
                        <a:t>written</a:t>
                      </a:r>
                      <a:r>
                        <a:rPr sz="2000" b="1" spc="4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spc="-25" dirty="0">
                          <a:latin typeface="Times New Roman"/>
                          <a:cs typeface="Times New Roman"/>
                        </a:rPr>
                        <a:t>LM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2700" marB="0">
                    <a:lnL w="9525">
                      <a:solidFill>
                        <a:srgbClr val="D16147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5D1D5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000" b="1" dirty="0">
                          <a:solidFill>
                            <a:srgbClr val="FF3300"/>
                          </a:solidFill>
                          <a:latin typeface="Times New Roman"/>
                          <a:cs typeface="Times New Roman"/>
                        </a:rPr>
                        <a:t>LM</a:t>
                      </a:r>
                      <a:r>
                        <a:rPr sz="2000" b="1" spc="-15" dirty="0">
                          <a:solidFill>
                            <a:srgbClr val="FF33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dirty="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2000" b="1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dirty="0">
                          <a:latin typeface="Times New Roman"/>
                          <a:cs typeface="Times New Roman"/>
                        </a:rPr>
                        <a:t>{</a:t>
                      </a:r>
                      <a:r>
                        <a:rPr sz="2000" b="1" dirty="0">
                          <a:solidFill>
                            <a:srgbClr val="CCB400"/>
                          </a:solidFill>
                          <a:latin typeface="Times New Roman"/>
                          <a:cs typeface="Times New Roman"/>
                        </a:rPr>
                        <a:t>st</a:t>
                      </a:r>
                      <a:r>
                        <a:rPr sz="2000" b="1" spc="-30" dirty="0">
                          <a:solidFill>
                            <a:srgbClr val="CCB4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dirty="0">
                          <a:latin typeface="Times New Roman"/>
                          <a:cs typeface="Times New Roman"/>
                        </a:rPr>
                        <a:t>|</a:t>
                      </a:r>
                      <a:r>
                        <a:rPr sz="2000" b="1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dirty="0">
                          <a:solidFill>
                            <a:srgbClr val="CCB400"/>
                          </a:solidFill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2000" b="1" spc="-25" dirty="0">
                          <a:solidFill>
                            <a:srgbClr val="CCB4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2000" b="1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200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dirty="0">
                          <a:solidFill>
                            <a:srgbClr val="CCB400"/>
                          </a:solidFill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2000" b="1" spc="-114" dirty="0">
                          <a:solidFill>
                            <a:srgbClr val="CCB4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2000" b="1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dirty="0">
                          <a:solidFill>
                            <a:srgbClr val="CCB400"/>
                          </a:solidFill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2000" b="1" spc="-10" dirty="0">
                          <a:solidFill>
                            <a:srgbClr val="CCB4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2000" b="1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2000" b="1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spc="-25" dirty="0">
                          <a:solidFill>
                            <a:srgbClr val="CCB400"/>
                          </a:solidFill>
                          <a:latin typeface="Times New Roman"/>
                          <a:cs typeface="Times New Roman"/>
                        </a:rPr>
                        <a:t>M</a:t>
                      </a:r>
                      <a:r>
                        <a:rPr sz="2000" b="1" spc="-25" dirty="0">
                          <a:latin typeface="Times New Roman"/>
                          <a:cs typeface="Times New Roman"/>
                        </a:rPr>
                        <a:t>}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270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D16147"/>
                      </a:solidFill>
                      <a:prstDash val="solid"/>
                    </a:lnR>
                    <a:lnT w="571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5D1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16147"/>
                      </a:solidFill>
                      <a:prstDash val="solid"/>
                    </a:lnL>
                    <a:lnR w="9525">
                      <a:solidFill>
                        <a:srgbClr val="799699"/>
                      </a:solidFill>
                      <a:prstDash val="solid"/>
                    </a:lnR>
                    <a:solidFill>
                      <a:srgbClr val="C5D1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521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799699"/>
                      </a:solidFill>
                      <a:prstDash val="solid"/>
                    </a:lnL>
                    <a:lnR w="9525">
                      <a:solidFill>
                        <a:srgbClr val="D16147"/>
                      </a:solidFill>
                      <a:prstDash val="solid"/>
                    </a:lnR>
                    <a:solidFill>
                      <a:srgbClr val="C5D1D5"/>
                    </a:solidFill>
                  </a:tcPr>
                </a:tc>
                <a:tc>
                  <a:txBody>
                    <a:bodyPr/>
                    <a:lstStyle/>
                    <a:p>
                      <a:pPr marL="167640" marR="27178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2000" b="1" i="1" dirty="0">
                          <a:latin typeface="Times New Roman"/>
                          <a:cs typeface="Times New Roman"/>
                        </a:rPr>
                        <a:t>Kleene</a:t>
                      </a:r>
                      <a:r>
                        <a:rPr sz="2000" b="1" i="1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i="1" dirty="0">
                          <a:latin typeface="Times New Roman"/>
                          <a:cs typeface="Times New Roman"/>
                        </a:rPr>
                        <a:t>closure</a:t>
                      </a:r>
                      <a:r>
                        <a:rPr sz="2000" b="1" i="1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2000" b="1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spc="-50" dirty="0">
                          <a:latin typeface="Times New Roman"/>
                          <a:cs typeface="Times New Roman"/>
                        </a:rPr>
                        <a:t>L </a:t>
                      </a:r>
                      <a:r>
                        <a:rPr sz="2000" b="1" dirty="0">
                          <a:latin typeface="Times New Roman"/>
                          <a:cs typeface="Times New Roman"/>
                        </a:rPr>
                        <a:t>written</a:t>
                      </a:r>
                      <a:r>
                        <a:rPr sz="2000" b="1" spc="-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dirty="0">
                          <a:latin typeface="Times New Roman"/>
                          <a:cs typeface="Times New Roman"/>
                        </a:rPr>
                        <a:t>as</a:t>
                      </a:r>
                      <a:r>
                        <a:rPr sz="2000" b="1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spc="-25" dirty="0">
                          <a:latin typeface="Times New Roman"/>
                          <a:cs typeface="Times New Roman"/>
                        </a:rPr>
                        <a:t>L*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29209" marB="0">
                    <a:lnL w="9525">
                      <a:solidFill>
                        <a:srgbClr val="D16147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5D1D5"/>
                    </a:solidFill>
                  </a:tcPr>
                </a:tc>
                <a:tc>
                  <a:txBody>
                    <a:bodyPr/>
                    <a:lstStyle/>
                    <a:p>
                      <a:pPr marL="555625">
                        <a:lnSpc>
                          <a:spcPct val="100000"/>
                        </a:lnSpc>
                        <a:spcBef>
                          <a:spcPts val="1005"/>
                        </a:spcBef>
                        <a:tabLst>
                          <a:tab pos="982980" algn="l"/>
                          <a:tab pos="3270885" algn="l"/>
                        </a:tabLst>
                      </a:pPr>
                      <a:r>
                        <a:rPr sz="2000" b="1" spc="-25" dirty="0">
                          <a:solidFill>
                            <a:srgbClr val="FF3300"/>
                          </a:solidFill>
                          <a:latin typeface="Times New Roman"/>
                          <a:cs typeface="Times New Roman"/>
                        </a:rPr>
                        <a:t>L*</a:t>
                      </a:r>
                      <a:r>
                        <a:rPr sz="2000" b="1" dirty="0">
                          <a:solidFill>
                            <a:srgbClr val="FF3300"/>
                          </a:solidFill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400" b="1" dirty="0">
                          <a:latin typeface="Cambria"/>
                          <a:cs typeface="Cambria"/>
                        </a:rPr>
                        <a:t>=</a:t>
                      </a:r>
                      <a:r>
                        <a:rPr sz="2400" b="1" spc="-3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b="1" dirty="0">
                          <a:latin typeface="Cambria"/>
                          <a:cs typeface="Cambria"/>
                        </a:rPr>
                        <a:t>L</a:t>
                      </a:r>
                      <a:r>
                        <a:rPr sz="2400" b="1" baseline="20833" dirty="0">
                          <a:latin typeface="Cambria"/>
                          <a:cs typeface="Cambria"/>
                        </a:rPr>
                        <a:t>0</a:t>
                      </a:r>
                      <a:r>
                        <a:rPr sz="2400" b="1" spc="240" baseline="20833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dirty="0">
                          <a:latin typeface="Symbol"/>
                          <a:cs typeface="Symbol"/>
                        </a:rPr>
                        <a:t></a:t>
                      </a:r>
                      <a:r>
                        <a:rPr sz="2400" spc="-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dirty="0">
                          <a:latin typeface="Cambria"/>
                          <a:cs typeface="Cambria"/>
                        </a:rPr>
                        <a:t>L</a:t>
                      </a:r>
                      <a:r>
                        <a:rPr sz="2400" b="1" baseline="20833" dirty="0">
                          <a:latin typeface="Cambria"/>
                          <a:cs typeface="Cambria"/>
                        </a:rPr>
                        <a:t>1</a:t>
                      </a:r>
                      <a:r>
                        <a:rPr sz="2400" b="1" spc="247" baseline="20833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dirty="0">
                          <a:latin typeface="Symbol"/>
                          <a:cs typeface="Symbol"/>
                        </a:rPr>
                        <a:t></a:t>
                      </a:r>
                      <a:r>
                        <a:rPr sz="2400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dirty="0">
                          <a:latin typeface="Cambria"/>
                          <a:cs typeface="Cambria"/>
                        </a:rPr>
                        <a:t>L</a:t>
                      </a:r>
                      <a:r>
                        <a:rPr sz="2400" b="1" baseline="20833" dirty="0">
                          <a:latin typeface="Cambria"/>
                          <a:cs typeface="Cambria"/>
                        </a:rPr>
                        <a:t>2</a:t>
                      </a:r>
                      <a:r>
                        <a:rPr sz="2400" b="1" spc="202" baseline="20833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50" dirty="0">
                          <a:latin typeface="Symbol"/>
                          <a:cs typeface="Symbol"/>
                        </a:rPr>
                        <a:t>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400" b="1" spc="-25" dirty="0">
                          <a:latin typeface="Cambria"/>
                          <a:cs typeface="Cambria"/>
                        </a:rPr>
                        <a:t>...</a:t>
                      </a:r>
                      <a:endParaRPr sz="2400">
                        <a:latin typeface="Cambria"/>
                        <a:cs typeface="Cambria"/>
                      </a:endParaRPr>
                    </a:p>
                    <a:p>
                      <a:pPr marL="98425">
                        <a:lnSpc>
                          <a:spcPct val="100000"/>
                        </a:lnSpc>
                        <a:spcBef>
                          <a:spcPts val="1610"/>
                        </a:spcBef>
                      </a:pPr>
                      <a:r>
                        <a:rPr sz="1900" b="1" dirty="0">
                          <a:latin typeface="Times New Roman"/>
                          <a:cs typeface="Times New Roman"/>
                        </a:rPr>
                        <a:t>L*</a:t>
                      </a:r>
                      <a:r>
                        <a:rPr sz="1900" b="1" spc="-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b="1" dirty="0">
                          <a:latin typeface="Times New Roman"/>
                          <a:cs typeface="Times New Roman"/>
                        </a:rPr>
                        <a:t>denotes</a:t>
                      </a:r>
                      <a:r>
                        <a:rPr sz="1900" b="1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b="1" dirty="0">
                          <a:latin typeface="Times New Roman"/>
                          <a:cs typeface="Times New Roman"/>
                        </a:rPr>
                        <a:t>“zero</a:t>
                      </a:r>
                      <a:r>
                        <a:rPr sz="1900" b="1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b="1" dirty="0"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sz="1900" b="1" spc="-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b="1" dirty="0">
                          <a:latin typeface="Times New Roman"/>
                          <a:cs typeface="Times New Roman"/>
                        </a:rPr>
                        <a:t>more</a:t>
                      </a:r>
                      <a:r>
                        <a:rPr sz="190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b="1" spc="-10" dirty="0">
                          <a:latin typeface="Times New Roman"/>
                          <a:cs typeface="Times New Roman"/>
                        </a:rPr>
                        <a:t>concatenations</a:t>
                      </a:r>
                      <a:r>
                        <a:rPr sz="1900" b="1" spc="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b="1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900" b="1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b="1" dirty="0">
                          <a:latin typeface="Times New Roman"/>
                          <a:cs typeface="Times New Roman"/>
                        </a:rPr>
                        <a:t>“</a:t>
                      </a:r>
                      <a:r>
                        <a:rPr sz="1900" b="1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b="1" spc="-50" dirty="0">
                          <a:latin typeface="Times New Roman"/>
                          <a:cs typeface="Times New Roman"/>
                        </a:rPr>
                        <a:t>L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12763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D1614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5D1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16147"/>
                      </a:solidFill>
                      <a:prstDash val="solid"/>
                    </a:lnL>
                    <a:lnR w="9525">
                      <a:solidFill>
                        <a:srgbClr val="799699"/>
                      </a:solidFill>
                      <a:prstDash val="solid"/>
                    </a:lnR>
                    <a:solidFill>
                      <a:srgbClr val="C5D1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563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799699"/>
                      </a:solidFill>
                      <a:prstDash val="solid"/>
                    </a:lnL>
                    <a:lnR w="9525">
                      <a:solidFill>
                        <a:srgbClr val="D16147"/>
                      </a:solidFill>
                      <a:prstDash val="solid"/>
                    </a:lnR>
                    <a:solidFill>
                      <a:srgbClr val="C5D1D5"/>
                    </a:solidFill>
                  </a:tcPr>
                </a:tc>
                <a:tc>
                  <a:txBody>
                    <a:bodyPr/>
                    <a:lstStyle/>
                    <a:p>
                      <a:pPr marL="167640" marR="10350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b="1" i="1" dirty="0">
                          <a:latin typeface="Times New Roman"/>
                          <a:cs typeface="Times New Roman"/>
                        </a:rPr>
                        <a:t>positive</a:t>
                      </a:r>
                      <a:r>
                        <a:rPr sz="2000" b="1" i="1" spc="-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i="1" dirty="0">
                          <a:latin typeface="Times New Roman"/>
                          <a:cs typeface="Times New Roman"/>
                        </a:rPr>
                        <a:t>closure</a:t>
                      </a:r>
                      <a:r>
                        <a:rPr sz="2000" b="1" i="1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2000" b="1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spc="-50" dirty="0">
                          <a:latin typeface="Times New Roman"/>
                          <a:cs typeface="Times New Roman"/>
                        </a:rPr>
                        <a:t>L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167640" marR="103505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written</a:t>
                      </a:r>
                      <a:r>
                        <a:rPr sz="2000" b="1" spc="4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dirty="0">
                          <a:latin typeface="Times New Roman"/>
                          <a:cs typeface="Times New Roman"/>
                        </a:rPr>
                        <a:t>as</a:t>
                      </a:r>
                      <a:r>
                        <a:rPr sz="2000" b="1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spc="-25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2000" b="1" spc="-37" baseline="20576" dirty="0">
                          <a:latin typeface="Times New Roman"/>
                          <a:cs typeface="Times New Roman"/>
                        </a:rPr>
                        <a:t>+</a:t>
                      </a:r>
                      <a:endParaRPr sz="2000" baseline="20576">
                        <a:latin typeface="Times New Roman"/>
                        <a:cs typeface="Times New Roman"/>
                      </a:endParaRPr>
                    </a:p>
                  </a:txBody>
                  <a:tcPr marL="0" marR="0" marT="29845" marB="0">
                    <a:lnL w="9525">
                      <a:solidFill>
                        <a:srgbClr val="D16147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5D1D5"/>
                    </a:solidFill>
                  </a:tcPr>
                </a:tc>
                <a:tc>
                  <a:txBody>
                    <a:bodyPr/>
                    <a:lstStyle/>
                    <a:p>
                      <a:pPr marL="555625">
                        <a:lnSpc>
                          <a:spcPct val="100000"/>
                        </a:lnSpc>
                        <a:spcBef>
                          <a:spcPts val="1775"/>
                        </a:spcBef>
                        <a:tabLst>
                          <a:tab pos="2456180" algn="l"/>
                        </a:tabLst>
                      </a:pPr>
                      <a:r>
                        <a:rPr sz="2000" b="1" dirty="0">
                          <a:solidFill>
                            <a:srgbClr val="FF3300"/>
                          </a:solidFill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2000" b="1" baseline="20576" dirty="0">
                          <a:solidFill>
                            <a:srgbClr val="FF3300"/>
                          </a:solidFill>
                          <a:latin typeface="Times New Roman"/>
                          <a:cs typeface="Times New Roman"/>
                        </a:rPr>
                        <a:t>+ </a:t>
                      </a:r>
                      <a:r>
                        <a:rPr sz="2000" b="1" dirty="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200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dirty="0">
                          <a:latin typeface="Cambria"/>
                          <a:cs typeface="Cambria"/>
                        </a:rPr>
                        <a:t>L</a:t>
                      </a:r>
                      <a:r>
                        <a:rPr sz="2400" b="1" baseline="20833" dirty="0">
                          <a:latin typeface="Cambria"/>
                          <a:cs typeface="Cambria"/>
                        </a:rPr>
                        <a:t>1</a:t>
                      </a:r>
                      <a:r>
                        <a:rPr sz="2400" b="1" spc="195" baseline="20833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dirty="0">
                          <a:latin typeface="Symbol"/>
                          <a:cs typeface="Symbol"/>
                        </a:rPr>
                        <a:t></a:t>
                      </a:r>
                      <a:r>
                        <a:rPr sz="2400" spc="-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400" b="1" dirty="0">
                          <a:latin typeface="Cambria"/>
                          <a:cs typeface="Cambria"/>
                        </a:rPr>
                        <a:t>L</a:t>
                      </a:r>
                      <a:r>
                        <a:rPr sz="2400" b="1" baseline="20833" dirty="0">
                          <a:latin typeface="Cambria"/>
                          <a:cs typeface="Cambria"/>
                        </a:rPr>
                        <a:t>2</a:t>
                      </a:r>
                      <a:r>
                        <a:rPr sz="2400" b="1" spc="232" baseline="20833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50" dirty="0">
                          <a:latin typeface="Symbol"/>
                          <a:cs typeface="Symbol"/>
                        </a:rPr>
                        <a:t></a:t>
                      </a:r>
                      <a:r>
                        <a:rPr sz="24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400" b="1" spc="-25" dirty="0">
                          <a:latin typeface="Cambria"/>
                          <a:cs typeface="Cambria"/>
                        </a:rPr>
                        <a:t>...</a:t>
                      </a:r>
                      <a:endParaRPr sz="2400">
                        <a:latin typeface="Cambria"/>
                        <a:cs typeface="Cambria"/>
                      </a:endParaRPr>
                    </a:p>
                    <a:p>
                      <a:pPr marL="98425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2000" b="1" baseline="20576" dirty="0">
                          <a:latin typeface="Times New Roman"/>
                          <a:cs typeface="Times New Roman"/>
                        </a:rPr>
                        <a:t>+</a:t>
                      </a:r>
                      <a:r>
                        <a:rPr sz="2000" b="1" spc="67" baseline="20576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b="1" dirty="0">
                          <a:latin typeface="Times New Roman"/>
                          <a:cs typeface="Times New Roman"/>
                        </a:rPr>
                        <a:t>denotes</a:t>
                      </a:r>
                      <a:r>
                        <a:rPr sz="1900" b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b="1" dirty="0">
                          <a:latin typeface="Times New Roman"/>
                          <a:cs typeface="Times New Roman"/>
                        </a:rPr>
                        <a:t>“one</a:t>
                      </a:r>
                      <a:r>
                        <a:rPr sz="1900" b="1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b="1" dirty="0"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sz="1900" b="1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b="1" dirty="0">
                          <a:latin typeface="Times New Roman"/>
                          <a:cs typeface="Times New Roman"/>
                        </a:rPr>
                        <a:t>more</a:t>
                      </a:r>
                      <a:r>
                        <a:rPr sz="1900" b="1" spc="-10" dirty="0">
                          <a:latin typeface="Times New Roman"/>
                          <a:cs typeface="Times New Roman"/>
                        </a:rPr>
                        <a:t> concatenations</a:t>
                      </a:r>
                      <a:r>
                        <a:rPr sz="1900" b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b="1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900" b="1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b="1" dirty="0">
                          <a:latin typeface="Times New Roman"/>
                          <a:cs typeface="Times New Roman"/>
                        </a:rPr>
                        <a:t>“</a:t>
                      </a:r>
                      <a:r>
                        <a:rPr sz="1900" b="1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b="1" spc="-50" dirty="0">
                          <a:latin typeface="Times New Roman"/>
                          <a:cs typeface="Times New Roman"/>
                        </a:rPr>
                        <a:t>L</a:t>
                      </a: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98425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2000" b="1" baseline="20576" dirty="0">
                          <a:latin typeface="Times New Roman"/>
                          <a:cs typeface="Times New Roman"/>
                        </a:rPr>
                        <a:t>+</a:t>
                      </a:r>
                      <a:r>
                        <a:rPr sz="2000" b="1" spc="270" baseline="20576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b="1" dirty="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1900" b="1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900" b="1" spc="-25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2000" b="1" spc="-25" dirty="0">
                          <a:latin typeface="Times New Roman"/>
                          <a:cs typeface="Times New Roman"/>
                        </a:rPr>
                        <a:t>L</a:t>
                      </a:r>
                      <a:r>
                        <a:rPr sz="2000" b="1" spc="-37" baseline="20576" dirty="0">
                          <a:latin typeface="Times New Roman"/>
                          <a:cs typeface="Times New Roman"/>
                        </a:rPr>
                        <a:t>*</a:t>
                      </a:r>
                      <a:endParaRPr sz="2000" baseline="20576">
                        <a:latin typeface="Times New Roman"/>
                        <a:cs typeface="Times New Roman"/>
                      </a:endParaRPr>
                    </a:p>
                  </a:txBody>
                  <a:tcPr marL="0" marR="0" marT="22542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D16147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5D1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D16147"/>
                      </a:solidFill>
                      <a:prstDash val="solid"/>
                    </a:lnL>
                    <a:lnR w="9525">
                      <a:solidFill>
                        <a:srgbClr val="799699"/>
                      </a:solidFill>
                      <a:prstDash val="solid"/>
                    </a:lnR>
                    <a:solidFill>
                      <a:srgbClr val="C5D1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95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799699"/>
                      </a:solidFill>
                      <a:prstDash val="solid"/>
                    </a:lnL>
                    <a:solidFill>
                      <a:srgbClr val="C5D1D5"/>
                    </a:solidFill>
                  </a:tcPr>
                </a:tc>
                <a:tc>
                  <a:txBody>
                    <a:bodyPr/>
                    <a:lstStyle/>
                    <a:p>
                      <a:pPr marR="103505"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C5D1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C5D1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799699"/>
                      </a:solidFill>
                      <a:prstDash val="solid"/>
                    </a:lnR>
                    <a:solidFill>
                      <a:srgbClr val="C5D1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30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799699"/>
                      </a:solidFill>
                      <a:prstDash val="solid"/>
                    </a:lnL>
                    <a:lnB w="9525">
                      <a:solidFill>
                        <a:srgbClr val="799699"/>
                      </a:solidFill>
                      <a:prstDash val="solid"/>
                    </a:lnB>
                    <a:solidFill>
                      <a:srgbClr val="8AACAC"/>
                    </a:solidFill>
                  </a:tcPr>
                </a:tc>
                <a:tc>
                  <a:txBody>
                    <a:bodyPr/>
                    <a:lstStyle/>
                    <a:p>
                      <a:pPr marR="103505"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799699"/>
                      </a:solidFill>
                      <a:prstDash val="solid"/>
                    </a:lnB>
                    <a:solidFill>
                      <a:srgbClr val="8AACA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9525">
                      <a:solidFill>
                        <a:srgbClr val="799699"/>
                      </a:solidFill>
                      <a:prstDash val="solid"/>
                    </a:lnB>
                    <a:solidFill>
                      <a:srgbClr val="8AACA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799699"/>
                      </a:solidFill>
                      <a:prstDash val="solid"/>
                    </a:lnR>
                    <a:lnB w="9525">
                      <a:solidFill>
                        <a:srgbClr val="799699"/>
                      </a:solidFill>
                      <a:prstDash val="solid"/>
                    </a:lnB>
                    <a:solidFill>
                      <a:srgbClr val="8AAC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76400" y="6697669"/>
            <a:ext cx="8839200" cy="8255"/>
          </a:xfrm>
          <a:custGeom>
            <a:avLst/>
            <a:gdLst/>
            <a:ahLst/>
            <a:cxnLst/>
            <a:rect l="l" t="t" r="r" b="b"/>
            <a:pathLst>
              <a:path w="8839200" h="8254">
                <a:moveTo>
                  <a:pt x="0" y="7937"/>
                </a:moveTo>
                <a:lnTo>
                  <a:pt x="8839200" y="7937"/>
                </a:lnTo>
                <a:lnTo>
                  <a:pt x="8839200" y="0"/>
                </a:lnTo>
                <a:lnTo>
                  <a:pt x="0" y="0"/>
                </a:lnTo>
                <a:lnTo>
                  <a:pt x="0" y="7937"/>
                </a:lnTo>
                <a:close/>
              </a:path>
            </a:pathLst>
          </a:custGeom>
          <a:solidFill>
            <a:srgbClr val="C5D1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76400" y="1393957"/>
            <a:ext cx="8839200" cy="4994911"/>
          </a:xfrm>
          <a:custGeom>
            <a:avLst/>
            <a:gdLst/>
            <a:ahLst/>
            <a:cxnLst/>
            <a:rect l="l" t="t" r="r" b="b"/>
            <a:pathLst>
              <a:path w="8839200" h="4994910">
                <a:moveTo>
                  <a:pt x="0" y="4994656"/>
                </a:moveTo>
                <a:lnTo>
                  <a:pt x="8839200" y="4994656"/>
                </a:lnTo>
                <a:lnTo>
                  <a:pt x="8839200" y="0"/>
                </a:lnTo>
                <a:lnTo>
                  <a:pt x="0" y="0"/>
                </a:lnTo>
                <a:lnTo>
                  <a:pt x="0" y="4994656"/>
                </a:lnTo>
                <a:close/>
              </a:path>
            </a:pathLst>
          </a:custGeom>
          <a:solidFill>
            <a:srgbClr val="C5D1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4000" y="6705599"/>
            <a:ext cx="9144000" cy="152400"/>
          </a:xfrm>
          <a:custGeom>
            <a:avLst/>
            <a:gdLst/>
            <a:ahLst/>
            <a:cxnLst/>
            <a:rect l="l" t="t" r="r" b="b"/>
            <a:pathLst>
              <a:path w="9144000" h="152400">
                <a:moveTo>
                  <a:pt x="9144000" y="0"/>
                </a:moveTo>
                <a:lnTo>
                  <a:pt x="0" y="0"/>
                </a:lnTo>
                <a:lnTo>
                  <a:pt x="0" y="152400"/>
                </a:lnTo>
                <a:lnTo>
                  <a:pt x="9144000" y="1524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1524000" y="0"/>
            <a:ext cx="9144000" cy="6858000"/>
            <a:chOff x="0" y="0"/>
            <a:chExt cx="9144000" cy="6858000"/>
          </a:xfrm>
        </p:grpSpPr>
        <p:sp>
          <p:nvSpPr>
            <p:cNvPr id="6" name="object 6"/>
            <p:cNvSpPr/>
            <p:nvPr/>
          </p:nvSpPr>
          <p:spPr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l" t="t" r="r" b="b"/>
              <a:pathLst>
                <a:path w="9144000" h="6858000">
                  <a:moveTo>
                    <a:pt x="9144000" y="0"/>
                  </a:moveTo>
                  <a:lnTo>
                    <a:pt x="8991600" y="0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1393952"/>
                  </a:lnTo>
                  <a:lnTo>
                    <a:pt x="0" y="6858000"/>
                  </a:lnTo>
                  <a:lnTo>
                    <a:pt x="152400" y="6858000"/>
                  </a:lnTo>
                  <a:lnTo>
                    <a:pt x="152400" y="1393952"/>
                  </a:lnTo>
                  <a:lnTo>
                    <a:pt x="8991600" y="1393952"/>
                  </a:lnTo>
                  <a:lnTo>
                    <a:pt x="8991600" y="6858000"/>
                  </a:lnTo>
                  <a:lnTo>
                    <a:pt x="9144000" y="6858000"/>
                  </a:lnTo>
                  <a:lnTo>
                    <a:pt x="9144000" y="139395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9352" y="6388608"/>
              <a:ext cx="8832850" cy="309245"/>
            </a:xfrm>
            <a:custGeom>
              <a:avLst/>
              <a:gdLst/>
              <a:ahLst/>
              <a:cxnLst/>
              <a:rect l="l" t="t" r="r" b="b"/>
              <a:pathLst>
                <a:path w="8832850" h="309245">
                  <a:moveTo>
                    <a:pt x="8832723" y="0"/>
                  </a:moveTo>
                  <a:lnTo>
                    <a:pt x="0" y="0"/>
                  </a:lnTo>
                  <a:lnTo>
                    <a:pt x="0" y="309054"/>
                  </a:lnTo>
                  <a:lnTo>
                    <a:pt x="8832723" y="309054"/>
                  </a:lnTo>
                  <a:lnTo>
                    <a:pt x="8832723" y="0"/>
                  </a:lnTo>
                  <a:close/>
                </a:path>
              </a:pathLst>
            </a:custGeom>
            <a:solidFill>
              <a:srgbClr val="8AAC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2400" y="155447"/>
              <a:ext cx="8832850" cy="6546850"/>
            </a:xfrm>
            <a:custGeom>
              <a:avLst/>
              <a:gdLst/>
              <a:ahLst/>
              <a:cxnLst/>
              <a:rect l="l" t="t" r="r" b="b"/>
              <a:pathLst>
                <a:path w="8832850" h="6546850">
                  <a:moveTo>
                    <a:pt x="0" y="6546723"/>
                  </a:moveTo>
                  <a:lnTo>
                    <a:pt x="8832723" y="6546723"/>
                  </a:lnTo>
                  <a:lnTo>
                    <a:pt x="8832723" y="0"/>
                  </a:lnTo>
                  <a:lnTo>
                    <a:pt x="0" y="0"/>
                  </a:lnTo>
                  <a:lnTo>
                    <a:pt x="0" y="6546723"/>
                  </a:lnTo>
                  <a:close/>
                </a:path>
              </a:pathLst>
            </a:custGeom>
            <a:ln w="9144">
              <a:solidFill>
                <a:srgbClr val="7996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2400" y="1277111"/>
              <a:ext cx="8832850" cy="0"/>
            </a:xfrm>
            <a:custGeom>
              <a:avLst/>
              <a:gdLst/>
              <a:ahLst/>
              <a:cxnLst/>
              <a:rect l="l" t="t" r="r" b="b"/>
              <a:pathLst>
                <a:path w="8832850">
                  <a:moveTo>
                    <a:pt x="0" y="0"/>
                  </a:moveTo>
                  <a:lnTo>
                    <a:pt x="8832723" y="0"/>
                  </a:lnTo>
                </a:path>
              </a:pathLst>
            </a:custGeom>
            <a:ln w="9144">
              <a:solidFill>
                <a:srgbClr val="79969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67200" y="955547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255397" y="3937"/>
                  </a:lnTo>
                  <a:lnTo>
                    <a:pt x="208407" y="15493"/>
                  </a:lnTo>
                  <a:lnTo>
                    <a:pt x="164719" y="34036"/>
                  </a:lnTo>
                  <a:lnTo>
                    <a:pt x="124840" y="58800"/>
                  </a:lnTo>
                  <a:lnTo>
                    <a:pt x="89280" y="89280"/>
                  </a:lnTo>
                  <a:lnTo>
                    <a:pt x="58800" y="124713"/>
                  </a:lnTo>
                  <a:lnTo>
                    <a:pt x="34036" y="164718"/>
                  </a:lnTo>
                  <a:lnTo>
                    <a:pt x="15494" y="208406"/>
                  </a:lnTo>
                  <a:lnTo>
                    <a:pt x="3937" y="255397"/>
                  </a:lnTo>
                  <a:lnTo>
                    <a:pt x="0" y="304800"/>
                  </a:lnTo>
                  <a:lnTo>
                    <a:pt x="3937" y="354202"/>
                  </a:lnTo>
                  <a:lnTo>
                    <a:pt x="15494" y="401065"/>
                  </a:lnTo>
                  <a:lnTo>
                    <a:pt x="34036" y="444880"/>
                  </a:lnTo>
                  <a:lnTo>
                    <a:pt x="58800" y="484759"/>
                  </a:lnTo>
                  <a:lnTo>
                    <a:pt x="89280" y="520318"/>
                  </a:lnTo>
                  <a:lnTo>
                    <a:pt x="124840" y="550799"/>
                  </a:lnTo>
                  <a:lnTo>
                    <a:pt x="164719" y="575563"/>
                  </a:lnTo>
                  <a:lnTo>
                    <a:pt x="208534" y="594105"/>
                  </a:lnTo>
                  <a:lnTo>
                    <a:pt x="255397" y="605663"/>
                  </a:lnTo>
                  <a:lnTo>
                    <a:pt x="304800" y="609600"/>
                  </a:lnTo>
                  <a:lnTo>
                    <a:pt x="354202" y="605663"/>
                  </a:lnTo>
                  <a:lnTo>
                    <a:pt x="401065" y="594105"/>
                  </a:lnTo>
                  <a:lnTo>
                    <a:pt x="444880" y="575563"/>
                  </a:lnTo>
                  <a:lnTo>
                    <a:pt x="484759" y="550799"/>
                  </a:lnTo>
                  <a:lnTo>
                    <a:pt x="520319" y="520318"/>
                  </a:lnTo>
                  <a:lnTo>
                    <a:pt x="550799" y="484759"/>
                  </a:lnTo>
                  <a:lnTo>
                    <a:pt x="575563" y="444880"/>
                  </a:lnTo>
                  <a:lnTo>
                    <a:pt x="594105" y="401065"/>
                  </a:lnTo>
                  <a:lnTo>
                    <a:pt x="605536" y="354202"/>
                  </a:lnTo>
                  <a:lnTo>
                    <a:pt x="609600" y="304800"/>
                  </a:lnTo>
                  <a:lnTo>
                    <a:pt x="605536" y="255397"/>
                  </a:lnTo>
                  <a:lnTo>
                    <a:pt x="593978" y="208406"/>
                  </a:lnTo>
                  <a:lnTo>
                    <a:pt x="575563" y="164718"/>
                  </a:lnTo>
                  <a:lnTo>
                    <a:pt x="550799" y="124713"/>
                  </a:lnTo>
                  <a:lnTo>
                    <a:pt x="520319" y="89280"/>
                  </a:lnTo>
                  <a:lnTo>
                    <a:pt x="484759" y="58800"/>
                  </a:lnTo>
                  <a:lnTo>
                    <a:pt x="444880" y="34036"/>
                  </a:lnTo>
                  <a:lnTo>
                    <a:pt x="401065" y="15493"/>
                  </a:lnTo>
                  <a:lnTo>
                    <a:pt x="354202" y="3937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335780" y="1025651"/>
              <a:ext cx="472440" cy="471170"/>
            </a:xfrm>
            <a:custGeom>
              <a:avLst/>
              <a:gdLst/>
              <a:ahLst/>
              <a:cxnLst/>
              <a:rect l="l" t="t" r="r" b="b"/>
              <a:pathLst>
                <a:path w="472439" h="471169">
                  <a:moveTo>
                    <a:pt x="438023" y="234823"/>
                  </a:moveTo>
                  <a:lnTo>
                    <a:pt x="437261" y="215773"/>
                  </a:lnTo>
                  <a:lnTo>
                    <a:pt x="429260" y="176403"/>
                  </a:lnTo>
                  <a:lnTo>
                    <a:pt x="421132" y="156768"/>
                  </a:lnTo>
                  <a:lnTo>
                    <a:pt x="421132" y="237363"/>
                  </a:lnTo>
                  <a:lnTo>
                    <a:pt x="420116" y="256413"/>
                  </a:lnTo>
                  <a:lnTo>
                    <a:pt x="406146" y="309753"/>
                  </a:lnTo>
                  <a:lnTo>
                    <a:pt x="378206" y="354203"/>
                  </a:lnTo>
                  <a:lnTo>
                    <a:pt x="338709" y="389636"/>
                  </a:lnTo>
                  <a:lnTo>
                    <a:pt x="272161" y="417576"/>
                  </a:lnTo>
                  <a:lnTo>
                    <a:pt x="234696" y="421386"/>
                  </a:lnTo>
                  <a:lnTo>
                    <a:pt x="215646" y="420116"/>
                  </a:lnTo>
                  <a:lnTo>
                    <a:pt x="162941" y="406146"/>
                  </a:lnTo>
                  <a:lnTo>
                    <a:pt x="117348" y="378206"/>
                  </a:lnTo>
                  <a:lnTo>
                    <a:pt x="81788" y="337693"/>
                  </a:lnTo>
                  <a:lnTo>
                    <a:pt x="58801" y="289433"/>
                  </a:lnTo>
                  <a:lnTo>
                    <a:pt x="50927" y="234823"/>
                  </a:lnTo>
                  <a:lnTo>
                    <a:pt x="51943" y="215773"/>
                  </a:lnTo>
                  <a:lnTo>
                    <a:pt x="65913" y="162433"/>
                  </a:lnTo>
                  <a:lnTo>
                    <a:pt x="93853" y="117983"/>
                  </a:lnTo>
                  <a:lnTo>
                    <a:pt x="133477" y="82550"/>
                  </a:lnTo>
                  <a:lnTo>
                    <a:pt x="182118" y="59690"/>
                  </a:lnTo>
                  <a:lnTo>
                    <a:pt x="237363" y="50800"/>
                  </a:lnTo>
                  <a:lnTo>
                    <a:pt x="256413" y="52070"/>
                  </a:lnTo>
                  <a:lnTo>
                    <a:pt x="340614" y="83820"/>
                  </a:lnTo>
                  <a:lnTo>
                    <a:pt x="379730" y="119253"/>
                  </a:lnTo>
                  <a:lnTo>
                    <a:pt x="407162" y="164973"/>
                  </a:lnTo>
                  <a:lnTo>
                    <a:pt x="420370" y="218313"/>
                  </a:lnTo>
                  <a:lnTo>
                    <a:pt x="421132" y="237363"/>
                  </a:lnTo>
                  <a:lnTo>
                    <a:pt x="421132" y="156768"/>
                  </a:lnTo>
                  <a:lnTo>
                    <a:pt x="392303" y="107950"/>
                  </a:lnTo>
                  <a:lnTo>
                    <a:pt x="364998" y="81280"/>
                  </a:lnTo>
                  <a:lnTo>
                    <a:pt x="332867" y="58420"/>
                  </a:lnTo>
                  <a:lnTo>
                    <a:pt x="296545" y="43180"/>
                  </a:lnTo>
                  <a:lnTo>
                    <a:pt x="257175" y="35560"/>
                  </a:lnTo>
                  <a:lnTo>
                    <a:pt x="236347" y="34290"/>
                  </a:lnTo>
                  <a:lnTo>
                    <a:pt x="195707" y="38100"/>
                  </a:lnTo>
                  <a:lnTo>
                    <a:pt x="157861" y="49530"/>
                  </a:lnTo>
                  <a:lnTo>
                    <a:pt x="123317" y="68580"/>
                  </a:lnTo>
                  <a:lnTo>
                    <a:pt x="93345" y="92710"/>
                  </a:lnTo>
                  <a:lnTo>
                    <a:pt x="68707" y="123063"/>
                  </a:lnTo>
                  <a:lnTo>
                    <a:pt x="50038" y="157353"/>
                  </a:lnTo>
                  <a:lnTo>
                    <a:pt x="38100" y="195453"/>
                  </a:lnTo>
                  <a:lnTo>
                    <a:pt x="34036" y="234823"/>
                  </a:lnTo>
                  <a:lnTo>
                    <a:pt x="34798" y="256413"/>
                  </a:lnTo>
                  <a:lnTo>
                    <a:pt x="42799" y="295783"/>
                  </a:lnTo>
                  <a:lnTo>
                    <a:pt x="58166" y="331343"/>
                  </a:lnTo>
                  <a:lnTo>
                    <a:pt x="79756" y="364236"/>
                  </a:lnTo>
                  <a:lnTo>
                    <a:pt x="107188" y="390906"/>
                  </a:lnTo>
                  <a:lnTo>
                    <a:pt x="139319" y="413766"/>
                  </a:lnTo>
                  <a:lnTo>
                    <a:pt x="175641" y="429006"/>
                  </a:lnTo>
                  <a:lnTo>
                    <a:pt x="214884" y="436626"/>
                  </a:lnTo>
                  <a:lnTo>
                    <a:pt x="235585" y="437896"/>
                  </a:lnTo>
                  <a:lnTo>
                    <a:pt x="256286" y="436626"/>
                  </a:lnTo>
                  <a:lnTo>
                    <a:pt x="295783" y="429006"/>
                  </a:lnTo>
                  <a:lnTo>
                    <a:pt x="364363" y="392176"/>
                  </a:lnTo>
                  <a:lnTo>
                    <a:pt x="391795" y="364236"/>
                  </a:lnTo>
                  <a:lnTo>
                    <a:pt x="413512" y="332613"/>
                  </a:lnTo>
                  <a:lnTo>
                    <a:pt x="429006" y="297053"/>
                  </a:lnTo>
                  <a:lnTo>
                    <a:pt x="437134" y="257683"/>
                  </a:lnTo>
                  <a:lnTo>
                    <a:pt x="438023" y="234823"/>
                  </a:lnTo>
                  <a:close/>
                </a:path>
                <a:path w="472439" h="471169">
                  <a:moveTo>
                    <a:pt x="472059" y="234823"/>
                  </a:moveTo>
                  <a:lnTo>
                    <a:pt x="470662" y="210693"/>
                  </a:lnTo>
                  <a:lnTo>
                    <a:pt x="461137" y="164973"/>
                  </a:lnTo>
                  <a:lnTo>
                    <a:pt x="455041" y="150914"/>
                  </a:lnTo>
                  <a:lnTo>
                    <a:pt x="455041" y="234823"/>
                  </a:lnTo>
                  <a:lnTo>
                    <a:pt x="455041" y="237363"/>
                  </a:lnTo>
                  <a:lnTo>
                    <a:pt x="450723" y="279273"/>
                  </a:lnTo>
                  <a:lnTo>
                    <a:pt x="438150" y="321183"/>
                  </a:lnTo>
                  <a:lnTo>
                    <a:pt x="417830" y="357886"/>
                  </a:lnTo>
                  <a:lnTo>
                    <a:pt x="391287" y="390906"/>
                  </a:lnTo>
                  <a:lnTo>
                    <a:pt x="358902" y="417576"/>
                  </a:lnTo>
                  <a:lnTo>
                    <a:pt x="321691" y="437896"/>
                  </a:lnTo>
                  <a:lnTo>
                    <a:pt x="280543" y="450596"/>
                  </a:lnTo>
                  <a:lnTo>
                    <a:pt x="236347" y="454406"/>
                  </a:lnTo>
                  <a:lnTo>
                    <a:pt x="213995" y="453136"/>
                  </a:lnTo>
                  <a:lnTo>
                    <a:pt x="171323" y="445516"/>
                  </a:lnTo>
                  <a:lnTo>
                    <a:pt x="131953" y="429006"/>
                  </a:lnTo>
                  <a:lnTo>
                    <a:pt x="97028" y="404876"/>
                  </a:lnTo>
                  <a:lnTo>
                    <a:pt x="67310" y="375666"/>
                  </a:lnTo>
                  <a:lnTo>
                    <a:pt x="43561" y="340233"/>
                  </a:lnTo>
                  <a:lnTo>
                    <a:pt x="26924" y="302133"/>
                  </a:lnTo>
                  <a:lnTo>
                    <a:pt x="18034" y="258953"/>
                  </a:lnTo>
                  <a:lnTo>
                    <a:pt x="17018" y="234823"/>
                  </a:lnTo>
                  <a:lnTo>
                    <a:pt x="21336" y="192913"/>
                  </a:lnTo>
                  <a:lnTo>
                    <a:pt x="34036" y="151003"/>
                  </a:lnTo>
                  <a:lnTo>
                    <a:pt x="54229" y="114300"/>
                  </a:lnTo>
                  <a:lnTo>
                    <a:pt x="80899" y="81280"/>
                  </a:lnTo>
                  <a:lnTo>
                    <a:pt x="113284" y="54610"/>
                  </a:lnTo>
                  <a:lnTo>
                    <a:pt x="150495" y="34290"/>
                  </a:lnTo>
                  <a:lnTo>
                    <a:pt x="191516" y="21590"/>
                  </a:lnTo>
                  <a:lnTo>
                    <a:pt x="235585" y="17780"/>
                  </a:lnTo>
                  <a:lnTo>
                    <a:pt x="258064" y="19050"/>
                  </a:lnTo>
                  <a:lnTo>
                    <a:pt x="320929" y="34290"/>
                  </a:lnTo>
                  <a:lnTo>
                    <a:pt x="358267" y="54610"/>
                  </a:lnTo>
                  <a:lnTo>
                    <a:pt x="390652" y="81280"/>
                  </a:lnTo>
                  <a:lnTo>
                    <a:pt x="417449" y="113030"/>
                  </a:lnTo>
                  <a:lnTo>
                    <a:pt x="437769" y="151003"/>
                  </a:lnTo>
                  <a:lnTo>
                    <a:pt x="450596" y="191643"/>
                  </a:lnTo>
                  <a:lnTo>
                    <a:pt x="455041" y="234823"/>
                  </a:lnTo>
                  <a:lnTo>
                    <a:pt x="455041" y="150914"/>
                  </a:lnTo>
                  <a:lnTo>
                    <a:pt x="417322" y="85090"/>
                  </a:lnTo>
                  <a:lnTo>
                    <a:pt x="385191" y="53340"/>
                  </a:lnTo>
                  <a:lnTo>
                    <a:pt x="347599" y="27940"/>
                  </a:lnTo>
                  <a:lnTo>
                    <a:pt x="304927" y="10160"/>
                  </a:lnTo>
                  <a:lnTo>
                    <a:pt x="258826" y="1270"/>
                  </a:lnTo>
                  <a:lnTo>
                    <a:pt x="234696" y="0"/>
                  </a:lnTo>
                  <a:lnTo>
                    <a:pt x="187325" y="5080"/>
                  </a:lnTo>
                  <a:lnTo>
                    <a:pt x="143129" y="19050"/>
                  </a:lnTo>
                  <a:lnTo>
                    <a:pt x="103124" y="41910"/>
                  </a:lnTo>
                  <a:lnTo>
                    <a:pt x="68453" y="69850"/>
                  </a:lnTo>
                  <a:lnTo>
                    <a:pt x="39624" y="105410"/>
                  </a:lnTo>
                  <a:lnTo>
                    <a:pt x="18161" y="145923"/>
                  </a:lnTo>
                  <a:lnTo>
                    <a:pt x="4572" y="190373"/>
                  </a:lnTo>
                  <a:lnTo>
                    <a:pt x="0" y="237363"/>
                  </a:lnTo>
                  <a:lnTo>
                    <a:pt x="1397" y="261493"/>
                  </a:lnTo>
                  <a:lnTo>
                    <a:pt x="11049" y="307213"/>
                  </a:lnTo>
                  <a:lnTo>
                    <a:pt x="29083" y="349123"/>
                  </a:lnTo>
                  <a:lnTo>
                    <a:pt x="54737" y="387096"/>
                  </a:lnTo>
                  <a:lnTo>
                    <a:pt x="86868" y="418846"/>
                  </a:lnTo>
                  <a:lnTo>
                    <a:pt x="124587" y="444246"/>
                  </a:lnTo>
                  <a:lnTo>
                    <a:pt x="167132" y="462026"/>
                  </a:lnTo>
                  <a:lnTo>
                    <a:pt x="213233" y="470916"/>
                  </a:lnTo>
                  <a:lnTo>
                    <a:pt x="261493" y="470916"/>
                  </a:lnTo>
                  <a:lnTo>
                    <a:pt x="307467" y="460756"/>
                  </a:lnTo>
                  <a:lnTo>
                    <a:pt x="369062" y="430276"/>
                  </a:lnTo>
                  <a:lnTo>
                    <a:pt x="403860" y="401066"/>
                  </a:lnTo>
                  <a:lnTo>
                    <a:pt x="432435" y="366776"/>
                  </a:lnTo>
                  <a:lnTo>
                    <a:pt x="454025" y="326263"/>
                  </a:lnTo>
                  <a:lnTo>
                    <a:pt x="467487" y="281813"/>
                  </a:lnTo>
                  <a:lnTo>
                    <a:pt x="472059" y="234823"/>
                  </a:lnTo>
                  <a:close/>
                </a:path>
              </a:pathLst>
            </a:custGeom>
            <a:solidFill>
              <a:srgbClr val="799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3441961" y="406734"/>
            <a:ext cx="6205855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3200" dirty="0"/>
              <a:t>Strings</a:t>
            </a:r>
            <a:r>
              <a:rPr sz="3200" spc="-111" dirty="0"/>
              <a:t> </a:t>
            </a:r>
            <a:r>
              <a:rPr sz="3200" dirty="0"/>
              <a:t>and</a:t>
            </a:r>
            <a:r>
              <a:rPr sz="3200" spc="-105" dirty="0"/>
              <a:t> </a:t>
            </a:r>
            <a:r>
              <a:rPr sz="3200" dirty="0"/>
              <a:t>Languages</a:t>
            </a:r>
            <a:r>
              <a:rPr sz="3200" spc="-91" dirty="0"/>
              <a:t> </a:t>
            </a:r>
            <a:r>
              <a:rPr sz="3200" spc="-11" dirty="0"/>
              <a:t>(Example)</a:t>
            </a:r>
            <a:endParaRPr sz="3200"/>
          </a:p>
        </p:txBody>
      </p:sp>
      <p:sp>
        <p:nvSpPr>
          <p:cNvPr id="13" name="object 13"/>
          <p:cNvSpPr txBox="1"/>
          <p:nvPr/>
        </p:nvSpPr>
        <p:spPr>
          <a:xfrm>
            <a:off x="5990979" y="1101602"/>
            <a:ext cx="24701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25" dirty="0">
                <a:solidFill>
                  <a:srgbClr val="799699"/>
                </a:solidFill>
                <a:latin typeface="Georgia"/>
                <a:cs typeface="Georgia"/>
              </a:rPr>
              <a:t>23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04194" y="1543889"/>
            <a:ext cx="7901305" cy="271612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78" indent="-273678">
              <a:spcBef>
                <a:spcPts val="100"/>
              </a:spcBef>
              <a:buClr>
                <a:srgbClr val="D16147"/>
              </a:buClr>
              <a:buSzPct val="85416"/>
              <a:buFont typeface="Segoe UI Symbol"/>
              <a:buChar char="⚫"/>
              <a:tabLst>
                <a:tab pos="286378" algn="l"/>
              </a:tabLst>
            </a:pPr>
            <a:r>
              <a:rPr dirty="0">
                <a:latin typeface="Cambria"/>
                <a:cs typeface="Cambria"/>
              </a:rPr>
              <a:t>The</a:t>
            </a:r>
            <a:r>
              <a:rPr spc="-4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language</a:t>
            </a:r>
            <a:r>
              <a:rPr spc="-35" dirty="0">
                <a:latin typeface="Cambria"/>
                <a:cs typeface="Cambria"/>
              </a:rPr>
              <a:t> </a:t>
            </a:r>
            <a:r>
              <a:rPr b="1" dirty="0">
                <a:latin typeface="Cambria"/>
                <a:cs typeface="Cambria"/>
              </a:rPr>
              <a:t>L</a:t>
            </a:r>
            <a:r>
              <a:rPr b="1" spc="-6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consists</a:t>
            </a:r>
            <a:r>
              <a:rPr spc="-1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of</a:t>
            </a:r>
            <a:r>
              <a:rPr spc="-1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strings</a:t>
            </a:r>
            <a:r>
              <a:rPr spc="-45" dirty="0">
                <a:latin typeface="Cambria"/>
                <a:cs typeface="Cambria"/>
              </a:rPr>
              <a:t> over</a:t>
            </a:r>
            <a:r>
              <a:rPr spc="-85" dirty="0">
                <a:latin typeface="Cambria"/>
                <a:cs typeface="Cambria"/>
              </a:rPr>
              <a:t> </a:t>
            </a:r>
            <a:r>
              <a:rPr b="1" dirty="0">
                <a:latin typeface="Cambria"/>
                <a:cs typeface="Cambria"/>
              </a:rPr>
              <a:t>{a,b}</a:t>
            </a:r>
            <a:r>
              <a:rPr b="1" spc="-6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in</a:t>
            </a:r>
            <a:r>
              <a:rPr spc="-35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which</a:t>
            </a:r>
            <a:r>
              <a:rPr spc="-40" dirty="0">
                <a:latin typeface="Cambria"/>
                <a:cs typeface="Cambria"/>
              </a:rPr>
              <a:t> </a:t>
            </a:r>
            <a:r>
              <a:rPr b="1" spc="-20" dirty="0">
                <a:latin typeface="Cambria"/>
                <a:cs typeface="Cambria"/>
              </a:rPr>
              <a:t>each</a:t>
            </a:r>
            <a:endParaRPr>
              <a:latin typeface="Cambria"/>
              <a:cs typeface="Cambria"/>
            </a:endParaRPr>
          </a:p>
          <a:p>
            <a:pPr marL="287013">
              <a:spcBef>
                <a:spcPts val="5"/>
              </a:spcBef>
            </a:pPr>
            <a:r>
              <a:rPr dirty="0">
                <a:latin typeface="Cambria"/>
                <a:cs typeface="Cambria"/>
              </a:rPr>
              <a:t>string</a:t>
            </a:r>
            <a:r>
              <a:rPr spc="-6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begins</a:t>
            </a:r>
            <a:r>
              <a:rPr spc="-9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with</a:t>
            </a:r>
            <a:r>
              <a:rPr spc="-4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an</a:t>
            </a:r>
            <a:r>
              <a:rPr spc="-91" dirty="0">
                <a:latin typeface="Cambria"/>
                <a:cs typeface="Cambria"/>
              </a:rPr>
              <a:t> </a:t>
            </a:r>
            <a:r>
              <a:rPr b="1" dirty="0">
                <a:latin typeface="Cambria"/>
                <a:cs typeface="Cambria"/>
              </a:rPr>
              <a:t>a</a:t>
            </a:r>
            <a:r>
              <a:rPr b="1" spc="-4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should</a:t>
            </a:r>
            <a:r>
              <a:rPr spc="-20" dirty="0">
                <a:latin typeface="Cambria"/>
                <a:cs typeface="Cambria"/>
              </a:rPr>
              <a:t> </a:t>
            </a:r>
            <a:r>
              <a:rPr spc="-31" dirty="0">
                <a:latin typeface="Cambria"/>
                <a:cs typeface="Cambria"/>
              </a:rPr>
              <a:t>have</a:t>
            </a:r>
            <a:r>
              <a:rPr spc="-3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an</a:t>
            </a:r>
            <a:r>
              <a:rPr spc="-95" dirty="0">
                <a:latin typeface="Cambria"/>
                <a:cs typeface="Cambria"/>
              </a:rPr>
              <a:t> </a:t>
            </a:r>
            <a:r>
              <a:rPr b="1" spc="-60" dirty="0">
                <a:solidFill>
                  <a:srgbClr val="FF3300"/>
                </a:solidFill>
                <a:latin typeface="Cambria"/>
                <a:cs typeface="Cambria"/>
              </a:rPr>
              <a:t>even</a:t>
            </a:r>
            <a:r>
              <a:rPr b="1" spc="-55" dirty="0">
                <a:solidFill>
                  <a:srgbClr val="FF3300"/>
                </a:solidFill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length</a:t>
            </a:r>
            <a:endParaRPr>
              <a:latin typeface="Cambria"/>
              <a:cs typeface="Cambria"/>
            </a:endParaRPr>
          </a:p>
          <a:p>
            <a:pPr>
              <a:spcBef>
                <a:spcPts val="1309"/>
              </a:spcBef>
            </a:pPr>
            <a:endParaRPr>
              <a:latin typeface="Cambria"/>
              <a:cs typeface="Cambria"/>
            </a:endParaRPr>
          </a:p>
          <a:p>
            <a:pPr marL="560691" lvl="1" indent="-273678">
              <a:spcBef>
                <a:spcPts val="5"/>
              </a:spcBef>
              <a:buClr>
                <a:srgbClr val="CCB400"/>
              </a:buClr>
              <a:buSzPct val="68750"/>
              <a:buFont typeface="Wingdings"/>
              <a:buChar char=""/>
              <a:tabLst>
                <a:tab pos="560691" algn="l"/>
              </a:tabLst>
            </a:pPr>
            <a:r>
              <a:rPr dirty="0">
                <a:latin typeface="Cambria"/>
                <a:cs typeface="Cambria"/>
              </a:rPr>
              <a:t>aa,</a:t>
            </a:r>
            <a:r>
              <a:rPr spc="-5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ab</a:t>
            </a:r>
            <a:r>
              <a:rPr spc="-20" dirty="0">
                <a:latin typeface="Cambria"/>
                <a:cs typeface="Cambria"/>
              </a:rPr>
              <a:t> </a:t>
            </a:r>
            <a:r>
              <a:rPr dirty="0">
                <a:latin typeface="Symbol"/>
                <a:cs typeface="Symbol"/>
              </a:rPr>
              <a:t></a:t>
            </a:r>
            <a:r>
              <a:rPr spc="-105" dirty="0">
                <a:latin typeface="Times New Roman"/>
                <a:cs typeface="Times New Roman"/>
              </a:rPr>
              <a:t> </a:t>
            </a:r>
            <a:r>
              <a:rPr spc="-51" dirty="0">
                <a:latin typeface="Cambria"/>
                <a:cs typeface="Cambria"/>
              </a:rPr>
              <a:t>L</a:t>
            </a:r>
            <a:endParaRPr>
              <a:latin typeface="Cambria"/>
              <a:cs typeface="Cambria"/>
            </a:endParaRPr>
          </a:p>
          <a:p>
            <a:pPr marL="560691" lvl="1" indent="-273678">
              <a:spcBef>
                <a:spcPts val="600"/>
              </a:spcBef>
              <a:buClr>
                <a:srgbClr val="CCB400"/>
              </a:buClr>
              <a:buSzPct val="68750"/>
              <a:buFont typeface="Wingdings"/>
              <a:buChar char=""/>
              <a:tabLst>
                <a:tab pos="560691" algn="l"/>
                <a:tab pos="6584786" algn="l"/>
              </a:tabLst>
            </a:pPr>
            <a:r>
              <a:rPr dirty="0">
                <a:latin typeface="Cambria"/>
                <a:cs typeface="Cambria"/>
              </a:rPr>
              <a:t>aaaa,</a:t>
            </a:r>
            <a:r>
              <a:rPr spc="-7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aaab,</a:t>
            </a:r>
            <a:r>
              <a:rPr spc="-5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aaba</a:t>
            </a:r>
            <a:r>
              <a:rPr spc="-5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,aabb</a:t>
            </a:r>
            <a:r>
              <a:rPr spc="-6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,abaa,</a:t>
            </a:r>
            <a:r>
              <a:rPr spc="-7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abab,</a:t>
            </a:r>
            <a:r>
              <a:rPr spc="-8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abba,</a:t>
            </a:r>
            <a:r>
              <a:rPr spc="-51" dirty="0">
                <a:latin typeface="Cambria"/>
                <a:cs typeface="Cambria"/>
              </a:rPr>
              <a:t> </a:t>
            </a:r>
            <a:r>
              <a:rPr spc="-20" dirty="0">
                <a:latin typeface="Cambria"/>
                <a:cs typeface="Cambria"/>
              </a:rPr>
              <a:t>abbb</a:t>
            </a:r>
            <a:r>
              <a:rPr dirty="0">
                <a:latin typeface="Cambria"/>
                <a:cs typeface="Cambria"/>
              </a:rPr>
              <a:t>	</a:t>
            </a:r>
            <a:r>
              <a:rPr dirty="0">
                <a:latin typeface="Symbol"/>
                <a:cs typeface="Symbol"/>
              </a:rPr>
              <a:t></a:t>
            </a:r>
            <a:r>
              <a:rPr spc="-135" dirty="0">
                <a:latin typeface="Times New Roman"/>
                <a:cs typeface="Times New Roman"/>
              </a:rPr>
              <a:t> </a:t>
            </a:r>
            <a:r>
              <a:rPr spc="-60" dirty="0">
                <a:latin typeface="Cambria"/>
                <a:cs typeface="Cambria"/>
              </a:rPr>
              <a:t>L</a:t>
            </a:r>
            <a:endParaRPr>
              <a:latin typeface="Cambria"/>
              <a:cs typeface="Cambria"/>
            </a:endParaRPr>
          </a:p>
          <a:p>
            <a:pPr lvl="1">
              <a:spcBef>
                <a:spcPts val="1265"/>
              </a:spcBef>
              <a:buClr>
                <a:srgbClr val="CCB400"/>
              </a:buClr>
              <a:buFont typeface="Wingdings"/>
              <a:buChar char=""/>
            </a:pPr>
            <a:endParaRPr>
              <a:latin typeface="Cambria"/>
              <a:cs typeface="Cambria"/>
            </a:endParaRPr>
          </a:p>
          <a:p>
            <a:pPr marL="560691" lvl="1" indent="-273678">
              <a:buClr>
                <a:srgbClr val="CCB400"/>
              </a:buClr>
              <a:buSzPct val="68750"/>
              <a:buFont typeface="Wingdings"/>
              <a:buChar char=""/>
              <a:tabLst>
                <a:tab pos="560691" algn="l"/>
              </a:tabLst>
            </a:pPr>
            <a:r>
              <a:rPr dirty="0">
                <a:latin typeface="Cambria"/>
                <a:cs typeface="Cambria"/>
              </a:rPr>
              <a:t>baa</a:t>
            </a:r>
            <a:r>
              <a:rPr spc="-75" dirty="0">
                <a:latin typeface="Cambria"/>
                <a:cs typeface="Cambria"/>
              </a:rPr>
              <a:t> </a:t>
            </a:r>
            <a:r>
              <a:rPr dirty="0">
                <a:latin typeface="Symbol"/>
                <a:cs typeface="Symbol"/>
              </a:rPr>
              <a:t></a:t>
            </a:r>
            <a:r>
              <a:rPr spc="-111" dirty="0">
                <a:latin typeface="Times New Roman"/>
                <a:cs typeface="Times New Roman"/>
              </a:rPr>
              <a:t> </a:t>
            </a:r>
            <a:r>
              <a:rPr spc="-51" dirty="0">
                <a:latin typeface="Cambria"/>
                <a:cs typeface="Cambria"/>
              </a:rPr>
              <a:t>L</a:t>
            </a:r>
            <a:endParaRPr>
              <a:latin typeface="Cambria"/>
              <a:cs typeface="Cambria"/>
            </a:endParaRPr>
          </a:p>
          <a:p>
            <a:pPr marL="560691" lvl="1" indent="-273678">
              <a:spcBef>
                <a:spcPts val="605"/>
              </a:spcBef>
              <a:buClr>
                <a:srgbClr val="CCB400"/>
              </a:buClr>
              <a:buSzPct val="68750"/>
              <a:buFont typeface="Wingdings"/>
              <a:buChar char=""/>
              <a:tabLst>
                <a:tab pos="560691" algn="l"/>
              </a:tabLst>
            </a:pPr>
            <a:r>
              <a:rPr dirty="0">
                <a:latin typeface="Cambria"/>
                <a:cs typeface="Cambria"/>
              </a:rPr>
              <a:t>a</a:t>
            </a:r>
            <a:r>
              <a:rPr spc="-51" dirty="0">
                <a:latin typeface="Cambria"/>
                <a:cs typeface="Cambria"/>
              </a:rPr>
              <a:t> </a:t>
            </a:r>
            <a:r>
              <a:rPr dirty="0">
                <a:latin typeface="Symbol"/>
                <a:cs typeface="Symbol"/>
              </a:rPr>
              <a:t></a:t>
            </a:r>
            <a:r>
              <a:rPr spc="-120" dirty="0">
                <a:latin typeface="Times New Roman"/>
                <a:cs typeface="Times New Roman"/>
              </a:rPr>
              <a:t> </a:t>
            </a:r>
            <a:r>
              <a:rPr spc="-51" dirty="0">
                <a:latin typeface="Cambria"/>
                <a:cs typeface="Cambria"/>
              </a:rPr>
              <a:t>L</a:t>
            </a:r>
            <a:endParaRPr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76400" y="6697669"/>
            <a:ext cx="8839200" cy="8255"/>
          </a:xfrm>
          <a:custGeom>
            <a:avLst/>
            <a:gdLst/>
            <a:ahLst/>
            <a:cxnLst/>
            <a:rect l="l" t="t" r="r" b="b"/>
            <a:pathLst>
              <a:path w="8839200" h="8254">
                <a:moveTo>
                  <a:pt x="0" y="7937"/>
                </a:moveTo>
                <a:lnTo>
                  <a:pt x="8839200" y="7937"/>
                </a:lnTo>
                <a:lnTo>
                  <a:pt x="8839200" y="0"/>
                </a:lnTo>
                <a:lnTo>
                  <a:pt x="0" y="0"/>
                </a:lnTo>
                <a:lnTo>
                  <a:pt x="0" y="7937"/>
                </a:lnTo>
                <a:close/>
              </a:path>
            </a:pathLst>
          </a:custGeom>
          <a:solidFill>
            <a:srgbClr val="C5D1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76400" y="1393957"/>
            <a:ext cx="8839200" cy="4994911"/>
          </a:xfrm>
          <a:custGeom>
            <a:avLst/>
            <a:gdLst/>
            <a:ahLst/>
            <a:cxnLst/>
            <a:rect l="l" t="t" r="r" b="b"/>
            <a:pathLst>
              <a:path w="8839200" h="4994910">
                <a:moveTo>
                  <a:pt x="0" y="4994656"/>
                </a:moveTo>
                <a:lnTo>
                  <a:pt x="8839200" y="4994656"/>
                </a:lnTo>
                <a:lnTo>
                  <a:pt x="8839200" y="0"/>
                </a:lnTo>
                <a:lnTo>
                  <a:pt x="0" y="0"/>
                </a:lnTo>
                <a:lnTo>
                  <a:pt x="0" y="4994656"/>
                </a:lnTo>
                <a:close/>
              </a:path>
            </a:pathLst>
          </a:custGeom>
          <a:solidFill>
            <a:srgbClr val="C5D1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4000" y="6705599"/>
            <a:ext cx="9144000" cy="152400"/>
          </a:xfrm>
          <a:custGeom>
            <a:avLst/>
            <a:gdLst/>
            <a:ahLst/>
            <a:cxnLst/>
            <a:rect l="l" t="t" r="r" b="b"/>
            <a:pathLst>
              <a:path w="9144000" h="152400">
                <a:moveTo>
                  <a:pt x="9144000" y="0"/>
                </a:moveTo>
                <a:lnTo>
                  <a:pt x="0" y="0"/>
                </a:lnTo>
                <a:lnTo>
                  <a:pt x="0" y="152400"/>
                </a:lnTo>
                <a:lnTo>
                  <a:pt x="9144000" y="1524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1524000" y="0"/>
            <a:ext cx="9144000" cy="6858000"/>
            <a:chOff x="0" y="0"/>
            <a:chExt cx="9144000" cy="6858000"/>
          </a:xfrm>
        </p:grpSpPr>
        <p:sp>
          <p:nvSpPr>
            <p:cNvPr id="6" name="object 6"/>
            <p:cNvSpPr/>
            <p:nvPr/>
          </p:nvSpPr>
          <p:spPr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l" t="t" r="r" b="b"/>
              <a:pathLst>
                <a:path w="9144000" h="6858000">
                  <a:moveTo>
                    <a:pt x="9144000" y="0"/>
                  </a:moveTo>
                  <a:lnTo>
                    <a:pt x="8991600" y="0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1393952"/>
                  </a:lnTo>
                  <a:lnTo>
                    <a:pt x="0" y="6858000"/>
                  </a:lnTo>
                  <a:lnTo>
                    <a:pt x="152400" y="6858000"/>
                  </a:lnTo>
                  <a:lnTo>
                    <a:pt x="152400" y="1393952"/>
                  </a:lnTo>
                  <a:lnTo>
                    <a:pt x="8991600" y="1393952"/>
                  </a:lnTo>
                  <a:lnTo>
                    <a:pt x="8991600" y="6858000"/>
                  </a:lnTo>
                  <a:lnTo>
                    <a:pt x="9144000" y="6858000"/>
                  </a:lnTo>
                  <a:lnTo>
                    <a:pt x="9144000" y="139395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9352" y="6388608"/>
              <a:ext cx="8832850" cy="309245"/>
            </a:xfrm>
            <a:custGeom>
              <a:avLst/>
              <a:gdLst/>
              <a:ahLst/>
              <a:cxnLst/>
              <a:rect l="l" t="t" r="r" b="b"/>
              <a:pathLst>
                <a:path w="8832850" h="309245">
                  <a:moveTo>
                    <a:pt x="8832723" y="0"/>
                  </a:moveTo>
                  <a:lnTo>
                    <a:pt x="0" y="0"/>
                  </a:lnTo>
                  <a:lnTo>
                    <a:pt x="0" y="309054"/>
                  </a:lnTo>
                  <a:lnTo>
                    <a:pt x="8832723" y="309054"/>
                  </a:lnTo>
                  <a:lnTo>
                    <a:pt x="8832723" y="0"/>
                  </a:lnTo>
                  <a:close/>
                </a:path>
              </a:pathLst>
            </a:custGeom>
            <a:solidFill>
              <a:srgbClr val="8AAC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2400" y="155447"/>
              <a:ext cx="8832850" cy="6546850"/>
            </a:xfrm>
            <a:custGeom>
              <a:avLst/>
              <a:gdLst/>
              <a:ahLst/>
              <a:cxnLst/>
              <a:rect l="l" t="t" r="r" b="b"/>
              <a:pathLst>
                <a:path w="8832850" h="6546850">
                  <a:moveTo>
                    <a:pt x="0" y="6546723"/>
                  </a:moveTo>
                  <a:lnTo>
                    <a:pt x="8832723" y="6546723"/>
                  </a:lnTo>
                  <a:lnTo>
                    <a:pt x="8832723" y="0"/>
                  </a:lnTo>
                  <a:lnTo>
                    <a:pt x="0" y="0"/>
                  </a:lnTo>
                  <a:lnTo>
                    <a:pt x="0" y="6546723"/>
                  </a:lnTo>
                  <a:close/>
                </a:path>
              </a:pathLst>
            </a:custGeom>
            <a:ln w="9144">
              <a:solidFill>
                <a:srgbClr val="7996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2400" y="1277111"/>
              <a:ext cx="8832850" cy="0"/>
            </a:xfrm>
            <a:custGeom>
              <a:avLst/>
              <a:gdLst/>
              <a:ahLst/>
              <a:cxnLst/>
              <a:rect l="l" t="t" r="r" b="b"/>
              <a:pathLst>
                <a:path w="8832850">
                  <a:moveTo>
                    <a:pt x="0" y="0"/>
                  </a:moveTo>
                  <a:lnTo>
                    <a:pt x="8832723" y="0"/>
                  </a:lnTo>
                </a:path>
              </a:pathLst>
            </a:custGeom>
            <a:ln w="9144">
              <a:solidFill>
                <a:srgbClr val="79969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67200" y="955547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255397" y="3937"/>
                  </a:lnTo>
                  <a:lnTo>
                    <a:pt x="208407" y="15493"/>
                  </a:lnTo>
                  <a:lnTo>
                    <a:pt x="164719" y="34036"/>
                  </a:lnTo>
                  <a:lnTo>
                    <a:pt x="124840" y="58800"/>
                  </a:lnTo>
                  <a:lnTo>
                    <a:pt x="89280" y="89280"/>
                  </a:lnTo>
                  <a:lnTo>
                    <a:pt x="58800" y="124713"/>
                  </a:lnTo>
                  <a:lnTo>
                    <a:pt x="34036" y="164718"/>
                  </a:lnTo>
                  <a:lnTo>
                    <a:pt x="15494" y="208406"/>
                  </a:lnTo>
                  <a:lnTo>
                    <a:pt x="3937" y="255397"/>
                  </a:lnTo>
                  <a:lnTo>
                    <a:pt x="0" y="304800"/>
                  </a:lnTo>
                  <a:lnTo>
                    <a:pt x="3937" y="354202"/>
                  </a:lnTo>
                  <a:lnTo>
                    <a:pt x="15494" y="401065"/>
                  </a:lnTo>
                  <a:lnTo>
                    <a:pt x="34036" y="444880"/>
                  </a:lnTo>
                  <a:lnTo>
                    <a:pt x="58800" y="484759"/>
                  </a:lnTo>
                  <a:lnTo>
                    <a:pt x="89280" y="520318"/>
                  </a:lnTo>
                  <a:lnTo>
                    <a:pt x="124840" y="550799"/>
                  </a:lnTo>
                  <a:lnTo>
                    <a:pt x="164719" y="575563"/>
                  </a:lnTo>
                  <a:lnTo>
                    <a:pt x="208534" y="594105"/>
                  </a:lnTo>
                  <a:lnTo>
                    <a:pt x="255397" y="605663"/>
                  </a:lnTo>
                  <a:lnTo>
                    <a:pt x="304800" y="609600"/>
                  </a:lnTo>
                  <a:lnTo>
                    <a:pt x="354202" y="605663"/>
                  </a:lnTo>
                  <a:lnTo>
                    <a:pt x="401065" y="594105"/>
                  </a:lnTo>
                  <a:lnTo>
                    <a:pt x="444880" y="575563"/>
                  </a:lnTo>
                  <a:lnTo>
                    <a:pt x="484759" y="550799"/>
                  </a:lnTo>
                  <a:lnTo>
                    <a:pt x="520319" y="520318"/>
                  </a:lnTo>
                  <a:lnTo>
                    <a:pt x="550799" y="484759"/>
                  </a:lnTo>
                  <a:lnTo>
                    <a:pt x="575563" y="444880"/>
                  </a:lnTo>
                  <a:lnTo>
                    <a:pt x="594105" y="401065"/>
                  </a:lnTo>
                  <a:lnTo>
                    <a:pt x="605536" y="354202"/>
                  </a:lnTo>
                  <a:lnTo>
                    <a:pt x="609600" y="304800"/>
                  </a:lnTo>
                  <a:lnTo>
                    <a:pt x="605536" y="255397"/>
                  </a:lnTo>
                  <a:lnTo>
                    <a:pt x="593978" y="208406"/>
                  </a:lnTo>
                  <a:lnTo>
                    <a:pt x="575563" y="164718"/>
                  </a:lnTo>
                  <a:lnTo>
                    <a:pt x="550799" y="124713"/>
                  </a:lnTo>
                  <a:lnTo>
                    <a:pt x="520319" y="89280"/>
                  </a:lnTo>
                  <a:lnTo>
                    <a:pt x="484759" y="58800"/>
                  </a:lnTo>
                  <a:lnTo>
                    <a:pt x="444880" y="34036"/>
                  </a:lnTo>
                  <a:lnTo>
                    <a:pt x="401065" y="15493"/>
                  </a:lnTo>
                  <a:lnTo>
                    <a:pt x="354202" y="3937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335780" y="1025651"/>
              <a:ext cx="472440" cy="471170"/>
            </a:xfrm>
            <a:custGeom>
              <a:avLst/>
              <a:gdLst/>
              <a:ahLst/>
              <a:cxnLst/>
              <a:rect l="l" t="t" r="r" b="b"/>
              <a:pathLst>
                <a:path w="472439" h="471169">
                  <a:moveTo>
                    <a:pt x="438023" y="234823"/>
                  </a:moveTo>
                  <a:lnTo>
                    <a:pt x="437261" y="215773"/>
                  </a:lnTo>
                  <a:lnTo>
                    <a:pt x="429260" y="176403"/>
                  </a:lnTo>
                  <a:lnTo>
                    <a:pt x="421132" y="156768"/>
                  </a:lnTo>
                  <a:lnTo>
                    <a:pt x="421132" y="237363"/>
                  </a:lnTo>
                  <a:lnTo>
                    <a:pt x="420116" y="256413"/>
                  </a:lnTo>
                  <a:lnTo>
                    <a:pt x="406146" y="309753"/>
                  </a:lnTo>
                  <a:lnTo>
                    <a:pt x="378206" y="354203"/>
                  </a:lnTo>
                  <a:lnTo>
                    <a:pt x="338709" y="389636"/>
                  </a:lnTo>
                  <a:lnTo>
                    <a:pt x="272161" y="417576"/>
                  </a:lnTo>
                  <a:lnTo>
                    <a:pt x="234696" y="421386"/>
                  </a:lnTo>
                  <a:lnTo>
                    <a:pt x="215646" y="420116"/>
                  </a:lnTo>
                  <a:lnTo>
                    <a:pt x="162941" y="406146"/>
                  </a:lnTo>
                  <a:lnTo>
                    <a:pt x="117348" y="378206"/>
                  </a:lnTo>
                  <a:lnTo>
                    <a:pt x="81788" y="337693"/>
                  </a:lnTo>
                  <a:lnTo>
                    <a:pt x="58801" y="289433"/>
                  </a:lnTo>
                  <a:lnTo>
                    <a:pt x="50927" y="234823"/>
                  </a:lnTo>
                  <a:lnTo>
                    <a:pt x="51943" y="215773"/>
                  </a:lnTo>
                  <a:lnTo>
                    <a:pt x="65913" y="162433"/>
                  </a:lnTo>
                  <a:lnTo>
                    <a:pt x="93853" y="117983"/>
                  </a:lnTo>
                  <a:lnTo>
                    <a:pt x="133477" y="82550"/>
                  </a:lnTo>
                  <a:lnTo>
                    <a:pt x="182118" y="59690"/>
                  </a:lnTo>
                  <a:lnTo>
                    <a:pt x="237363" y="50800"/>
                  </a:lnTo>
                  <a:lnTo>
                    <a:pt x="256413" y="52070"/>
                  </a:lnTo>
                  <a:lnTo>
                    <a:pt x="340614" y="83820"/>
                  </a:lnTo>
                  <a:lnTo>
                    <a:pt x="379730" y="119253"/>
                  </a:lnTo>
                  <a:lnTo>
                    <a:pt x="407162" y="164973"/>
                  </a:lnTo>
                  <a:lnTo>
                    <a:pt x="420370" y="218313"/>
                  </a:lnTo>
                  <a:lnTo>
                    <a:pt x="421132" y="237363"/>
                  </a:lnTo>
                  <a:lnTo>
                    <a:pt x="421132" y="156768"/>
                  </a:lnTo>
                  <a:lnTo>
                    <a:pt x="392303" y="107950"/>
                  </a:lnTo>
                  <a:lnTo>
                    <a:pt x="364998" y="81280"/>
                  </a:lnTo>
                  <a:lnTo>
                    <a:pt x="332867" y="58420"/>
                  </a:lnTo>
                  <a:lnTo>
                    <a:pt x="296545" y="43180"/>
                  </a:lnTo>
                  <a:lnTo>
                    <a:pt x="257175" y="35560"/>
                  </a:lnTo>
                  <a:lnTo>
                    <a:pt x="236347" y="34290"/>
                  </a:lnTo>
                  <a:lnTo>
                    <a:pt x="195707" y="38100"/>
                  </a:lnTo>
                  <a:lnTo>
                    <a:pt x="157861" y="49530"/>
                  </a:lnTo>
                  <a:lnTo>
                    <a:pt x="123317" y="68580"/>
                  </a:lnTo>
                  <a:lnTo>
                    <a:pt x="93345" y="92710"/>
                  </a:lnTo>
                  <a:lnTo>
                    <a:pt x="68707" y="123063"/>
                  </a:lnTo>
                  <a:lnTo>
                    <a:pt x="50038" y="157353"/>
                  </a:lnTo>
                  <a:lnTo>
                    <a:pt x="38100" y="195453"/>
                  </a:lnTo>
                  <a:lnTo>
                    <a:pt x="34036" y="234823"/>
                  </a:lnTo>
                  <a:lnTo>
                    <a:pt x="34798" y="256413"/>
                  </a:lnTo>
                  <a:lnTo>
                    <a:pt x="42799" y="295783"/>
                  </a:lnTo>
                  <a:lnTo>
                    <a:pt x="58166" y="331343"/>
                  </a:lnTo>
                  <a:lnTo>
                    <a:pt x="79756" y="364236"/>
                  </a:lnTo>
                  <a:lnTo>
                    <a:pt x="107188" y="390906"/>
                  </a:lnTo>
                  <a:lnTo>
                    <a:pt x="139319" y="413766"/>
                  </a:lnTo>
                  <a:lnTo>
                    <a:pt x="175641" y="429006"/>
                  </a:lnTo>
                  <a:lnTo>
                    <a:pt x="214884" y="436626"/>
                  </a:lnTo>
                  <a:lnTo>
                    <a:pt x="235585" y="437896"/>
                  </a:lnTo>
                  <a:lnTo>
                    <a:pt x="256286" y="436626"/>
                  </a:lnTo>
                  <a:lnTo>
                    <a:pt x="295783" y="429006"/>
                  </a:lnTo>
                  <a:lnTo>
                    <a:pt x="364363" y="392176"/>
                  </a:lnTo>
                  <a:lnTo>
                    <a:pt x="391795" y="364236"/>
                  </a:lnTo>
                  <a:lnTo>
                    <a:pt x="413512" y="332613"/>
                  </a:lnTo>
                  <a:lnTo>
                    <a:pt x="429006" y="297053"/>
                  </a:lnTo>
                  <a:lnTo>
                    <a:pt x="437134" y="257683"/>
                  </a:lnTo>
                  <a:lnTo>
                    <a:pt x="438023" y="234823"/>
                  </a:lnTo>
                  <a:close/>
                </a:path>
                <a:path w="472439" h="471169">
                  <a:moveTo>
                    <a:pt x="472059" y="234823"/>
                  </a:moveTo>
                  <a:lnTo>
                    <a:pt x="470662" y="210693"/>
                  </a:lnTo>
                  <a:lnTo>
                    <a:pt x="461137" y="164973"/>
                  </a:lnTo>
                  <a:lnTo>
                    <a:pt x="455041" y="150914"/>
                  </a:lnTo>
                  <a:lnTo>
                    <a:pt x="455041" y="234823"/>
                  </a:lnTo>
                  <a:lnTo>
                    <a:pt x="455041" y="237363"/>
                  </a:lnTo>
                  <a:lnTo>
                    <a:pt x="450723" y="279273"/>
                  </a:lnTo>
                  <a:lnTo>
                    <a:pt x="438150" y="321183"/>
                  </a:lnTo>
                  <a:lnTo>
                    <a:pt x="417830" y="357886"/>
                  </a:lnTo>
                  <a:lnTo>
                    <a:pt x="391287" y="390906"/>
                  </a:lnTo>
                  <a:lnTo>
                    <a:pt x="358902" y="417576"/>
                  </a:lnTo>
                  <a:lnTo>
                    <a:pt x="321691" y="437896"/>
                  </a:lnTo>
                  <a:lnTo>
                    <a:pt x="280543" y="450596"/>
                  </a:lnTo>
                  <a:lnTo>
                    <a:pt x="236347" y="454406"/>
                  </a:lnTo>
                  <a:lnTo>
                    <a:pt x="213995" y="453136"/>
                  </a:lnTo>
                  <a:lnTo>
                    <a:pt x="171323" y="445516"/>
                  </a:lnTo>
                  <a:lnTo>
                    <a:pt x="131953" y="429006"/>
                  </a:lnTo>
                  <a:lnTo>
                    <a:pt x="97028" y="404876"/>
                  </a:lnTo>
                  <a:lnTo>
                    <a:pt x="67310" y="375666"/>
                  </a:lnTo>
                  <a:lnTo>
                    <a:pt x="43561" y="340233"/>
                  </a:lnTo>
                  <a:lnTo>
                    <a:pt x="26924" y="302133"/>
                  </a:lnTo>
                  <a:lnTo>
                    <a:pt x="18034" y="258953"/>
                  </a:lnTo>
                  <a:lnTo>
                    <a:pt x="17018" y="234823"/>
                  </a:lnTo>
                  <a:lnTo>
                    <a:pt x="21336" y="192913"/>
                  </a:lnTo>
                  <a:lnTo>
                    <a:pt x="34036" y="151003"/>
                  </a:lnTo>
                  <a:lnTo>
                    <a:pt x="54229" y="114300"/>
                  </a:lnTo>
                  <a:lnTo>
                    <a:pt x="80899" y="81280"/>
                  </a:lnTo>
                  <a:lnTo>
                    <a:pt x="113284" y="54610"/>
                  </a:lnTo>
                  <a:lnTo>
                    <a:pt x="150495" y="34290"/>
                  </a:lnTo>
                  <a:lnTo>
                    <a:pt x="191516" y="21590"/>
                  </a:lnTo>
                  <a:lnTo>
                    <a:pt x="235585" y="17780"/>
                  </a:lnTo>
                  <a:lnTo>
                    <a:pt x="258064" y="19050"/>
                  </a:lnTo>
                  <a:lnTo>
                    <a:pt x="320929" y="34290"/>
                  </a:lnTo>
                  <a:lnTo>
                    <a:pt x="358267" y="54610"/>
                  </a:lnTo>
                  <a:lnTo>
                    <a:pt x="390652" y="81280"/>
                  </a:lnTo>
                  <a:lnTo>
                    <a:pt x="417449" y="113030"/>
                  </a:lnTo>
                  <a:lnTo>
                    <a:pt x="437769" y="151003"/>
                  </a:lnTo>
                  <a:lnTo>
                    <a:pt x="450596" y="191643"/>
                  </a:lnTo>
                  <a:lnTo>
                    <a:pt x="455041" y="234823"/>
                  </a:lnTo>
                  <a:lnTo>
                    <a:pt x="455041" y="150914"/>
                  </a:lnTo>
                  <a:lnTo>
                    <a:pt x="417322" y="85090"/>
                  </a:lnTo>
                  <a:lnTo>
                    <a:pt x="385191" y="53340"/>
                  </a:lnTo>
                  <a:lnTo>
                    <a:pt x="347599" y="27940"/>
                  </a:lnTo>
                  <a:lnTo>
                    <a:pt x="304927" y="10160"/>
                  </a:lnTo>
                  <a:lnTo>
                    <a:pt x="258826" y="1270"/>
                  </a:lnTo>
                  <a:lnTo>
                    <a:pt x="234696" y="0"/>
                  </a:lnTo>
                  <a:lnTo>
                    <a:pt x="187325" y="5080"/>
                  </a:lnTo>
                  <a:lnTo>
                    <a:pt x="143129" y="19050"/>
                  </a:lnTo>
                  <a:lnTo>
                    <a:pt x="103124" y="41910"/>
                  </a:lnTo>
                  <a:lnTo>
                    <a:pt x="68453" y="69850"/>
                  </a:lnTo>
                  <a:lnTo>
                    <a:pt x="39624" y="105410"/>
                  </a:lnTo>
                  <a:lnTo>
                    <a:pt x="18161" y="145923"/>
                  </a:lnTo>
                  <a:lnTo>
                    <a:pt x="4572" y="190373"/>
                  </a:lnTo>
                  <a:lnTo>
                    <a:pt x="0" y="237363"/>
                  </a:lnTo>
                  <a:lnTo>
                    <a:pt x="1397" y="261493"/>
                  </a:lnTo>
                  <a:lnTo>
                    <a:pt x="11049" y="307213"/>
                  </a:lnTo>
                  <a:lnTo>
                    <a:pt x="29083" y="349123"/>
                  </a:lnTo>
                  <a:lnTo>
                    <a:pt x="54737" y="387096"/>
                  </a:lnTo>
                  <a:lnTo>
                    <a:pt x="86868" y="418846"/>
                  </a:lnTo>
                  <a:lnTo>
                    <a:pt x="124587" y="444246"/>
                  </a:lnTo>
                  <a:lnTo>
                    <a:pt x="167132" y="462026"/>
                  </a:lnTo>
                  <a:lnTo>
                    <a:pt x="213233" y="470916"/>
                  </a:lnTo>
                  <a:lnTo>
                    <a:pt x="261493" y="470916"/>
                  </a:lnTo>
                  <a:lnTo>
                    <a:pt x="307467" y="460756"/>
                  </a:lnTo>
                  <a:lnTo>
                    <a:pt x="369062" y="430276"/>
                  </a:lnTo>
                  <a:lnTo>
                    <a:pt x="403860" y="401066"/>
                  </a:lnTo>
                  <a:lnTo>
                    <a:pt x="432435" y="366776"/>
                  </a:lnTo>
                  <a:lnTo>
                    <a:pt x="454025" y="326263"/>
                  </a:lnTo>
                  <a:lnTo>
                    <a:pt x="467487" y="281813"/>
                  </a:lnTo>
                  <a:lnTo>
                    <a:pt x="472059" y="234823"/>
                  </a:lnTo>
                  <a:close/>
                </a:path>
              </a:pathLst>
            </a:custGeom>
            <a:solidFill>
              <a:srgbClr val="799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3441955" y="406734"/>
            <a:ext cx="620268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3200" dirty="0"/>
              <a:t>Strings</a:t>
            </a:r>
            <a:r>
              <a:rPr sz="3200" spc="-111" dirty="0"/>
              <a:t> </a:t>
            </a:r>
            <a:r>
              <a:rPr sz="3200" dirty="0"/>
              <a:t>and</a:t>
            </a:r>
            <a:r>
              <a:rPr sz="3200" spc="-120" dirty="0"/>
              <a:t> </a:t>
            </a:r>
            <a:r>
              <a:rPr sz="3200" dirty="0"/>
              <a:t>Languages</a:t>
            </a:r>
            <a:r>
              <a:rPr sz="3200" spc="-100" dirty="0"/>
              <a:t> </a:t>
            </a:r>
            <a:r>
              <a:rPr sz="3200" spc="-11" dirty="0"/>
              <a:t>(Example)</a:t>
            </a:r>
            <a:endParaRPr sz="3200"/>
          </a:p>
        </p:txBody>
      </p:sp>
      <p:grpSp>
        <p:nvGrpSpPr>
          <p:cNvPr id="13" name="object 13"/>
          <p:cNvGrpSpPr/>
          <p:nvPr/>
        </p:nvGrpSpPr>
        <p:grpSpPr>
          <a:xfrm>
            <a:off x="2109216" y="2980951"/>
            <a:ext cx="594360" cy="441959"/>
            <a:chOff x="585216" y="2980944"/>
            <a:chExt cx="594360" cy="441959"/>
          </a:xfrm>
        </p:grpSpPr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5216" y="3069336"/>
              <a:ext cx="304800" cy="295656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6864" y="2980944"/>
              <a:ext cx="362712" cy="441960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1904194" y="1101606"/>
            <a:ext cx="8297545" cy="130740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1282" algn="ctr">
              <a:spcBef>
                <a:spcPts val="95"/>
              </a:spcBef>
            </a:pPr>
            <a:r>
              <a:rPr sz="1600" spc="-25" dirty="0">
                <a:solidFill>
                  <a:srgbClr val="799699"/>
                </a:solidFill>
                <a:latin typeface="Georgia"/>
                <a:cs typeface="Georgia"/>
              </a:rPr>
              <a:t>24</a:t>
            </a:r>
            <a:endParaRPr sz="1600">
              <a:latin typeface="Georgia"/>
              <a:cs typeface="Georgia"/>
            </a:endParaRPr>
          </a:p>
          <a:p>
            <a:pPr>
              <a:spcBef>
                <a:spcPts val="580"/>
              </a:spcBef>
            </a:pPr>
            <a:endParaRPr sz="1600">
              <a:latin typeface="Georgia"/>
              <a:cs typeface="Georgia"/>
            </a:endParaRPr>
          </a:p>
          <a:p>
            <a:pPr marL="286378" indent="-273678">
              <a:buClr>
                <a:srgbClr val="D16147"/>
              </a:buClr>
              <a:buSzPct val="84210"/>
              <a:buFont typeface="Segoe UI Symbol"/>
              <a:buChar char="⚫"/>
              <a:tabLst>
                <a:tab pos="286378" algn="l"/>
              </a:tabLst>
            </a:pPr>
            <a:r>
              <a:rPr sz="1900" dirty="0">
                <a:latin typeface="Cambria"/>
                <a:cs typeface="Cambria"/>
              </a:rPr>
              <a:t>The</a:t>
            </a:r>
            <a:r>
              <a:rPr sz="1900" spc="125" dirty="0">
                <a:latin typeface="Cambria"/>
                <a:cs typeface="Cambria"/>
              </a:rPr>
              <a:t> </a:t>
            </a:r>
            <a:r>
              <a:rPr sz="1900" dirty="0">
                <a:latin typeface="Cambria"/>
                <a:cs typeface="Cambria"/>
              </a:rPr>
              <a:t>language</a:t>
            </a:r>
            <a:r>
              <a:rPr sz="1900" spc="105" dirty="0">
                <a:latin typeface="Cambria"/>
                <a:cs typeface="Cambria"/>
              </a:rPr>
              <a:t> </a:t>
            </a:r>
            <a:r>
              <a:rPr sz="1900" b="1" dirty="0">
                <a:latin typeface="Cambria"/>
                <a:cs typeface="Cambria"/>
              </a:rPr>
              <a:t>L</a:t>
            </a:r>
            <a:r>
              <a:rPr sz="1900" b="1" spc="140" dirty="0">
                <a:latin typeface="Cambria"/>
                <a:cs typeface="Cambria"/>
              </a:rPr>
              <a:t> </a:t>
            </a:r>
            <a:r>
              <a:rPr sz="1900" dirty="0">
                <a:latin typeface="Cambria"/>
                <a:cs typeface="Cambria"/>
              </a:rPr>
              <a:t>consists</a:t>
            </a:r>
            <a:r>
              <a:rPr sz="1900" spc="75" dirty="0">
                <a:latin typeface="Cambria"/>
                <a:cs typeface="Cambria"/>
              </a:rPr>
              <a:t> </a:t>
            </a:r>
            <a:r>
              <a:rPr sz="1900" dirty="0">
                <a:latin typeface="Cambria"/>
                <a:cs typeface="Cambria"/>
              </a:rPr>
              <a:t>of</a:t>
            </a:r>
            <a:r>
              <a:rPr sz="1900" spc="131" dirty="0">
                <a:latin typeface="Cambria"/>
                <a:cs typeface="Cambria"/>
              </a:rPr>
              <a:t> </a:t>
            </a:r>
            <a:r>
              <a:rPr sz="1900" dirty="0">
                <a:latin typeface="Cambria"/>
                <a:cs typeface="Cambria"/>
              </a:rPr>
              <a:t>strings</a:t>
            </a:r>
            <a:r>
              <a:rPr sz="1900" spc="120" dirty="0">
                <a:latin typeface="Cambria"/>
                <a:cs typeface="Cambria"/>
              </a:rPr>
              <a:t> </a:t>
            </a:r>
            <a:r>
              <a:rPr sz="1900" dirty="0">
                <a:latin typeface="Cambria"/>
                <a:cs typeface="Cambria"/>
              </a:rPr>
              <a:t>over</a:t>
            </a:r>
            <a:r>
              <a:rPr sz="1900" spc="131" dirty="0">
                <a:latin typeface="Cambria"/>
                <a:cs typeface="Cambria"/>
              </a:rPr>
              <a:t> </a:t>
            </a:r>
            <a:r>
              <a:rPr sz="1900" b="1" dirty="0">
                <a:latin typeface="Cambria"/>
                <a:cs typeface="Cambria"/>
              </a:rPr>
              <a:t>{a,b}</a:t>
            </a:r>
            <a:r>
              <a:rPr sz="1900" b="1" spc="111" dirty="0">
                <a:latin typeface="Cambria"/>
                <a:cs typeface="Cambria"/>
              </a:rPr>
              <a:t> </a:t>
            </a:r>
            <a:r>
              <a:rPr sz="1900" dirty="0">
                <a:latin typeface="Cambria"/>
                <a:cs typeface="Cambria"/>
              </a:rPr>
              <a:t>in</a:t>
            </a:r>
            <a:r>
              <a:rPr sz="1900" spc="140" dirty="0">
                <a:latin typeface="Cambria"/>
                <a:cs typeface="Cambria"/>
              </a:rPr>
              <a:t> </a:t>
            </a:r>
            <a:r>
              <a:rPr sz="1900" dirty="0">
                <a:latin typeface="Cambria"/>
                <a:cs typeface="Cambria"/>
              </a:rPr>
              <a:t>which</a:t>
            </a:r>
            <a:r>
              <a:rPr sz="1900" spc="131" dirty="0">
                <a:latin typeface="Cambria"/>
                <a:cs typeface="Cambria"/>
              </a:rPr>
              <a:t> </a:t>
            </a:r>
            <a:r>
              <a:rPr sz="1900" dirty="0">
                <a:latin typeface="Cambria"/>
                <a:cs typeface="Cambria"/>
              </a:rPr>
              <a:t>each</a:t>
            </a:r>
            <a:r>
              <a:rPr sz="1900" spc="111" dirty="0">
                <a:latin typeface="Cambria"/>
                <a:cs typeface="Cambria"/>
              </a:rPr>
              <a:t> </a:t>
            </a:r>
            <a:r>
              <a:rPr sz="1900" dirty="0">
                <a:latin typeface="Cambria"/>
                <a:cs typeface="Cambria"/>
              </a:rPr>
              <a:t>occurring</a:t>
            </a:r>
            <a:r>
              <a:rPr sz="1900" spc="140" dirty="0">
                <a:latin typeface="Cambria"/>
                <a:cs typeface="Cambria"/>
              </a:rPr>
              <a:t> </a:t>
            </a:r>
            <a:r>
              <a:rPr sz="1900" dirty="0">
                <a:latin typeface="Cambria"/>
                <a:cs typeface="Cambria"/>
              </a:rPr>
              <a:t>of</a:t>
            </a:r>
            <a:r>
              <a:rPr sz="1900" spc="125" dirty="0">
                <a:latin typeface="Cambria"/>
                <a:cs typeface="Cambria"/>
              </a:rPr>
              <a:t> </a:t>
            </a:r>
            <a:r>
              <a:rPr sz="1900" b="1" dirty="0">
                <a:latin typeface="Cambria"/>
                <a:cs typeface="Cambria"/>
              </a:rPr>
              <a:t>b</a:t>
            </a:r>
            <a:r>
              <a:rPr sz="1900" b="1" spc="135" dirty="0">
                <a:latin typeface="Cambria"/>
                <a:cs typeface="Cambria"/>
              </a:rPr>
              <a:t> </a:t>
            </a:r>
            <a:r>
              <a:rPr sz="1900" spc="-25" dirty="0">
                <a:latin typeface="Cambria"/>
                <a:cs typeface="Cambria"/>
              </a:rPr>
              <a:t>is</a:t>
            </a:r>
            <a:endParaRPr sz="1900">
              <a:latin typeface="Cambria"/>
              <a:cs typeface="Cambria"/>
            </a:endParaRPr>
          </a:p>
          <a:p>
            <a:pPr marL="287013">
              <a:spcBef>
                <a:spcPts val="1109"/>
              </a:spcBef>
            </a:pPr>
            <a:r>
              <a:rPr sz="1900" b="1" spc="-25" dirty="0">
                <a:solidFill>
                  <a:srgbClr val="FF3300"/>
                </a:solidFill>
                <a:latin typeface="Cambria"/>
                <a:cs typeface="Cambria"/>
              </a:rPr>
              <a:t>immediately</a:t>
            </a:r>
            <a:r>
              <a:rPr sz="1900" b="1" spc="-80" dirty="0">
                <a:solidFill>
                  <a:srgbClr val="FF3300"/>
                </a:solidFill>
                <a:latin typeface="Cambria"/>
                <a:cs typeface="Cambria"/>
              </a:rPr>
              <a:t> </a:t>
            </a:r>
            <a:r>
              <a:rPr sz="1900" b="1" spc="-11" dirty="0">
                <a:solidFill>
                  <a:srgbClr val="FF3300"/>
                </a:solidFill>
                <a:latin typeface="Cambria"/>
                <a:cs typeface="Cambria"/>
              </a:rPr>
              <a:t>preceded</a:t>
            </a:r>
            <a:r>
              <a:rPr sz="1900" b="1" spc="-40" dirty="0">
                <a:solidFill>
                  <a:srgbClr val="FF3300"/>
                </a:solidFill>
                <a:latin typeface="Cambria"/>
                <a:cs typeface="Cambria"/>
              </a:rPr>
              <a:t> </a:t>
            </a:r>
            <a:r>
              <a:rPr sz="1900" dirty="0">
                <a:latin typeface="Cambria"/>
                <a:cs typeface="Cambria"/>
              </a:rPr>
              <a:t>by</a:t>
            </a:r>
            <a:r>
              <a:rPr sz="1900" spc="-71" dirty="0">
                <a:latin typeface="Cambria"/>
                <a:cs typeface="Cambria"/>
              </a:rPr>
              <a:t> </a:t>
            </a:r>
            <a:r>
              <a:rPr sz="1900" b="1" spc="-51" dirty="0">
                <a:latin typeface="Cambria"/>
                <a:cs typeface="Cambria"/>
              </a:rPr>
              <a:t>a</a:t>
            </a:r>
            <a:endParaRPr sz="1900">
              <a:latin typeface="Cambria"/>
              <a:cs typeface="Cambr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178812" y="3029843"/>
            <a:ext cx="1310640" cy="10387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78" indent="-273678">
              <a:spcBef>
                <a:spcPts val="100"/>
              </a:spcBef>
              <a:buClr>
                <a:srgbClr val="CCB400"/>
              </a:buClr>
              <a:buSzPct val="70000"/>
              <a:buFont typeface="Wingdings"/>
              <a:buChar char=""/>
              <a:tabLst>
                <a:tab pos="286378" algn="l"/>
              </a:tabLst>
            </a:pPr>
            <a:r>
              <a:rPr sz="1500" dirty="0">
                <a:latin typeface="Cambria"/>
                <a:cs typeface="Cambria"/>
              </a:rPr>
              <a:t>e</a:t>
            </a:r>
            <a:r>
              <a:rPr sz="1500" spc="-55" dirty="0">
                <a:latin typeface="Cambria"/>
                <a:cs typeface="Cambria"/>
              </a:rPr>
              <a:t> </a:t>
            </a:r>
            <a:r>
              <a:rPr sz="1500" dirty="0">
                <a:latin typeface="Symbol"/>
                <a:cs typeface="Symbol"/>
              </a:rPr>
              <a:t></a:t>
            </a:r>
            <a:r>
              <a:rPr sz="1500" spc="-65" dirty="0">
                <a:latin typeface="Times New Roman"/>
                <a:cs typeface="Times New Roman"/>
              </a:rPr>
              <a:t> </a:t>
            </a:r>
            <a:r>
              <a:rPr sz="1500" spc="-51" dirty="0">
                <a:latin typeface="Cambria"/>
                <a:cs typeface="Cambria"/>
              </a:rPr>
              <a:t>L</a:t>
            </a:r>
            <a:endParaRPr sz="1500">
              <a:latin typeface="Cambria"/>
              <a:cs typeface="Cambria"/>
            </a:endParaRPr>
          </a:p>
          <a:p>
            <a:pPr marL="286378" indent="-273678">
              <a:spcBef>
                <a:spcPts val="1305"/>
              </a:spcBef>
              <a:buClr>
                <a:srgbClr val="CCB400"/>
              </a:buClr>
              <a:buSzPct val="70000"/>
              <a:buFont typeface="Wingdings"/>
              <a:buChar char=""/>
              <a:tabLst>
                <a:tab pos="286378" algn="l"/>
              </a:tabLst>
            </a:pPr>
            <a:r>
              <a:rPr sz="1500" dirty="0">
                <a:latin typeface="Cambria"/>
                <a:cs typeface="Cambria"/>
              </a:rPr>
              <a:t>ab</a:t>
            </a:r>
            <a:r>
              <a:rPr sz="1500" spc="-45" dirty="0">
                <a:latin typeface="Cambria"/>
                <a:cs typeface="Cambria"/>
              </a:rPr>
              <a:t> </a:t>
            </a:r>
            <a:r>
              <a:rPr sz="1500" dirty="0">
                <a:latin typeface="Symbol"/>
                <a:cs typeface="Symbol"/>
              </a:rPr>
              <a:t></a:t>
            </a:r>
            <a:r>
              <a:rPr sz="1500" spc="-95" dirty="0">
                <a:latin typeface="Times New Roman"/>
                <a:cs typeface="Times New Roman"/>
              </a:rPr>
              <a:t> </a:t>
            </a:r>
            <a:r>
              <a:rPr sz="1500" spc="-51" dirty="0">
                <a:latin typeface="Cambria"/>
                <a:cs typeface="Cambria"/>
              </a:rPr>
              <a:t>L</a:t>
            </a:r>
            <a:endParaRPr sz="1500">
              <a:latin typeface="Cambria"/>
              <a:cs typeface="Cambria"/>
            </a:endParaRPr>
          </a:p>
          <a:p>
            <a:pPr marL="286378" indent="-273678">
              <a:spcBef>
                <a:spcPts val="1295"/>
              </a:spcBef>
              <a:buClr>
                <a:srgbClr val="CCB400"/>
              </a:buClr>
              <a:buSzPct val="70000"/>
              <a:buFont typeface="Wingdings"/>
              <a:buChar char=""/>
              <a:tabLst>
                <a:tab pos="286378" algn="l"/>
              </a:tabLst>
            </a:pPr>
            <a:r>
              <a:rPr sz="1500" dirty="0">
                <a:latin typeface="Cambria"/>
                <a:cs typeface="Cambria"/>
              </a:rPr>
              <a:t>abaabab</a:t>
            </a:r>
            <a:r>
              <a:rPr sz="1500" spc="-15" dirty="0">
                <a:latin typeface="Cambria"/>
                <a:cs typeface="Cambria"/>
              </a:rPr>
              <a:t> </a:t>
            </a:r>
            <a:r>
              <a:rPr sz="1500" dirty="0">
                <a:latin typeface="Symbol"/>
                <a:cs typeface="Symbol"/>
              </a:rPr>
              <a:t></a:t>
            </a:r>
            <a:r>
              <a:rPr sz="1500" spc="-85" dirty="0">
                <a:latin typeface="Times New Roman"/>
                <a:cs typeface="Times New Roman"/>
              </a:rPr>
              <a:t> </a:t>
            </a:r>
            <a:r>
              <a:rPr sz="1500" spc="-51" dirty="0">
                <a:latin typeface="Cambria"/>
                <a:cs typeface="Cambria"/>
              </a:rPr>
              <a:t>L</a:t>
            </a:r>
            <a:endParaRPr sz="1500">
              <a:latin typeface="Cambria"/>
              <a:cs typeface="Cambr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178814" y="4602865"/>
            <a:ext cx="923291" cy="10387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78" indent="-273678">
              <a:spcBef>
                <a:spcPts val="100"/>
              </a:spcBef>
              <a:buClr>
                <a:srgbClr val="CCB400"/>
              </a:buClr>
              <a:buSzPct val="70000"/>
              <a:buFont typeface="Wingdings"/>
              <a:buChar char=""/>
              <a:tabLst>
                <a:tab pos="286378" algn="l"/>
              </a:tabLst>
            </a:pPr>
            <a:r>
              <a:rPr sz="1500" dirty="0">
                <a:latin typeface="Cambria"/>
                <a:cs typeface="Cambria"/>
              </a:rPr>
              <a:t>bb</a:t>
            </a:r>
            <a:r>
              <a:rPr sz="1500" spc="-60" dirty="0">
                <a:latin typeface="Cambria"/>
                <a:cs typeface="Cambria"/>
              </a:rPr>
              <a:t> </a:t>
            </a:r>
            <a:r>
              <a:rPr sz="1500" dirty="0">
                <a:latin typeface="Symbol"/>
                <a:cs typeface="Symbol"/>
              </a:rPr>
              <a:t></a:t>
            </a:r>
            <a:r>
              <a:rPr sz="1500" spc="-71" dirty="0">
                <a:latin typeface="Times New Roman"/>
                <a:cs typeface="Times New Roman"/>
              </a:rPr>
              <a:t> </a:t>
            </a:r>
            <a:r>
              <a:rPr sz="1500" spc="-51" dirty="0">
                <a:latin typeface="Cambria"/>
                <a:cs typeface="Cambria"/>
              </a:rPr>
              <a:t>L</a:t>
            </a:r>
            <a:endParaRPr sz="1500">
              <a:latin typeface="Cambria"/>
              <a:cs typeface="Cambria"/>
            </a:endParaRPr>
          </a:p>
          <a:p>
            <a:pPr marL="286378" indent="-273678">
              <a:spcBef>
                <a:spcPts val="1295"/>
              </a:spcBef>
              <a:buClr>
                <a:srgbClr val="CCB400"/>
              </a:buClr>
              <a:buSzPct val="70000"/>
              <a:buFont typeface="Wingdings"/>
              <a:buChar char=""/>
              <a:tabLst>
                <a:tab pos="286378" algn="l"/>
              </a:tabLst>
            </a:pPr>
            <a:r>
              <a:rPr sz="1500" dirty="0">
                <a:latin typeface="Cambria"/>
                <a:cs typeface="Cambria"/>
              </a:rPr>
              <a:t>bab</a:t>
            </a:r>
            <a:r>
              <a:rPr sz="1500" spc="-15" dirty="0">
                <a:latin typeface="Cambria"/>
                <a:cs typeface="Cambria"/>
              </a:rPr>
              <a:t> </a:t>
            </a:r>
            <a:r>
              <a:rPr sz="1500" dirty="0">
                <a:latin typeface="Symbol"/>
                <a:cs typeface="Symbol"/>
              </a:rPr>
              <a:t></a:t>
            </a:r>
            <a:r>
              <a:rPr sz="1500" spc="-71" dirty="0">
                <a:latin typeface="Times New Roman"/>
                <a:cs typeface="Times New Roman"/>
              </a:rPr>
              <a:t> </a:t>
            </a:r>
            <a:r>
              <a:rPr sz="1500" spc="-51" dirty="0">
                <a:latin typeface="Cambria"/>
                <a:cs typeface="Cambria"/>
              </a:rPr>
              <a:t>L</a:t>
            </a:r>
            <a:endParaRPr sz="1500">
              <a:latin typeface="Cambria"/>
              <a:cs typeface="Cambria"/>
            </a:endParaRPr>
          </a:p>
          <a:p>
            <a:pPr marL="286378" indent="-273678">
              <a:spcBef>
                <a:spcPts val="1309"/>
              </a:spcBef>
              <a:buClr>
                <a:srgbClr val="CCB400"/>
              </a:buClr>
              <a:buSzPct val="70000"/>
              <a:buFont typeface="Wingdings"/>
              <a:buChar char=""/>
              <a:tabLst>
                <a:tab pos="286378" algn="l"/>
              </a:tabLst>
            </a:pPr>
            <a:r>
              <a:rPr sz="1500" dirty="0">
                <a:latin typeface="Cambria"/>
                <a:cs typeface="Cambria"/>
              </a:rPr>
              <a:t>abb</a:t>
            </a:r>
            <a:r>
              <a:rPr sz="1500" spc="-15" dirty="0">
                <a:latin typeface="Cambria"/>
                <a:cs typeface="Cambria"/>
              </a:rPr>
              <a:t> </a:t>
            </a:r>
            <a:r>
              <a:rPr sz="1500" dirty="0">
                <a:latin typeface="Symbol"/>
                <a:cs typeface="Symbol"/>
              </a:rPr>
              <a:t></a:t>
            </a:r>
            <a:r>
              <a:rPr sz="1500" spc="-71" dirty="0">
                <a:latin typeface="Times New Roman"/>
                <a:cs typeface="Times New Roman"/>
              </a:rPr>
              <a:t> </a:t>
            </a:r>
            <a:r>
              <a:rPr sz="1500" spc="-51" dirty="0">
                <a:latin typeface="Cambria"/>
                <a:cs typeface="Cambria"/>
              </a:rPr>
              <a:t>L</a:t>
            </a:r>
            <a:endParaRPr sz="15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76400" y="6697669"/>
            <a:ext cx="8839200" cy="8255"/>
          </a:xfrm>
          <a:custGeom>
            <a:avLst/>
            <a:gdLst/>
            <a:ahLst/>
            <a:cxnLst/>
            <a:rect l="l" t="t" r="r" b="b"/>
            <a:pathLst>
              <a:path w="8839200" h="8254">
                <a:moveTo>
                  <a:pt x="0" y="7937"/>
                </a:moveTo>
                <a:lnTo>
                  <a:pt x="8839200" y="7937"/>
                </a:lnTo>
                <a:lnTo>
                  <a:pt x="8839200" y="0"/>
                </a:lnTo>
                <a:lnTo>
                  <a:pt x="0" y="0"/>
                </a:lnTo>
                <a:lnTo>
                  <a:pt x="0" y="7937"/>
                </a:lnTo>
                <a:close/>
              </a:path>
            </a:pathLst>
          </a:custGeom>
          <a:solidFill>
            <a:srgbClr val="C5D1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76400" y="1393957"/>
            <a:ext cx="8839200" cy="4994911"/>
          </a:xfrm>
          <a:custGeom>
            <a:avLst/>
            <a:gdLst/>
            <a:ahLst/>
            <a:cxnLst/>
            <a:rect l="l" t="t" r="r" b="b"/>
            <a:pathLst>
              <a:path w="8839200" h="4994910">
                <a:moveTo>
                  <a:pt x="0" y="4994656"/>
                </a:moveTo>
                <a:lnTo>
                  <a:pt x="8839200" y="4994656"/>
                </a:lnTo>
                <a:lnTo>
                  <a:pt x="8839200" y="0"/>
                </a:lnTo>
                <a:lnTo>
                  <a:pt x="0" y="0"/>
                </a:lnTo>
                <a:lnTo>
                  <a:pt x="0" y="4994656"/>
                </a:lnTo>
                <a:close/>
              </a:path>
            </a:pathLst>
          </a:custGeom>
          <a:solidFill>
            <a:srgbClr val="C5D1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4000" y="6705599"/>
            <a:ext cx="9144000" cy="152400"/>
          </a:xfrm>
          <a:custGeom>
            <a:avLst/>
            <a:gdLst/>
            <a:ahLst/>
            <a:cxnLst/>
            <a:rect l="l" t="t" r="r" b="b"/>
            <a:pathLst>
              <a:path w="9144000" h="152400">
                <a:moveTo>
                  <a:pt x="9144000" y="0"/>
                </a:moveTo>
                <a:lnTo>
                  <a:pt x="0" y="0"/>
                </a:lnTo>
                <a:lnTo>
                  <a:pt x="0" y="152400"/>
                </a:lnTo>
                <a:lnTo>
                  <a:pt x="9144000" y="1524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1524000" y="0"/>
            <a:ext cx="9144000" cy="6858000"/>
            <a:chOff x="0" y="0"/>
            <a:chExt cx="9144000" cy="6858000"/>
          </a:xfrm>
        </p:grpSpPr>
        <p:sp>
          <p:nvSpPr>
            <p:cNvPr id="6" name="object 6"/>
            <p:cNvSpPr/>
            <p:nvPr/>
          </p:nvSpPr>
          <p:spPr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l" t="t" r="r" b="b"/>
              <a:pathLst>
                <a:path w="9144000" h="6858000">
                  <a:moveTo>
                    <a:pt x="9144000" y="0"/>
                  </a:moveTo>
                  <a:lnTo>
                    <a:pt x="8991600" y="0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1393952"/>
                  </a:lnTo>
                  <a:lnTo>
                    <a:pt x="0" y="6858000"/>
                  </a:lnTo>
                  <a:lnTo>
                    <a:pt x="152400" y="6858000"/>
                  </a:lnTo>
                  <a:lnTo>
                    <a:pt x="152400" y="1393952"/>
                  </a:lnTo>
                  <a:lnTo>
                    <a:pt x="8991600" y="1393952"/>
                  </a:lnTo>
                  <a:lnTo>
                    <a:pt x="8991600" y="6858000"/>
                  </a:lnTo>
                  <a:lnTo>
                    <a:pt x="9144000" y="6858000"/>
                  </a:lnTo>
                  <a:lnTo>
                    <a:pt x="9144000" y="139395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9352" y="6388608"/>
              <a:ext cx="8832850" cy="309245"/>
            </a:xfrm>
            <a:custGeom>
              <a:avLst/>
              <a:gdLst/>
              <a:ahLst/>
              <a:cxnLst/>
              <a:rect l="l" t="t" r="r" b="b"/>
              <a:pathLst>
                <a:path w="8832850" h="309245">
                  <a:moveTo>
                    <a:pt x="8832723" y="0"/>
                  </a:moveTo>
                  <a:lnTo>
                    <a:pt x="0" y="0"/>
                  </a:lnTo>
                  <a:lnTo>
                    <a:pt x="0" y="309054"/>
                  </a:lnTo>
                  <a:lnTo>
                    <a:pt x="8832723" y="309054"/>
                  </a:lnTo>
                  <a:lnTo>
                    <a:pt x="8832723" y="0"/>
                  </a:lnTo>
                  <a:close/>
                </a:path>
              </a:pathLst>
            </a:custGeom>
            <a:solidFill>
              <a:srgbClr val="8AAC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2400" y="155447"/>
              <a:ext cx="8832850" cy="6546850"/>
            </a:xfrm>
            <a:custGeom>
              <a:avLst/>
              <a:gdLst/>
              <a:ahLst/>
              <a:cxnLst/>
              <a:rect l="l" t="t" r="r" b="b"/>
              <a:pathLst>
                <a:path w="8832850" h="6546850">
                  <a:moveTo>
                    <a:pt x="0" y="6546723"/>
                  </a:moveTo>
                  <a:lnTo>
                    <a:pt x="8832723" y="6546723"/>
                  </a:lnTo>
                  <a:lnTo>
                    <a:pt x="8832723" y="0"/>
                  </a:lnTo>
                  <a:lnTo>
                    <a:pt x="0" y="0"/>
                  </a:lnTo>
                  <a:lnTo>
                    <a:pt x="0" y="6546723"/>
                  </a:lnTo>
                  <a:close/>
                </a:path>
              </a:pathLst>
            </a:custGeom>
            <a:ln w="9144">
              <a:solidFill>
                <a:srgbClr val="7996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2400" y="1277111"/>
              <a:ext cx="8832850" cy="0"/>
            </a:xfrm>
            <a:custGeom>
              <a:avLst/>
              <a:gdLst/>
              <a:ahLst/>
              <a:cxnLst/>
              <a:rect l="l" t="t" r="r" b="b"/>
              <a:pathLst>
                <a:path w="8832850">
                  <a:moveTo>
                    <a:pt x="0" y="0"/>
                  </a:moveTo>
                  <a:lnTo>
                    <a:pt x="8832723" y="0"/>
                  </a:lnTo>
                </a:path>
              </a:pathLst>
            </a:custGeom>
            <a:ln w="9144">
              <a:solidFill>
                <a:srgbClr val="79969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67200" y="955547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255397" y="3937"/>
                  </a:lnTo>
                  <a:lnTo>
                    <a:pt x="208407" y="15493"/>
                  </a:lnTo>
                  <a:lnTo>
                    <a:pt x="164719" y="34036"/>
                  </a:lnTo>
                  <a:lnTo>
                    <a:pt x="124840" y="58800"/>
                  </a:lnTo>
                  <a:lnTo>
                    <a:pt x="89280" y="89280"/>
                  </a:lnTo>
                  <a:lnTo>
                    <a:pt x="58800" y="124713"/>
                  </a:lnTo>
                  <a:lnTo>
                    <a:pt x="34036" y="164718"/>
                  </a:lnTo>
                  <a:lnTo>
                    <a:pt x="15494" y="208406"/>
                  </a:lnTo>
                  <a:lnTo>
                    <a:pt x="3937" y="255397"/>
                  </a:lnTo>
                  <a:lnTo>
                    <a:pt x="0" y="304800"/>
                  </a:lnTo>
                  <a:lnTo>
                    <a:pt x="3937" y="354202"/>
                  </a:lnTo>
                  <a:lnTo>
                    <a:pt x="15494" y="401065"/>
                  </a:lnTo>
                  <a:lnTo>
                    <a:pt x="34036" y="444880"/>
                  </a:lnTo>
                  <a:lnTo>
                    <a:pt x="58800" y="484759"/>
                  </a:lnTo>
                  <a:lnTo>
                    <a:pt x="89280" y="520318"/>
                  </a:lnTo>
                  <a:lnTo>
                    <a:pt x="124840" y="550799"/>
                  </a:lnTo>
                  <a:lnTo>
                    <a:pt x="164719" y="575563"/>
                  </a:lnTo>
                  <a:lnTo>
                    <a:pt x="208534" y="594105"/>
                  </a:lnTo>
                  <a:lnTo>
                    <a:pt x="255397" y="605663"/>
                  </a:lnTo>
                  <a:lnTo>
                    <a:pt x="304800" y="609600"/>
                  </a:lnTo>
                  <a:lnTo>
                    <a:pt x="354202" y="605663"/>
                  </a:lnTo>
                  <a:lnTo>
                    <a:pt x="401065" y="594105"/>
                  </a:lnTo>
                  <a:lnTo>
                    <a:pt x="444880" y="575563"/>
                  </a:lnTo>
                  <a:lnTo>
                    <a:pt x="484759" y="550799"/>
                  </a:lnTo>
                  <a:lnTo>
                    <a:pt x="520319" y="520318"/>
                  </a:lnTo>
                  <a:lnTo>
                    <a:pt x="550799" y="484759"/>
                  </a:lnTo>
                  <a:lnTo>
                    <a:pt x="575563" y="444880"/>
                  </a:lnTo>
                  <a:lnTo>
                    <a:pt x="594105" y="401065"/>
                  </a:lnTo>
                  <a:lnTo>
                    <a:pt x="605536" y="354202"/>
                  </a:lnTo>
                  <a:lnTo>
                    <a:pt x="609600" y="304800"/>
                  </a:lnTo>
                  <a:lnTo>
                    <a:pt x="605536" y="255397"/>
                  </a:lnTo>
                  <a:lnTo>
                    <a:pt x="593978" y="208406"/>
                  </a:lnTo>
                  <a:lnTo>
                    <a:pt x="575563" y="164718"/>
                  </a:lnTo>
                  <a:lnTo>
                    <a:pt x="550799" y="124713"/>
                  </a:lnTo>
                  <a:lnTo>
                    <a:pt x="520319" y="89280"/>
                  </a:lnTo>
                  <a:lnTo>
                    <a:pt x="484759" y="58800"/>
                  </a:lnTo>
                  <a:lnTo>
                    <a:pt x="444880" y="34036"/>
                  </a:lnTo>
                  <a:lnTo>
                    <a:pt x="401065" y="15493"/>
                  </a:lnTo>
                  <a:lnTo>
                    <a:pt x="354202" y="3937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335780" y="1025651"/>
              <a:ext cx="472440" cy="471170"/>
            </a:xfrm>
            <a:custGeom>
              <a:avLst/>
              <a:gdLst/>
              <a:ahLst/>
              <a:cxnLst/>
              <a:rect l="l" t="t" r="r" b="b"/>
              <a:pathLst>
                <a:path w="472439" h="471169">
                  <a:moveTo>
                    <a:pt x="438023" y="234823"/>
                  </a:moveTo>
                  <a:lnTo>
                    <a:pt x="437261" y="215773"/>
                  </a:lnTo>
                  <a:lnTo>
                    <a:pt x="429260" y="176403"/>
                  </a:lnTo>
                  <a:lnTo>
                    <a:pt x="421132" y="156768"/>
                  </a:lnTo>
                  <a:lnTo>
                    <a:pt x="421132" y="237363"/>
                  </a:lnTo>
                  <a:lnTo>
                    <a:pt x="420116" y="256413"/>
                  </a:lnTo>
                  <a:lnTo>
                    <a:pt x="406146" y="309753"/>
                  </a:lnTo>
                  <a:lnTo>
                    <a:pt x="378206" y="354203"/>
                  </a:lnTo>
                  <a:lnTo>
                    <a:pt x="338709" y="389636"/>
                  </a:lnTo>
                  <a:lnTo>
                    <a:pt x="272161" y="417576"/>
                  </a:lnTo>
                  <a:lnTo>
                    <a:pt x="234696" y="421386"/>
                  </a:lnTo>
                  <a:lnTo>
                    <a:pt x="215646" y="420116"/>
                  </a:lnTo>
                  <a:lnTo>
                    <a:pt x="162941" y="406146"/>
                  </a:lnTo>
                  <a:lnTo>
                    <a:pt x="117348" y="378206"/>
                  </a:lnTo>
                  <a:lnTo>
                    <a:pt x="81788" y="337693"/>
                  </a:lnTo>
                  <a:lnTo>
                    <a:pt x="58801" y="289433"/>
                  </a:lnTo>
                  <a:lnTo>
                    <a:pt x="50927" y="234823"/>
                  </a:lnTo>
                  <a:lnTo>
                    <a:pt x="51943" y="215773"/>
                  </a:lnTo>
                  <a:lnTo>
                    <a:pt x="65913" y="162433"/>
                  </a:lnTo>
                  <a:lnTo>
                    <a:pt x="93853" y="117983"/>
                  </a:lnTo>
                  <a:lnTo>
                    <a:pt x="133477" y="82550"/>
                  </a:lnTo>
                  <a:lnTo>
                    <a:pt x="182118" y="59690"/>
                  </a:lnTo>
                  <a:lnTo>
                    <a:pt x="237363" y="50800"/>
                  </a:lnTo>
                  <a:lnTo>
                    <a:pt x="256413" y="52070"/>
                  </a:lnTo>
                  <a:lnTo>
                    <a:pt x="340614" y="83820"/>
                  </a:lnTo>
                  <a:lnTo>
                    <a:pt x="379730" y="119253"/>
                  </a:lnTo>
                  <a:lnTo>
                    <a:pt x="407162" y="164973"/>
                  </a:lnTo>
                  <a:lnTo>
                    <a:pt x="420370" y="218313"/>
                  </a:lnTo>
                  <a:lnTo>
                    <a:pt x="421132" y="237363"/>
                  </a:lnTo>
                  <a:lnTo>
                    <a:pt x="421132" y="156768"/>
                  </a:lnTo>
                  <a:lnTo>
                    <a:pt x="392303" y="107950"/>
                  </a:lnTo>
                  <a:lnTo>
                    <a:pt x="364998" y="81280"/>
                  </a:lnTo>
                  <a:lnTo>
                    <a:pt x="332867" y="58420"/>
                  </a:lnTo>
                  <a:lnTo>
                    <a:pt x="296545" y="43180"/>
                  </a:lnTo>
                  <a:lnTo>
                    <a:pt x="257175" y="35560"/>
                  </a:lnTo>
                  <a:lnTo>
                    <a:pt x="236347" y="34290"/>
                  </a:lnTo>
                  <a:lnTo>
                    <a:pt x="195707" y="38100"/>
                  </a:lnTo>
                  <a:lnTo>
                    <a:pt x="157861" y="49530"/>
                  </a:lnTo>
                  <a:lnTo>
                    <a:pt x="123317" y="68580"/>
                  </a:lnTo>
                  <a:lnTo>
                    <a:pt x="93345" y="92710"/>
                  </a:lnTo>
                  <a:lnTo>
                    <a:pt x="68707" y="123063"/>
                  </a:lnTo>
                  <a:lnTo>
                    <a:pt x="50038" y="157353"/>
                  </a:lnTo>
                  <a:lnTo>
                    <a:pt x="38100" y="195453"/>
                  </a:lnTo>
                  <a:lnTo>
                    <a:pt x="34036" y="234823"/>
                  </a:lnTo>
                  <a:lnTo>
                    <a:pt x="34798" y="256413"/>
                  </a:lnTo>
                  <a:lnTo>
                    <a:pt x="42799" y="295783"/>
                  </a:lnTo>
                  <a:lnTo>
                    <a:pt x="58166" y="331343"/>
                  </a:lnTo>
                  <a:lnTo>
                    <a:pt x="79756" y="364236"/>
                  </a:lnTo>
                  <a:lnTo>
                    <a:pt x="107188" y="390906"/>
                  </a:lnTo>
                  <a:lnTo>
                    <a:pt x="139319" y="413766"/>
                  </a:lnTo>
                  <a:lnTo>
                    <a:pt x="175641" y="429006"/>
                  </a:lnTo>
                  <a:lnTo>
                    <a:pt x="214884" y="436626"/>
                  </a:lnTo>
                  <a:lnTo>
                    <a:pt x="235585" y="437896"/>
                  </a:lnTo>
                  <a:lnTo>
                    <a:pt x="256286" y="436626"/>
                  </a:lnTo>
                  <a:lnTo>
                    <a:pt x="295783" y="429006"/>
                  </a:lnTo>
                  <a:lnTo>
                    <a:pt x="364363" y="392176"/>
                  </a:lnTo>
                  <a:lnTo>
                    <a:pt x="391795" y="364236"/>
                  </a:lnTo>
                  <a:lnTo>
                    <a:pt x="413512" y="332613"/>
                  </a:lnTo>
                  <a:lnTo>
                    <a:pt x="429006" y="297053"/>
                  </a:lnTo>
                  <a:lnTo>
                    <a:pt x="437134" y="257683"/>
                  </a:lnTo>
                  <a:lnTo>
                    <a:pt x="438023" y="234823"/>
                  </a:lnTo>
                  <a:close/>
                </a:path>
                <a:path w="472439" h="471169">
                  <a:moveTo>
                    <a:pt x="472059" y="234823"/>
                  </a:moveTo>
                  <a:lnTo>
                    <a:pt x="470662" y="210693"/>
                  </a:lnTo>
                  <a:lnTo>
                    <a:pt x="461137" y="164973"/>
                  </a:lnTo>
                  <a:lnTo>
                    <a:pt x="455041" y="150914"/>
                  </a:lnTo>
                  <a:lnTo>
                    <a:pt x="455041" y="234823"/>
                  </a:lnTo>
                  <a:lnTo>
                    <a:pt x="455041" y="237363"/>
                  </a:lnTo>
                  <a:lnTo>
                    <a:pt x="450723" y="279273"/>
                  </a:lnTo>
                  <a:lnTo>
                    <a:pt x="438150" y="321183"/>
                  </a:lnTo>
                  <a:lnTo>
                    <a:pt x="417830" y="357886"/>
                  </a:lnTo>
                  <a:lnTo>
                    <a:pt x="391287" y="390906"/>
                  </a:lnTo>
                  <a:lnTo>
                    <a:pt x="358902" y="417576"/>
                  </a:lnTo>
                  <a:lnTo>
                    <a:pt x="321691" y="437896"/>
                  </a:lnTo>
                  <a:lnTo>
                    <a:pt x="280543" y="450596"/>
                  </a:lnTo>
                  <a:lnTo>
                    <a:pt x="236347" y="454406"/>
                  </a:lnTo>
                  <a:lnTo>
                    <a:pt x="213995" y="453136"/>
                  </a:lnTo>
                  <a:lnTo>
                    <a:pt x="171323" y="445516"/>
                  </a:lnTo>
                  <a:lnTo>
                    <a:pt x="131953" y="429006"/>
                  </a:lnTo>
                  <a:lnTo>
                    <a:pt x="97028" y="404876"/>
                  </a:lnTo>
                  <a:lnTo>
                    <a:pt x="67310" y="375666"/>
                  </a:lnTo>
                  <a:lnTo>
                    <a:pt x="43561" y="340233"/>
                  </a:lnTo>
                  <a:lnTo>
                    <a:pt x="26924" y="302133"/>
                  </a:lnTo>
                  <a:lnTo>
                    <a:pt x="18034" y="258953"/>
                  </a:lnTo>
                  <a:lnTo>
                    <a:pt x="17018" y="234823"/>
                  </a:lnTo>
                  <a:lnTo>
                    <a:pt x="21336" y="192913"/>
                  </a:lnTo>
                  <a:lnTo>
                    <a:pt x="34036" y="151003"/>
                  </a:lnTo>
                  <a:lnTo>
                    <a:pt x="54229" y="114300"/>
                  </a:lnTo>
                  <a:lnTo>
                    <a:pt x="80899" y="81280"/>
                  </a:lnTo>
                  <a:lnTo>
                    <a:pt x="113284" y="54610"/>
                  </a:lnTo>
                  <a:lnTo>
                    <a:pt x="150495" y="34290"/>
                  </a:lnTo>
                  <a:lnTo>
                    <a:pt x="191516" y="21590"/>
                  </a:lnTo>
                  <a:lnTo>
                    <a:pt x="235585" y="17780"/>
                  </a:lnTo>
                  <a:lnTo>
                    <a:pt x="258064" y="19050"/>
                  </a:lnTo>
                  <a:lnTo>
                    <a:pt x="320929" y="34290"/>
                  </a:lnTo>
                  <a:lnTo>
                    <a:pt x="358267" y="54610"/>
                  </a:lnTo>
                  <a:lnTo>
                    <a:pt x="390652" y="81280"/>
                  </a:lnTo>
                  <a:lnTo>
                    <a:pt x="417449" y="113030"/>
                  </a:lnTo>
                  <a:lnTo>
                    <a:pt x="437769" y="151003"/>
                  </a:lnTo>
                  <a:lnTo>
                    <a:pt x="450596" y="191643"/>
                  </a:lnTo>
                  <a:lnTo>
                    <a:pt x="455041" y="234823"/>
                  </a:lnTo>
                  <a:lnTo>
                    <a:pt x="455041" y="150914"/>
                  </a:lnTo>
                  <a:lnTo>
                    <a:pt x="417322" y="85090"/>
                  </a:lnTo>
                  <a:lnTo>
                    <a:pt x="385191" y="53340"/>
                  </a:lnTo>
                  <a:lnTo>
                    <a:pt x="347599" y="27940"/>
                  </a:lnTo>
                  <a:lnTo>
                    <a:pt x="304927" y="10160"/>
                  </a:lnTo>
                  <a:lnTo>
                    <a:pt x="258826" y="1270"/>
                  </a:lnTo>
                  <a:lnTo>
                    <a:pt x="234696" y="0"/>
                  </a:lnTo>
                  <a:lnTo>
                    <a:pt x="187325" y="5080"/>
                  </a:lnTo>
                  <a:lnTo>
                    <a:pt x="143129" y="19050"/>
                  </a:lnTo>
                  <a:lnTo>
                    <a:pt x="103124" y="41910"/>
                  </a:lnTo>
                  <a:lnTo>
                    <a:pt x="68453" y="69850"/>
                  </a:lnTo>
                  <a:lnTo>
                    <a:pt x="39624" y="105410"/>
                  </a:lnTo>
                  <a:lnTo>
                    <a:pt x="18161" y="145923"/>
                  </a:lnTo>
                  <a:lnTo>
                    <a:pt x="4572" y="190373"/>
                  </a:lnTo>
                  <a:lnTo>
                    <a:pt x="0" y="237363"/>
                  </a:lnTo>
                  <a:lnTo>
                    <a:pt x="1397" y="261493"/>
                  </a:lnTo>
                  <a:lnTo>
                    <a:pt x="11049" y="307213"/>
                  </a:lnTo>
                  <a:lnTo>
                    <a:pt x="29083" y="349123"/>
                  </a:lnTo>
                  <a:lnTo>
                    <a:pt x="54737" y="387096"/>
                  </a:lnTo>
                  <a:lnTo>
                    <a:pt x="86868" y="418846"/>
                  </a:lnTo>
                  <a:lnTo>
                    <a:pt x="124587" y="444246"/>
                  </a:lnTo>
                  <a:lnTo>
                    <a:pt x="167132" y="462026"/>
                  </a:lnTo>
                  <a:lnTo>
                    <a:pt x="213233" y="470916"/>
                  </a:lnTo>
                  <a:lnTo>
                    <a:pt x="261493" y="470916"/>
                  </a:lnTo>
                  <a:lnTo>
                    <a:pt x="307467" y="460756"/>
                  </a:lnTo>
                  <a:lnTo>
                    <a:pt x="369062" y="430276"/>
                  </a:lnTo>
                  <a:lnTo>
                    <a:pt x="403860" y="401066"/>
                  </a:lnTo>
                  <a:lnTo>
                    <a:pt x="432435" y="366776"/>
                  </a:lnTo>
                  <a:lnTo>
                    <a:pt x="454025" y="326263"/>
                  </a:lnTo>
                  <a:lnTo>
                    <a:pt x="467487" y="281813"/>
                  </a:lnTo>
                  <a:lnTo>
                    <a:pt x="472059" y="234823"/>
                  </a:lnTo>
                  <a:close/>
                </a:path>
              </a:pathLst>
            </a:custGeom>
            <a:solidFill>
              <a:srgbClr val="799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3445001" y="485982"/>
            <a:ext cx="620268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3200" dirty="0"/>
              <a:t>Strings</a:t>
            </a:r>
            <a:r>
              <a:rPr sz="3200" spc="-111" dirty="0"/>
              <a:t> </a:t>
            </a:r>
            <a:r>
              <a:rPr sz="3200" dirty="0"/>
              <a:t>and</a:t>
            </a:r>
            <a:r>
              <a:rPr sz="3200" spc="-120" dirty="0"/>
              <a:t> </a:t>
            </a:r>
            <a:r>
              <a:rPr sz="3200" dirty="0"/>
              <a:t>Languages</a:t>
            </a:r>
            <a:r>
              <a:rPr sz="3200" spc="-100" dirty="0"/>
              <a:t> </a:t>
            </a:r>
            <a:r>
              <a:rPr sz="3200" spc="-11" dirty="0"/>
              <a:t>(Example)</a:t>
            </a:r>
            <a:endParaRPr sz="3200"/>
          </a:p>
        </p:txBody>
      </p: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12599" y="2523751"/>
            <a:ext cx="557783" cy="682751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2098043" y="1101601"/>
            <a:ext cx="8034020" cy="406457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430" algn="ctr">
              <a:spcBef>
                <a:spcPts val="95"/>
              </a:spcBef>
            </a:pPr>
            <a:r>
              <a:rPr sz="1600" spc="-25" dirty="0">
                <a:solidFill>
                  <a:srgbClr val="799699"/>
                </a:solidFill>
                <a:latin typeface="Georgia"/>
                <a:cs typeface="Georgia"/>
              </a:rPr>
              <a:t>25</a:t>
            </a:r>
            <a:endParaRPr sz="1600">
              <a:latin typeface="Georgia"/>
              <a:cs typeface="Georgia"/>
            </a:endParaRPr>
          </a:p>
          <a:p>
            <a:pPr marL="324477" indent="-273678">
              <a:spcBef>
                <a:spcPts val="85"/>
              </a:spcBef>
              <a:buClr>
                <a:srgbClr val="D16147"/>
              </a:buClr>
              <a:buSzPct val="85416"/>
              <a:buFont typeface="Segoe UI Symbol"/>
              <a:buChar char="⚫"/>
              <a:tabLst>
                <a:tab pos="324477" algn="l"/>
              </a:tabLst>
            </a:pPr>
            <a:r>
              <a:rPr dirty="0">
                <a:latin typeface="Cambria"/>
                <a:cs typeface="Cambria"/>
              </a:rPr>
              <a:t>Let</a:t>
            </a:r>
            <a:r>
              <a:rPr spc="-6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X</a:t>
            </a:r>
            <a:r>
              <a:rPr spc="-1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=</a:t>
            </a:r>
            <a:r>
              <a:rPr spc="-4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{a,b,c}</a:t>
            </a:r>
            <a:r>
              <a:rPr spc="-10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and</a:t>
            </a:r>
            <a:r>
              <a:rPr spc="-5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Y</a:t>
            </a:r>
            <a:r>
              <a:rPr spc="-2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=</a:t>
            </a:r>
            <a:r>
              <a:rPr spc="-4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{abb,</a:t>
            </a:r>
            <a:r>
              <a:rPr spc="-5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ba}.</a:t>
            </a:r>
            <a:r>
              <a:rPr spc="-60" dirty="0">
                <a:latin typeface="Cambria"/>
                <a:cs typeface="Cambria"/>
              </a:rPr>
              <a:t> </a:t>
            </a:r>
            <a:r>
              <a:rPr spc="-20" dirty="0">
                <a:latin typeface="Cambria"/>
                <a:cs typeface="Cambria"/>
              </a:rPr>
              <a:t>Then</a:t>
            </a:r>
            <a:endParaRPr>
              <a:latin typeface="Cambria"/>
              <a:cs typeface="Cambria"/>
            </a:endParaRPr>
          </a:p>
          <a:p>
            <a:pPr marL="598156" lvl="1" indent="-273678">
              <a:spcBef>
                <a:spcPts val="2011"/>
              </a:spcBef>
              <a:buClr>
                <a:srgbClr val="CCB400"/>
              </a:buClr>
              <a:buSzPct val="68750"/>
              <a:buFont typeface="Wingdings"/>
              <a:buChar char=""/>
              <a:tabLst>
                <a:tab pos="598156" algn="l"/>
              </a:tabLst>
            </a:pPr>
            <a:r>
              <a:rPr dirty="0">
                <a:latin typeface="Cambria"/>
                <a:cs typeface="Cambria"/>
              </a:rPr>
              <a:t>XY</a:t>
            </a:r>
            <a:r>
              <a:rPr spc="-4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=</a:t>
            </a:r>
            <a:r>
              <a:rPr spc="-3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{aabb,</a:t>
            </a:r>
            <a:r>
              <a:rPr spc="-8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babb,</a:t>
            </a:r>
            <a:r>
              <a:rPr spc="-6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cabb,</a:t>
            </a:r>
            <a:r>
              <a:rPr spc="-4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aba,</a:t>
            </a:r>
            <a:r>
              <a:rPr spc="-9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bba,</a:t>
            </a:r>
            <a:r>
              <a:rPr spc="-40" dirty="0">
                <a:latin typeface="Cambria"/>
                <a:cs typeface="Cambria"/>
              </a:rPr>
              <a:t> </a:t>
            </a:r>
            <a:r>
              <a:rPr spc="-20" dirty="0">
                <a:latin typeface="Cambria"/>
                <a:cs typeface="Cambria"/>
              </a:rPr>
              <a:t>cba}</a:t>
            </a:r>
            <a:endParaRPr>
              <a:latin typeface="Cambria"/>
              <a:cs typeface="Cambria"/>
            </a:endParaRPr>
          </a:p>
          <a:p>
            <a:pPr marL="598156" lvl="1" indent="-273678">
              <a:spcBef>
                <a:spcPts val="1989"/>
              </a:spcBef>
              <a:buClr>
                <a:srgbClr val="CCB400"/>
              </a:buClr>
              <a:buSzPct val="68750"/>
              <a:buFont typeface="Wingdings"/>
              <a:buChar char=""/>
              <a:tabLst>
                <a:tab pos="598156" algn="l"/>
              </a:tabLst>
            </a:pPr>
            <a:r>
              <a:rPr dirty="0">
                <a:latin typeface="Cambria"/>
                <a:cs typeface="Cambria"/>
              </a:rPr>
              <a:t>X</a:t>
            </a:r>
            <a:r>
              <a:rPr baseline="20833" dirty="0">
                <a:latin typeface="Cambria"/>
                <a:cs typeface="Cambria"/>
              </a:rPr>
              <a:t>0</a:t>
            </a:r>
            <a:r>
              <a:rPr spc="187" baseline="20833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=</a:t>
            </a:r>
            <a:r>
              <a:rPr spc="-51" dirty="0">
                <a:latin typeface="Cambria"/>
                <a:cs typeface="Cambria"/>
              </a:rPr>
              <a:t> </a:t>
            </a:r>
            <a:r>
              <a:rPr spc="-25" dirty="0">
                <a:latin typeface="Cambria"/>
                <a:cs typeface="Cambria"/>
              </a:rPr>
              <a:t>{e}</a:t>
            </a:r>
            <a:endParaRPr>
              <a:latin typeface="Cambria"/>
              <a:cs typeface="Cambria"/>
            </a:endParaRPr>
          </a:p>
          <a:p>
            <a:pPr marL="598156" lvl="1" indent="-273678">
              <a:spcBef>
                <a:spcPts val="2005"/>
              </a:spcBef>
              <a:buClr>
                <a:srgbClr val="CCB400"/>
              </a:buClr>
              <a:buSzPct val="68750"/>
              <a:buFont typeface="Wingdings"/>
              <a:buChar char=""/>
              <a:tabLst>
                <a:tab pos="598156" algn="l"/>
              </a:tabLst>
            </a:pPr>
            <a:r>
              <a:rPr dirty="0">
                <a:latin typeface="Cambria"/>
                <a:cs typeface="Cambria"/>
              </a:rPr>
              <a:t>X</a:t>
            </a:r>
            <a:r>
              <a:rPr baseline="20833" dirty="0">
                <a:latin typeface="Cambria"/>
                <a:cs typeface="Cambria"/>
              </a:rPr>
              <a:t>1</a:t>
            </a:r>
            <a:r>
              <a:rPr spc="225" baseline="20833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=</a:t>
            </a:r>
            <a:r>
              <a:rPr spc="-4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X</a:t>
            </a:r>
            <a:r>
              <a:rPr spc="-3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=</a:t>
            </a:r>
            <a:r>
              <a:rPr spc="-55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{a,b,c}</a:t>
            </a:r>
            <a:endParaRPr>
              <a:latin typeface="Cambria"/>
              <a:cs typeface="Cambria"/>
            </a:endParaRPr>
          </a:p>
          <a:p>
            <a:pPr marL="598156" lvl="1" indent="-273678">
              <a:spcBef>
                <a:spcPts val="2005"/>
              </a:spcBef>
              <a:buClr>
                <a:srgbClr val="CCB400"/>
              </a:buClr>
              <a:buSzPct val="68750"/>
              <a:buFont typeface="Wingdings"/>
              <a:buChar char=""/>
              <a:tabLst>
                <a:tab pos="598156" algn="l"/>
              </a:tabLst>
            </a:pPr>
            <a:r>
              <a:rPr dirty="0">
                <a:latin typeface="Cambria"/>
                <a:cs typeface="Cambria"/>
              </a:rPr>
              <a:t>X</a:t>
            </a:r>
            <a:r>
              <a:rPr baseline="20833" dirty="0">
                <a:latin typeface="Cambria"/>
                <a:cs typeface="Cambria"/>
              </a:rPr>
              <a:t>2</a:t>
            </a:r>
            <a:r>
              <a:rPr spc="247" baseline="20833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=</a:t>
            </a:r>
            <a:r>
              <a:rPr spc="-3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XX =</a:t>
            </a:r>
            <a:r>
              <a:rPr spc="-25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{aa,ab,ac,ba,bb,bc,ca,cb,cc}</a:t>
            </a:r>
            <a:endParaRPr>
              <a:latin typeface="Cambria"/>
              <a:cs typeface="Cambria"/>
            </a:endParaRPr>
          </a:p>
          <a:p>
            <a:pPr marL="598156" lvl="1" indent="-273678">
              <a:spcBef>
                <a:spcPts val="1995"/>
              </a:spcBef>
              <a:buClr>
                <a:srgbClr val="CCB400"/>
              </a:buClr>
              <a:buSzPct val="68750"/>
              <a:buFont typeface="Wingdings"/>
              <a:buChar char=""/>
              <a:tabLst>
                <a:tab pos="598156" algn="l"/>
              </a:tabLst>
            </a:pPr>
            <a:r>
              <a:rPr dirty="0">
                <a:latin typeface="Cambria"/>
                <a:cs typeface="Cambria"/>
              </a:rPr>
              <a:t>X</a:t>
            </a:r>
            <a:r>
              <a:rPr baseline="20833" dirty="0">
                <a:latin typeface="Cambria"/>
                <a:cs typeface="Cambria"/>
              </a:rPr>
              <a:t>3</a:t>
            </a:r>
            <a:r>
              <a:rPr spc="187" baseline="20833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=</a:t>
            </a:r>
            <a:r>
              <a:rPr spc="-7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XXX</a:t>
            </a:r>
            <a:r>
              <a:rPr spc="-31" dirty="0">
                <a:latin typeface="Cambria"/>
                <a:cs typeface="Cambria"/>
              </a:rPr>
              <a:t> </a:t>
            </a:r>
            <a:r>
              <a:rPr spc="-51" dirty="0">
                <a:latin typeface="Cambria"/>
                <a:cs typeface="Cambria"/>
              </a:rPr>
              <a:t>=</a:t>
            </a:r>
            <a:endParaRPr>
              <a:latin typeface="Cambria"/>
              <a:cs typeface="Cambria"/>
            </a:endParaRPr>
          </a:p>
          <a:p>
            <a:pPr marL="599425">
              <a:spcBef>
                <a:spcPts val="915"/>
              </a:spcBef>
            </a:pPr>
            <a:r>
              <a:rPr spc="-11" dirty="0">
                <a:latin typeface="Cambria"/>
                <a:cs typeface="Cambria"/>
              </a:rPr>
              <a:t>{aaa,aab,aac,aba,abb,abc,aca,acb,acc,baa,bab,bac,bba,bbb,</a:t>
            </a:r>
            <a:endParaRPr>
              <a:latin typeface="Cambria"/>
              <a:cs typeface="Cambria"/>
            </a:endParaRPr>
          </a:p>
          <a:p>
            <a:pPr marL="599425">
              <a:spcBef>
                <a:spcPts val="1440"/>
              </a:spcBef>
            </a:pPr>
            <a:r>
              <a:rPr spc="-11" dirty="0">
                <a:latin typeface="Cambria"/>
                <a:cs typeface="Cambria"/>
              </a:rPr>
              <a:t>bbc,bca,bcb,bcc,caa,cab,cac,cba,cbb,cbc,cca,ccb,ccc}</a:t>
            </a:r>
            <a:endParaRPr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76400" y="6697669"/>
            <a:ext cx="8839200" cy="8255"/>
          </a:xfrm>
          <a:custGeom>
            <a:avLst/>
            <a:gdLst/>
            <a:ahLst/>
            <a:cxnLst/>
            <a:rect l="l" t="t" r="r" b="b"/>
            <a:pathLst>
              <a:path w="8839200" h="8254">
                <a:moveTo>
                  <a:pt x="0" y="7937"/>
                </a:moveTo>
                <a:lnTo>
                  <a:pt x="8839200" y="7937"/>
                </a:lnTo>
                <a:lnTo>
                  <a:pt x="8839200" y="0"/>
                </a:lnTo>
                <a:lnTo>
                  <a:pt x="0" y="0"/>
                </a:lnTo>
                <a:lnTo>
                  <a:pt x="0" y="7937"/>
                </a:lnTo>
                <a:close/>
              </a:path>
            </a:pathLst>
          </a:custGeom>
          <a:solidFill>
            <a:srgbClr val="C5D1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76400" y="1393957"/>
            <a:ext cx="8839200" cy="4994911"/>
          </a:xfrm>
          <a:custGeom>
            <a:avLst/>
            <a:gdLst/>
            <a:ahLst/>
            <a:cxnLst/>
            <a:rect l="l" t="t" r="r" b="b"/>
            <a:pathLst>
              <a:path w="8839200" h="4994910">
                <a:moveTo>
                  <a:pt x="0" y="4994656"/>
                </a:moveTo>
                <a:lnTo>
                  <a:pt x="8839200" y="4994656"/>
                </a:lnTo>
                <a:lnTo>
                  <a:pt x="8839200" y="0"/>
                </a:lnTo>
                <a:lnTo>
                  <a:pt x="0" y="0"/>
                </a:lnTo>
                <a:lnTo>
                  <a:pt x="0" y="4994656"/>
                </a:lnTo>
                <a:close/>
              </a:path>
            </a:pathLst>
          </a:custGeom>
          <a:solidFill>
            <a:srgbClr val="C5D1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4000" y="6705599"/>
            <a:ext cx="9144000" cy="152400"/>
          </a:xfrm>
          <a:custGeom>
            <a:avLst/>
            <a:gdLst/>
            <a:ahLst/>
            <a:cxnLst/>
            <a:rect l="l" t="t" r="r" b="b"/>
            <a:pathLst>
              <a:path w="9144000" h="152400">
                <a:moveTo>
                  <a:pt x="9144000" y="0"/>
                </a:moveTo>
                <a:lnTo>
                  <a:pt x="0" y="0"/>
                </a:lnTo>
                <a:lnTo>
                  <a:pt x="0" y="152400"/>
                </a:lnTo>
                <a:lnTo>
                  <a:pt x="9144000" y="1524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1524000" y="0"/>
            <a:ext cx="9144000" cy="6858000"/>
            <a:chOff x="0" y="0"/>
            <a:chExt cx="9144000" cy="6858000"/>
          </a:xfrm>
        </p:grpSpPr>
        <p:sp>
          <p:nvSpPr>
            <p:cNvPr id="6" name="object 6"/>
            <p:cNvSpPr/>
            <p:nvPr/>
          </p:nvSpPr>
          <p:spPr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l" t="t" r="r" b="b"/>
              <a:pathLst>
                <a:path w="9144000" h="6858000">
                  <a:moveTo>
                    <a:pt x="9144000" y="0"/>
                  </a:moveTo>
                  <a:lnTo>
                    <a:pt x="8991600" y="0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1393952"/>
                  </a:lnTo>
                  <a:lnTo>
                    <a:pt x="0" y="6858000"/>
                  </a:lnTo>
                  <a:lnTo>
                    <a:pt x="152400" y="6858000"/>
                  </a:lnTo>
                  <a:lnTo>
                    <a:pt x="152400" y="1393952"/>
                  </a:lnTo>
                  <a:lnTo>
                    <a:pt x="8991600" y="1393952"/>
                  </a:lnTo>
                  <a:lnTo>
                    <a:pt x="8991600" y="6858000"/>
                  </a:lnTo>
                  <a:lnTo>
                    <a:pt x="9144000" y="6858000"/>
                  </a:lnTo>
                  <a:lnTo>
                    <a:pt x="9144000" y="139395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9352" y="6388608"/>
              <a:ext cx="8832850" cy="309245"/>
            </a:xfrm>
            <a:custGeom>
              <a:avLst/>
              <a:gdLst/>
              <a:ahLst/>
              <a:cxnLst/>
              <a:rect l="l" t="t" r="r" b="b"/>
              <a:pathLst>
                <a:path w="8832850" h="309245">
                  <a:moveTo>
                    <a:pt x="8832723" y="0"/>
                  </a:moveTo>
                  <a:lnTo>
                    <a:pt x="0" y="0"/>
                  </a:lnTo>
                  <a:lnTo>
                    <a:pt x="0" y="309054"/>
                  </a:lnTo>
                  <a:lnTo>
                    <a:pt x="8832723" y="309054"/>
                  </a:lnTo>
                  <a:lnTo>
                    <a:pt x="8832723" y="0"/>
                  </a:lnTo>
                  <a:close/>
                </a:path>
              </a:pathLst>
            </a:custGeom>
            <a:solidFill>
              <a:srgbClr val="8AAC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2400" y="155447"/>
              <a:ext cx="8832850" cy="6546850"/>
            </a:xfrm>
            <a:custGeom>
              <a:avLst/>
              <a:gdLst/>
              <a:ahLst/>
              <a:cxnLst/>
              <a:rect l="l" t="t" r="r" b="b"/>
              <a:pathLst>
                <a:path w="8832850" h="6546850">
                  <a:moveTo>
                    <a:pt x="0" y="6546723"/>
                  </a:moveTo>
                  <a:lnTo>
                    <a:pt x="8832723" y="6546723"/>
                  </a:lnTo>
                  <a:lnTo>
                    <a:pt x="8832723" y="0"/>
                  </a:lnTo>
                  <a:lnTo>
                    <a:pt x="0" y="0"/>
                  </a:lnTo>
                  <a:lnTo>
                    <a:pt x="0" y="6546723"/>
                  </a:lnTo>
                  <a:close/>
                </a:path>
              </a:pathLst>
            </a:custGeom>
            <a:ln w="9144">
              <a:solidFill>
                <a:srgbClr val="7996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2400" y="1277111"/>
              <a:ext cx="8832850" cy="0"/>
            </a:xfrm>
            <a:custGeom>
              <a:avLst/>
              <a:gdLst/>
              <a:ahLst/>
              <a:cxnLst/>
              <a:rect l="l" t="t" r="r" b="b"/>
              <a:pathLst>
                <a:path w="8832850">
                  <a:moveTo>
                    <a:pt x="0" y="0"/>
                  </a:moveTo>
                  <a:lnTo>
                    <a:pt x="8832723" y="0"/>
                  </a:lnTo>
                </a:path>
              </a:pathLst>
            </a:custGeom>
            <a:ln w="9144">
              <a:solidFill>
                <a:srgbClr val="79969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67200" y="955547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255397" y="3937"/>
                  </a:lnTo>
                  <a:lnTo>
                    <a:pt x="208407" y="15493"/>
                  </a:lnTo>
                  <a:lnTo>
                    <a:pt x="164719" y="34036"/>
                  </a:lnTo>
                  <a:lnTo>
                    <a:pt x="124840" y="58800"/>
                  </a:lnTo>
                  <a:lnTo>
                    <a:pt x="89280" y="89280"/>
                  </a:lnTo>
                  <a:lnTo>
                    <a:pt x="58800" y="124713"/>
                  </a:lnTo>
                  <a:lnTo>
                    <a:pt x="34036" y="164718"/>
                  </a:lnTo>
                  <a:lnTo>
                    <a:pt x="15494" y="208406"/>
                  </a:lnTo>
                  <a:lnTo>
                    <a:pt x="3937" y="255397"/>
                  </a:lnTo>
                  <a:lnTo>
                    <a:pt x="0" y="304800"/>
                  </a:lnTo>
                  <a:lnTo>
                    <a:pt x="3937" y="354202"/>
                  </a:lnTo>
                  <a:lnTo>
                    <a:pt x="15494" y="401065"/>
                  </a:lnTo>
                  <a:lnTo>
                    <a:pt x="34036" y="444880"/>
                  </a:lnTo>
                  <a:lnTo>
                    <a:pt x="58800" y="484759"/>
                  </a:lnTo>
                  <a:lnTo>
                    <a:pt x="89280" y="520318"/>
                  </a:lnTo>
                  <a:lnTo>
                    <a:pt x="124840" y="550799"/>
                  </a:lnTo>
                  <a:lnTo>
                    <a:pt x="164719" y="575563"/>
                  </a:lnTo>
                  <a:lnTo>
                    <a:pt x="208534" y="594105"/>
                  </a:lnTo>
                  <a:lnTo>
                    <a:pt x="255397" y="605663"/>
                  </a:lnTo>
                  <a:lnTo>
                    <a:pt x="304800" y="609600"/>
                  </a:lnTo>
                  <a:lnTo>
                    <a:pt x="354202" y="605663"/>
                  </a:lnTo>
                  <a:lnTo>
                    <a:pt x="401065" y="594105"/>
                  </a:lnTo>
                  <a:lnTo>
                    <a:pt x="444880" y="575563"/>
                  </a:lnTo>
                  <a:lnTo>
                    <a:pt x="484759" y="550799"/>
                  </a:lnTo>
                  <a:lnTo>
                    <a:pt x="520319" y="520318"/>
                  </a:lnTo>
                  <a:lnTo>
                    <a:pt x="550799" y="484759"/>
                  </a:lnTo>
                  <a:lnTo>
                    <a:pt x="575563" y="444880"/>
                  </a:lnTo>
                  <a:lnTo>
                    <a:pt x="594105" y="401065"/>
                  </a:lnTo>
                  <a:lnTo>
                    <a:pt x="605536" y="354202"/>
                  </a:lnTo>
                  <a:lnTo>
                    <a:pt x="609600" y="304800"/>
                  </a:lnTo>
                  <a:lnTo>
                    <a:pt x="605536" y="255397"/>
                  </a:lnTo>
                  <a:lnTo>
                    <a:pt x="593978" y="208406"/>
                  </a:lnTo>
                  <a:lnTo>
                    <a:pt x="575563" y="164718"/>
                  </a:lnTo>
                  <a:lnTo>
                    <a:pt x="550799" y="124713"/>
                  </a:lnTo>
                  <a:lnTo>
                    <a:pt x="520319" y="89280"/>
                  </a:lnTo>
                  <a:lnTo>
                    <a:pt x="484759" y="58800"/>
                  </a:lnTo>
                  <a:lnTo>
                    <a:pt x="444880" y="34036"/>
                  </a:lnTo>
                  <a:lnTo>
                    <a:pt x="401065" y="15493"/>
                  </a:lnTo>
                  <a:lnTo>
                    <a:pt x="354202" y="3937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335780" y="1025651"/>
              <a:ext cx="472440" cy="471170"/>
            </a:xfrm>
            <a:custGeom>
              <a:avLst/>
              <a:gdLst/>
              <a:ahLst/>
              <a:cxnLst/>
              <a:rect l="l" t="t" r="r" b="b"/>
              <a:pathLst>
                <a:path w="472439" h="471169">
                  <a:moveTo>
                    <a:pt x="438023" y="234823"/>
                  </a:moveTo>
                  <a:lnTo>
                    <a:pt x="437261" y="215773"/>
                  </a:lnTo>
                  <a:lnTo>
                    <a:pt x="429260" y="176403"/>
                  </a:lnTo>
                  <a:lnTo>
                    <a:pt x="421132" y="156768"/>
                  </a:lnTo>
                  <a:lnTo>
                    <a:pt x="421132" y="237363"/>
                  </a:lnTo>
                  <a:lnTo>
                    <a:pt x="420116" y="256413"/>
                  </a:lnTo>
                  <a:lnTo>
                    <a:pt x="406146" y="309753"/>
                  </a:lnTo>
                  <a:lnTo>
                    <a:pt x="378206" y="354203"/>
                  </a:lnTo>
                  <a:lnTo>
                    <a:pt x="338709" y="389636"/>
                  </a:lnTo>
                  <a:lnTo>
                    <a:pt x="272161" y="417576"/>
                  </a:lnTo>
                  <a:lnTo>
                    <a:pt x="234696" y="421386"/>
                  </a:lnTo>
                  <a:lnTo>
                    <a:pt x="215646" y="420116"/>
                  </a:lnTo>
                  <a:lnTo>
                    <a:pt x="162941" y="406146"/>
                  </a:lnTo>
                  <a:lnTo>
                    <a:pt x="117348" y="378206"/>
                  </a:lnTo>
                  <a:lnTo>
                    <a:pt x="81788" y="337693"/>
                  </a:lnTo>
                  <a:lnTo>
                    <a:pt x="58801" y="289433"/>
                  </a:lnTo>
                  <a:lnTo>
                    <a:pt x="50927" y="234823"/>
                  </a:lnTo>
                  <a:lnTo>
                    <a:pt x="51943" y="215773"/>
                  </a:lnTo>
                  <a:lnTo>
                    <a:pt x="65913" y="162433"/>
                  </a:lnTo>
                  <a:lnTo>
                    <a:pt x="93853" y="117983"/>
                  </a:lnTo>
                  <a:lnTo>
                    <a:pt x="133477" y="82550"/>
                  </a:lnTo>
                  <a:lnTo>
                    <a:pt x="182118" y="59690"/>
                  </a:lnTo>
                  <a:lnTo>
                    <a:pt x="237363" y="50800"/>
                  </a:lnTo>
                  <a:lnTo>
                    <a:pt x="256413" y="52070"/>
                  </a:lnTo>
                  <a:lnTo>
                    <a:pt x="340614" y="83820"/>
                  </a:lnTo>
                  <a:lnTo>
                    <a:pt x="379730" y="119253"/>
                  </a:lnTo>
                  <a:lnTo>
                    <a:pt x="407162" y="164973"/>
                  </a:lnTo>
                  <a:lnTo>
                    <a:pt x="420370" y="218313"/>
                  </a:lnTo>
                  <a:lnTo>
                    <a:pt x="421132" y="237363"/>
                  </a:lnTo>
                  <a:lnTo>
                    <a:pt x="421132" y="156768"/>
                  </a:lnTo>
                  <a:lnTo>
                    <a:pt x="392303" y="107950"/>
                  </a:lnTo>
                  <a:lnTo>
                    <a:pt x="364998" y="81280"/>
                  </a:lnTo>
                  <a:lnTo>
                    <a:pt x="332867" y="58420"/>
                  </a:lnTo>
                  <a:lnTo>
                    <a:pt x="296545" y="43180"/>
                  </a:lnTo>
                  <a:lnTo>
                    <a:pt x="257175" y="35560"/>
                  </a:lnTo>
                  <a:lnTo>
                    <a:pt x="236347" y="34290"/>
                  </a:lnTo>
                  <a:lnTo>
                    <a:pt x="195707" y="38100"/>
                  </a:lnTo>
                  <a:lnTo>
                    <a:pt x="157861" y="49530"/>
                  </a:lnTo>
                  <a:lnTo>
                    <a:pt x="123317" y="68580"/>
                  </a:lnTo>
                  <a:lnTo>
                    <a:pt x="93345" y="92710"/>
                  </a:lnTo>
                  <a:lnTo>
                    <a:pt x="68707" y="123063"/>
                  </a:lnTo>
                  <a:lnTo>
                    <a:pt x="50038" y="157353"/>
                  </a:lnTo>
                  <a:lnTo>
                    <a:pt x="38100" y="195453"/>
                  </a:lnTo>
                  <a:lnTo>
                    <a:pt x="34036" y="234823"/>
                  </a:lnTo>
                  <a:lnTo>
                    <a:pt x="34798" y="256413"/>
                  </a:lnTo>
                  <a:lnTo>
                    <a:pt x="42799" y="295783"/>
                  </a:lnTo>
                  <a:lnTo>
                    <a:pt x="58166" y="331343"/>
                  </a:lnTo>
                  <a:lnTo>
                    <a:pt x="79756" y="364236"/>
                  </a:lnTo>
                  <a:lnTo>
                    <a:pt x="107188" y="390906"/>
                  </a:lnTo>
                  <a:lnTo>
                    <a:pt x="139319" y="413766"/>
                  </a:lnTo>
                  <a:lnTo>
                    <a:pt x="175641" y="429006"/>
                  </a:lnTo>
                  <a:lnTo>
                    <a:pt x="214884" y="436626"/>
                  </a:lnTo>
                  <a:lnTo>
                    <a:pt x="235585" y="437896"/>
                  </a:lnTo>
                  <a:lnTo>
                    <a:pt x="256286" y="436626"/>
                  </a:lnTo>
                  <a:lnTo>
                    <a:pt x="295783" y="429006"/>
                  </a:lnTo>
                  <a:lnTo>
                    <a:pt x="364363" y="392176"/>
                  </a:lnTo>
                  <a:lnTo>
                    <a:pt x="391795" y="364236"/>
                  </a:lnTo>
                  <a:lnTo>
                    <a:pt x="413512" y="332613"/>
                  </a:lnTo>
                  <a:lnTo>
                    <a:pt x="429006" y="297053"/>
                  </a:lnTo>
                  <a:lnTo>
                    <a:pt x="437134" y="257683"/>
                  </a:lnTo>
                  <a:lnTo>
                    <a:pt x="438023" y="234823"/>
                  </a:lnTo>
                  <a:close/>
                </a:path>
                <a:path w="472439" h="471169">
                  <a:moveTo>
                    <a:pt x="472059" y="234823"/>
                  </a:moveTo>
                  <a:lnTo>
                    <a:pt x="470662" y="210693"/>
                  </a:lnTo>
                  <a:lnTo>
                    <a:pt x="461137" y="164973"/>
                  </a:lnTo>
                  <a:lnTo>
                    <a:pt x="455041" y="150914"/>
                  </a:lnTo>
                  <a:lnTo>
                    <a:pt x="455041" y="234823"/>
                  </a:lnTo>
                  <a:lnTo>
                    <a:pt x="455041" y="237363"/>
                  </a:lnTo>
                  <a:lnTo>
                    <a:pt x="450723" y="279273"/>
                  </a:lnTo>
                  <a:lnTo>
                    <a:pt x="438150" y="321183"/>
                  </a:lnTo>
                  <a:lnTo>
                    <a:pt x="417830" y="357886"/>
                  </a:lnTo>
                  <a:lnTo>
                    <a:pt x="391287" y="390906"/>
                  </a:lnTo>
                  <a:lnTo>
                    <a:pt x="358902" y="417576"/>
                  </a:lnTo>
                  <a:lnTo>
                    <a:pt x="321691" y="437896"/>
                  </a:lnTo>
                  <a:lnTo>
                    <a:pt x="280543" y="450596"/>
                  </a:lnTo>
                  <a:lnTo>
                    <a:pt x="236347" y="454406"/>
                  </a:lnTo>
                  <a:lnTo>
                    <a:pt x="213995" y="453136"/>
                  </a:lnTo>
                  <a:lnTo>
                    <a:pt x="171323" y="445516"/>
                  </a:lnTo>
                  <a:lnTo>
                    <a:pt x="131953" y="429006"/>
                  </a:lnTo>
                  <a:lnTo>
                    <a:pt x="97028" y="404876"/>
                  </a:lnTo>
                  <a:lnTo>
                    <a:pt x="67310" y="375666"/>
                  </a:lnTo>
                  <a:lnTo>
                    <a:pt x="43561" y="340233"/>
                  </a:lnTo>
                  <a:lnTo>
                    <a:pt x="26924" y="302133"/>
                  </a:lnTo>
                  <a:lnTo>
                    <a:pt x="18034" y="258953"/>
                  </a:lnTo>
                  <a:lnTo>
                    <a:pt x="17018" y="234823"/>
                  </a:lnTo>
                  <a:lnTo>
                    <a:pt x="21336" y="192913"/>
                  </a:lnTo>
                  <a:lnTo>
                    <a:pt x="34036" y="151003"/>
                  </a:lnTo>
                  <a:lnTo>
                    <a:pt x="54229" y="114300"/>
                  </a:lnTo>
                  <a:lnTo>
                    <a:pt x="80899" y="81280"/>
                  </a:lnTo>
                  <a:lnTo>
                    <a:pt x="113284" y="54610"/>
                  </a:lnTo>
                  <a:lnTo>
                    <a:pt x="150495" y="34290"/>
                  </a:lnTo>
                  <a:lnTo>
                    <a:pt x="191516" y="21590"/>
                  </a:lnTo>
                  <a:lnTo>
                    <a:pt x="235585" y="17780"/>
                  </a:lnTo>
                  <a:lnTo>
                    <a:pt x="258064" y="19050"/>
                  </a:lnTo>
                  <a:lnTo>
                    <a:pt x="320929" y="34290"/>
                  </a:lnTo>
                  <a:lnTo>
                    <a:pt x="358267" y="54610"/>
                  </a:lnTo>
                  <a:lnTo>
                    <a:pt x="390652" y="81280"/>
                  </a:lnTo>
                  <a:lnTo>
                    <a:pt x="417449" y="113030"/>
                  </a:lnTo>
                  <a:lnTo>
                    <a:pt x="437769" y="151003"/>
                  </a:lnTo>
                  <a:lnTo>
                    <a:pt x="450596" y="191643"/>
                  </a:lnTo>
                  <a:lnTo>
                    <a:pt x="455041" y="234823"/>
                  </a:lnTo>
                  <a:lnTo>
                    <a:pt x="455041" y="150914"/>
                  </a:lnTo>
                  <a:lnTo>
                    <a:pt x="417322" y="85090"/>
                  </a:lnTo>
                  <a:lnTo>
                    <a:pt x="385191" y="53340"/>
                  </a:lnTo>
                  <a:lnTo>
                    <a:pt x="347599" y="27940"/>
                  </a:lnTo>
                  <a:lnTo>
                    <a:pt x="304927" y="10160"/>
                  </a:lnTo>
                  <a:lnTo>
                    <a:pt x="258826" y="1270"/>
                  </a:lnTo>
                  <a:lnTo>
                    <a:pt x="234696" y="0"/>
                  </a:lnTo>
                  <a:lnTo>
                    <a:pt x="187325" y="5080"/>
                  </a:lnTo>
                  <a:lnTo>
                    <a:pt x="143129" y="19050"/>
                  </a:lnTo>
                  <a:lnTo>
                    <a:pt x="103124" y="41910"/>
                  </a:lnTo>
                  <a:lnTo>
                    <a:pt x="68453" y="69850"/>
                  </a:lnTo>
                  <a:lnTo>
                    <a:pt x="39624" y="105410"/>
                  </a:lnTo>
                  <a:lnTo>
                    <a:pt x="18161" y="145923"/>
                  </a:lnTo>
                  <a:lnTo>
                    <a:pt x="4572" y="190373"/>
                  </a:lnTo>
                  <a:lnTo>
                    <a:pt x="0" y="237363"/>
                  </a:lnTo>
                  <a:lnTo>
                    <a:pt x="1397" y="261493"/>
                  </a:lnTo>
                  <a:lnTo>
                    <a:pt x="11049" y="307213"/>
                  </a:lnTo>
                  <a:lnTo>
                    <a:pt x="29083" y="349123"/>
                  </a:lnTo>
                  <a:lnTo>
                    <a:pt x="54737" y="387096"/>
                  </a:lnTo>
                  <a:lnTo>
                    <a:pt x="86868" y="418846"/>
                  </a:lnTo>
                  <a:lnTo>
                    <a:pt x="124587" y="444246"/>
                  </a:lnTo>
                  <a:lnTo>
                    <a:pt x="167132" y="462026"/>
                  </a:lnTo>
                  <a:lnTo>
                    <a:pt x="213233" y="470916"/>
                  </a:lnTo>
                  <a:lnTo>
                    <a:pt x="261493" y="470916"/>
                  </a:lnTo>
                  <a:lnTo>
                    <a:pt x="307467" y="460756"/>
                  </a:lnTo>
                  <a:lnTo>
                    <a:pt x="369062" y="430276"/>
                  </a:lnTo>
                  <a:lnTo>
                    <a:pt x="403860" y="401066"/>
                  </a:lnTo>
                  <a:lnTo>
                    <a:pt x="432435" y="366776"/>
                  </a:lnTo>
                  <a:lnTo>
                    <a:pt x="454025" y="326263"/>
                  </a:lnTo>
                  <a:lnTo>
                    <a:pt x="467487" y="281813"/>
                  </a:lnTo>
                  <a:lnTo>
                    <a:pt x="472059" y="234823"/>
                  </a:lnTo>
                  <a:close/>
                </a:path>
              </a:pathLst>
            </a:custGeom>
            <a:solidFill>
              <a:srgbClr val="799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3445001" y="409782"/>
            <a:ext cx="620268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3200" dirty="0"/>
              <a:t>Strings</a:t>
            </a:r>
            <a:r>
              <a:rPr sz="3200" spc="-111" dirty="0"/>
              <a:t> </a:t>
            </a:r>
            <a:r>
              <a:rPr sz="3200" dirty="0"/>
              <a:t>and</a:t>
            </a:r>
            <a:r>
              <a:rPr sz="3200" spc="-120" dirty="0"/>
              <a:t> </a:t>
            </a:r>
            <a:r>
              <a:rPr sz="3200" dirty="0"/>
              <a:t>Languages</a:t>
            </a:r>
            <a:r>
              <a:rPr sz="3200" spc="-100" dirty="0"/>
              <a:t> </a:t>
            </a:r>
            <a:r>
              <a:rPr sz="3200" spc="-11" dirty="0"/>
              <a:t>(Example)</a:t>
            </a:r>
            <a:endParaRPr sz="3200"/>
          </a:p>
        </p:txBody>
      </p:sp>
      <p:sp>
        <p:nvSpPr>
          <p:cNvPr id="13" name="object 13"/>
          <p:cNvSpPr txBox="1"/>
          <p:nvPr/>
        </p:nvSpPr>
        <p:spPr>
          <a:xfrm>
            <a:off x="2059943" y="1049612"/>
            <a:ext cx="8021955" cy="5058436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86358" algn="ctr">
              <a:spcBef>
                <a:spcPts val="505"/>
              </a:spcBef>
            </a:pPr>
            <a:r>
              <a:rPr sz="1600" spc="-25" dirty="0">
                <a:solidFill>
                  <a:srgbClr val="799699"/>
                </a:solidFill>
                <a:latin typeface="Georgia"/>
                <a:cs typeface="Georgia"/>
              </a:rPr>
              <a:t>26</a:t>
            </a:r>
            <a:endParaRPr sz="1600">
              <a:latin typeface="Georgia"/>
              <a:cs typeface="Georgia"/>
            </a:endParaRPr>
          </a:p>
          <a:p>
            <a:pPr marL="286378" marR="5080" indent="-274313">
              <a:lnSpc>
                <a:spcPts val="2960"/>
              </a:lnSpc>
              <a:spcBef>
                <a:spcPts val="15"/>
              </a:spcBef>
              <a:buClr>
                <a:srgbClr val="D16147"/>
              </a:buClr>
              <a:buSzPct val="84210"/>
              <a:buFont typeface="Segoe UI Symbol"/>
              <a:buChar char="⚫"/>
              <a:tabLst>
                <a:tab pos="286378" algn="l"/>
              </a:tabLst>
            </a:pPr>
            <a:r>
              <a:rPr sz="1900" dirty="0">
                <a:latin typeface="Cambria"/>
                <a:cs typeface="Cambria"/>
              </a:rPr>
              <a:t>The</a:t>
            </a:r>
            <a:r>
              <a:rPr sz="1900" spc="251" dirty="0">
                <a:latin typeface="Cambria"/>
                <a:cs typeface="Cambria"/>
              </a:rPr>
              <a:t> </a:t>
            </a:r>
            <a:r>
              <a:rPr sz="1900" dirty="0">
                <a:latin typeface="Cambria"/>
                <a:cs typeface="Cambria"/>
              </a:rPr>
              <a:t>language</a:t>
            </a:r>
            <a:r>
              <a:rPr sz="1900" spc="215" dirty="0">
                <a:latin typeface="Cambria"/>
                <a:cs typeface="Cambria"/>
              </a:rPr>
              <a:t> </a:t>
            </a:r>
            <a:r>
              <a:rPr sz="1900" dirty="0">
                <a:latin typeface="Cambria"/>
                <a:cs typeface="Cambria"/>
              </a:rPr>
              <a:t>L</a:t>
            </a:r>
            <a:r>
              <a:rPr sz="1900" spc="240" dirty="0">
                <a:latin typeface="Cambria"/>
                <a:cs typeface="Cambria"/>
              </a:rPr>
              <a:t> </a:t>
            </a:r>
            <a:r>
              <a:rPr sz="1900" dirty="0">
                <a:latin typeface="Cambria"/>
                <a:cs typeface="Cambria"/>
              </a:rPr>
              <a:t>=</a:t>
            </a:r>
            <a:r>
              <a:rPr sz="1900" spc="235" dirty="0">
                <a:latin typeface="Cambria"/>
                <a:cs typeface="Cambria"/>
              </a:rPr>
              <a:t> </a:t>
            </a:r>
            <a:r>
              <a:rPr sz="1900" dirty="0">
                <a:latin typeface="Cambria"/>
                <a:cs typeface="Cambria"/>
              </a:rPr>
              <a:t>{a,b}</a:t>
            </a:r>
            <a:r>
              <a:rPr sz="1900" spc="-31" dirty="0">
                <a:latin typeface="Cambria"/>
                <a:cs typeface="Cambria"/>
              </a:rPr>
              <a:t> </a:t>
            </a:r>
            <a:r>
              <a:rPr sz="1900" dirty="0">
                <a:latin typeface="Cambria"/>
                <a:cs typeface="Cambria"/>
              </a:rPr>
              <a:t>consists</a:t>
            </a:r>
            <a:r>
              <a:rPr sz="1900" spc="200" dirty="0">
                <a:latin typeface="Cambria"/>
                <a:cs typeface="Cambria"/>
              </a:rPr>
              <a:t> </a:t>
            </a:r>
            <a:r>
              <a:rPr sz="1900" dirty="0">
                <a:latin typeface="Cambria"/>
                <a:cs typeface="Cambria"/>
              </a:rPr>
              <a:t>of</a:t>
            </a:r>
            <a:r>
              <a:rPr sz="1900" spc="260" dirty="0">
                <a:latin typeface="Cambria"/>
                <a:cs typeface="Cambria"/>
              </a:rPr>
              <a:t> </a:t>
            </a:r>
            <a:r>
              <a:rPr sz="1900" dirty="0">
                <a:latin typeface="Cambria"/>
                <a:cs typeface="Cambria"/>
              </a:rPr>
              <a:t>the</a:t>
            </a:r>
            <a:r>
              <a:rPr sz="1900" spc="260" dirty="0">
                <a:latin typeface="Cambria"/>
                <a:cs typeface="Cambria"/>
              </a:rPr>
              <a:t> </a:t>
            </a:r>
            <a:r>
              <a:rPr sz="1900" dirty="0">
                <a:latin typeface="Cambria"/>
                <a:cs typeface="Cambria"/>
              </a:rPr>
              <a:t>strings</a:t>
            </a:r>
            <a:r>
              <a:rPr sz="1900" spc="225" dirty="0">
                <a:latin typeface="Cambria"/>
                <a:cs typeface="Cambria"/>
              </a:rPr>
              <a:t> </a:t>
            </a:r>
            <a:r>
              <a:rPr sz="1900" dirty="0">
                <a:latin typeface="Cambria"/>
                <a:cs typeface="Cambria"/>
              </a:rPr>
              <a:t>over</a:t>
            </a:r>
            <a:r>
              <a:rPr sz="1900" spc="271" dirty="0">
                <a:latin typeface="Cambria"/>
                <a:cs typeface="Cambria"/>
              </a:rPr>
              <a:t> </a:t>
            </a:r>
            <a:r>
              <a:rPr sz="1900" dirty="0">
                <a:latin typeface="Cambria"/>
                <a:cs typeface="Cambria"/>
              </a:rPr>
              <a:t>{a,b}</a:t>
            </a:r>
            <a:r>
              <a:rPr sz="1900" spc="275" dirty="0">
                <a:latin typeface="Cambria"/>
                <a:cs typeface="Cambria"/>
              </a:rPr>
              <a:t> </a:t>
            </a:r>
            <a:r>
              <a:rPr sz="1900" dirty="0">
                <a:latin typeface="Cambria"/>
                <a:cs typeface="Cambria"/>
              </a:rPr>
              <a:t>that</a:t>
            </a:r>
            <a:r>
              <a:rPr sz="1900" spc="220" dirty="0">
                <a:latin typeface="Cambria"/>
                <a:cs typeface="Cambria"/>
              </a:rPr>
              <a:t> </a:t>
            </a:r>
            <a:r>
              <a:rPr sz="1900" dirty="0">
                <a:latin typeface="Cambria"/>
                <a:cs typeface="Cambria"/>
              </a:rPr>
              <a:t>contain</a:t>
            </a:r>
            <a:r>
              <a:rPr sz="1900" spc="229" dirty="0">
                <a:latin typeface="Cambria"/>
                <a:cs typeface="Cambria"/>
              </a:rPr>
              <a:t> </a:t>
            </a:r>
            <a:r>
              <a:rPr sz="1900" spc="-25" dirty="0">
                <a:latin typeface="Cambria"/>
                <a:cs typeface="Cambria"/>
              </a:rPr>
              <a:t>the </a:t>
            </a:r>
            <a:r>
              <a:rPr sz="1900" spc="-11" dirty="0">
                <a:latin typeface="Cambria"/>
                <a:cs typeface="Cambria"/>
              </a:rPr>
              <a:t>substring</a:t>
            </a:r>
            <a:r>
              <a:rPr sz="1900" spc="-80" dirty="0">
                <a:latin typeface="Cambria"/>
                <a:cs typeface="Cambria"/>
              </a:rPr>
              <a:t> </a:t>
            </a:r>
            <a:r>
              <a:rPr sz="1900" b="1" spc="-25" dirty="0">
                <a:latin typeface="Cambria"/>
                <a:cs typeface="Cambria"/>
              </a:rPr>
              <a:t>bb</a:t>
            </a:r>
            <a:endParaRPr sz="1900">
              <a:latin typeface="Cambria"/>
              <a:cs typeface="Cambria"/>
            </a:endParaRPr>
          </a:p>
          <a:p>
            <a:pPr marL="560691" lvl="1" indent="-274313">
              <a:spcBef>
                <a:spcPts val="1295"/>
              </a:spcBef>
              <a:buClr>
                <a:srgbClr val="CCB400"/>
              </a:buClr>
              <a:buSzPct val="68421"/>
              <a:buFont typeface="Wingdings"/>
              <a:buChar char=""/>
              <a:tabLst>
                <a:tab pos="560691" algn="l"/>
              </a:tabLst>
            </a:pPr>
            <a:r>
              <a:rPr sz="1900" dirty="0">
                <a:latin typeface="Cambria"/>
                <a:cs typeface="Cambria"/>
              </a:rPr>
              <a:t>bb</a:t>
            </a:r>
            <a:r>
              <a:rPr sz="1900" spc="-51" dirty="0">
                <a:latin typeface="Cambria"/>
                <a:cs typeface="Cambria"/>
              </a:rPr>
              <a:t> </a:t>
            </a:r>
            <a:r>
              <a:rPr sz="1900" dirty="0">
                <a:latin typeface="Symbol"/>
                <a:cs typeface="Symbol"/>
              </a:rPr>
              <a:t></a:t>
            </a:r>
            <a:r>
              <a:rPr sz="1900" spc="-115" dirty="0">
                <a:latin typeface="Times New Roman"/>
                <a:cs typeface="Times New Roman"/>
              </a:rPr>
              <a:t> </a:t>
            </a:r>
            <a:r>
              <a:rPr sz="1900" spc="-51" dirty="0">
                <a:latin typeface="Cambria"/>
                <a:cs typeface="Cambria"/>
              </a:rPr>
              <a:t>L</a:t>
            </a:r>
            <a:endParaRPr sz="1900">
              <a:latin typeface="Cambria"/>
              <a:cs typeface="Cambria"/>
            </a:endParaRPr>
          </a:p>
          <a:p>
            <a:pPr marL="560691" lvl="1" indent="-274313">
              <a:spcBef>
                <a:spcPts val="1095"/>
              </a:spcBef>
              <a:buClr>
                <a:srgbClr val="CCB400"/>
              </a:buClr>
              <a:buSzPct val="68421"/>
              <a:buFont typeface="Wingdings"/>
              <a:buChar char=""/>
              <a:tabLst>
                <a:tab pos="560691" algn="l"/>
              </a:tabLst>
            </a:pPr>
            <a:r>
              <a:rPr sz="1900" dirty="0">
                <a:latin typeface="Cambria"/>
                <a:cs typeface="Cambria"/>
              </a:rPr>
              <a:t>abb</a:t>
            </a:r>
            <a:r>
              <a:rPr sz="1900" spc="-95" dirty="0">
                <a:latin typeface="Cambria"/>
                <a:cs typeface="Cambria"/>
              </a:rPr>
              <a:t> </a:t>
            </a:r>
            <a:r>
              <a:rPr sz="1900" dirty="0">
                <a:latin typeface="Symbol"/>
                <a:cs typeface="Symbol"/>
              </a:rPr>
              <a:t></a:t>
            </a:r>
            <a:r>
              <a:rPr sz="1900" spc="-115" dirty="0">
                <a:latin typeface="Times New Roman"/>
                <a:cs typeface="Times New Roman"/>
              </a:rPr>
              <a:t> </a:t>
            </a:r>
            <a:r>
              <a:rPr sz="1900" spc="-60" dirty="0">
                <a:latin typeface="Cambria"/>
                <a:cs typeface="Cambria"/>
              </a:rPr>
              <a:t>L</a:t>
            </a:r>
            <a:endParaRPr sz="1900">
              <a:latin typeface="Cambria"/>
              <a:cs typeface="Cambria"/>
            </a:endParaRPr>
          </a:p>
          <a:p>
            <a:pPr marL="560691" lvl="1" indent="-274313">
              <a:spcBef>
                <a:spcPts val="1200"/>
              </a:spcBef>
              <a:buClr>
                <a:srgbClr val="CCB400"/>
              </a:buClr>
              <a:buSzPct val="68421"/>
              <a:buFont typeface="Wingdings"/>
              <a:buChar char=""/>
              <a:tabLst>
                <a:tab pos="560691" algn="l"/>
              </a:tabLst>
            </a:pPr>
            <a:r>
              <a:rPr sz="1900" dirty="0">
                <a:latin typeface="Cambria"/>
                <a:cs typeface="Cambria"/>
              </a:rPr>
              <a:t>bbb</a:t>
            </a:r>
            <a:r>
              <a:rPr sz="1900" spc="-31" dirty="0">
                <a:latin typeface="Cambria"/>
                <a:cs typeface="Cambria"/>
              </a:rPr>
              <a:t> </a:t>
            </a:r>
            <a:r>
              <a:rPr sz="1900" dirty="0">
                <a:latin typeface="Symbol"/>
                <a:cs typeface="Symbol"/>
              </a:rPr>
              <a:t></a:t>
            </a:r>
            <a:r>
              <a:rPr sz="1900" spc="-105" dirty="0">
                <a:latin typeface="Times New Roman"/>
                <a:cs typeface="Times New Roman"/>
              </a:rPr>
              <a:t> </a:t>
            </a:r>
            <a:r>
              <a:rPr sz="1900" spc="-60" dirty="0">
                <a:latin typeface="Cambria"/>
                <a:cs typeface="Cambria"/>
              </a:rPr>
              <a:t>L</a:t>
            </a:r>
            <a:endParaRPr sz="1900">
              <a:latin typeface="Cambria"/>
              <a:cs typeface="Cambria"/>
            </a:endParaRPr>
          </a:p>
          <a:p>
            <a:pPr marL="560691" lvl="1" indent="-274313">
              <a:spcBef>
                <a:spcPts val="1100"/>
              </a:spcBef>
              <a:buClr>
                <a:srgbClr val="CCB400"/>
              </a:buClr>
              <a:buSzPct val="68421"/>
              <a:buFont typeface="Wingdings"/>
              <a:buChar char=""/>
              <a:tabLst>
                <a:tab pos="560691" algn="l"/>
              </a:tabLst>
            </a:pPr>
            <a:r>
              <a:rPr sz="1900" dirty="0">
                <a:latin typeface="Cambria"/>
                <a:cs typeface="Cambria"/>
              </a:rPr>
              <a:t>aabb</a:t>
            </a:r>
            <a:r>
              <a:rPr sz="1900" spc="-85" dirty="0">
                <a:latin typeface="Cambria"/>
                <a:cs typeface="Cambria"/>
              </a:rPr>
              <a:t> </a:t>
            </a:r>
            <a:r>
              <a:rPr sz="1900" dirty="0">
                <a:latin typeface="Symbol"/>
                <a:cs typeface="Symbol"/>
              </a:rPr>
              <a:t></a:t>
            </a:r>
            <a:r>
              <a:rPr sz="1900" spc="-115" dirty="0">
                <a:latin typeface="Times New Roman"/>
                <a:cs typeface="Times New Roman"/>
              </a:rPr>
              <a:t> </a:t>
            </a:r>
            <a:r>
              <a:rPr sz="1900" spc="-51" dirty="0">
                <a:latin typeface="Cambria"/>
                <a:cs typeface="Cambria"/>
              </a:rPr>
              <a:t>L</a:t>
            </a:r>
            <a:endParaRPr sz="1900">
              <a:latin typeface="Cambria"/>
              <a:cs typeface="Cambria"/>
            </a:endParaRPr>
          </a:p>
          <a:p>
            <a:pPr marL="560691" lvl="1" indent="-274313">
              <a:spcBef>
                <a:spcPts val="1205"/>
              </a:spcBef>
              <a:buClr>
                <a:srgbClr val="CCB400"/>
              </a:buClr>
              <a:buSzPct val="68421"/>
              <a:buFont typeface="Wingdings"/>
              <a:buChar char=""/>
              <a:tabLst>
                <a:tab pos="560691" algn="l"/>
              </a:tabLst>
            </a:pPr>
            <a:r>
              <a:rPr sz="1900" dirty="0">
                <a:latin typeface="Cambria"/>
                <a:cs typeface="Cambria"/>
              </a:rPr>
              <a:t>bbaaa</a:t>
            </a:r>
            <a:r>
              <a:rPr sz="1900" spc="-80" dirty="0">
                <a:latin typeface="Cambria"/>
                <a:cs typeface="Cambria"/>
              </a:rPr>
              <a:t> </a:t>
            </a:r>
            <a:r>
              <a:rPr sz="1900" dirty="0">
                <a:latin typeface="Symbol"/>
                <a:cs typeface="Symbol"/>
              </a:rPr>
              <a:t></a:t>
            </a:r>
            <a:r>
              <a:rPr sz="1900" spc="-115" dirty="0">
                <a:latin typeface="Times New Roman"/>
                <a:cs typeface="Times New Roman"/>
              </a:rPr>
              <a:t> </a:t>
            </a:r>
            <a:r>
              <a:rPr sz="1900" spc="-51" dirty="0">
                <a:latin typeface="Cambria"/>
                <a:cs typeface="Cambria"/>
              </a:rPr>
              <a:t>L</a:t>
            </a:r>
            <a:endParaRPr sz="1900">
              <a:latin typeface="Cambria"/>
              <a:cs typeface="Cambria"/>
            </a:endParaRPr>
          </a:p>
          <a:p>
            <a:pPr marL="560691" lvl="1" indent="-274313">
              <a:spcBef>
                <a:spcPts val="1105"/>
              </a:spcBef>
              <a:buClr>
                <a:srgbClr val="CCB400"/>
              </a:buClr>
              <a:buSzPct val="68421"/>
              <a:buFont typeface="Wingdings"/>
              <a:buChar char=""/>
              <a:tabLst>
                <a:tab pos="560691" algn="l"/>
              </a:tabLst>
            </a:pPr>
            <a:r>
              <a:rPr sz="1900" spc="-11" dirty="0">
                <a:latin typeface="Cambria"/>
                <a:cs typeface="Cambria"/>
              </a:rPr>
              <a:t>bbabba</a:t>
            </a:r>
            <a:r>
              <a:rPr sz="1900" spc="-35" dirty="0">
                <a:latin typeface="Cambria"/>
                <a:cs typeface="Cambria"/>
              </a:rPr>
              <a:t> </a:t>
            </a:r>
            <a:r>
              <a:rPr sz="1900" dirty="0">
                <a:latin typeface="Symbol"/>
                <a:cs typeface="Symbol"/>
              </a:rPr>
              <a:t></a:t>
            </a:r>
            <a:r>
              <a:rPr sz="1900" spc="-91" dirty="0">
                <a:latin typeface="Times New Roman"/>
                <a:cs typeface="Times New Roman"/>
              </a:rPr>
              <a:t> </a:t>
            </a:r>
            <a:r>
              <a:rPr sz="1900" spc="-51" dirty="0">
                <a:latin typeface="Cambria"/>
                <a:cs typeface="Cambria"/>
              </a:rPr>
              <a:t>L</a:t>
            </a:r>
            <a:endParaRPr sz="1900">
              <a:latin typeface="Cambria"/>
              <a:cs typeface="Cambria"/>
            </a:endParaRPr>
          </a:p>
          <a:p>
            <a:pPr marL="560691" lvl="1" indent="-274313">
              <a:spcBef>
                <a:spcPts val="1200"/>
              </a:spcBef>
              <a:buClr>
                <a:srgbClr val="CCB400"/>
              </a:buClr>
              <a:buSzPct val="68421"/>
              <a:buFont typeface="Wingdings"/>
              <a:buChar char=""/>
              <a:tabLst>
                <a:tab pos="560691" algn="l"/>
              </a:tabLst>
            </a:pPr>
            <a:r>
              <a:rPr sz="1900" dirty="0">
                <a:latin typeface="Cambria"/>
                <a:cs typeface="Cambria"/>
              </a:rPr>
              <a:t>abab</a:t>
            </a:r>
            <a:r>
              <a:rPr sz="1900" spc="-75" dirty="0">
                <a:latin typeface="Cambria"/>
                <a:cs typeface="Cambria"/>
              </a:rPr>
              <a:t> </a:t>
            </a:r>
            <a:r>
              <a:rPr sz="1900" dirty="0">
                <a:latin typeface="Symbol"/>
                <a:cs typeface="Symbol"/>
              </a:rPr>
              <a:t></a:t>
            </a:r>
            <a:r>
              <a:rPr sz="1900" spc="-115" dirty="0">
                <a:latin typeface="Times New Roman"/>
                <a:cs typeface="Times New Roman"/>
              </a:rPr>
              <a:t> </a:t>
            </a:r>
            <a:r>
              <a:rPr sz="1900" spc="-51" dirty="0">
                <a:latin typeface="Cambria"/>
                <a:cs typeface="Cambria"/>
              </a:rPr>
              <a:t>L</a:t>
            </a:r>
            <a:endParaRPr sz="1900">
              <a:latin typeface="Cambria"/>
              <a:cs typeface="Cambria"/>
            </a:endParaRPr>
          </a:p>
          <a:p>
            <a:pPr marL="560691" lvl="1" indent="-274313">
              <a:spcBef>
                <a:spcPts val="1091"/>
              </a:spcBef>
              <a:buClr>
                <a:srgbClr val="CCB400"/>
              </a:buClr>
              <a:buSzPct val="68421"/>
              <a:buFont typeface="Wingdings"/>
              <a:buChar char=""/>
              <a:tabLst>
                <a:tab pos="560691" algn="l"/>
              </a:tabLst>
            </a:pPr>
            <a:r>
              <a:rPr sz="1900" dirty="0">
                <a:latin typeface="Cambria"/>
                <a:cs typeface="Cambria"/>
              </a:rPr>
              <a:t>bab</a:t>
            </a:r>
            <a:r>
              <a:rPr sz="1900" spc="-75" dirty="0">
                <a:latin typeface="Cambria"/>
                <a:cs typeface="Cambria"/>
              </a:rPr>
              <a:t> </a:t>
            </a:r>
            <a:r>
              <a:rPr sz="1900" dirty="0">
                <a:latin typeface="Symbol"/>
                <a:cs typeface="Symbol"/>
              </a:rPr>
              <a:t></a:t>
            </a:r>
            <a:r>
              <a:rPr sz="1900" spc="-105" dirty="0">
                <a:latin typeface="Times New Roman"/>
                <a:cs typeface="Times New Roman"/>
              </a:rPr>
              <a:t> </a:t>
            </a:r>
            <a:r>
              <a:rPr sz="1900" spc="-51" dirty="0">
                <a:latin typeface="Cambria"/>
                <a:cs typeface="Cambria"/>
              </a:rPr>
              <a:t>L</a:t>
            </a:r>
            <a:endParaRPr sz="1900">
              <a:latin typeface="Cambria"/>
              <a:cs typeface="Cambria"/>
            </a:endParaRPr>
          </a:p>
          <a:p>
            <a:pPr marL="560691" lvl="1" indent="-274313">
              <a:spcBef>
                <a:spcPts val="1200"/>
              </a:spcBef>
              <a:buClr>
                <a:srgbClr val="CCB400"/>
              </a:buClr>
              <a:buSzPct val="68421"/>
              <a:buFont typeface="Wingdings"/>
              <a:buChar char=""/>
              <a:tabLst>
                <a:tab pos="560691" algn="l"/>
              </a:tabLst>
            </a:pPr>
            <a:r>
              <a:rPr sz="1900" dirty="0">
                <a:latin typeface="Cambria"/>
                <a:cs typeface="Cambria"/>
              </a:rPr>
              <a:t>b</a:t>
            </a:r>
            <a:r>
              <a:rPr sz="1900" spc="-65" dirty="0">
                <a:latin typeface="Cambria"/>
                <a:cs typeface="Cambria"/>
              </a:rPr>
              <a:t> </a:t>
            </a:r>
            <a:r>
              <a:rPr sz="1900" dirty="0">
                <a:latin typeface="Symbol"/>
                <a:cs typeface="Symbol"/>
              </a:rPr>
              <a:t></a:t>
            </a:r>
            <a:r>
              <a:rPr sz="1900" spc="-75" dirty="0">
                <a:latin typeface="Times New Roman"/>
                <a:cs typeface="Times New Roman"/>
              </a:rPr>
              <a:t> </a:t>
            </a:r>
            <a:r>
              <a:rPr sz="1900" spc="-51" dirty="0">
                <a:latin typeface="Cambria"/>
                <a:cs typeface="Cambria"/>
              </a:rPr>
              <a:t>L</a:t>
            </a:r>
            <a:endParaRPr sz="19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76400" y="6697669"/>
            <a:ext cx="8839200" cy="8255"/>
          </a:xfrm>
          <a:custGeom>
            <a:avLst/>
            <a:gdLst/>
            <a:ahLst/>
            <a:cxnLst/>
            <a:rect l="l" t="t" r="r" b="b"/>
            <a:pathLst>
              <a:path w="8839200" h="8254">
                <a:moveTo>
                  <a:pt x="0" y="7937"/>
                </a:moveTo>
                <a:lnTo>
                  <a:pt x="8839200" y="7937"/>
                </a:lnTo>
                <a:lnTo>
                  <a:pt x="8839200" y="0"/>
                </a:lnTo>
                <a:lnTo>
                  <a:pt x="0" y="0"/>
                </a:lnTo>
                <a:lnTo>
                  <a:pt x="0" y="7937"/>
                </a:lnTo>
                <a:close/>
              </a:path>
            </a:pathLst>
          </a:custGeom>
          <a:solidFill>
            <a:srgbClr val="C5D1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76400" y="1393957"/>
            <a:ext cx="8839200" cy="4994911"/>
          </a:xfrm>
          <a:custGeom>
            <a:avLst/>
            <a:gdLst/>
            <a:ahLst/>
            <a:cxnLst/>
            <a:rect l="l" t="t" r="r" b="b"/>
            <a:pathLst>
              <a:path w="8839200" h="4994910">
                <a:moveTo>
                  <a:pt x="0" y="4994656"/>
                </a:moveTo>
                <a:lnTo>
                  <a:pt x="8839200" y="4994656"/>
                </a:lnTo>
                <a:lnTo>
                  <a:pt x="8839200" y="0"/>
                </a:lnTo>
                <a:lnTo>
                  <a:pt x="0" y="0"/>
                </a:lnTo>
                <a:lnTo>
                  <a:pt x="0" y="4994656"/>
                </a:lnTo>
                <a:close/>
              </a:path>
            </a:pathLst>
          </a:custGeom>
          <a:solidFill>
            <a:srgbClr val="C5D1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4000" y="6705599"/>
            <a:ext cx="9144000" cy="152400"/>
          </a:xfrm>
          <a:custGeom>
            <a:avLst/>
            <a:gdLst/>
            <a:ahLst/>
            <a:cxnLst/>
            <a:rect l="l" t="t" r="r" b="b"/>
            <a:pathLst>
              <a:path w="9144000" h="152400">
                <a:moveTo>
                  <a:pt x="9144000" y="0"/>
                </a:moveTo>
                <a:lnTo>
                  <a:pt x="0" y="0"/>
                </a:lnTo>
                <a:lnTo>
                  <a:pt x="0" y="152400"/>
                </a:lnTo>
                <a:lnTo>
                  <a:pt x="9144000" y="1524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1524000" y="0"/>
            <a:ext cx="9144000" cy="6858000"/>
            <a:chOff x="0" y="0"/>
            <a:chExt cx="9144000" cy="6858000"/>
          </a:xfrm>
        </p:grpSpPr>
        <p:sp>
          <p:nvSpPr>
            <p:cNvPr id="6" name="object 6"/>
            <p:cNvSpPr/>
            <p:nvPr/>
          </p:nvSpPr>
          <p:spPr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l" t="t" r="r" b="b"/>
              <a:pathLst>
                <a:path w="9144000" h="6858000">
                  <a:moveTo>
                    <a:pt x="9144000" y="0"/>
                  </a:moveTo>
                  <a:lnTo>
                    <a:pt x="8991600" y="0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1393952"/>
                  </a:lnTo>
                  <a:lnTo>
                    <a:pt x="0" y="6858000"/>
                  </a:lnTo>
                  <a:lnTo>
                    <a:pt x="152400" y="6858000"/>
                  </a:lnTo>
                  <a:lnTo>
                    <a:pt x="152400" y="1393952"/>
                  </a:lnTo>
                  <a:lnTo>
                    <a:pt x="8991600" y="1393952"/>
                  </a:lnTo>
                  <a:lnTo>
                    <a:pt x="8991600" y="6858000"/>
                  </a:lnTo>
                  <a:lnTo>
                    <a:pt x="9144000" y="6858000"/>
                  </a:lnTo>
                  <a:lnTo>
                    <a:pt x="9144000" y="139395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9352" y="6388608"/>
              <a:ext cx="8832850" cy="309245"/>
            </a:xfrm>
            <a:custGeom>
              <a:avLst/>
              <a:gdLst/>
              <a:ahLst/>
              <a:cxnLst/>
              <a:rect l="l" t="t" r="r" b="b"/>
              <a:pathLst>
                <a:path w="8832850" h="309245">
                  <a:moveTo>
                    <a:pt x="8832723" y="0"/>
                  </a:moveTo>
                  <a:lnTo>
                    <a:pt x="0" y="0"/>
                  </a:lnTo>
                  <a:lnTo>
                    <a:pt x="0" y="309054"/>
                  </a:lnTo>
                  <a:lnTo>
                    <a:pt x="8832723" y="309054"/>
                  </a:lnTo>
                  <a:lnTo>
                    <a:pt x="8832723" y="0"/>
                  </a:lnTo>
                  <a:close/>
                </a:path>
              </a:pathLst>
            </a:custGeom>
            <a:solidFill>
              <a:srgbClr val="8AAC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2400" y="155447"/>
              <a:ext cx="8832850" cy="6546850"/>
            </a:xfrm>
            <a:custGeom>
              <a:avLst/>
              <a:gdLst/>
              <a:ahLst/>
              <a:cxnLst/>
              <a:rect l="l" t="t" r="r" b="b"/>
              <a:pathLst>
                <a:path w="8832850" h="6546850">
                  <a:moveTo>
                    <a:pt x="0" y="6546723"/>
                  </a:moveTo>
                  <a:lnTo>
                    <a:pt x="8832723" y="6546723"/>
                  </a:lnTo>
                  <a:lnTo>
                    <a:pt x="8832723" y="0"/>
                  </a:lnTo>
                  <a:lnTo>
                    <a:pt x="0" y="0"/>
                  </a:lnTo>
                  <a:lnTo>
                    <a:pt x="0" y="6546723"/>
                  </a:lnTo>
                  <a:close/>
                </a:path>
              </a:pathLst>
            </a:custGeom>
            <a:ln w="9144">
              <a:solidFill>
                <a:srgbClr val="7996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2400" y="1277111"/>
              <a:ext cx="8832850" cy="0"/>
            </a:xfrm>
            <a:custGeom>
              <a:avLst/>
              <a:gdLst/>
              <a:ahLst/>
              <a:cxnLst/>
              <a:rect l="l" t="t" r="r" b="b"/>
              <a:pathLst>
                <a:path w="8832850">
                  <a:moveTo>
                    <a:pt x="0" y="0"/>
                  </a:moveTo>
                  <a:lnTo>
                    <a:pt x="8832723" y="0"/>
                  </a:lnTo>
                </a:path>
              </a:pathLst>
            </a:custGeom>
            <a:ln w="9144">
              <a:solidFill>
                <a:srgbClr val="79969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67200" y="955547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255397" y="3937"/>
                  </a:lnTo>
                  <a:lnTo>
                    <a:pt x="208407" y="15493"/>
                  </a:lnTo>
                  <a:lnTo>
                    <a:pt x="164719" y="34036"/>
                  </a:lnTo>
                  <a:lnTo>
                    <a:pt x="124840" y="58800"/>
                  </a:lnTo>
                  <a:lnTo>
                    <a:pt x="89280" y="89280"/>
                  </a:lnTo>
                  <a:lnTo>
                    <a:pt x="58800" y="124713"/>
                  </a:lnTo>
                  <a:lnTo>
                    <a:pt x="34036" y="164718"/>
                  </a:lnTo>
                  <a:lnTo>
                    <a:pt x="15494" y="208406"/>
                  </a:lnTo>
                  <a:lnTo>
                    <a:pt x="3937" y="255397"/>
                  </a:lnTo>
                  <a:lnTo>
                    <a:pt x="0" y="304800"/>
                  </a:lnTo>
                  <a:lnTo>
                    <a:pt x="3937" y="354202"/>
                  </a:lnTo>
                  <a:lnTo>
                    <a:pt x="15494" y="401065"/>
                  </a:lnTo>
                  <a:lnTo>
                    <a:pt x="34036" y="444880"/>
                  </a:lnTo>
                  <a:lnTo>
                    <a:pt x="58800" y="484759"/>
                  </a:lnTo>
                  <a:lnTo>
                    <a:pt x="89280" y="520318"/>
                  </a:lnTo>
                  <a:lnTo>
                    <a:pt x="124840" y="550799"/>
                  </a:lnTo>
                  <a:lnTo>
                    <a:pt x="164719" y="575563"/>
                  </a:lnTo>
                  <a:lnTo>
                    <a:pt x="208534" y="594105"/>
                  </a:lnTo>
                  <a:lnTo>
                    <a:pt x="255397" y="605663"/>
                  </a:lnTo>
                  <a:lnTo>
                    <a:pt x="304800" y="609600"/>
                  </a:lnTo>
                  <a:lnTo>
                    <a:pt x="354202" y="605663"/>
                  </a:lnTo>
                  <a:lnTo>
                    <a:pt x="401065" y="594105"/>
                  </a:lnTo>
                  <a:lnTo>
                    <a:pt x="444880" y="575563"/>
                  </a:lnTo>
                  <a:lnTo>
                    <a:pt x="484759" y="550799"/>
                  </a:lnTo>
                  <a:lnTo>
                    <a:pt x="520319" y="520318"/>
                  </a:lnTo>
                  <a:lnTo>
                    <a:pt x="550799" y="484759"/>
                  </a:lnTo>
                  <a:lnTo>
                    <a:pt x="575563" y="444880"/>
                  </a:lnTo>
                  <a:lnTo>
                    <a:pt x="594105" y="401065"/>
                  </a:lnTo>
                  <a:lnTo>
                    <a:pt x="605536" y="354202"/>
                  </a:lnTo>
                  <a:lnTo>
                    <a:pt x="609600" y="304800"/>
                  </a:lnTo>
                  <a:lnTo>
                    <a:pt x="605536" y="255397"/>
                  </a:lnTo>
                  <a:lnTo>
                    <a:pt x="593978" y="208406"/>
                  </a:lnTo>
                  <a:lnTo>
                    <a:pt x="575563" y="164718"/>
                  </a:lnTo>
                  <a:lnTo>
                    <a:pt x="550799" y="124713"/>
                  </a:lnTo>
                  <a:lnTo>
                    <a:pt x="520319" y="89280"/>
                  </a:lnTo>
                  <a:lnTo>
                    <a:pt x="484759" y="58800"/>
                  </a:lnTo>
                  <a:lnTo>
                    <a:pt x="444880" y="34036"/>
                  </a:lnTo>
                  <a:lnTo>
                    <a:pt x="401065" y="15493"/>
                  </a:lnTo>
                  <a:lnTo>
                    <a:pt x="354202" y="3937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335780" y="1025651"/>
              <a:ext cx="472440" cy="471170"/>
            </a:xfrm>
            <a:custGeom>
              <a:avLst/>
              <a:gdLst/>
              <a:ahLst/>
              <a:cxnLst/>
              <a:rect l="l" t="t" r="r" b="b"/>
              <a:pathLst>
                <a:path w="472439" h="471169">
                  <a:moveTo>
                    <a:pt x="438023" y="234823"/>
                  </a:moveTo>
                  <a:lnTo>
                    <a:pt x="437261" y="215773"/>
                  </a:lnTo>
                  <a:lnTo>
                    <a:pt x="429260" y="176403"/>
                  </a:lnTo>
                  <a:lnTo>
                    <a:pt x="421132" y="156768"/>
                  </a:lnTo>
                  <a:lnTo>
                    <a:pt x="421132" y="237363"/>
                  </a:lnTo>
                  <a:lnTo>
                    <a:pt x="420116" y="256413"/>
                  </a:lnTo>
                  <a:lnTo>
                    <a:pt x="406146" y="309753"/>
                  </a:lnTo>
                  <a:lnTo>
                    <a:pt x="378206" y="354203"/>
                  </a:lnTo>
                  <a:lnTo>
                    <a:pt x="338709" y="389636"/>
                  </a:lnTo>
                  <a:lnTo>
                    <a:pt x="272161" y="417576"/>
                  </a:lnTo>
                  <a:lnTo>
                    <a:pt x="234696" y="421386"/>
                  </a:lnTo>
                  <a:lnTo>
                    <a:pt x="215646" y="420116"/>
                  </a:lnTo>
                  <a:lnTo>
                    <a:pt x="162941" y="406146"/>
                  </a:lnTo>
                  <a:lnTo>
                    <a:pt x="117348" y="378206"/>
                  </a:lnTo>
                  <a:lnTo>
                    <a:pt x="81788" y="337693"/>
                  </a:lnTo>
                  <a:lnTo>
                    <a:pt x="58801" y="289433"/>
                  </a:lnTo>
                  <a:lnTo>
                    <a:pt x="50927" y="234823"/>
                  </a:lnTo>
                  <a:lnTo>
                    <a:pt x="51943" y="215773"/>
                  </a:lnTo>
                  <a:lnTo>
                    <a:pt x="65913" y="162433"/>
                  </a:lnTo>
                  <a:lnTo>
                    <a:pt x="93853" y="117983"/>
                  </a:lnTo>
                  <a:lnTo>
                    <a:pt x="133477" y="82550"/>
                  </a:lnTo>
                  <a:lnTo>
                    <a:pt x="182118" y="59690"/>
                  </a:lnTo>
                  <a:lnTo>
                    <a:pt x="237363" y="50800"/>
                  </a:lnTo>
                  <a:lnTo>
                    <a:pt x="256413" y="52070"/>
                  </a:lnTo>
                  <a:lnTo>
                    <a:pt x="340614" y="83820"/>
                  </a:lnTo>
                  <a:lnTo>
                    <a:pt x="379730" y="119253"/>
                  </a:lnTo>
                  <a:lnTo>
                    <a:pt x="407162" y="164973"/>
                  </a:lnTo>
                  <a:lnTo>
                    <a:pt x="420370" y="218313"/>
                  </a:lnTo>
                  <a:lnTo>
                    <a:pt x="421132" y="237363"/>
                  </a:lnTo>
                  <a:lnTo>
                    <a:pt x="421132" y="156768"/>
                  </a:lnTo>
                  <a:lnTo>
                    <a:pt x="392303" y="107950"/>
                  </a:lnTo>
                  <a:lnTo>
                    <a:pt x="364998" y="81280"/>
                  </a:lnTo>
                  <a:lnTo>
                    <a:pt x="332867" y="58420"/>
                  </a:lnTo>
                  <a:lnTo>
                    <a:pt x="296545" y="43180"/>
                  </a:lnTo>
                  <a:lnTo>
                    <a:pt x="257175" y="35560"/>
                  </a:lnTo>
                  <a:lnTo>
                    <a:pt x="236347" y="34290"/>
                  </a:lnTo>
                  <a:lnTo>
                    <a:pt x="195707" y="38100"/>
                  </a:lnTo>
                  <a:lnTo>
                    <a:pt x="157861" y="49530"/>
                  </a:lnTo>
                  <a:lnTo>
                    <a:pt x="123317" y="68580"/>
                  </a:lnTo>
                  <a:lnTo>
                    <a:pt x="93345" y="92710"/>
                  </a:lnTo>
                  <a:lnTo>
                    <a:pt x="68707" y="123063"/>
                  </a:lnTo>
                  <a:lnTo>
                    <a:pt x="50038" y="157353"/>
                  </a:lnTo>
                  <a:lnTo>
                    <a:pt x="38100" y="195453"/>
                  </a:lnTo>
                  <a:lnTo>
                    <a:pt x="34036" y="234823"/>
                  </a:lnTo>
                  <a:lnTo>
                    <a:pt x="34798" y="256413"/>
                  </a:lnTo>
                  <a:lnTo>
                    <a:pt x="42799" y="295783"/>
                  </a:lnTo>
                  <a:lnTo>
                    <a:pt x="58166" y="331343"/>
                  </a:lnTo>
                  <a:lnTo>
                    <a:pt x="79756" y="364236"/>
                  </a:lnTo>
                  <a:lnTo>
                    <a:pt x="107188" y="390906"/>
                  </a:lnTo>
                  <a:lnTo>
                    <a:pt x="139319" y="413766"/>
                  </a:lnTo>
                  <a:lnTo>
                    <a:pt x="175641" y="429006"/>
                  </a:lnTo>
                  <a:lnTo>
                    <a:pt x="214884" y="436626"/>
                  </a:lnTo>
                  <a:lnTo>
                    <a:pt x="235585" y="437896"/>
                  </a:lnTo>
                  <a:lnTo>
                    <a:pt x="256286" y="436626"/>
                  </a:lnTo>
                  <a:lnTo>
                    <a:pt x="295783" y="429006"/>
                  </a:lnTo>
                  <a:lnTo>
                    <a:pt x="364363" y="392176"/>
                  </a:lnTo>
                  <a:lnTo>
                    <a:pt x="391795" y="364236"/>
                  </a:lnTo>
                  <a:lnTo>
                    <a:pt x="413512" y="332613"/>
                  </a:lnTo>
                  <a:lnTo>
                    <a:pt x="429006" y="297053"/>
                  </a:lnTo>
                  <a:lnTo>
                    <a:pt x="437134" y="257683"/>
                  </a:lnTo>
                  <a:lnTo>
                    <a:pt x="438023" y="234823"/>
                  </a:lnTo>
                  <a:close/>
                </a:path>
                <a:path w="472439" h="471169">
                  <a:moveTo>
                    <a:pt x="472059" y="234823"/>
                  </a:moveTo>
                  <a:lnTo>
                    <a:pt x="470662" y="210693"/>
                  </a:lnTo>
                  <a:lnTo>
                    <a:pt x="461137" y="164973"/>
                  </a:lnTo>
                  <a:lnTo>
                    <a:pt x="455041" y="150914"/>
                  </a:lnTo>
                  <a:lnTo>
                    <a:pt x="455041" y="234823"/>
                  </a:lnTo>
                  <a:lnTo>
                    <a:pt x="455041" y="237363"/>
                  </a:lnTo>
                  <a:lnTo>
                    <a:pt x="450723" y="279273"/>
                  </a:lnTo>
                  <a:lnTo>
                    <a:pt x="438150" y="321183"/>
                  </a:lnTo>
                  <a:lnTo>
                    <a:pt x="417830" y="357886"/>
                  </a:lnTo>
                  <a:lnTo>
                    <a:pt x="391287" y="390906"/>
                  </a:lnTo>
                  <a:lnTo>
                    <a:pt x="358902" y="417576"/>
                  </a:lnTo>
                  <a:lnTo>
                    <a:pt x="321691" y="437896"/>
                  </a:lnTo>
                  <a:lnTo>
                    <a:pt x="280543" y="450596"/>
                  </a:lnTo>
                  <a:lnTo>
                    <a:pt x="236347" y="454406"/>
                  </a:lnTo>
                  <a:lnTo>
                    <a:pt x="213995" y="453136"/>
                  </a:lnTo>
                  <a:lnTo>
                    <a:pt x="171323" y="445516"/>
                  </a:lnTo>
                  <a:lnTo>
                    <a:pt x="131953" y="429006"/>
                  </a:lnTo>
                  <a:lnTo>
                    <a:pt x="97028" y="404876"/>
                  </a:lnTo>
                  <a:lnTo>
                    <a:pt x="67310" y="375666"/>
                  </a:lnTo>
                  <a:lnTo>
                    <a:pt x="43561" y="340233"/>
                  </a:lnTo>
                  <a:lnTo>
                    <a:pt x="26924" y="302133"/>
                  </a:lnTo>
                  <a:lnTo>
                    <a:pt x="18034" y="258953"/>
                  </a:lnTo>
                  <a:lnTo>
                    <a:pt x="17018" y="234823"/>
                  </a:lnTo>
                  <a:lnTo>
                    <a:pt x="21336" y="192913"/>
                  </a:lnTo>
                  <a:lnTo>
                    <a:pt x="34036" y="151003"/>
                  </a:lnTo>
                  <a:lnTo>
                    <a:pt x="54229" y="114300"/>
                  </a:lnTo>
                  <a:lnTo>
                    <a:pt x="80899" y="81280"/>
                  </a:lnTo>
                  <a:lnTo>
                    <a:pt x="113284" y="54610"/>
                  </a:lnTo>
                  <a:lnTo>
                    <a:pt x="150495" y="34290"/>
                  </a:lnTo>
                  <a:lnTo>
                    <a:pt x="191516" y="21590"/>
                  </a:lnTo>
                  <a:lnTo>
                    <a:pt x="235585" y="17780"/>
                  </a:lnTo>
                  <a:lnTo>
                    <a:pt x="258064" y="19050"/>
                  </a:lnTo>
                  <a:lnTo>
                    <a:pt x="320929" y="34290"/>
                  </a:lnTo>
                  <a:lnTo>
                    <a:pt x="358267" y="54610"/>
                  </a:lnTo>
                  <a:lnTo>
                    <a:pt x="390652" y="81280"/>
                  </a:lnTo>
                  <a:lnTo>
                    <a:pt x="417449" y="113030"/>
                  </a:lnTo>
                  <a:lnTo>
                    <a:pt x="437769" y="151003"/>
                  </a:lnTo>
                  <a:lnTo>
                    <a:pt x="450596" y="191643"/>
                  </a:lnTo>
                  <a:lnTo>
                    <a:pt x="455041" y="234823"/>
                  </a:lnTo>
                  <a:lnTo>
                    <a:pt x="455041" y="150914"/>
                  </a:lnTo>
                  <a:lnTo>
                    <a:pt x="417322" y="85090"/>
                  </a:lnTo>
                  <a:lnTo>
                    <a:pt x="385191" y="53340"/>
                  </a:lnTo>
                  <a:lnTo>
                    <a:pt x="347599" y="27940"/>
                  </a:lnTo>
                  <a:lnTo>
                    <a:pt x="304927" y="10160"/>
                  </a:lnTo>
                  <a:lnTo>
                    <a:pt x="258826" y="1270"/>
                  </a:lnTo>
                  <a:lnTo>
                    <a:pt x="234696" y="0"/>
                  </a:lnTo>
                  <a:lnTo>
                    <a:pt x="187325" y="5080"/>
                  </a:lnTo>
                  <a:lnTo>
                    <a:pt x="143129" y="19050"/>
                  </a:lnTo>
                  <a:lnTo>
                    <a:pt x="103124" y="41910"/>
                  </a:lnTo>
                  <a:lnTo>
                    <a:pt x="68453" y="69850"/>
                  </a:lnTo>
                  <a:lnTo>
                    <a:pt x="39624" y="105410"/>
                  </a:lnTo>
                  <a:lnTo>
                    <a:pt x="18161" y="145923"/>
                  </a:lnTo>
                  <a:lnTo>
                    <a:pt x="4572" y="190373"/>
                  </a:lnTo>
                  <a:lnTo>
                    <a:pt x="0" y="237363"/>
                  </a:lnTo>
                  <a:lnTo>
                    <a:pt x="1397" y="261493"/>
                  </a:lnTo>
                  <a:lnTo>
                    <a:pt x="11049" y="307213"/>
                  </a:lnTo>
                  <a:lnTo>
                    <a:pt x="29083" y="349123"/>
                  </a:lnTo>
                  <a:lnTo>
                    <a:pt x="54737" y="387096"/>
                  </a:lnTo>
                  <a:lnTo>
                    <a:pt x="86868" y="418846"/>
                  </a:lnTo>
                  <a:lnTo>
                    <a:pt x="124587" y="444246"/>
                  </a:lnTo>
                  <a:lnTo>
                    <a:pt x="167132" y="462026"/>
                  </a:lnTo>
                  <a:lnTo>
                    <a:pt x="213233" y="470916"/>
                  </a:lnTo>
                  <a:lnTo>
                    <a:pt x="261493" y="470916"/>
                  </a:lnTo>
                  <a:lnTo>
                    <a:pt x="307467" y="460756"/>
                  </a:lnTo>
                  <a:lnTo>
                    <a:pt x="369062" y="430276"/>
                  </a:lnTo>
                  <a:lnTo>
                    <a:pt x="403860" y="401066"/>
                  </a:lnTo>
                  <a:lnTo>
                    <a:pt x="432435" y="366776"/>
                  </a:lnTo>
                  <a:lnTo>
                    <a:pt x="454025" y="326263"/>
                  </a:lnTo>
                  <a:lnTo>
                    <a:pt x="467487" y="281813"/>
                  </a:lnTo>
                  <a:lnTo>
                    <a:pt x="472059" y="234823"/>
                  </a:lnTo>
                  <a:close/>
                </a:path>
              </a:pathLst>
            </a:custGeom>
            <a:solidFill>
              <a:srgbClr val="799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3445005" y="333835"/>
            <a:ext cx="619506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3200" dirty="0"/>
              <a:t>Strings</a:t>
            </a:r>
            <a:r>
              <a:rPr sz="3200" spc="-100" dirty="0"/>
              <a:t> </a:t>
            </a:r>
            <a:r>
              <a:rPr sz="3200" dirty="0"/>
              <a:t>and</a:t>
            </a:r>
            <a:r>
              <a:rPr sz="3200" spc="-115" dirty="0"/>
              <a:t> </a:t>
            </a:r>
            <a:r>
              <a:rPr sz="3200" dirty="0"/>
              <a:t>Languages</a:t>
            </a:r>
            <a:r>
              <a:rPr sz="3200" spc="-80" dirty="0"/>
              <a:t> </a:t>
            </a:r>
            <a:r>
              <a:rPr sz="3200" spc="-11" dirty="0"/>
              <a:t>(Example)</a:t>
            </a:r>
            <a:endParaRPr sz="3200"/>
          </a:p>
        </p:txBody>
      </p:sp>
      <p:sp>
        <p:nvSpPr>
          <p:cNvPr id="13" name="object 13"/>
          <p:cNvSpPr txBox="1"/>
          <p:nvPr/>
        </p:nvSpPr>
        <p:spPr>
          <a:xfrm>
            <a:off x="2326647" y="1101599"/>
            <a:ext cx="7748905" cy="53649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160651" algn="ctr">
              <a:lnSpc>
                <a:spcPts val="1895"/>
              </a:lnSpc>
              <a:spcBef>
                <a:spcPts val="95"/>
              </a:spcBef>
            </a:pPr>
            <a:r>
              <a:rPr sz="1600" spc="-25" dirty="0">
                <a:solidFill>
                  <a:srgbClr val="799699"/>
                </a:solidFill>
                <a:latin typeface="Georgia"/>
                <a:cs typeface="Georgia"/>
              </a:rPr>
              <a:t>27</a:t>
            </a:r>
            <a:endParaRPr sz="1600">
              <a:latin typeface="Georgia"/>
              <a:cs typeface="Georgia"/>
            </a:endParaRPr>
          </a:p>
          <a:p>
            <a:pPr marL="324477" indent="-273678">
              <a:lnSpc>
                <a:spcPts val="2495"/>
              </a:lnSpc>
              <a:buClr>
                <a:srgbClr val="D16147"/>
              </a:buClr>
              <a:buSzPct val="84090"/>
              <a:buFont typeface="Wingdings"/>
              <a:buChar char=""/>
              <a:tabLst>
                <a:tab pos="324477" algn="l"/>
              </a:tabLst>
            </a:pPr>
            <a:r>
              <a:rPr sz="2200" dirty="0">
                <a:latin typeface="Cambria"/>
                <a:cs typeface="Cambria"/>
              </a:rPr>
              <a:t>Let</a:t>
            </a:r>
            <a:r>
              <a:rPr sz="2200" spc="320" dirty="0">
                <a:latin typeface="Cambria"/>
                <a:cs typeface="Cambria"/>
              </a:rPr>
              <a:t> </a:t>
            </a:r>
            <a:r>
              <a:rPr sz="2200" b="1" dirty="0">
                <a:latin typeface="Cambria"/>
                <a:cs typeface="Cambria"/>
              </a:rPr>
              <a:t>L</a:t>
            </a:r>
            <a:r>
              <a:rPr sz="2200" b="1" spc="32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be</a:t>
            </a:r>
            <a:r>
              <a:rPr sz="2200" spc="30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the</a:t>
            </a:r>
            <a:r>
              <a:rPr sz="2200" spc="32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language</a:t>
            </a:r>
            <a:r>
              <a:rPr sz="2200" spc="32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that</a:t>
            </a:r>
            <a:r>
              <a:rPr sz="2200" spc="311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consists</a:t>
            </a:r>
            <a:r>
              <a:rPr sz="2200" spc="32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of</a:t>
            </a:r>
            <a:r>
              <a:rPr sz="2200" spc="31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all</a:t>
            </a:r>
            <a:r>
              <a:rPr sz="2200" spc="32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strings</a:t>
            </a:r>
            <a:r>
              <a:rPr sz="2200" spc="28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that</a:t>
            </a:r>
            <a:r>
              <a:rPr sz="2200" spc="325" dirty="0">
                <a:latin typeface="Cambria"/>
                <a:cs typeface="Cambria"/>
              </a:rPr>
              <a:t> </a:t>
            </a:r>
            <a:r>
              <a:rPr sz="2200" spc="-11" dirty="0">
                <a:solidFill>
                  <a:srgbClr val="FF3300"/>
                </a:solidFill>
                <a:latin typeface="Cambria"/>
                <a:cs typeface="Cambria"/>
              </a:rPr>
              <a:t>begin</a:t>
            </a:r>
            <a:endParaRPr sz="2200">
              <a:latin typeface="Cambria"/>
              <a:cs typeface="Cambria"/>
            </a:endParaRPr>
          </a:p>
          <a:p>
            <a:pPr marL="324477">
              <a:lnSpc>
                <a:spcPts val="2451"/>
              </a:lnSpc>
            </a:pPr>
            <a:r>
              <a:rPr sz="2200" dirty="0">
                <a:latin typeface="Cambria"/>
                <a:cs typeface="Cambria"/>
              </a:rPr>
              <a:t>with</a:t>
            </a:r>
            <a:r>
              <a:rPr sz="2200" spc="-60" dirty="0">
                <a:latin typeface="Cambria"/>
                <a:cs typeface="Cambria"/>
              </a:rPr>
              <a:t> </a:t>
            </a:r>
            <a:r>
              <a:rPr sz="2200" b="1" dirty="0">
                <a:latin typeface="Cambria"/>
                <a:cs typeface="Cambria"/>
              </a:rPr>
              <a:t>aa</a:t>
            </a:r>
            <a:r>
              <a:rPr sz="2200" b="1" spc="-3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or</a:t>
            </a:r>
            <a:r>
              <a:rPr sz="2200" spc="-55" dirty="0">
                <a:latin typeface="Cambria"/>
                <a:cs typeface="Cambria"/>
              </a:rPr>
              <a:t> </a:t>
            </a:r>
            <a:r>
              <a:rPr sz="2200" dirty="0">
                <a:solidFill>
                  <a:srgbClr val="FF3300"/>
                </a:solidFill>
                <a:latin typeface="Cambria"/>
                <a:cs typeface="Cambria"/>
              </a:rPr>
              <a:t>end</a:t>
            </a:r>
            <a:r>
              <a:rPr sz="2200" spc="-20" dirty="0">
                <a:solidFill>
                  <a:srgbClr val="FF3300"/>
                </a:solidFill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with</a:t>
            </a:r>
            <a:r>
              <a:rPr sz="2200" spc="-60" dirty="0">
                <a:latin typeface="Cambria"/>
                <a:cs typeface="Cambria"/>
              </a:rPr>
              <a:t> </a:t>
            </a:r>
            <a:r>
              <a:rPr sz="2200" b="1" spc="-25" dirty="0">
                <a:latin typeface="Cambria"/>
                <a:cs typeface="Cambria"/>
              </a:rPr>
              <a:t>bb</a:t>
            </a:r>
            <a:endParaRPr sz="2200">
              <a:latin typeface="Cambria"/>
              <a:cs typeface="Cambria"/>
            </a:endParaRPr>
          </a:p>
          <a:p>
            <a:pPr marL="598156" lvl="1" indent="-273678">
              <a:lnSpc>
                <a:spcPts val="2569"/>
              </a:lnSpc>
              <a:buClr>
                <a:srgbClr val="CCB400"/>
              </a:buClr>
              <a:buSzPct val="68181"/>
              <a:buFont typeface="Wingdings"/>
              <a:buChar char=""/>
              <a:tabLst>
                <a:tab pos="598156" algn="l"/>
              </a:tabLst>
            </a:pPr>
            <a:r>
              <a:rPr sz="2200" dirty="0">
                <a:latin typeface="Cambria"/>
                <a:cs typeface="Cambria"/>
              </a:rPr>
              <a:t>L</a:t>
            </a:r>
            <a:r>
              <a:rPr sz="2175" baseline="-17241" dirty="0">
                <a:latin typeface="Cambria"/>
                <a:cs typeface="Cambria"/>
              </a:rPr>
              <a:t>1</a:t>
            </a:r>
            <a:r>
              <a:rPr sz="2175" spc="209" baseline="-17241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=</a:t>
            </a:r>
            <a:r>
              <a:rPr sz="2200" spc="-11" dirty="0">
                <a:latin typeface="Cambria"/>
                <a:cs typeface="Cambria"/>
              </a:rPr>
              <a:t> {aa}{a,b}</a:t>
            </a:r>
            <a:r>
              <a:rPr sz="2175" spc="-15" baseline="21072" dirty="0">
                <a:latin typeface="Cambria"/>
                <a:cs typeface="Cambria"/>
              </a:rPr>
              <a:t>*</a:t>
            </a:r>
            <a:endParaRPr sz="2175" baseline="21072">
              <a:latin typeface="Cambria"/>
              <a:cs typeface="Cambria"/>
            </a:endParaRPr>
          </a:p>
          <a:p>
            <a:pPr marL="598156" lvl="1" indent="-273678">
              <a:spcBef>
                <a:spcPts val="204"/>
              </a:spcBef>
              <a:buClr>
                <a:srgbClr val="CCB400"/>
              </a:buClr>
              <a:buSzPct val="68181"/>
              <a:buFont typeface="Wingdings"/>
              <a:buChar char=""/>
              <a:tabLst>
                <a:tab pos="598156" algn="l"/>
              </a:tabLst>
            </a:pPr>
            <a:r>
              <a:rPr sz="2200" dirty="0">
                <a:latin typeface="Cambria"/>
                <a:cs typeface="Cambria"/>
              </a:rPr>
              <a:t>L</a:t>
            </a:r>
            <a:r>
              <a:rPr sz="2175" baseline="-17241" dirty="0">
                <a:latin typeface="Cambria"/>
                <a:cs typeface="Cambria"/>
              </a:rPr>
              <a:t>2</a:t>
            </a:r>
            <a:r>
              <a:rPr sz="2175" spc="195" baseline="-17241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=</a:t>
            </a:r>
            <a:r>
              <a:rPr sz="2200" spc="-25" dirty="0">
                <a:latin typeface="Cambria"/>
                <a:cs typeface="Cambria"/>
              </a:rPr>
              <a:t> </a:t>
            </a:r>
            <a:r>
              <a:rPr sz="2200" spc="-11" dirty="0">
                <a:latin typeface="Cambria"/>
                <a:cs typeface="Cambria"/>
              </a:rPr>
              <a:t>{a,b}</a:t>
            </a:r>
            <a:r>
              <a:rPr sz="2175" spc="-15" baseline="21072" dirty="0">
                <a:latin typeface="Cambria"/>
                <a:cs typeface="Cambria"/>
              </a:rPr>
              <a:t>*</a:t>
            </a:r>
            <a:r>
              <a:rPr sz="2200" spc="-11" dirty="0">
                <a:latin typeface="Cambria"/>
                <a:cs typeface="Cambria"/>
              </a:rPr>
              <a:t>{bb}</a:t>
            </a:r>
            <a:endParaRPr sz="2200">
              <a:latin typeface="Cambria"/>
              <a:cs typeface="Cambria"/>
            </a:endParaRPr>
          </a:p>
          <a:p>
            <a:pPr marL="598156" lvl="1" indent="-273678">
              <a:spcBef>
                <a:spcPts val="285"/>
              </a:spcBef>
              <a:buClr>
                <a:srgbClr val="CCB400"/>
              </a:buClr>
              <a:buSzPct val="68181"/>
              <a:buFont typeface="Wingdings"/>
              <a:buChar char=""/>
              <a:tabLst>
                <a:tab pos="598156" algn="l"/>
              </a:tabLst>
            </a:pPr>
            <a:r>
              <a:rPr sz="2200" dirty="0">
                <a:latin typeface="Cambria"/>
                <a:cs typeface="Cambria"/>
              </a:rPr>
              <a:t>L</a:t>
            </a:r>
            <a:r>
              <a:rPr sz="2200" spc="-4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=</a:t>
            </a:r>
            <a:r>
              <a:rPr sz="2200" spc="-31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L</a:t>
            </a:r>
            <a:r>
              <a:rPr sz="2175" baseline="-17241" dirty="0">
                <a:latin typeface="Cambria"/>
                <a:cs typeface="Cambria"/>
              </a:rPr>
              <a:t>1</a:t>
            </a:r>
            <a:r>
              <a:rPr sz="2175" spc="217" baseline="-17241" dirty="0">
                <a:latin typeface="Cambria"/>
                <a:cs typeface="Cambria"/>
              </a:rPr>
              <a:t> </a:t>
            </a:r>
            <a:r>
              <a:rPr sz="2200" dirty="0">
                <a:latin typeface="Symbol"/>
                <a:cs typeface="Symbol"/>
              </a:rPr>
              <a:t></a:t>
            </a:r>
            <a:r>
              <a:rPr sz="2200" spc="-8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Cambria"/>
                <a:cs typeface="Cambria"/>
              </a:rPr>
              <a:t>L</a:t>
            </a:r>
            <a:r>
              <a:rPr sz="2175" baseline="-17241" dirty="0">
                <a:latin typeface="Cambria"/>
                <a:cs typeface="Cambria"/>
              </a:rPr>
              <a:t>2</a:t>
            </a:r>
            <a:r>
              <a:rPr sz="2175" spc="457" baseline="-17241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=</a:t>
            </a:r>
            <a:r>
              <a:rPr sz="2200" spc="-31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{aa}{a,b}</a:t>
            </a:r>
            <a:r>
              <a:rPr sz="2175" baseline="21072" dirty="0">
                <a:latin typeface="Cambria"/>
                <a:cs typeface="Cambria"/>
              </a:rPr>
              <a:t>*</a:t>
            </a:r>
            <a:r>
              <a:rPr sz="2175" spc="383" baseline="21072" dirty="0">
                <a:latin typeface="Cambria"/>
                <a:cs typeface="Cambria"/>
              </a:rPr>
              <a:t> </a:t>
            </a:r>
            <a:r>
              <a:rPr sz="2200" dirty="0">
                <a:latin typeface="Symbol"/>
                <a:cs typeface="Symbol"/>
              </a:rPr>
              <a:t></a:t>
            </a:r>
            <a:r>
              <a:rPr sz="2200" spc="-85" dirty="0">
                <a:latin typeface="Times New Roman"/>
                <a:cs typeface="Times New Roman"/>
              </a:rPr>
              <a:t> </a:t>
            </a:r>
            <a:r>
              <a:rPr sz="2200" spc="-11" dirty="0">
                <a:latin typeface="Cambria"/>
                <a:cs typeface="Cambria"/>
              </a:rPr>
              <a:t>{a,b}</a:t>
            </a:r>
            <a:r>
              <a:rPr sz="2175" spc="-15" baseline="21072" dirty="0">
                <a:latin typeface="Cambria"/>
                <a:cs typeface="Cambria"/>
              </a:rPr>
              <a:t>*</a:t>
            </a:r>
            <a:r>
              <a:rPr sz="2200" spc="-11" dirty="0">
                <a:latin typeface="Cambria"/>
                <a:cs typeface="Cambria"/>
              </a:rPr>
              <a:t>{bb}</a:t>
            </a:r>
            <a:endParaRPr sz="2200">
              <a:latin typeface="Cambria"/>
              <a:cs typeface="Cambria"/>
            </a:endParaRPr>
          </a:p>
          <a:p>
            <a:pPr marL="598156" lvl="1" indent="-273678">
              <a:spcBef>
                <a:spcPts val="305"/>
              </a:spcBef>
              <a:buClr>
                <a:srgbClr val="CCB400"/>
              </a:buClr>
              <a:buSzPct val="68181"/>
              <a:buFont typeface="Wingdings"/>
              <a:buChar char=""/>
              <a:tabLst>
                <a:tab pos="598156" algn="l"/>
              </a:tabLst>
            </a:pPr>
            <a:r>
              <a:rPr sz="2200" dirty="0">
                <a:latin typeface="Cambria"/>
                <a:cs typeface="Cambria"/>
              </a:rPr>
              <a:t>bb</a:t>
            </a:r>
            <a:r>
              <a:rPr sz="2200" spc="-60" dirty="0">
                <a:latin typeface="Cambria"/>
                <a:cs typeface="Cambria"/>
              </a:rPr>
              <a:t> </a:t>
            </a:r>
            <a:r>
              <a:rPr sz="2200" dirty="0">
                <a:latin typeface="Symbol"/>
                <a:cs typeface="Symbol"/>
              </a:rPr>
              <a:t></a:t>
            </a:r>
            <a:r>
              <a:rPr sz="2200" spc="-91" dirty="0">
                <a:latin typeface="Times New Roman"/>
                <a:cs typeface="Times New Roman"/>
              </a:rPr>
              <a:t> </a:t>
            </a:r>
            <a:r>
              <a:rPr sz="2200" spc="-51" dirty="0">
                <a:latin typeface="Cambria"/>
                <a:cs typeface="Cambria"/>
              </a:rPr>
              <a:t>L</a:t>
            </a:r>
            <a:endParaRPr sz="2200">
              <a:latin typeface="Cambria"/>
              <a:cs typeface="Cambria"/>
            </a:endParaRPr>
          </a:p>
          <a:p>
            <a:pPr marL="598156" lvl="1" indent="-273678">
              <a:spcBef>
                <a:spcPts val="300"/>
              </a:spcBef>
              <a:buClr>
                <a:srgbClr val="CCB400"/>
              </a:buClr>
              <a:buSzPct val="68181"/>
              <a:buFont typeface="Wingdings"/>
              <a:buChar char=""/>
              <a:tabLst>
                <a:tab pos="598156" algn="l"/>
              </a:tabLst>
            </a:pPr>
            <a:r>
              <a:rPr sz="2200" dirty="0">
                <a:latin typeface="Cambria"/>
                <a:cs typeface="Cambria"/>
              </a:rPr>
              <a:t>abb</a:t>
            </a:r>
            <a:r>
              <a:rPr sz="2200" spc="-80" dirty="0">
                <a:latin typeface="Cambria"/>
                <a:cs typeface="Cambria"/>
              </a:rPr>
              <a:t> </a:t>
            </a:r>
            <a:r>
              <a:rPr sz="2200" dirty="0">
                <a:latin typeface="Symbol"/>
                <a:cs typeface="Symbol"/>
              </a:rPr>
              <a:t></a:t>
            </a:r>
            <a:r>
              <a:rPr sz="2200" spc="-105" dirty="0">
                <a:latin typeface="Times New Roman"/>
                <a:cs typeface="Times New Roman"/>
              </a:rPr>
              <a:t> </a:t>
            </a:r>
            <a:r>
              <a:rPr sz="2200" spc="-51" dirty="0">
                <a:latin typeface="Cambria"/>
                <a:cs typeface="Cambria"/>
              </a:rPr>
              <a:t>L</a:t>
            </a:r>
            <a:endParaRPr sz="2200">
              <a:latin typeface="Cambria"/>
              <a:cs typeface="Cambria"/>
            </a:endParaRPr>
          </a:p>
          <a:p>
            <a:pPr marL="598156" lvl="1" indent="-273678">
              <a:spcBef>
                <a:spcPts val="300"/>
              </a:spcBef>
              <a:buClr>
                <a:srgbClr val="CCB400"/>
              </a:buClr>
              <a:buSzPct val="68181"/>
              <a:buFont typeface="Wingdings"/>
              <a:buChar char=""/>
              <a:tabLst>
                <a:tab pos="598156" algn="l"/>
              </a:tabLst>
            </a:pPr>
            <a:r>
              <a:rPr sz="2200" dirty="0">
                <a:latin typeface="Cambria"/>
                <a:cs typeface="Cambria"/>
              </a:rPr>
              <a:t>bbb</a:t>
            </a:r>
            <a:r>
              <a:rPr sz="2200" spc="-85" dirty="0">
                <a:latin typeface="Cambria"/>
                <a:cs typeface="Cambria"/>
              </a:rPr>
              <a:t> </a:t>
            </a:r>
            <a:r>
              <a:rPr sz="2200" dirty="0">
                <a:latin typeface="Symbol"/>
                <a:cs typeface="Symbol"/>
              </a:rPr>
              <a:t></a:t>
            </a:r>
            <a:r>
              <a:rPr sz="2200" spc="-105" dirty="0">
                <a:latin typeface="Times New Roman"/>
                <a:cs typeface="Times New Roman"/>
              </a:rPr>
              <a:t> </a:t>
            </a:r>
            <a:r>
              <a:rPr sz="2200" spc="-51" dirty="0">
                <a:latin typeface="Cambria"/>
                <a:cs typeface="Cambria"/>
              </a:rPr>
              <a:t>L</a:t>
            </a:r>
            <a:endParaRPr sz="2200">
              <a:latin typeface="Cambria"/>
              <a:cs typeface="Cambria"/>
            </a:endParaRPr>
          </a:p>
          <a:p>
            <a:pPr marL="598156" lvl="1" indent="-273678">
              <a:spcBef>
                <a:spcPts val="300"/>
              </a:spcBef>
              <a:buClr>
                <a:srgbClr val="CCB400"/>
              </a:buClr>
              <a:buSzPct val="68181"/>
              <a:buFont typeface="Wingdings"/>
              <a:buChar char=""/>
              <a:tabLst>
                <a:tab pos="598156" algn="l"/>
              </a:tabLst>
            </a:pPr>
            <a:r>
              <a:rPr sz="2200" dirty="0">
                <a:latin typeface="Cambria"/>
                <a:cs typeface="Cambria"/>
              </a:rPr>
              <a:t>aabb</a:t>
            </a:r>
            <a:r>
              <a:rPr sz="2200" spc="-65" dirty="0">
                <a:latin typeface="Cambria"/>
                <a:cs typeface="Cambria"/>
              </a:rPr>
              <a:t> </a:t>
            </a:r>
            <a:r>
              <a:rPr sz="2200" dirty="0">
                <a:latin typeface="Symbol"/>
                <a:cs typeface="Symbol"/>
              </a:rPr>
              <a:t></a:t>
            </a:r>
            <a:r>
              <a:rPr sz="2200" spc="-135" dirty="0">
                <a:latin typeface="Times New Roman"/>
                <a:cs typeface="Times New Roman"/>
              </a:rPr>
              <a:t> </a:t>
            </a:r>
            <a:r>
              <a:rPr sz="2200" spc="-51" dirty="0">
                <a:latin typeface="Cambria"/>
                <a:cs typeface="Cambria"/>
              </a:rPr>
              <a:t>L</a:t>
            </a:r>
            <a:endParaRPr sz="2200">
              <a:latin typeface="Cambria"/>
              <a:cs typeface="Cambria"/>
            </a:endParaRPr>
          </a:p>
          <a:p>
            <a:pPr marL="598156" lvl="1" indent="-273678">
              <a:spcBef>
                <a:spcPts val="300"/>
              </a:spcBef>
              <a:buClr>
                <a:srgbClr val="CCB400"/>
              </a:buClr>
              <a:buSzPct val="68181"/>
              <a:buFont typeface="Wingdings"/>
              <a:buChar char=""/>
              <a:tabLst>
                <a:tab pos="598156" algn="l"/>
              </a:tabLst>
            </a:pPr>
            <a:r>
              <a:rPr sz="2200" dirty="0">
                <a:latin typeface="Cambria"/>
                <a:cs typeface="Cambria"/>
              </a:rPr>
              <a:t>bbaaa</a:t>
            </a:r>
            <a:r>
              <a:rPr sz="2200" spc="-80" dirty="0">
                <a:latin typeface="Cambria"/>
                <a:cs typeface="Cambria"/>
              </a:rPr>
              <a:t> </a:t>
            </a:r>
            <a:r>
              <a:rPr sz="2200" dirty="0">
                <a:latin typeface="Symbol"/>
                <a:cs typeface="Symbol"/>
              </a:rPr>
              <a:t></a:t>
            </a:r>
            <a:r>
              <a:rPr sz="2200" spc="-140" dirty="0">
                <a:latin typeface="Times New Roman"/>
                <a:cs typeface="Times New Roman"/>
              </a:rPr>
              <a:t> </a:t>
            </a:r>
            <a:r>
              <a:rPr sz="2200" spc="-51" dirty="0">
                <a:latin typeface="Cambria"/>
                <a:cs typeface="Cambria"/>
              </a:rPr>
              <a:t>L</a:t>
            </a:r>
            <a:endParaRPr sz="2200">
              <a:latin typeface="Cambria"/>
              <a:cs typeface="Cambria"/>
            </a:endParaRPr>
          </a:p>
          <a:p>
            <a:pPr marL="598156" lvl="1" indent="-273678">
              <a:spcBef>
                <a:spcPts val="300"/>
              </a:spcBef>
              <a:buClr>
                <a:srgbClr val="CCB400"/>
              </a:buClr>
              <a:buSzPct val="68181"/>
              <a:buFont typeface="Wingdings"/>
              <a:buChar char=""/>
              <a:tabLst>
                <a:tab pos="598156" algn="l"/>
              </a:tabLst>
            </a:pPr>
            <a:r>
              <a:rPr sz="2200" dirty="0">
                <a:latin typeface="Cambria"/>
                <a:cs typeface="Cambria"/>
              </a:rPr>
              <a:t>bbabba</a:t>
            </a:r>
            <a:r>
              <a:rPr sz="2200" spc="-80" dirty="0">
                <a:latin typeface="Cambria"/>
                <a:cs typeface="Cambria"/>
              </a:rPr>
              <a:t> </a:t>
            </a:r>
            <a:r>
              <a:rPr sz="2200" dirty="0">
                <a:latin typeface="Symbol"/>
                <a:cs typeface="Symbol"/>
              </a:rPr>
              <a:t></a:t>
            </a:r>
            <a:r>
              <a:rPr sz="2200" spc="-135" dirty="0">
                <a:latin typeface="Times New Roman"/>
                <a:cs typeface="Times New Roman"/>
              </a:rPr>
              <a:t> </a:t>
            </a:r>
            <a:r>
              <a:rPr sz="2200" spc="-51" dirty="0">
                <a:latin typeface="Cambria"/>
                <a:cs typeface="Cambria"/>
              </a:rPr>
              <a:t>L</a:t>
            </a:r>
            <a:endParaRPr sz="2200">
              <a:latin typeface="Cambria"/>
              <a:cs typeface="Cambria"/>
            </a:endParaRPr>
          </a:p>
          <a:p>
            <a:pPr marL="598156" lvl="1" indent="-273678">
              <a:spcBef>
                <a:spcPts val="300"/>
              </a:spcBef>
              <a:buClr>
                <a:srgbClr val="CCB400"/>
              </a:buClr>
              <a:buSzPct val="68181"/>
              <a:buFont typeface="Wingdings"/>
              <a:buChar char=""/>
              <a:tabLst>
                <a:tab pos="598156" algn="l"/>
              </a:tabLst>
            </a:pPr>
            <a:r>
              <a:rPr sz="2200" dirty="0">
                <a:latin typeface="Cambria"/>
                <a:cs typeface="Cambria"/>
              </a:rPr>
              <a:t>abab</a:t>
            </a:r>
            <a:r>
              <a:rPr sz="2200" spc="-65" dirty="0">
                <a:latin typeface="Cambria"/>
                <a:cs typeface="Cambria"/>
              </a:rPr>
              <a:t> </a:t>
            </a:r>
            <a:r>
              <a:rPr sz="2200" dirty="0">
                <a:latin typeface="Symbol"/>
                <a:cs typeface="Symbol"/>
              </a:rPr>
              <a:t></a:t>
            </a:r>
            <a:r>
              <a:rPr sz="2200" spc="-135" dirty="0">
                <a:latin typeface="Times New Roman"/>
                <a:cs typeface="Times New Roman"/>
              </a:rPr>
              <a:t> </a:t>
            </a:r>
            <a:r>
              <a:rPr sz="2200" spc="-51" dirty="0">
                <a:latin typeface="Cambria"/>
                <a:cs typeface="Cambria"/>
              </a:rPr>
              <a:t>L</a:t>
            </a:r>
            <a:endParaRPr sz="2200">
              <a:latin typeface="Cambria"/>
              <a:cs typeface="Cambria"/>
            </a:endParaRPr>
          </a:p>
          <a:p>
            <a:pPr marL="598156" lvl="1" indent="-273678">
              <a:spcBef>
                <a:spcPts val="300"/>
              </a:spcBef>
              <a:buClr>
                <a:srgbClr val="CCB400"/>
              </a:buClr>
              <a:buSzPct val="68181"/>
              <a:buFont typeface="Wingdings"/>
              <a:buChar char=""/>
              <a:tabLst>
                <a:tab pos="598156" algn="l"/>
              </a:tabLst>
            </a:pPr>
            <a:r>
              <a:rPr sz="2200" dirty="0">
                <a:latin typeface="Cambria"/>
                <a:cs typeface="Cambria"/>
              </a:rPr>
              <a:t>bab</a:t>
            </a:r>
            <a:r>
              <a:rPr sz="2200" spc="-55" dirty="0">
                <a:latin typeface="Cambria"/>
                <a:cs typeface="Cambria"/>
              </a:rPr>
              <a:t> </a:t>
            </a:r>
            <a:r>
              <a:rPr sz="2200" dirty="0">
                <a:latin typeface="Symbol"/>
                <a:cs typeface="Symbol"/>
              </a:rPr>
              <a:t></a:t>
            </a:r>
            <a:r>
              <a:rPr sz="2200" spc="-95" dirty="0">
                <a:latin typeface="Times New Roman"/>
                <a:cs typeface="Times New Roman"/>
              </a:rPr>
              <a:t> </a:t>
            </a:r>
            <a:r>
              <a:rPr sz="2200" spc="-51" dirty="0">
                <a:latin typeface="Cambria"/>
                <a:cs typeface="Cambria"/>
              </a:rPr>
              <a:t>L</a:t>
            </a:r>
            <a:endParaRPr sz="2200">
              <a:latin typeface="Cambria"/>
              <a:cs typeface="Cambria"/>
            </a:endParaRPr>
          </a:p>
          <a:p>
            <a:pPr marL="598156" lvl="1" indent="-273678">
              <a:spcBef>
                <a:spcPts val="305"/>
              </a:spcBef>
              <a:buClr>
                <a:srgbClr val="CCB400"/>
              </a:buClr>
              <a:buSzPct val="68181"/>
              <a:buFont typeface="Wingdings"/>
              <a:buChar char=""/>
              <a:tabLst>
                <a:tab pos="598156" algn="l"/>
              </a:tabLst>
            </a:pPr>
            <a:r>
              <a:rPr sz="2200" dirty="0">
                <a:latin typeface="Cambria"/>
                <a:cs typeface="Cambria"/>
              </a:rPr>
              <a:t>ba</a:t>
            </a:r>
            <a:r>
              <a:rPr sz="2200" spc="-51" dirty="0">
                <a:latin typeface="Cambria"/>
                <a:cs typeface="Cambria"/>
              </a:rPr>
              <a:t> </a:t>
            </a:r>
            <a:r>
              <a:rPr sz="2200" dirty="0">
                <a:latin typeface="Symbol"/>
                <a:cs typeface="Symbol"/>
              </a:rPr>
              <a:t></a:t>
            </a:r>
            <a:r>
              <a:rPr sz="2200" spc="-105" dirty="0">
                <a:latin typeface="Times New Roman"/>
                <a:cs typeface="Times New Roman"/>
              </a:rPr>
              <a:t> </a:t>
            </a:r>
            <a:r>
              <a:rPr sz="2200" spc="-51" dirty="0">
                <a:latin typeface="Cambria"/>
                <a:cs typeface="Cambria"/>
              </a:rPr>
              <a:t>L</a:t>
            </a:r>
            <a:endParaRPr sz="2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76400" y="6697669"/>
            <a:ext cx="8839200" cy="8255"/>
          </a:xfrm>
          <a:custGeom>
            <a:avLst/>
            <a:gdLst/>
            <a:ahLst/>
            <a:cxnLst/>
            <a:rect l="l" t="t" r="r" b="b"/>
            <a:pathLst>
              <a:path w="8839200" h="8254">
                <a:moveTo>
                  <a:pt x="0" y="7937"/>
                </a:moveTo>
                <a:lnTo>
                  <a:pt x="8839200" y="7937"/>
                </a:lnTo>
                <a:lnTo>
                  <a:pt x="8839200" y="0"/>
                </a:lnTo>
                <a:lnTo>
                  <a:pt x="0" y="0"/>
                </a:lnTo>
                <a:lnTo>
                  <a:pt x="0" y="7937"/>
                </a:lnTo>
                <a:close/>
              </a:path>
            </a:pathLst>
          </a:custGeom>
          <a:solidFill>
            <a:srgbClr val="C5D1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76400" y="1393957"/>
            <a:ext cx="8839200" cy="4994911"/>
          </a:xfrm>
          <a:custGeom>
            <a:avLst/>
            <a:gdLst/>
            <a:ahLst/>
            <a:cxnLst/>
            <a:rect l="l" t="t" r="r" b="b"/>
            <a:pathLst>
              <a:path w="8839200" h="4994910">
                <a:moveTo>
                  <a:pt x="0" y="4994656"/>
                </a:moveTo>
                <a:lnTo>
                  <a:pt x="8839200" y="4994656"/>
                </a:lnTo>
                <a:lnTo>
                  <a:pt x="8839200" y="0"/>
                </a:lnTo>
                <a:lnTo>
                  <a:pt x="0" y="0"/>
                </a:lnTo>
                <a:lnTo>
                  <a:pt x="0" y="4994656"/>
                </a:lnTo>
                <a:close/>
              </a:path>
            </a:pathLst>
          </a:custGeom>
          <a:solidFill>
            <a:srgbClr val="C5D1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4000" y="6705599"/>
            <a:ext cx="9144000" cy="152400"/>
          </a:xfrm>
          <a:custGeom>
            <a:avLst/>
            <a:gdLst/>
            <a:ahLst/>
            <a:cxnLst/>
            <a:rect l="l" t="t" r="r" b="b"/>
            <a:pathLst>
              <a:path w="9144000" h="152400">
                <a:moveTo>
                  <a:pt x="9144000" y="0"/>
                </a:moveTo>
                <a:lnTo>
                  <a:pt x="0" y="0"/>
                </a:lnTo>
                <a:lnTo>
                  <a:pt x="0" y="152400"/>
                </a:lnTo>
                <a:lnTo>
                  <a:pt x="9144000" y="1524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1524000" y="0"/>
            <a:ext cx="9144000" cy="6858000"/>
            <a:chOff x="0" y="0"/>
            <a:chExt cx="9144000" cy="6858000"/>
          </a:xfrm>
        </p:grpSpPr>
        <p:sp>
          <p:nvSpPr>
            <p:cNvPr id="6" name="object 6"/>
            <p:cNvSpPr/>
            <p:nvPr/>
          </p:nvSpPr>
          <p:spPr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l" t="t" r="r" b="b"/>
              <a:pathLst>
                <a:path w="9144000" h="6858000">
                  <a:moveTo>
                    <a:pt x="9144000" y="0"/>
                  </a:moveTo>
                  <a:lnTo>
                    <a:pt x="8991600" y="0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1393952"/>
                  </a:lnTo>
                  <a:lnTo>
                    <a:pt x="0" y="6858000"/>
                  </a:lnTo>
                  <a:lnTo>
                    <a:pt x="152400" y="6858000"/>
                  </a:lnTo>
                  <a:lnTo>
                    <a:pt x="152400" y="1393952"/>
                  </a:lnTo>
                  <a:lnTo>
                    <a:pt x="8991600" y="1393952"/>
                  </a:lnTo>
                  <a:lnTo>
                    <a:pt x="8991600" y="6858000"/>
                  </a:lnTo>
                  <a:lnTo>
                    <a:pt x="9144000" y="6858000"/>
                  </a:lnTo>
                  <a:lnTo>
                    <a:pt x="9144000" y="139395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9352" y="6388608"/>
              <a:ext cx="8832850" cy="309245"/>
            </a:xfrm>
            <a:custGeom>
              <a:avLst/>
              <a:gdLst/>
              <a:ahLst/>
              <a:cxnLst/>
              <a:rect l="l" t="t" r="r" b="b"/>
              <a:pathLst>
                <a:path w="8832850" h="309245">
                  <a:moveTo>
                    <a:pt x="8832723" y="0"/>
                  </a:moveTo>
                  <a:lnTo>
                    <a:pt x="0" y="0"/>
                  </a:lnTo>
                  <a:lnTo>
                    <a:pt x="0" y="309054"/>
                  </a:lnTo>
                  <a:lnTo>
                    <a:pt x="8832723" y="309054"/>
                  </a:lnTo>
                  <a:lnTo>
                    <a:pt x="8832723" y="0"/>
                  </a:lnTo>
                  <a:close/>
                </a:path>
              </a:pathLst>
            </a:custGeom>
            <a:solidFill>
              <a:srgbClr val="8AAC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2400" y="155447"/>
              <a:ext cx="8832850" cy="6546850"/>
            </a:xfrm>
            <a:custGeom>
              <a:avLst/>
              <a:gdLst/>
              <a:ahLst/>
              <a:cxnLst/>
              <a:rect l="l" t="t" r="r" b="b"/>
              <a:pathLst>
                <a:path w="8832850" h="6546850">
                  <a:moveTo>
                    <a:pt x="0" y="6546723"/>
                  </a:moveTo>
                  <a:lnTo>
                    <a:pt x="8832723" y="6546723"/>
                  </a:lnTo>
                  <a:lnTo>
                    <a:pt x="8832723" y="0"/>
                  </a:lnTo>
                  <a:lnTo>
                    <a:pt x="0" y="0"/>
                  </a:lnTo>
                  <a:lnTo>
                    <a:pt x="0" y="6546723"/>
                  </a:lnTo>
                  <a:close/>
                </a:path>
              </a:pathLst>
            </a:custGeom>
            <a:ln w="9144">
              <a:solidFill>
                <a:srgbClr val="7996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2400" y="1277111"/>
              <a:ext cx="8832850" cy="0"/>
            </a:xfrm>
            <a:custGeom>
              <a:avLst/>
              <a:gdLst/>
              <a:ahLst/>
              <a:cxnLst/>
              <a:rect l="l" t="t" r="r" b="b"/>
              <a:pathLst>
                <a:path w="8832850">
                  <a:moveTo>
                    <a:pt x="0" y="0"/>
                  </a:moveTo>
                  <a:lnTo>
                    <a:pt x="8832723" y="0"/>
                  </a:lnTo>
                </a:path>
              </a:pathLst>
            </a:custGeom>
            <a:ln w="9144">
              <a:solidFill>
                <a:srgbClr val="79969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67200" y="955547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255397" y="3937"/>
                  </a:lnTo>
                  <a:lnTo>
                    <a:pt x="208407" y="15493"/>
                  </a:lnTo>
                  <a:lnTo>
                    <a:pt x="164719" y="34036"/>
                  </a:lnTo>
                  <a:lnTo>
                    <a:pt x="124840" y="58800"/>
                  </a:lnTo>
                  <a:lnTo>
                    <a:pt x="89280" y="89280"/>
                  </a:lnTo>
                  <a:lnTo>
                    <a:pt x="58800" y="124713"/>
                  </a:lnTo>
                  <a:lnTo>
                    <a:pt x="34036" y="164718"/>
                  </a:lnTo>
                  <a:lnTo>
                    <a:pt x="15494" y="208406"/>
                  </a:lnTo>
                  <a:lnTo>
                    <a:pt x="3937" y="255397"/>
                  </a:lnTo>
                  <a:lnTo>
                    <a:pt x="0" y="304800"/>
                  </a:lnTo>
                  <a:lnTo>
                    <a:pt x="3937" y="354202"/>
                  </a:lnTo>
                  <a:lnTo>
                    <a:pt x="15494" y="401065"/>
                  </a:lnTo>
                  <a:lnTo>
                    <a:pt x="34036" y="444880"/>
                  </a:lnTo>
                  <a:lnTo>
                    <a:pt x="58800" y="484759"/>
                  </a:lnTo>
                  <a:lnTo>
                    <a:pt x="89280" y="520318"/>
                  </a:lnTo>
                  <a:lnTo>
                    <a:pt x="124840" y="550799"/>
                  </a:lnTo>
                  <a:lnTo>
                    <a:pt x="164719" y="575563"/>
                  </a:lnTo>
                  <a:lnTo>
                    <a:pt x="208534" y="594105"/>
                  </a:lnTo>
                  <a:lnTo>
                    <a:pt x="255397" y="605663"/>
                  </a:lnTo>
                  <a:lnTo>
                    <a:pt x="304800" y="609600"/>
                  </a:lnTo>
                  <a:lnTo>
                    <a:pt x="354202" y="605663"/>
                  </a:lnTo>
                  <a:lnTo>
                    <a:pt x="401065" y="594105"/>
                  </a:lnTo>
                  <a:lnTo>
                    <a:pt x="444880" y="575563"/>
                  </a:lnTo>
                  <a:lnTo>
                    <a:pt x="484759" y="550799"/>
                  </a:lnTo>
                  <a:lnTo>
                    <a:pt x="520319" y="520318"/>
                  </a:lnTo>
                  <a:lnTo>
                    <a:pt x="550799" y="484759"/>
                  </a:lnTo>
                  <a:lnTo>
                    <a:pt x="575563" y="444880"/>
                  </a:lnTo>
                  <a:lnTo>
                    <a:pt x="594105" y="401065"/>
                  </a:lnTo>
                  <a:lnTo>
                    <a:pt x="605536" y="354202"/>
                  </a:lnTo>
                  <a:lnTo>
                    <a:pt x="609600" y="304800"/>
                  </a:lnTo>
                  <a:lnTo>
                    <a:pt x="605536" y="255397"/>
                  </a:lnTo>
                  <a:lnTo>
                    <a:pt x="593978" y="208406"/>
                  </a:lnTo>
                  <a:lnTo>
                    <a:pt x="575563" y="164718"/>
                  </a:lnTo>
                  <a:lnTo>
                    <a:pt x="550799" y="124713"/>
                  </a:lnTo>
                  <a:lnTo>
                    <a:pt x="520319" y="89280"/>
                  </a:lnTo>
                  <a:lnTo>
                    <a:pt x="484759" y="58800"/>
                  </a:lnTo>
                  <a:lnTo>
                    <a:pt x="444880" y="34036"/>
                  </a:lnTo>
                  <a:lnTo>
                    <a:pt x="401065" y="15493"/>
                  </a:lnTo>
                  <a:lnTo>
                    <a:pt x="354202" y="3937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335780" y="1025651"/>
              <a:ext cx="472440" cy="471170"/>
            </a:xfrm>
            <a:custGeom>
              <a:avLst/>
              <a:gdLst/>
              <a:ahLst/>
              <a:cxnLst/>
              <a:rect l="l" t="t" r="r" b="b"/>
              <a:pathLst>
                <a:path w="472439" h="471169">
                  <a:moveTo>
                    <a:pt x="438023" y="234823"/>
                  </a:moveTo>
                  <a:lnTo>
                    <a:pt x="437261" y="215773"/>
                  </a:lnTo>
                  <a:lnTo>
                    <a:pt x="429260" y="176403"/>
                  </a:lnTo>
                  <a:lnTo>
                    <a:pt x="421132" y="156768"/>
                  </a:lnTo>
                  <a:lnTo>
                    <a:pt x="421132" y="237363"/>
                  </a:lnTo>
                  <a:lnTo>
                    <a:pt x="420116" y="256413"/>
                  </a:lnTo>
                  <a:lnTo>
                    <a:pt x="406146" y="309753"/>
                  </a:lnTo>
                  <a:lnTo>
                    <a:pt x="378206" y="354203"/>
                  </a:lnTo>
                  <a:lnTo>
                    <a:pt x="338709" y="389636"/>
                  </a:lnTo>
                  <a:lnTo>
                    <a:pt x="272161" y="417576"/>
                  </a:lnTo>
                  <a:lnTo>
                    <a:pt x="234696" y="421386"/>
                  </a:lnTo>
                  <a:lnTo>
                    <a:pt x="215646" y="420116"/>
                  </a:lnTo>
                  <a:lnTo>
                    <a:pt x="162941" y="406146"/>
                  </a:lnTo>
                  <a:lnTo>
                    <a:pt x="117348" y="378206"/>
                  </a:lnTo>
                  <a:lnTo>
                    <a:pt x="81788" y="337693"/>
                  </a:lnTo>
                  <a:lnTo>
                    <a:pt x="58801" y="289433"/>
                  </a:lnTo>
                  <a:lnTo>
                    <a:pt x="50927" y="234823"/>
                  </a:lnTo>
                  <a:lnTo>
                    <a:pt x="51943" y="215773"/>
                  </a:lnTo>
                  <a:lnTo>
                    <a:pt x="65913" y="162433"/>
                  </a:lnTo>
                  <a:lnTo>
                    <a:pt x="93853" y="117983"/>
                  </a:lnTo>
                  <a:lnTo>
                    <a:pt x="133477" y="82550"/>
                  </a:lnTo>
                  <a:lnTo>
                    <a:pt x="182118" y="59690"/>
                  </a:lnTo>
                  <a:lnTo>
                    <a:pt x="237363" y="50800"/>
                  </a:lnTo>
                  <a:lnTo>
                    <a:pt x="256413" y="52070"/>
                  </a:lnTo>
                  <a:lnTo>
                    <a:pt x="340614" y="83820"/>
                  </a:lnTo>
                  <a:lnTo>
                    <a:pt x="379730" y="119253"/>
                  </a:lnTo>
                  <a:lnTo>
                    <a:pt x="407162" y="164973"/>
                  </a:lnTo>
                  <a:lnTo>
                    <a:pt x="420370" y="218313"/>
                  </a:lnTo>
                  <a:lnTo>
                    <a:pt x="421132" y="237363"/>
                  </a:lnTo>
                  <a:lnTo>
                    <a:pt x="421132" y="156768"/>
                  </a:lnTo>
                  <a:lnTo>
                    <a:pt x="392303" y="107950"/>
                  </a:lnTo>
                  <a:lnTo>
                    <a:pt x="364998" y="81280"/>
                  </a:lnTo>
                  <a:lnTo>
                    <a:pt x="332867" y="58420"/>
                  </a:lnTo>
                  <a:lnTo>
                    <a:pt x="296545" y="43180"/>
                  </a:lnTo>
                  <a:lnTo>
                    <a:pt x="257175" y="35560"/>
                  </a:lnTo>
                  <a:lnTo>
                    <a:pt x="236347" y="34290"/>
                  </a:lnTo>
                  <a:lnTo>
                    <a:pt x="195707" y="38100"/>
                  </a:lnTo>
                  <a:lnTo>
                    <a:pt x="157861" y="49530"/>
                  </a:lnTo>
                  <a:lnTo>
                    <a:pt x="123317" y="68580"/>
                  </a:lnTo>
                  <a:lnTo>
                    <a:pt x="93345" y="92710"/>
                  </a:lnTo>
                  <a:lnTo>
                    <a:pt x="68707" y="123063"/>
                  </a:lnTo>
                  <a:lnTo>
                    <a:pt x="50038" y="157353"/>
                  </a:lnTo>
                  <a:lnTo>
                    <a:pt x="38100" y="195453"/>
                  </a:lnTo>
                  <a:lnTo>
                    <a:pt x="34036" y="234823"/>
                  </a:lnTo>
                  <a:lnTo>
                    <a:pt x="34798" y="256413"/>
                  </a:lnTo>
                  <a:lnTo>
                    <a:pt x="42799" y="295783"/>
                  </a:lnTo>
                  <a:lnTo>
                    <a:pt x="58166" y="331343"/>
                  </a:lnTo>
                  <a:lnTo>
                    <a:pt x="79756" y="364236"/>
                  </a:lnTo>
                  <a:lnTo>
                    <a:pt x="107188" y="390906"/>
                  </a:lnTo>
                  <a:lnTo>
                    <a:pt x="139319" y="413766"/>
                  </a:lnTo>
                  <a:lnTo>
                    <a:pt x="175641" y="429006"/>
                  </a:lnTo>
                  <a:lnTo>
                    <a:pt x="214884" y="436626"/>
                  </a:lnTo>
                  <a:lnTo>
                    <a:pt x="235585" y="437896"/>
                  </a:lnTo>
                  <a:lnTo>
                    <a:pt x="256286" y="436626"/>
                  </a:lnTo>
                  <a:lnTo>
                    <a:pt x="295783" y="429006"/>
                  </a:lnTo>
                  <a:lnTo>
                    <a:pt x="364363" y="392176"/>
                  </a:lnTo>
                  <a:lnTo>
                    <a:pt x="391795" y="364236"/>
                  </a:lnTo>
                  <a:lnTo>
                    <a:pt x="413512" y="332613"/>
                  </a:lnTo>
                  <a:lnTo>
                    <a:pt x="429006" y="297053"/>
                  </a:lnTo>
                  <a:lnTo>
                    <a:pt x="437134" y="257683"/>
                  </a:lnTo>
                  <a:lnTo>
                    <a:pt x="438023" y="234823"/>
                  </a:lnTo>
                  <a:close/>
                </a:path>
                <a:path w="472439" h="471169">
                  <a:moveTo>
                    <a:pt x="472059" y="234823"/>
                  </a:moveTo>
                  <a:lnTo>
                    <a:pt x="470662" y="210693"/>
                  </a:lnTo>
                  <a:lnTo>
                    <a:pt x="461137" y="164973"/>
                  </a:lnTo>
                  <a:lnTo>
                    <a:pt x="455041" y="150914"/>
                  </a:lnTo>
                  <a:lnTo>
                    <a:pt x="455041" y="234823"/>
                  </a:lnTo>
                  <a:lnTo>
                    <a:pt x="455041" y="237363"/>
                  </a:lnTo>
                  <a:lnTo>
                    <a:pt x="450723" y="279273"/>
                  </a:lnTo>
                  <a:lnTo>
                    <a:pt x="438150" y="321183"/>
                  </a:lnTo>
                  <a:lnTo>
                    <a:pt x="417830" y="357886"/>
                  </a:lnTo>
                  <a:lnTo>
                    <a:pt x="391287" y="390906"/>
                  </a:lnTo>
                  <a:lnTo>
                    <a:pt x="358902" y="417576"/>
                  </a:lnTo>
                  <a:lnTo>
                    <a:pt x="321691" y="437896"/>
                  </a:lnTo>
                  <a:lnTo>
                    <a:pt x="280543" y="450596"/>
                  </a:lnTo>
                  <a:lnTo>
                    <a:pt x="236347" y="454406"/>
                  </a:lnTo>
                  <a:lnTo>
                    <a:pt x="213995" y="453136"/>
                  </a:lnTo>
                  <a:lnTo>
                    <a:pt x="171323" y="445516"/>
                  </a:lnTo>
                  <a:lnTo>
                    <a:pt x="131953" y="429006"/>
                  </a:lnTo>
                  <a:lnTo>
                    <a:pt x="97028" y="404876"/>
                  </a:lnTo>
                  <a:lnTo>
                    <a:pt x="67310" y="375666"/>
                  </a:lnTo>
                  <a:lnTo>
                    <a:pt x="43561" y="340233"/>
                  </a:lnTo>
                  <a:lnTo>
                    <a:pt x="26924" y="302133"/>
                  </a:lnTo>
                  <a:lnTo>
                    <a:pt x="18034" y="258953"/>
                  </a:lnTo>
                  <a:lnTo>
                    <a:pt x="17018" y="234823"/>
                  </a:lnTo>
                  <a:lnTo>
                    <a:pt x="21336" y="192913"/>
                  </a:lnTo>
                  <a:lnTo>
                    <a:pt x="34036" y="151003"/>
                  </a:lnTo>
                  <a:lnTo>
                    <a:pt x="54229" y="114300"/>
                  </a:lnTo>
                  <a:lnTo>
                    <a:pt x="80899" y="81280"/>
                  </a:lnTo>
                  <a:lnTo>
                    <a:pt x="113284" y="54610"/>
                  </a:lnTo>
                  <a:lnTo>
                    <a:pt x="150495" y="34290"/>
                  </a:lnTo>
                  <a:lnTo>
                    <a:pt x="191516" y="21590"/>
                  </a:lnTo>
                  <a:lnTo>
                    <a:pt x="235585" y="17780"/>
                  </a:lnTo>
                  <a:lnTo>
                    <a:pt x="258064" y="19050"/>
                  </a:lnTo>
                  <a:lnTo>
                    <a:pt x="320929" y="34290"/>
                  </a:lnTo>
                  <a:lnTo>
                    <a:pt x="358267" y="54610"/>
                  </a:lnTo>
                  <a:lnTo>
                    <a:pt x="390652" y="81280"/>
                  </a:lnTo>
                  <a:lnTo>
                    <a:pt x="417449" y="113030"/>
                  </a:lnTo>
                  <a:lnTo>
                    <a:pt x="437769" y="151003"/>
                  </a:lnTo>
                  <a:lnTo>
                    <a:pt x="450596" y="191643"/>
                  </a:lnTo>
                  <a:lnTo>
                    <a:pt x="455041" y="234823"/>
                  </a:lnTo>
                  <a:lnTo>
                    <a:pt x="455041" y="150914"/>
                  </a:lnTo>
                  <a:lnTo>
                    <a:pt x="417322" y="85090"/>
                  </a:lnTo>
                  <a:lnTo>
                    <a:pt x="385191" y="53340"/>
                  </a:lnTo>
                  <a:lnTo>
                    <a:pt x="347599" y="27940"/>
                  </a:lnTo>
                  <a:lnTo>
                    <a:pt x="304927" y="10160"/>
                  </a:lnTo>
                  <a:lnTo>
                    <a:pt x="258826" y="1270"/>
                  </a:lnTo>
                  <a:lnTo>
                    <a:pt x="234696" y="0"/>
                  </a:lnTo>
                  <a:lnTo>
                    <a:pt x="187325" y="5080"/>
                  </a:lnTo>
                  <a:lnTo>
                    <a:pt x="143129" y="19050"/>
                  </a:lnTo>
                  <a:lnTo>
                    <a:pt x="103124" y="41910"/>
                  </a:lnTo>
                  <a:lnTo>
                    <a:pt x="68453" y="69850"/>
                  </a:lnTo>
                  <a:lnTo>
                    <a:pt x="39624" y="105410"/>
                  </a:lnTo>
                  <a:lnTo>
                    <a:pt x="18161" y="145923"/>
                  </a:lnTo>
                  <a:lnTo>
                    <a:pt x="4572" y="190373"/>
                  </a:lnTo>
                  <a:lnTo>
                    <a:pt x="0" y="237363"/>
                  </a:lnTo>
                  <a:lnTo>
                    <a:pt x="1397" y="261493"/>
                  </a:lnTo>
                  <a:lnTo>
                    <a:pt x="11049" y="307213"/>
                  </a:lnTo>
                  <a:lnTo>
                    <a:pt x="29083" y="349123"/>
                  </a:lnTo>
                  <a:lnTo>
                    <a:pt x="54737" y="387096"/>
                  </a:lnTo>
                  <a:lnTo>
                    <a:pt x="86868" y="418846"/>
                  </a:lnTo>
                  <a:lnTo>
                    <a:pt x="124587" y="444246"/>
                  </a:lnTo>
                  <a:lnTo>
                    <a:pt x="167132" y="462026"/>
                  </a:lnTo>
                  <a:lnTo>
                    <a:pt x="213233" y="470916"/>
                  </a:lnTo>
                  <a:lnTo>
                    <a:pt x="261493" y="470916"/>
                  </a:lnTo>
                  <a:lnTo>
                    <a:pt x="307467" y="460756"/>
                  </a:lnTo>
                  <a:lnTo>
                    <a:pt x="369062" y="430276"/>
                  </a:lnTo>
                  <a:lnTo>
                    <a:pt x="403860" y="401066"/>
                  </a:lnTo>
                  <a:lnTo>
                    <a:pt x="432435" y="366776"/>
                  </a:lnTo>
                  <a:lnTo>
                    <a:pt x="454025" y="326263"/>
                  </a:lnTo>
                  <a:lnTo>
                    <a:pt x="467487" y="281813"/>
                  </a:lnTo>
                  <a:lnTo>
                    <a:pt x="472059" y="234823"/>
                  </a:lnTo>
                  <a:close/>
                </a:path>
              </a:pathLst>
            </a:custGeom>
            <a:solidFill>
              <a:srgbClr val="799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2276964" y="356057"/>
            <a:ext cx="761682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dirty="0"/>
              <a:t>Finite</a:t>
            </a:r>
            <a:r>
              <a:rPr sz="3600" spc="-65" dirty="0"/>
              <a:t> </a:t>
            </a:r>
            <a:r>
              <a:rPr sz="3600" spc="-20" dirty="0"/>
              <a:t>Representations</a:t>
            </a:r>
            <a:r>
              <a:rPr sz="3600" spc="-95" dirty="0"/>
              <a:t> </a:t>
            </a:r>
            <a:r>
              <a:rPr sz="3600" dirty="0"/>
              <a:t>of</a:t>
            </a:r>
            <a:r>
              <a:rPr sz="3600" spc="-75" dirty="0"/>
              <a:t> </a:t>
            </a:r>
            <a:r>
              <a:rPr sz="3600" spc="-11" dirty="0"/>
              <a:t>Languages</a:t>
            </a:r>
            <a:endParaRPr sz="3600"/>
          </a:p>
        </p:txBody>
      </p:sp>
      <p:sp>
        <p:nvSpPr>
          <p:cNvPr id="13" name="object 13"/>
          <p:cNvSpPr txBox="1"/>
          <p:nvPr/>
        </p:nvSpPr>
        <p:spPr>
          <a:xfrm>
            <a:off x="2021844" y="1001950"/>
            <a:ext cx="8137525" cy="4514056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46989" algn="ctr">
              <a:spcBef>
                <a:spcPts val="880"/>
              </a:spcBef>
            </a:pPr>
            <a:r>
              <a:rPr sz="1600" spc="-25" dirty="0">
                <a:solidFill>
                  <a:srgbClr val="799699"/>
                </a:solidFill>
                <a:latin typeface="Georgia"/>
                <a:cs typeface="Georgia"/>
              </a:rPr>
              <a:t>28</a:t>
            </a:r>
            <a:endParaRPr sz="1600">
              <a:latin typeface="Georgia"/>
              <a:cs typeface="Georgia"/>
            </a:endParaRPr>
          </a:p>
          <a:p>
            <a:pPr marL="324477" indent="-273678" algn="just">
              <a:spcBef>
                <a:spcPts val="991"/>
              </a:spcBef>
              <a:buClr>
                <a:srgbClr val="D16147"/>
              </a:buClr>
              <a:buSzPct val="85000"/>
              <a:buFont typeface="Wingdings"/>
              <a:buChar char=""/>
              <a:tabLst>
                <a:tab pos="324477" algn="l"/>
              </a:tabLst>
            </a:pPr>
            <a:r>
              <a:rPr sz="2000" b="1" dirty="0">
                <a:latin typeface="Cambria"/>
                <a:cs typeface="Cambria"/>
              </a:rPr>
              <a:t>Languages</a:t>
            </a:r>
            <a:r>
              <a:rPr sz="2000" b="1" spc="-80" dirty="0">
                <a:latin typeface="Cambria"/>
                <a:cs typeface="Cambria"/>
              </a:rPr>
              <a:t> </a:t>
            </a:r>
            <a:r>
              <a:rPr sz="2000" b="1" spc="-20" dirty="0">
                <a:latin typeface="Cambria"/>
                <a:cs typeface="Cambria"/>
              </a:rPr>
              <a:t>may</a:t>
            </a:r>
            <a:r>
              <a:rPr sz="2000" b="1" spc="-35" dirty="0">
                <a:latin typeface="Cambria"/>
                <a:cs typeface="Cambria"/>
              </a:rPr>
              <a:t> </a:t>
            </a:r>
            <a:r>
              <a:rPr sz="2000" b="1" dirty="0">
                <a:latin typeface="Cambria"/>
                <a:cs typeface="Cambria"/>
              </a:rPr>
              <a:t>be infinite</a:t>
            </a:r>
            <a:r>
              <a:rPr sz="2000" b="1" spc="-25" dirty="0">
                <a:latin typeface="Cambria"/>
                <a:cs typeface="Cambria"/>
              </a:rPr>
              <a:t> </a:t>
            </a:r>
            <a:r>
              <a:rPr sz="2000" b="1" dirty="0">
                <a:latin typeface="Cambria"/>
                <a:cs typeface="Cambria"/>
              </a:rPr>
              <a:t>sets</a:t>
            </a:r>
            <a:r>
              <a:rPr sz="2000" b="1" spc="-40" dirty="0">
                <a:latin typeface="Cambria"/>
                <a:cs typeface="Cambria"/>
              </a:rPr>
              <a:t> </a:t>
            </a:r>
            <a:r>
              <a:rPr sz="2000" b="1" dirty="0">
                <a:latin typeface="Cambria"/>
                <a:cs typeface="Cambria"/>
              </a:rPr>
              <a:t>of</a:t>
            </a:r>
            <a:r>
              <a:rPr sz="2000" b="1" spc="-15" dirty="0">
                <a:latin typeface="Cambria"/>
                <a:cs typeface="Cambria"/>
              </a:rPr>
              <a:t> </a:t>
            </a:r>
            <a:r>
              <a:rPr sz="2000" b="1" dirty="0">
                <a:latin typeface="Cambria"/>
                <a:cs typeface="Cambria"/>
              </a:rPr>
              <a:t>strings.</a:t>
            </a:r>
            <a:r>
              <a:rPr sz="2000" b="1" spc="-55" dirty="0">
                <a:latin typeface="Cambria"/>
                <a:cs typeface="Cambria"/>
              </a:rPr>
              <a:t> </a:t>
            </a:r>
            <a:r>
              <a:rPr sz="2000" b="1" spc="-91" dirty="0">
                <a:latin typeface="Cambria"/>
                <a:cs typeface="Cambria"/>
              </a:rPr>
              <a:t>We</a:t>
            </a:r>
            <a:r>
              <a:rPr sz="2000" b="1" spc="-55" dirty="0">
                <a:latin typeface="Cambria"/>
                <a:cs typeface="Cambria"/>
              </a:rPr>
              <a:t> </a:t>
            </a:r>
            <a:r>
              <a:rPr sz="2000" b="1" dirty="0">
                <a:latin typeface="Cambria"/>
                <a:cs typeface="Cambria"/>
              </a:rPr>
              <a:t>need</a:t>
            </a:r>
            <a:r>
              <a:rPr sz="2000" b="1" spc="20" dirty="0">
                <a:latin typeface="Cambria"/>
                <a:cs typeface="Cambria"/>
              </a:rPr>
              <a:t> </a:t>
            </a:r>
            <a:r>
              <a:rPr sz="2000" b="1" dirty="0">
                <a:latin typeface="Cambria"/>
                <a:cs typeface="Cambria"/>
              </a:rPr>
              <a:t>a</a:t>
            </a:r>
            <a:r>
              <a:rPr sz="2000" b="1" spc="-35" dirty="0">
                <a:latin typeface="Cambria"/>
                <a:cs typeface="Cambria"/>
              </a:rPr>
              <a:t> </a:t>
            </a:r>
            <a:r>
              <a:rPr sz="2000" b="1" dirty="0">
                <a:latin typeface="Cambria"/>
                <a:cs typeface="Cambria"/>
              </a:rPr>
              <a:t>finite</a:t>
            </a:r>
            <a:r>
              <a:rPr sz="2000" b="1" spc="-20" dirty="0">
                <a:latin typeface="Cambria"/>
                <a:cs typeface="Cambria"/>
              </a:rPr>
              <a:t> </a:t>
            </a:r>
            <a:r>
              <a:rPr sz="2000" b="1" spc="-11" dirty="0">
                <a:latin typeface="Cambria"/>
                <a:cs typeface="Cambria"/>
              </a:rPr>
              <a:t>notation</a:t>
            </a:r>
            <a:endParaRPr sz="2000">
              <a:latin typeface="Cambria"/>
              <a:cs typeface="Cambria"/>
            </a:endParaRPr>
          </a:p>
          <a:p>
            <a:pPr marL="324477">
              <a:spcBef>
                <a:spcPts val="5"/>
              </a:spcBef>
            </a:pPr>
            <a:r>
              <a:rPr sz="2000" b="1" dirty="0">
                <a:latin typeface="Cambria"/>
                <a:cs typeface="Cambria"/>
              </a:rPr>
              <a:t>for</a:t>
            </a:r>
            <a:r>
              <a:rPr sz="2000" b="1" spc="-60" dirty="0">
                <a:latin typeface="Cambria"/>
                <a:cs typeface="Cambria"/>
              </a:rPr>
              <a:t> </a:t>
            </a:r>
            <a:r>
              <a:rPr sz="2000" b="1" dirty="0">
                <a:latin typeface="Cambria"/>
                <a:cs typeface="Cambria"/>
              </a:rPr>
              <a:t>them.</a:t>
            </a:r>
            <a:r>
              <a:rPr sz="2000" b="1" spc="-75" dirty="0">
                <a:latin typeface="Cambria"/>
                <a:cs typeface="Cambria"/>
              </a:rPr>
              <a:t> </a:t>
            </a:r>
            <a:r>
              <a:rPr sz="2000" b="1" spc="-20" dirty="0">
                <a:latin typeface="Cambria"/>
                <a:cs typeface="Cambria"/>
              </a:rPr>
              <a:t>There</a:t>
            </a:r>
            <a:r>
              <a:rPr sz="2000" b="1" spc="-91" dirty="0">
                <a:latin typeface="Cambria"/>
                <a:cs typeface="Cambria"/>
              </a:rPr>
              <a:t> </a:t>
            </a:r>
            <a:r>
              <a:rPr sz="2000" b="1" dirty="0">
                <a:latin typeface="Cambria"/>
                <a:cs typeface="Cambria"/>
              </a:rPr>
              <a:t>are</a:t>
            </a:r>
            <a:r>
              <a:rPr sz="2000" b="1" spc="-35" dirty="0">
                <a:latin typeface="Cambria"/>
                <a:cs typeface="Cambria"/>
              </a:rPr>
              <a:t> </a:t>
            </a:r>
            <a:r>
              <a:rPr sz="2000" b="1" dirty="0">
                <a:latin typeface="Cambria"/>
                <a:cs typeface="Cambria"/>
              </a:rPr>
              <a:t>at</a:t>
            </a:r>
            <a:r>
              <a:rPr sz="2000" b="1" spc="-45" dirty="0">
                <a:latin typeface="Cambria"/>
                <a:cs typeface="Cambria"/>
              </a:rPr>
              <a:t> </a:t>
            </a:r>
            <a:r>
              <a:rPr sz="2000" b="1" dirty="0">
                <a:latin typeface="Cambria"/>
                <a:cs typeface="Cambria"/>
              </a:rPr>
              <a:t>least</a:t>
            </a:r>
            <a:r>
              <a:rPr sz="2000" b="1" spc="-51" dirty="0">
                <a:latin typeface="Cambria"/>
                <a:cs typeface="Cambria"/>
              </a:rPr>
              <a:t> </a:t>
            </a:r>
            <a:r>
              <a:rPr sz="2000" b="1" dirty="0">
                <a:latin typeface="Cambria"/>
                <a:cs typeface="Cambria"/>
              </a:rPr>
              <a:t>four</a:t>
            </a:r>
            <a:r>
              <a:rPr sz="2000" b="1" spc="-51" dirty="0">
                <a:latin typeface="Cambria"/>
                <a:cs typeface="Cambria"/>
              </a:rPr>
              <a:t> </a:t>
            </a:r>
            <a:r>
              <a:rPr sz="2000" b="1" spc="-65" dirty="0">
                <a:latin typeface="Cambria"/>
                <a:cs typeface="Cambria"/>
              </a:rPr>
              <a:t>ways</a:t>
            </a:r>
            <a:r>
              <a:rPr sz="2000" b="1" spc="-40" dirty="0">
                <a:latin typeface="Cambria"/>
                <a:cs typeface="Cambria"/>
              </a:rPr>
              <a:t> </a:t>
            </a:r>
            <a:r>
              <a:rPr sz="2000" b="1" dirty="0">
                <a:latin typeface="Cambria"/>
                <a:cs typeface="Cambria"/>
              </a:rPr>
              <a:t>to</a:t>
            </a:r>
            <a:r>
              <a:rPr sz="2000" b="1" spc="-71" dirty="0">
                <a:latin typeface="Cambria"/>
                <a:cs typeface="Cambria"/>
              </a:rPr>
              <a:t> </a:t>
            </a:r>
            <a:r>
              <a:rPr sz="2000" b="1" dirty="0">
                <a:latin typeface="Cambria"/>
                <a:cs typeface="Cambria"/>
              </a:rPr>
              <a:t>do</a:t>
            </a:r>
            <a:r>
              <a:rPr sz="2000" b="1" spc="-65" dirty="0">
                <a:latin typeface="Cambria"/>
                <a:cs typeface="Cambria"/>
              </a:rPr>
              <a:t> </a:t>
            </a:r>
            <a:r>
              <a:rPr sz="2000" b="1" spc="-11" dirty="0">
                <a:latin typeface="Cambria"/>
                <a:cs typeface="Cambria"/>
              </a:rPr>
              <a:t>this:</a:t>
            </a:r>
            <a:endParaRPr sz="2000">
              <a:latin typeface="Cambria"/>
              <a:cs typeface="Cambria"/>
            </a:endParaRPr>
          </a:p>
          <a:p>
            <a:pPr>
              <a:spcBef>
                <a:spcPts val="1075"/>
              </a:spcBef>
            </a:pPr>
            <a:endParaRPr sz="2000">
              <a:latin typeface="Cambria"/>
              <a:cs typeface="Cambria"/>
            </a:endParaRPr>
          </a:p>
          <a:p>
            <a:pPr marL="507987" marR="20954" indent="-457189" algn="just">
              <a:buClr>
                <a:srgbClr val="D16147"/>
              </a:buClr>
              <a:buSzPct val="85000"/>
              <a:buAutoNum type="arabicPeriod"/>
              <a:tabLst>
                <a:tab pos="507987" algn="l"/>
              </a:tabLst>
            </a:pPr>
            <a:r>
              <a:rPr sz="2000" dirty="0">
                <a:latin typeface="Cambria"/>
                <a:cs typeface="Cambria"/>
              </a:rPr>
              <a:t>Language</a:t>
            </a:r>
            <a:r>
              <a:rPr sz="2000" spc="331" dirty="0">
                <a:latin typeface="Cambria"/>
                <a:cs typeface="Cambria"/>
              </a:rPr>
              <a:t>  </a:t>
            </a:r>
            <a:r>
              <a:rPr sz="2000" dirty="0">
                <a:latin typeface="Cambria"/>
                <a:cs typeface="Cambria"/>
              </a:rPr>
              <a:t>generators.</a:t>
            </a:r>
            <a:r>
              <a:rPr sz="2000" spc="335" dirty="0">
                <a:latin typeface="Cambria"/>
                <a:cs typeface="Cambria"/>
              </a:rPr>
              <a:t>  </a:t>
            </a:r>
            <a:r>
              <a:rPr sz="2000" dirty="0">
                <a:latin typeface="Cambria"/>
                <a:cs typeface="Cambria"/>
              </a:rPr>
              <a:t>The</a:t>
            </a:r>
            <a:r>
              <a:rPr sz="2000" spc="340" dirty="0">
                <a:latin typeface="Cambria"/>
                <a:cs typeface="Cambria"/>
              </a:rPr>
              <a:t>  </a:t>
            </a:r>
            <a:r>
              <a:rPr sz="2000" dirty="0">
                <a:latin typeface="Cambria"/>
                <a:cs typeface="Cambria"/>
              </a:rPr>
              <a:t>language</a:t>
            </a:r>
            <a:r>
              <a:rPr sz="2000" spc="331" dirty="0">
                <a:latin typeface="Cambria"/>
                <a:cs typeface="Cambria"/>
              </a:rPr>
              <a:t>  </a:t>
            </a:r>
            <a:r>
              <a:rPr sz="2000" dirty="0">
                <a:latin typeface="Cambria"/>
                <a:cs typeface="Cambria"/>
              </a:rPr>
              <a:t>can</a:t>
            </a:r>
            <a:r>
              <a:rPr sz="2000" spc="335" dirty="0">
                <a:latin typeface="Cambria"/>
                <a:cs typeface="Cambria"/>
              </a:rPr>
              <a:t>  </a:t>
            </a:r>
            <a:r>
              <a:rPr sz="2000" dirty="0">
                <a:latin typeface="Cambria"/>
                <a:cs typeface="Cambria"/>
              </a:rPr>
              <a:t>be</a:t>
            </a:r>
            <a:r>
              <a:rPr sz="2000" spc="331" dirty="0">
                <a:latin typeface="Cambria"/>
                <a:cs typeface="Cambria"/>
              </a:rPr>
              <a:t>  </a:t>
            </a:r>
            <a:r>
              <a:rPr sz="2000" dirty="0">
                <a:latin typeface="Cambria"/>
                <a:cs typeface="Cambria"/>
              </a:rPr>
              <a:t>represented</a:t>
            </a:r>
            <a:r>
              <a:rPr sz="2000" spc="335" dirty="0">
                <a:latin typeface="Cambria"/>
                <a:cs typeface="Cambria"/>
              </a:rPr>
              <a:t>  </a:t>
            </a:r>
            <a:r>
              <a:rPr sz="2000" dirty="0">
                <a:latin typeface="Cambria"/>
                <a:cs typeface="Cambria"/>
              </a:rPr>
              <a:t>as</a:t>
            </a:r>
            <a:r>
              <a:rPr sz="2000" spc="331" dirty="0">
                <a:latin typeface="Cambria"/>
                <a:cs typeface="Cambria"/>
              </a:rPr>
              <a:t>  </a:t>
            </a:r>
            <a:r>
              <a:rPr sz="2000" spc="-51" dirty="0">
                <a:latin typeface="Cambria"/>
                <a:cs typeface="Cambria"/>
              </a:rPr>
              <a:t>a </a:t>
            </a:r>
            <a:r>
              <a:rPr sz="2000" dirty="0">
                <a:latin typeface="Cambria"/>
                <a:cs typeface="Cambria"/>
              </a:rPr>
              <a:t>mathematical</a:t>
            </a:r>
            <a:r>
              <a:rPr sz="2000" spc="43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sequence</a:t>
            </a:r>
            <a:r>
              <a:rPr sz="2000" spc="45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w1,</a:t>
            </a:r>
            <a:r>
              <a:rPr sz="2000" spc="45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w2,</a:t>
            </a:r>
            <a:r>
              <a:rPr sz="2000" spc="45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w3,…….</a:t>
            </a:r>
            <a:r>
              <a:rPr sz="2000" spc="44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such</a:t>
            </a:r>
            <a:r>
              <a:rPr sz="2000" spc="451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that</a:t>
            </a:r>
            <a:r>
              <a:rPr sz="2000" spc="45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the</a:t>
            </a:r>
            <a:r>
              <a:rPr sz="2000" spc="44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language</a:t>
            </a:r>
            <a:r>
              <a:rPr sz="2000" spc="451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is </a:t>
            </a:r>
            <a:r>
              <a:rPr sz="2000" dirty="0">
                <a:latin typeface="Cambria"/>
                <a:cs typeface="Cambria"/>
              </a:rPr>
              <a:t>equal</a:t>
            </a:r>
            <a:r>
              <a:rPr sz="2000" spc="10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to</a:t>
            </a:r>
            <a:r>
              <a:rPr sz="2000" spc="111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the</a:t>
            </a:r>
            <a:r>
              <a:rPr sz="2000" spc="11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{w1,</a:t>
            </a:r>
            <a:r>
              <a:rPr sz="2000" spc="14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w2,</a:t>
            </a:r>
            <a:r>
              <a:rPr sz="2000" spc="12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w3………}.</a:t>
            </a:r>
            <a:r>
              <a:rPr sz="2000" spc="12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Given</a:t>
            </a:r>
            <a:r>
              <a:rPr sz="2000" spc="10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an</a:t>
            </a:r>
            <a:r>
              <a:rPr sz="2000" spc="11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integer</a:t>
            </a:r>
            <a:r>
              <a:rPr sz="2000" spc="13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i,</a:t>
            </a:r>
            <a:r>
              <a:rPr sz="2000" spc="12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the</a:t>
            </a:r>
            <a:r>
              <a:rPr sz="2000" spc="12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generator</a:t>
            </a:r>
            <a:r>
              <a:rPr sz="2000" spc="125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will </a:t>
            </a:r>
            <a:r>
              <a:rPr sz="2000" spc="-11" dirty="0">
                <a:latin typeface="Cambria"/>
                <a:cs typeface="Cambria"/>
              </a:rPr>
              <a:t>produce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the</a:t>
            </a:r>
            <a:r>
              <a:rPr sz="2000" spc="-71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string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wi.</a:t>
            </a:r>
            <a:endParaRPr sz="2000">
              <a:latin typeface="Cambria"/>
              <a:cs typeface="Cambria"/>
            </a:endParaRPr>
          </a:p>
          <a:p>
            <a:pPr marL="507987" marR="17780" indent="-457189" algn="just">
              <a:spcBef>
                <a:spcPts val="505"/>
              </a:spcBef>
              <a:buClr>
                <a:srgbClr val="D16147"/>
              </a:buClr>
              <a:buSzPct val="85000"/>
              <a:buAutoNum type="arabicPeriod"/>
              <a:tabLst>
                <a:tab pos="507987" algn="l"/>
              </a:tabLst>
            </a:pPr>
            <a:r>
              <a:rPr sz="2000" dirty="0">
                <a:latin typeface="Cambria"/>
                <a:cs typeface="Cambria"/>
              </a:rPr>
              <a:t>Language</a:t>
            </a:r>
            <a:r>
              <a:rPr sz="2000" spc="391" dirty="0">
                <a:latin typeface="Cambria"/>
                <a:cs typeface="Cambria"/>
              </a:rPr>
              <a:t>  </a:t>
            </a:r>
            <a:r>
              <a:rPr sz="2000" dirty="0">
                <a:latin typeface="Cambria"/>
                <a:cs typeface="Cambria"/>
              </a:rPr>
              <a:t>acceptors.</a:t>
            </a:r>
            <a:r>
              <a:rPr sz="2000" spc="400" dirty="0">
                <a:latin typeface="Cambria"/>
                <a:cs typeface="Cambria"/>
              </a:rPr>
              <a:t>  </a:t>
            </a:r>
            <a:r>
              <a:rPr sz="2000" dirty="0">
                <a:latin typeface="Cambria"/>
                <a:cs typeface="Cambria"/>
              </a:rPr>
              <a:t>The</a:t>
            </a:r>
            <a:r>
              <a:rPr sz="2000" spc="405" dirty="0">
                <a:latin typeface="Cambria"/>
                <a:cs typeface="Cambria"/>
              </a:rPr>
              <a:t>  </a:t>
            </a:r>
            <a:r>
              <a:rPr sz="2000" dirty="0">
                <a:latin typeface="Cambria"/>
                <a:cs typeface="Cambria"/>
              </a:rPr>
              <a:t>language</a:t>
            </a:r>
            <a:r>
              <a:rPr sz="2000" spc="405" dirty="0">
                <a:latin typeface="Cambria"/>
                <a:cs typeface="Cambria"/>
              </a:rPr>
              <a:t>  </a:t>
            </a:r>
            <a:r>
              <a:rPr sz="2000" dirty="0">
                <a:latin typeface="Cambria"/>
                <a:cs typeface="Cambria"/>
              </a:rPr>
              <a:t>can</a:t>
            </a:r>
            <a:r>
              <a:rPr sz="2000" spc="400" dirty="0">
                <a:latin typeface="Cambria"/>
                <a:cs typeface="Cambria"/>
              </a:rPr>
              <a:t>  </a:t>
            </a:r>
            <a:r>
              <a:rPr sz="2000" dirty="0">
                <a:latin typeface="Cambria"/>
                <a:cs typeface="Cambria"/>
              </a:rPr>
              <a:t>be</a:t>
            </a:r>
            <a:r>
              <a:rPr sz="2000" spc="395" dirty="0">
                <a:latin typeface="Cambria"/>
                <a:cs typeface="Cambria"/>
              </a:rPr>
              <a:t>  </a:t>
            </a:r>
            <a:r>
              <a:rPr sz="2000" dirty="0">
                <a:latin typeface="Cambria"/>
                <a:cs typeface="Cambria"/>
              </a:rPr>
              <a:t>represented</a:t>
            </a:r>
            <a:r>
              <a:rPr sz="2000" spc="400" dirty="0">
                <a:latin typeface="Cambria"/>
                <a:cs typeface="Cambria"/>
              </a:rPr>
              <a:t>  </a:t>
            </a:r>
            <a:r>
              <a:rPr sz="2000" dirty="0">
                <a:latin typeface="Cambria"/>
                <a:cs typeface="Cambria"/>
              </a:rPr>
              <a:t>as</a:t>
            </a:r>
            <a:r>
              <a:rPr sz="2000" spc="400" dirty="0">
                <a:latin typeface="Cambria"/>
                <a:cs typeface="Cambria"/>
              </a:rPr>
              <a:t>  </a:t>
            </a:r>
            <a:r>
              <a:rPr sz="2000" spc="-51" dirty="0">
                <a:latin typeface="Cambria"/>
                <a:cs typeface="Cambria"/>
              </a:rPr>
              <a:t>a </a:t>
            </a:r>
            <a:r>
              <a:rPr sz="2000" dirty="0">
                <a:latin typeface="Cambria"/>
                <a:cs typeface="Cambria"/>
              </a:rPr>
              <a:t>mathematical</a:t>
            </a:r>
            <a:r>
              <a:rPr sz="2000" spc="8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predicate,</a:t>
            </a:r>
            <a:r>
              <a:rPr sz="2000" spc="10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</a:t>
            </a:r>
            <a:r>
              <a:rPr sz="2000" spc="10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membership</a:t>
            </a:r>
            <a:r>
              <a:rPr sz="2000" spc="100" dirty="0">
                <a:latin typeface="Cambria"/>
                <a:cs typeface="Cambria"/>
              </a:rPr>
              <a:t> </a:t>
            </a:r>
            <a:r>
              <a:rPr sz="2000" spc="-35" dirty="0">
                <a:latin typeface="Cambria"/>
                <a:cs typeface="Cambria"/>
              </a:rPr>
              <a:t>tester.</a:t>
            </a:r>
            <a:r>
              <a:rPr sz="2000" spc="8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Given</a:t>
            </a:r>
            <a:r>
              <a:rPr sz="2000" spc="8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</a:t>
            </a:r>
            <a:r>
              <a:rPr sz="2000" spc="9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string,</a:t>
            </a:r>
            <a:r>
              <a:rPr sz="2000" spc="10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this</a:t>
            </a:r>
            <a:r>
              <a:rPr sz="2000" spc="100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will </a:t>
            </a:r>
            <a:r>
              <a:rPr sz="2000" dirty="0">
                <a:latin typeface="Cambria"/>
                <a:cs typeface="Cambria"/>
              </a:rPr>
              <a:t>tell</a:t>
            </a:r>
            <a:r>
              <a:rPr sz="2000" spc="-7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if</a:t>
            </a:r>
            <a:r>
              <a:rPr sz="2000" spc="-6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the</a:t>
            </a:r>
            <a:r>
              <a:rPr sz="2000" spc="-51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string</a:t>
            </a:r>
            <a:r>
              <a:rPr sz="2000" spc="-31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is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in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the</a:t>
            </a:r>
            <a:r>
              <a:rPr sz="2000" spc="-80" dirty="0">
                <a:latin typeface="Cambria"/>
                <a:cs typeface="Cambria"/>
              </a:rPr>
              <a:t> </a:t>
            </a:r>
            <a:r>
              <a:rPr sz="2000" spc="-11" dirty="0">
                <a:latin typeface="Cambria"/>
                <a:cs typeface="Cambria"/>
              </a:rPr>
              <a:t>language.</a:t>
            </a:r>
            <a:endParaRPr sz="2000">
              <a:latin typeface="Cambria"/>
              <a:cs typeface="Cambria"/>
            </a:endParaRPr>
          </a:p>
          <a:p>
            <a:pPr marL="507353" indent="-456554" algn="just">
              <a:spcBef>
                <a:spcPts val="505"/>
              </a:spcBef>
              <a:buClr>
                <a:srgbClr val="D16147"/>
              </a:buClr>
              <a:buSzPct val="85000"/>
              <a:buAutoNum type="arabicPeriod"/>
              <a:tabLst>
                <a:tab pos="507353" algn="l"/>
              </a:tabLst>
            </a:pPr>
            <a:r>
              <a:rPr sz="2000" spc="-11" dirty="0">
                <a:latin typeface="Cambria"/>
                <a:cs typeface="Cambria"/>
              </a:rPr>
              <a:t>Mathematical</a:t>
            </a:r>
            <a:r>
              <a:rPr sz="2000" spc="-85" dirty="0">
                <a:latin typeface="Cambria"/>
                <a:cs typeface="Cambria"/>
              </a:rPr>
              <a:t> </a:t>
            </a:r>
            <a:r>
              <a:rPr sz="2000" spc="-11" dirty="0">
                <a:latin typeface="Cambria"/>
                <a:cs typeface="Cambria"/>
              </a:rPr>
              <a:t>descriptions,</a:t>
            </a:r>
            <a:r>
              <a:rPr sz="2000" spc="11" dirty="0">
                <a:latin typeface="Cambria"/>
                <a:cs typeface="Cambria"/>
              </a:rPr>
              <a:t> </a:t>
            </a:r>
            <a:r>
              <a:rPr sz="2000" spc="-11" dirty="0">
                <a:latin typeface="Cambria"/>
                <a:cs typeface="Cambria"/>
              </a:rPr>
              <a:t>like</a:t>
            </a:r>
            <a:r>
              <a:rPr sz="2000" spc="-8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{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</a:t>
            </a:r>
            <a:r>
              <a:rPr sz="2025" baseline="20576" dirty="0">
                <a:latin typeface="Cambria"/>
                <a:cs typeface="Cambria"/>
              </a:rPr>
              <a:t>n</a:t>
            </a:r>
            <a:r>
              <a:rPr sz="2025" spc="120" baseline="20576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b</a:t>
            </a:r>
            <a:r>
              <a:rPr sz="2025" baseline="20576" dirty="0">
                <a:latin typeface="Cambria"/>
                <a:cs typeface="Cambria"/>
              </a:rPr>
              <a:t>n</a:t>
            </a:r>
            <a:r>
              <a:rPr sz="2025" spc="172" baseline="20576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:</a:t>
            </a:r>
            <a:r>
              <a:rPr sz="2000" spc="-51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n&gt;=0</a:t>
            </a:r>
            <a:r>
              <a:rPr sz="2000" spc="31" dirty="0">
                <a:latin typeface="Cambria"/>
                <a:cs typeface="Cambria"/>
              </a:rPr>
              <a:t> </a:t>
            </a:r>
            <a:r>
              <a:rPr sz="2000" spc="-51" dirty="0">
                <a:latin typeface="Cambria"/>
                <a:cs typeface="Cambria"/>
              </a:rPr>
              <a:t>}</a:t>
            </a:r>
            <a:endParaRPr sz="2000">
              <a:latin typeface="Cambria"/>
              <a:cs typeface="Cambria"/>
            </a:endParaRPr>
          </a:p>
          <a:p>
            <a:pPr marL="507353" indent="-456554" algn="just">
              <a:spcBef>
                <a:spcPts val="495"/>
              </a:spcBef>
              <a:buClr>
                <a:srgbClr val="D16147"/>
              </a:buClr>
              <a:buSzPct val="85000"/>
              <a:buAutoNum type="arabicPeriod"/>
              <a:tabLst>
                <a:tab pos="507353" algn="l"/>
              </a:tabLst>
            </a:pPr>
            <a:r>
              <a:rPr sz="2000" dirty="0">
                <a:latin typeface="Cambria"/>
                <a:cs typeface="Cambria"/>
              </a:rPr>
              <a:t>Explicit</a:t>
            </a:r>
            <a:r>
              <a:rPr sz="2000" spc="-10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listings,</a:t>
            </a:r>
            <a:r>
              <a:rPr sz="2000" spc="-85" dirty="0">
                <a:latin typeface="Cambria"/>
                <a:cs typeface="Cambria"/>
              </a:rPr>
              <a:t> </a:t>
            </a:r>
            <a:r>
              <a:rPr sz="2000" spc="-11" dirty="0">
                <a:latin typeface="Cambria"/>
                <a:cs typeface="Cambria"/>
              </a:rPr>
              <a:t>like</a:t>
            </a:r>
            <a:r>
              <a:rPr sz="2000" spc="-8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{0,</a:t>
            </a:r>
            <a:r>
              <a:rPr sz="2000" spc="-51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1,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01,</a:t>
            </a:r>
            <a:r>
              <a:rPr sz="2000" spc="-11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10}.</a:t>
            </a:r>
            <a:endParaRPr sz="2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76400" y="6697669"/>
            <a:ext cx="8839200" cy="8255"/>
          </a:xfrm>
          <a:custGeom>
            <a:avLst/>
            <a:gdLst/>
            <a:ahLst/>
            <a:cxnLst/>
            <a:rect l="l" t="t" r="r" b="b"/>
            <a:pathLst>
              <a:path w="8839200" h="8254">
                <a:moveTo>
                  <a:pt x="0" y="7937"/>
                </a:moveTo>
                <a:lnTo>
                  <a:pt x="8839200" y="7937"/>
                </a:lnTo>
                <a:lnTo>
                  <a:pt x="8839200" y="0"/>
                </a:lnTo>
                <a:lnTo>
                  <a:pt x="0" y="0"/>
                </a:lnTo>
                <a:lnTo>
                  <a:pt x="0" y="7937"/>
                </a:lnTo>
                <a:close/>
              </a:path>
            </a:pathLst>
          </a:custGeom>
          <a:solidFill>
            <a:srgbClr val="C5D1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76400" y="1393957"/>
            <a:ext cx="8839200" cy="4994911"/>
          </a:xfrm>
          <a:custGeom>
            <a:avLst/>
            <a:gdLst/>
            <a:ahLst/>
            <a:cxnLst/>
            <a:rect l="l" t="t" r="r" b="b"/>
            <a:pathLst>
              <a:path w="8839200" h="4994910">
                <a:moveTo>
                  <a:pt x="0" y="4994656"/>
                </a:moveTo>
                <a:lnTo>
                  <a:pt x="8839200" y="4994656"/>
                </a:lnTo>
                <a:lnTo>
                  <a:pt x="8839200" y="0"/>
                </a:lnTo>
                <a:lnTo>
                  <a:pt x="0" y="0"/>
                </a:lnTo>
                <a:lnTo>
                  <a:pt x="0" y="4994656"/>
                </a:lnTo>
                <a:close/>
              </a:path>
            </a:pathLst>
          </a:custGeom>
          <a:solidFill>
            <a:srgbClr val="C5D1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4000" y="6705599"/>
            <a:ext cx="9144000" cy="152400"/>
          </a:xfrm>
          <a:custGeom>
            <a:avLst/>
            <a:gdLst/>
            <a:ahLst/>
            <a:cxnLst/>
            <a:rect l="l" t="t" r="r" b="b"/>
            <a:pathLst>
              <a:path w="9144000" h="152400">
                <a:moveTo>
                  <a:pt x="9144000" y="0"/>
                </a:moveTo>
                <a:lnTo>
                  <a:pt x="0" y="0"/>
                </a:lnTo>
                <a:lnTo>
                  <a:pt x="0" y="152400"/>
                </a:lnTo>
                <a:lnTo>
                  <a:pt x="9144000" y="1524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1524000" y="0"/>
            <a:ext cx="9144000" cy="6858000"/>
            <a:chOff x="0" y="0"/>
            <a:chExt cx="9144000" cy="6858000"/>
          </a:xfrm>
        </p:grpSpPr>
        <p:sp>
          <p:nvSpPr>
            <p:cNvPr id="6" name="object 6"/>
            <p:cNvSpPr/>
            <p:nvPr/>
          </p:nvSpPr>
          <p:spPr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l" t="t" r="r" b="b"/>
              <a:pathLst>
                <a:path w="9144000" h="6858000">
                  <a:moveTo>
                    <a:pt x="9144000" y="0"/>
                  </a:moveTo>
                  <a:lnTo>
                    <a:pt x="8991600" y="0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1393952"/>
                  </a:lnTo>
                  <a:lnTo>
                    <a:pt x="0" y="6858000"/>
                  </a:lnTo>
                  <a:lnTo>
                    <a:pt x="152400" y="6858000"/>
                  </a:lnTo>
                  <a:lnTo>
                    <a:pt x="152400" y="1393952"/>
                  </a:lnTo>
                  <a:lnTo>
                    <a:pt x="8991600" y="1393952"/>
                  </a:lnTo>
                  <a:lnTo>
                    <a:pt x="8991600" y="6858000"/>
                  </a:lnTo>
                  <a:lnTo>
                    <a:pt x="9144000" y="6858000"/>
                  </a:lnTo>
                  <a:lnTo>
                    <a:pt x="9144000" y="139395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9352" y="6388608"/>
              <a:ext cx="8832850" cy="309245"/>
            </a:xfrm>
            <a:custGeom>
              <a:avLst/>
              <a:gdLst/>
              <a:ahLst/>
              <a:cxnLst/>
              <a:rect l="l" t="t" r="r" b="b"/>
              <a:pathLst>
                <a:path w="8832850" h="309245">
                  <a:moveTo>
                    <a:pt x="8832723" y="0"/>
                  </a:moveTo>
                  <a:lnTo>
                    <a:pt x="0" y="0"/>
                  </a:lnTo>
                  <a:lnTo>
                    <a:pt x="0" y="309054"/>
                  </a:lnTo>
                  <a:lnTo>
                    <a:pt x="8832723" y="309054"/>
                  </a:lnTo>
                  <a:lnTo>
                    <a:pt x="8832723" y="0"/>
                  </a:lnTo>
                  <a:close/>
                </a:path>
              </a:pathLst>
            </a:custGeom>
            <a:solidFill>
              <a:srgbClr val="8AAC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2400" y="155447"/>
              <a:ext cx="8832850" cy="6546850"/>
            </a:xfrm>
            <a:custGeom>
              <a:avLst/>
              <a:gdLst/>
              <a:ahLst/>
              <a:cxnLst/>
              <a:rect l="l" t="t" r="r" b="b"/>
              <a:pathLst>
                <a:path w="8832850" h="6546850">
                  <a:moveTo>
                    <a:pt x="0" y="6546723"/>
                  </a:moveTo>
                  <a:lnTo>
                    <a:pt x="8832723" y="6546723"/>
                  </a:lnTo>
                  <a:lnTo>
                    <a:pt x="8832723" y="0"/>
                  </a:lnTo>
                  <a:lnTo>
                    <a:pt x="0" y="0"/>
                  </a:lnTo>
                  <a:lnTo>
                    <a:pt x="0" y="6546723"/>
                  </a:lnTo>
                  <a:close/>
                </a:path>
              </a:pathLst>
            </a:custGeom>
            <a:ln w="9144">
              <a:solidFill>
                <a:srgbClr val="7996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2400" y="1277111"/>
              <a:ext cx="8832850" cy="0"/>
            </a:xfrm>
            <a:custGeom>
              <a:avLst/>
              <a:gdLst/>
              <a:ahLst/>
              <a:cxnLst/>
              <a:rect l="l" t="t" r="r" b="b"/>
              <a:pathLst>
                <a:path w="8832850">
                  <a:moveTo>
                    <a:pt x="0" y="0"/>
                  </a:moveTo>
                  <a:lnTo>
                    <a:pt x="8832723" y="0"/>
                  </a:lnTo>
                </a:path>
              </a:pathLst>
            </a:custGeom>
            <a:ln w="9144">
              <a:solidFill>
                <a:srgbClr val="79969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67200" y="955547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255397" y="3937"/>
                  </a:lnTo>
                  <a:lnTo>
                    <a:pt x="208407" y="15493"/>
                  </a:lnTo>
                  <a:lnTo>
                    <a:pt x="164719" y="34036"/>
                  </a:lnTo>
                  <a:lnTo>
                    <a:pt x="124840" y="58800"/>
                  </a:lnTo>
                  <a:lnTo>
                    <a:pt x="89280" y="89280"/>
                  </a:lnTo>
                  <a:lnTo>
                    <a:pt x="58800" y="124713"/>
                  </a:lnTo>
                  <a:lnTo>
                    <a:pt x="34036" y="164718"/>
                  </a:lnTo>
                  <a:lnTo>
                    <a:pt x="15494" y="208406"/>
                  </a:lnTo>
                  <a:lnTo>
                    <a:pt x="3937" y="255397"/>
                  </a:lnTo>
                  <a:lnTo>
                    <a:pt x="0" y="304800"/>
                  </a:lnTo>
                  <a:lnTo>
                    <a:pt x="3937" y="354202"/>
                  </a:lnTo>
                  <a:lnTo>
                    <a:pt x="15494" y="401065"/>
                  </a:lnTo>
                  <a:lnTo>
                    <a:pt x="34036" y="444880"/>
                  </a:lnTo>
                  <a:lnTo>
                    <a:pt x="58800" y="484759"/>
                  </a:lnTo>
                  <a:lnTo>
                    <a:pt x="89280" y="520318"/>
                  </a:lnTo>
                  <a:lnTo>
                    <a:pt x="124840" y="550799"/>
                  </a:lnTo>
                  <a:lnTo>
                    <a:pt x="164719" y="575563"/>
                  </a:lnTo>
                  <a:lnTo>
                    <a:pt x="208534" y="594105"/>
                  </a:lnTo>
                  <a:lnTo>
                    <a:pt x="255397" y="605663"/>
                  </a:lnTo>
                  <a:lnTo>
                    <a:pt x="304800" y="609600"/>
                  </a:lnTo>
                  <a:lnTo>
                    <a:pt x="354202" y="605663"/>
                  </a:lnTo>
                  <a:lnTo>
                    <a:pt x="401065" y="594105"/>
                  </a:lnTo>
                  <a:lnTo>
                    <a:pt x="444880" y="575563"/>
                  </a:lnTo>
                  <a:lnTo>
                    <a:pt x="484759" y="550799"/>
                  </a:lnTo>
                  <a:lnTo>
                    <a:pt x="520319" y="520318"/>
                  </a:lnTo>
                  <a:lnTo>
                    <a:pt x="550799" y="484759"/>
                  </a:lnTo>
                  <a:lnTo>
                    <a:pt x="575563" y="444880"/>
                  </a:lnTo>
                  <a:lnTo>
                    <a:pt x="594105" y="401065"/>
                  </a:lnTo>
                  <a:lnTo>
                    <a:pt x="605536" y="354202"/>
                  </a:lnTo>
                  <a:lnTo>
                    <a:pt x="609600" y="304800"/>
                  </a:lnTo>
                  <a:lnTo>
                    <a:pt x="605536" y="255397"/>
                  </a:lnTo>
                  <a:lnTo>
                    <a:pt x="593978" y="208406"/>
                  </a:lnTo>
                  <a:lnTo>
                    <a:pt x="575563" y="164718"/>
                  </a:lnTo>
                  <a:lnTo>
                    <a:pt x="550799" y="124713"/>
                  </a:lnTo>
                  <a:lnTo>
                    <a:pt x="520319" y="89280"/>
                  </a:lnTo>
                  <a:lnTo>
                    <a:pt x="484759" y="58800"/>
                  </a:lnTo>
                  <a:lnTo>
                    <a:pt x="444880" y="34036"/>
                  </a:lnTo>
                  <a:lnTo>
                    <a:pt x="401065" y="15493"/>
                  </a:lnTo>
                  <a:lnTo>
                    <a:pt x="354202" y="3937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335780" y="1025651"/>
              <a:ext cx="472440" cy="471170"/>
            </a:xfrm>
            <a:custGeom>
              <a:avLst/>
              <a:gdLst/>
              <a:ahLst/>
              <a:cxnLst/>
              <a:rect l="l" t="t" r="r" b="b"/>
              <a:pathLst>
                <a:path w="472439" h="471169">
                  <a:moveTo>
                    <a:pt x="438023" y="234823"/>
                  </a:moveTo>
                  <a:lnTo>
                    <a:pt x="437261" y="215773"/>
                  </a:lnTo>
                  <a:lnTo>
                    <a:pt x="429260" y="176403"/>
                  </a:lnTo>
                  <a:lnTo>
                    <a:pt x="421132" y="156768"/>
                  </a:lnTo>
                  <a:lnTo>
                    <a:pt x="421132" y="237363"/>
                  </a:lnTo>
                  <a:lnTo>
                    <a:pt x="420116" y="256413"/>
                  </a:lnTo>
                  <a:lnTo>
                    <a:pt x="406146" y="309753"/>
                  </a:lnTo>
                  <a:lnTo>
                    <a:pt x="378206" y="354203"/>
                  </a:lnTo>
                  <a:lnTo>
                    <a:pt x="338709" y="389636"/>
                  </a:lnTo>
                  <a:lnTo>
                    <a:pt x="272161" y="417576"/>
                  </a:lnTo>
                  <a:lnTo>
                    <a:pt x="234696" y="421386"/>
                  </a:lnTo>
                  <a:lnTo>
                    <a:pt x="215646" y="420116"/>
                  </a:lnTo>
                  <a:lnTo>
                    <a:pt x="162941" y="406146"/>
                  </a:lnTo>
                  <a:lnTo>
                    <a:pt x="117348" y="378206"/>
                  </a:lnTo>
                  <a:lnTo>
                    <a:pt x="81788" y="337693"/>
                  </a:lnTo>
                  <a:lnTo>
                    <a:pt x="58801" y="289433"/>
                  </a:lnTo>
                  <a:lnTo>
                    <a:pt x="50927" y="234823"/>
                  </a:lnTo>
                  <a:lnTo>
                    <a:pt x="51943" y="215773"/>
                  </a:lnTo>
                  <a:lnTo>
                    <a:pt x="65913" y="162433"/>
                  </a:lnTo>
                  <a:lnTo>
                    <a:pt x="93853" y="117983"/>
                  </a:lnTo>
                  <a:lnTo>
                    <a:pt x="133477" y="82550"/>
                  </a:lnTo>
                  <a:lnTo>
                    <a:pt x="182118" y="59690"/>
                  </a:lnTo>
                  <a:lnTo>
                    <a:pt x="237363" y="50800"/>
                  </a:lnTo>
                  <a:lnTo>
                    <a:pt x="256413" y="52070"/>
                  </a:lnTo>
                  <a:lnTo>
                    <a:pt x="340614" y="83820"/>
                  </a:lnTo>
                  <a:lnTo>
                    <a:pt x="379730" y="119253"/>
                  </a:lnTo>
                  <a:lnTo>
                    <a:pt x="407162" y="164973"/>
                  </a:lnTo>
                  <a:lnTo>
                    <a:pt x="420370" y="218313"/>
                  </a:lnTo>
                  <a:lnTo>
                    <a:pt x="421132" y="237363"/>
                  </a:lnTo>
                  <a:lnTo>
                    <a:pt x="421132" y="156768"/>
                  </a:lnTo>
                  <a:lnTo>
                    <a:pt x="392303" y="107950"/>
                  </a:lnTo>
                  <a:lnTo>
                    <a:pt x="364998" y="81280"/>
                  </a:lnTo>
                  <a:lnTo>
                    <a:pt x="332867" y="58420"/>
                  </a:lnTo>
                  <a:lnTo>
                    <a:pt x="296545" y="43180"/>
                  </a:lnTo>
                  <a:lnTo>
                    <a:pt x="257175" y="35560"/>
                  </a:lnTo>
                  <a:lnTo>
                    <a:pt x="236347" y="34290"/>
                  </a:lnTo>
                  <a:lnTo>
                    <a:pt x="195707" y="38100"/>
                  </a:lnTo>
                  <a:lnTo>
                    <a:pt x="157861" y="49530"/>
                  </a:lnTo>
                  <a:lnTo>
                    <a:pt x="123317" y="68580"/>
                  </a:lnTo>
                  <a:lnTo>
                    <a:pt x="93345" y="92710"/>
                  </a:lnTo>
                  <a:lnTo>
                    <a:pt x="68707" y="123063"/>
                  </a:lnTo>
                  <a:lnTo>
                    <a:pt x="50038" y="157353"/>
                  </a:lnTo>
                  <a:lnTo>
                    <a:pt x="38100" y="195453"/>
                  </a:lnTo>
                  <a:lnTo>
                    <a:pt x="34036" y="234823"/>
                  </a:lnTo>
                  <a:lnTo>
                    <a:pt x="34798" y="256413"/>
                  </a:lnTo>
                  <a:lnTo>
                    <a:pt x="42799" y="295783"/>
                  </a:lnTo>
                  <a:lnTo>
                    <a:pt x="58166" y="331343"/>
                  </a:lnTo>
                  <a:lnTo>
                    <a:pt x="79756" y="364236"/>
                  </a:lnTo>
                  <a:lnTo>
                    <a:pt x="107188" y="390906"/>
                  </a:lnTo>
                  <a:lnTo>
                    <a:pt x="139319" y="413766"/>
                  </a:lnTo>
                  <a:lnTo>
                    <a:pt x="175641" y="429006"/>
                  </a:lnTo>
                  <a:lnTo>
                    <a:pt x="214884" y="436626"/>
                  </a:lnTo>
                  <a:lnTo>
                    <a:pt x="235585" y="437896"/>
                  </a:lnTo>
                  <a:lnTo>
                    <a:pt x="256286" y="436626"/>
                  </a:lnTo>
                  <a:lnTo>
                    <a:pt x="295783" y="429006"/>
                  </a:lnTo>
                  <a:lnTo>
                    <a:pt x="364363" y="392176"/>
                  </a:lnTo>
                  <a:lnTo>
                    <a:pt x="391795" y="364236"/>
                  </a:lnTo>
                  <a:lnTo>
                    <a:pt x="413512" y="332613"/>
                  </a:lnTo>
                  <a:lnTo>
                    <a:pt x="429006" y="297053"/>
                  </a:lnTo>
                  <a:lnTo>
                    <a:pt x="437134" y="257683"/>
                  </a:lnTo>
                  <a:lnTo>
                    <a:pt x="438023" y="234823"/>
                  </a:lnTo>
                  <a:close/>
                </a:path>
                <a:path w="472439" h="471169">
                  <a:moveTo>
                    <a:pt x="472059" y="234823"/>
                  </a:moveTo>
                  <a:lnTo>
                    <a:pt x="470662" y="210693"/>
                  </a:lnTo>
                  <a:lnTo>
                    <a:pt x="461137" y="164973"/>
                  </a:lnTo>
                  <a:lnTo>
                    <a:pt x="455041" y="150914"/>
                  </a:lnTo>
                  <a:lnTo>
                    <a:pt x="455041" y="234823"/>
                  </a:lnTo>
                  <a:lnTo>
                    <a:pt x="455041" y="237363"/>
                  </a:lnTo>
                  <a:lnTo>
                    <a:pt x="450723" y="279273"/>
                  </a:lnTo>
                  <a:lnTo>
                    <a:pt x="438150" y="321183"/>
                  </a:lnTo>
                  <a:lnTo>
                    <a:pt x="417830" y="357886"/>
                  </a:lnTo>
                  <a:lnTo>
                    <a:pt x="391287" y="390906"/>
                  </a:lnTo>
                  <a:lnTo>
                    <a:pt x="358902" y="417576"/>
                  </a:lnTo>
                  <a:lnTo>
                    <a:pt x="321691" y="437896"/>
                  </a:lnTo>
                  <a:lnTo>
                    <a:pt x="280543" y="450596"/>
                  </a:lnTo>
                  <a:lnTo>
                    <a:pt x="236347" y="454406"/>
                  </a:lnTo>
                  <a:lnTo>
                    <a:pt x="213995" y="453136"/>
                  </a:lnTo>
                  <a:lnTo>
                    <a:pt x="171323" y="445516"/>
                  </a:lnTo>
                  <a:lnTo>
                    <a:pt x="131953" y="429006"/>
                  </a:lnTo>
                  <a:lnTo>
                    <a:pt x="97028" y="404876"/>
                  </a:lnTo>
                  <a:lnTo>
                    <a:pt x="67310" y="375666"/>
                  </a:lnTo>
                  <a:lnTo>
                    <a:pt x="43561" y="340233"/>
                  </a:lnTo>
                  <a:lnTo>
                    <a:pt x="26924" y="302133"/>
                  </a:lnTo>
                  <a:lnTo>
                    <a:pt x="18034" y="258953"/>
                  </a:lnTo>
                  <a:lnTo>
                    <a:pt x="17018" y="234823"/>
                  </a:lnTo>
                  <a:lnTo>
                    <a:pt x="21336" y="192913"/>
                  </a:lnTo>
                  <a:lnTo>
                    <a:pt x="34036" y="151003"/>
                  </a:lnTo>
                  <a:lnTo>
                    <a:pt x="54229" y="114300"/>
                  </a:lnTo>
                  <a:lnTo>
                    <a:pt x="80899" y="81280"/>
                  </a:lnTo>
                  <a:lnTo>
                    <a:pt x="113284" y="54610"/>
                  </a:lnTo>
                  <a:lnTo>
                    <a:pt x="150495" y="34290"/>
                  </a:lnTo>
                  <a:lnTo>
                    <a:pt x="191516" y="21590"/>
                  </a:lnTo>
                  <a:lnTo>
                    <a:pt x="235585" y="17780"/>
                  </a:lnTo>
                  <a:lnTo>
                    <a:pt x="258064" y="19050"/>
                  </a:lnTo>
                  <a:lnTo>
                    <a:pt x="320929" y="34290"/>
                  </a:lnTo>
                  <a:lnTo>
                    <a:pt x="358267" y="54610"/>
                  </a:lnTo>
                  <a:lnTo>
                    <a:pt x="390652" y="81280"/>
                  </a:lnTo>
                  <a:lnTo>
                    <a:pt x="417449" y="113030"/>
                  </a:lnTo>
                  <a:lnTo>
                    <a:pt x="437769" y="151003"/>
                  </a:lnTo>
                  <a:lnTo>
                    <a:pt x="450596" y="191643"/>
                  </a:lnTo>
                  <a:lnTo>
                    <a:pt x="455041" y="234823"/>
                  </a:lnTo>
                  <a:lnTo>
                    <a:pt x="455041" y="150914"/>
                  </a:lnTo>
                  <a:lnTo>
                    <a:pt x="417322" y="85090"/>
                  </a:lnTo>
                  <a:lnTo>
                    <a:pt x="385191" y="53340"/>
                  </a:lnTo>
                  <a:lnTo>
                    <a:pt x="347599" y="27940"/>
                  </a:lnTo>
                  <a:lnTo>
                    <a:pt x="304927" y="10160"/>
                  </a:lnTo>
                  <a:lnTo>
                    <a:pt x="258826" y="1270"/>
                  </a:lnTo>
                  <a:lnTo>
                    <a:pt x="234696" y="0"/>
                  </a:lnTo>
                  <a:lnTo>
                    <a:pt x="187325" y="5080"/>
                  </a:lnTo>
                  <a:lnTo>
                    <a:pt x="143129" y="19050"/>
                  </a:lnTo>
                  <a:lnTo>
                    <a:pt x="103124" y="41910"/>
                  </a:lnTo>
                  <a:lnTo>
                    <a:pt x="68453" y="69850"/>
                  </a:lnTo>
                  <a:lnTo>
                    <a:pt x="39624" y="105410"/>
                  </a:lnTo>
                  <a:lnTo>
                    <a:pt x="18161" y="145923"/>
                  </a:lnTo>
                  <a:lnTo>
                    <a:pt x="4572" y="190373"/>
                  </a:lnTo>
                  <a:lnTo>
                    <a:pt x="0" y="237363"/>
                  </a:lnTo>
                  <a:lnTo>
                    <a:pt x="1397" y="261493"/>
                  </a:lnTo>
                  <a:lnTo>
                    <a:pt x="11049" y="307213"/>
                  </a:lnTo>
                  <a:lnTo>
                    <a:pt x="29083" y="349123"/>
                  </a:lnTo>
                  <a:lnTo>
                    <a:pt x="54737" y="387096"/>
                  </a:lnTo>
                  <a:lnTo>
                    <a:pt x="86868" y="418846"/>
                  </a:lnTo>
                  <a:lnTo>
                    <a:pt x="124587" y="444246"/>
                  </a:lnTo>
                  <a:lnTo>
                    <a:pt x="167132" y="462026"/>
                  </a:lnTo>
                  <a:lnTo>
                    <a:pt x="213233" y="470916"/>
                  </a:lnTo>
                  <a:lnTo>
                    <a:pt x="261493" y="470916"/>
                  </a:lnTo>
                  <a:lnTo>
                    <a:pt x="307467" y="460756"/>
                  </a:lnTo>
                  <a:lnTo>
                    <a:pt x="369062" y="430276"/>
                  </a:lnTo>
                  <a:lnTo>
                    <a:pt x="403860" y="401066"/>
                  </a:lnTo>
                  <a:lnTo>
                    <a:pt x="432435" y="366776"/>
                  </a:lnTo>
                  <a:lnTo>
                    <a:pt x="454025" y="326263"/>
                  </a:lnTo>
                  <a:lnTo>
                    <a:pt x="467487" y="281813"/>
                  </a:lnTo>
                  <a:lnTo>
                    <a:pt x="472059" y="234823"/>
                  </a:lnTo>
                  <a:close/>
                </a:path>
              </a:pathLst>
            </a:custGeom>
            <a:solidFill>
              <a:srgbClr val="799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2276964" y="356057"/>
            <a:ext cx="761682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dirty="0"/>
              <a:t>Finite</a:t>
            </a:r>
            <a:r>
              <a:rPr sz="3600" spc="-65" dirty="0"/>
              <a:t> </a:t>
            </a:r>
            <a:r>
              <a:rPr sz="3600" spc="-20" dirty="0"/>
              <a:t>Representations</a:t>
            </a:r>
            <a:r>
              <a:rPr sz="3600" spc="-95" dirty="0"/>
              <a:t> </a:t>
            </a:r>
            <a:r>
              <a:rPr sz="3600" dirty="0"/>
              <a:t>of</a:t>
            </a:r>
            <a:r>
              <a:rPr sz="3600" spc="-75" dirty="0"/>
              <a:t> </a:t>
            </a:r>
            <a:r>
              <a:rPr sz="3600" spc="-11" dirty="0"/>
              <a:t>Languages</a:t>
            </a:r>
            <a:endParaRPr sz="3600"/>
          </a:p>
        </p:txBody>
      </p:sp>
      <p:sp>
        <p:nvSpPr>
          <p:cNvPr id="13" name="object 13"/>
          <p:cNvSpPr txBox="1"/>
          <p:nvPr/>
        </p:nvSpPr>
        <p:spPr>
          <a:xfrm>
            <a:off x="1904187" y="1101602"/>
            <a:ext cx="8260080" cy="47307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8747" algn="ctr">
              <a:spcBef>
                <a:spcPts val="95"/>
              </a:spcBef>
            </a:pPr>
            <a:r>
              <a:rPr sz="1600" spc="-25" dirty="0">
                <a:solidFill>
                  <a:srgbClr val="799699"/>
                </a:solidFill>
                <a:latin typeface="Georgia"/>
                <a:cs typeface="Georgia"/>
              </a:rPr>
              <a:t>29</a:t>
            </a:r>
            <a:endParaRPr sz="1600">
              <a:latin typeface="Georgia"/>
              <a:cs typeface="Georgia"/>
            </a:endParaRPr>
          </a:p>
          <a:p>
            <a:pPr>
              <a:spcBef>
                <a:spcPts val="635"/>
              </a:spcBef>
            </a:pPr>
            <a:endParaRPr sz="1600">
              <a:latin typeface="Georgia"/>
              <a:cs typeface="Georgia"/>
            </a:endParaRPr>
          </a:p>
          <a:p>
            <a:pPr marL="286378" indent="-273678">
              <a:spcBef>
                <a:spcPts val="5"/>
              </a:spcBef>
              <a:buClr>
                <a:srgbClr val="D16147"/>
              </a:buClr>
              <a:buSzPct val="85000"/>
              <a:buFont typeface="Wingdings"/>
              <a:buChar char=""/>
              <a:tabLst>
                <a:tab pos="286378" algn="l"/>
              </a:tabLst>
            </a:pPr>
            <a:r>
              <a:rPr sz="2000" dirty="0">
                <a:latin typeface="Cambria"/>
                <a:cs typeface="Cambria"/>
              </a:rPr>
              <a:t>Explicit</a:t>
            </a:r>
            <a:r>
              <a:rPr sz="2000" spc="-111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listings</a:t>
            </a:r>
            <a:r>
              <a:rPr sz="2000" spc="-111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work</a:t>
            </a:r>
            <a:r>
              <a:rPr sz="2000" spc="-91" dirty="0">
                <a:latin typeface="Cambria"/>
                <a:cs typeface="Cambria"/>
              </a:rPr>
              <a:t> </a:t>
            </a:r>
            <a:r>
              <a:rPr sz="2000" spc="-11" dirty="0">
                <a:latin typeface="Cambria"/>
                <a:cs typeface="Cambria"/>
              </a:rPr>
              <a:t>only</a:t>
            </a:r>
            <a:r>
              <a:rPr sz="2000" spc="-80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for</a:t>
            </a:r>
            <a:r>
              <a:rPr sz="2000" spc="-9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finite</a:t>
            </a:r>
            <a:r>
              <a:rPr sz="2000" spc="-71" dirty="0">
                <a:latin typeface="Cambria"/>
                <a:cs typeface="Cambria"/>
              </a:rPr>
              <a:t> </a:t>
            </a:r>
            <a:r>
              <a:rPr sz="2000" spc="-11" dirty="0">
                <a:latin typeface="Cambria"/>
                <a:cs typeface="Cambria"/>
              </a:rPr>
              <a:t>languages.</a:t>
            </a:r>
            <a:endParaRPr sz="2000">
              <a:latin typeface="Cambria"/>
              <a:cs typeface="Cambria"/>
            </a:endParaRPr>
          </a:p>
          <a:p>
            <a:pPr marL="287013" marR="129535" indent="-274313">
              <a:lnSpc>
                <a:spcPct val="150000"/>
              </a:lnSpc>
              <a:spcBef>
                <a:spcPts val="60"/>
              </a:spcBef>
              <a:buFont typeface="Wingdings"/>
              <a:buChar char=""/>
              <a:tabLst>
                <a:tab pos="287013" algn="l"/>
                <a:tab pos="341622" algn="l"/>
              </a:tabLst>
            </a:pPr>
            <a:r>
              <a:rPr sz="1500" dirty="0">
                <a:solidFill>
                  <a:srgbClr val="D16147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latin typeface="Cambria"/>
                <a:cs typeface="Cambria"/>
              </a:rPr>
              <a:t>Math</a:t>
            </a:r>
            <a:r>
              <a:rPr sz="2000" spc="-10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descriptions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are</a:t>
            </a:r>
            <a:r>
              <a:rPr sz="2000" spc="-80" dirty="0">
                <a:latin typeface="Cambria"/>
                <a:cs typeface="Cambria"/>
              </a:rPr>
              <a:t> </a:t>
            </a:r>
            <a:r>
              <a:rPr sz="2000" spc="-11" dirty="0">
                <a:latin typeface="Cambria"/>
                <a:cs typeface="Cambria"/>
              </a:rPr>
              <a:t>very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spc="-11" dirty="0">
                <a:latin typeface="Cambria"/>
                <a:cs typeface="Cambria"/>
              </a:rPr>
              <a:t>general,</a:t>
            </a:r>
            <a:r>
              <a:rPr sz="2000" spc="-6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but</a:t>
            </a:r>
            <a:r>
              <a:rPr sz="2000" spc="-51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it</a:t>
            </a:r>
            <a:r>
              <a:rPr sz="2000" spc="-6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may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be</a:t>
            </a:r>
            <a:r>
              <a:rPr sz="2000" spc="-31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hard</a:t>
            </a:r>
            <a:r>
              <a:rPr sz="2000" spc="-71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to</a:t>
            </a:r>
            <a:r>
              <a:rPr sz="2000" spc="-7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know</a:t>
            </a:r>
            <a:r>
              <a:rPr sz="2000" spc="-10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if</a:t>
            </a:r>
            <a:r>
              <a:rPr sz="2000" spc="-10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</a:t>
            </a:r>
            <a:r>
              <a:rPr sz="2000" spc="-80" dirty="0">
                <a:latin typeface="Cambria"/>
                <a:cs typeface="Cambria"/>
              </a:rPr>
              <a:t> </a:t>
            </a:r>
            <a:r>
              <a:rPr sz="2000" spc="-11" dirty="0">
                <a:latin typeface="Cambria"/>
                <a:cs typeface="Cambria"/>
              </a:rPr>
              <a:t>string </a:t>
            </a:r>
            <a:r>
              <a:rPr sz="2000" dirty="0">
                <a:latin typeface="Cambria"/>
                <a:cs typeface="Cambria"/>
              </a:rPr>
              <a:t>is</a:t>
            </a:r>
            <a:r>
              <a:rPr sz="2000" spc="-31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in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the</a:t>
            </a:r>
            <a:r>
              <a:rPr sz="2000" spc="-51" dirty="0">
                <a:latin typeface="Cambria"/>
                <a:cs typeface="Cambria"/>
              </a:rPr>
              <a:t> </a:t>
            </a:r>
            <a:r>
              <a:rPr sz="2000" spc="-11" dirty="0">
                <a:latin typeface="Cambria"/>
                <a:cs typeface="Cambria"/>
              </a:rPr>
              <a:t>language.</a:t>
            </a:r>
            <a:endParaRPr sz="2000">
              <a:latin typeface="Cambria"/>
              <a:cs typeface="Cambria"/>
            </a:endParaRPr>
          </a:p>
          <a:p>
            <a:pPr marL="287013" marR="142236" indent="-274313">
              <a:lnSpc>
                <a:spcPct val="150000"/>
              </a:lnSpc>
              <a:spcBef>
                <a:spcPts val="940"/>
              </a:spcBef>
              <a:buFont typeface="Wingdings"/>
              <a:buChar char=""/>
              <a:tabLst>
                <a:tab pos="287013" algn="l"/>
                <a:tab pos="341622" algn="l"/>
              </a:tabLst>
            </a:pPr>
            <a:r>
              <a:rPr sz="1700" dirty="0">
                <a:solidFill>
                  <a:srgbClr val="D16147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latin typeface="Cambria"/>
                <a:cs typeface="Cambria"/>
              </a:rPr>
              <a:t>Language</a:t>
            </a:r>
            <a:r>
              <a:rPr sz="2000" spc="-80" dirty="0">
                <a:latin typeface="Cambria"/>
                <a:cs typeface="Cambria"/>
              </a:rPr>
              <a:t> </a:t>
            </a:r>
            <a:r>
              <a:rPr sz="2000" spc="-11" dirty="0">
                <a:latin typeface="Cambria"/>
                <a:cs typeface="Cambria"/>
              </a:rPr>
              <a:t>acceptors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have</a:t>
            </a:r>
            <a:r>
              <a:rPr sz="2000" spc="-6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</a:t>
            </a:r>
            <a:r>
              <a:rPr sz="2000" spc="-71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hard</a:t>
            </a:r>
            <a:r>
              <a:rPr sz="2000" spc="-6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time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spc="-11" dirty="0">
                <a:latin typeface="Cambria"/>
                <a:cs typeface="Cambria"/>
              </a:rPr>
              <a:t>answering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some</a:t>
            </a:r>
            <a:r>
              <a:rPr sz="2000" spc="-85" dirty="0">
                <a:latin typeface="Cambria"/>
                <a:cs typeface="Cambria"/>
              </a:rPr>
              <a:t> </a:t>
            </a:r>
            <a:r>
              <a:rPr sz="2000" spc="-11" dirty="0">
                <a:latin typeface="Cambria"/>
                <a:cs typeface="Cambria"/>
              </a:rPr>
              <a:t>questions,</a:t>
            </a:r>
            <a:r>
              <a:rPr sz="2000" spc="-6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such</a:t>
            </a:r>
            <a:r>
              <a:rPr sz="2000" spc="-80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as </a:t>
            </a:r>
            <a:r>
              <a:rPr sz="2000" spc="-11" dirty="0">
                <a:latin typeface="Cambria"/>
                <a:cs typeface="Cambria"/>
              </a:rPr>
              <a:t>whether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the</a:t>
            </a:r>
            <a:r>
              <a:rPr sz="2000" spc="-51" dirty="0">
                <a:latin typeface="Cambria"/>
                <a:cs typeface="Cambria"/>
              </a:rPr>
              <a:t> </a:t>
            </a:r>
            <a:r>
              <a:rPr sz="2000" spc="-11" dirty="0">
                <a:latin typeface="Cambria"/>
                <a:cs typeface="Cambria"/>
              </a:rPr>
              <a:t>language</a:t>
            </a:r>
            <a:r>
              <a:rPr sz="2000" spc="-6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is</a:t>
            </a:r>
            <a:r>
              <a:rPr sz="2000" spc="-31" dirty="0">
                <a:latin typeface="Cambria"/>
                <a:cs typeface="Cambria"/>
              </a:rPr>
              <a:t> </a:t>
            </a:r>
            <a:r>
              <a:rPr sz="2000" spc="-11" dirty="0">
                <a:latin typeface="Cambria"/>
                <a:cs typeface="Cambria"/>
              </a:rPr>
              <a:t>empty.</a:t>
            </a:r>
            <a:endParaRPr sz="2000">
              <a:latin typeface="Cambria"/>
              <a:cs typeface="Cambria"/>
            </a:endParaRPr>
          </a:p>
          <a:p>
            <a:pPr marL="341622" indent="-328922">
              <a:spcBef>
                <a:spcPts val="1705"/>
              </a:spcBef>
              <a:buClr>
                <a:srgbClr val="D16147"/>
              </a:buClr>
              <a:buSzPct val="85000"/>
              <a:buFont typeface="Wingdings"/>
              <a:buChar char=""/>
              <a:tabLst>
                <a:tab pos="341622" algn="l"/>
              </a:tabLst>
            </a:pPr>
            <a:r>
              <a:rPr sz="2000" dirty="0">
                <a:latin typeface="Cambria"/>
                <a:cs typeface="Cambria"/>
              </a:rPr>
              <a:t>Language</a:t>
            </a:r>
            <a:r>
              <a:rPr sz="2000" spc="-65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generators</a:t>
            </a:r>
            <a:r>
              <a:rPr sz="2000" spc="-60" dirty="0">
                <a:latin typeface="Cambria"/>
                <a:cs typeface="Cambria"/>
              </a:rPr>
              <a:t> </a:t>
            </a:r>
            <a:r>
              <a:rPr sz="2000" spc="-35" dirty="0">
                <a:latin typeface="Cambria"/>
                <a:cs typeface="Cambria"/>
              </a:rPr>
              <a:t>have</a:t>
            </a:r>
            <a:r>
              <a:rPr sz="2000" spc="-6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spc="-11" dirty="0">
                <a:latin typeface="Cambria"/>
                <a:cs typeface="Cambria"/>
              </a:rPr>
              <a:t>hard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time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spc="-11" dirty="0">
                <a:latin typeface="Cambria"/>
                <a:cs typeface="Cambria"/>
              </a:rPr>
              <a:t>testing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if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string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is</a:t>
            </a:r>
            <a:r>
              <a:rPr sz="2000" spc="-11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in</a:t>
            </a:r>
            <a:r>
              <a:rPr sz="2000" spc="-6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the</a:t>
            </a:r>
            <a:r>
              <a:rPr sz="2000" spc="-51" dirty="0">
                <a:latin typeface="Cambria"/>
                <a:cs typeface="Cambria"/>
              </a:rPr>
              <a:t> </a:t>
            </a:r>
            <a:r>
              <a:rPr sz="2000" spc="-11" dirty="0">
                <a:latin typeface="Cambria"/>
                <a:cs typeface="Cambria"/>
              </a:rPr>
              <a:t>language.</a:t>
            </a:r>
            <a:endParaRPr sz="2000">
              <a:latin typeface="Cambria"/>
              <a:cs typeface="Cambria"/>
            </a:endParaRPr>
          </a:p>
          <a:p>
            <a:pPr marL="287013" marR="86992" indent="-274313">
              <a:lnSpc>
                <a:spcPct val="150000"/>
              </a:lnSpc>
              <a:spcBef>
                <a:spcPts val="60"/>
              </a:spcBef>
              <a:buClr>
                <a:srgbClr val="D16147"/>
              </a:buClr>
              <a:buSzPct val="85000"/>
              <a:buFont typeface="Wingdings"/>
              <a:buChar char=""/>
              <a:tabLst>
                <a:tab pos="287013" algn="l"/>
              </a:tabLst>
            </a:pPr>
            <a:r>
              <a:rPr sz="2000" dirty="0">
                <a:latin typeface="Cambria"/>
                <a:cs typeface="Cambria"/>
              </a:rPr>
              <a:t>There</a:t>
            </a:r>
            <a:r>
              <a:rPr sz="2000" spc="-6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are</a:t>
            </a:r>
            <a:r>
              <a:rPr sz="2000" spc="-71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uncountably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spc="-11" dirty="0">
                <a:latin typeface="Cambria"/>
                <a:cs typeface="Cambria"/>
              </a:rPr>
              <a:t>many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spc="-11" dirty="0">
                <a:latin typeface="Cambria"/>
                <a:cs typeface="Cambria"/>
              </a:rPr>
              <a:t>languages</a:t>
            </a:r>
            <a:r>
              <a:rPr sz="2000" spc="-80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over</a:t>
            </a:r>
            <a:r>
              <a:rPr sz="2000" spc="-6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nonempty</a:t>
            </a:r>
            <a:r>
              <a:rPr sz="2000" spc="-31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set</a:t>
            </a:r>
            <a:r>
              <a:rPr sz="2000" spc="-105" dirty="0">
                <a:latin typeface="Cambria"/>
                <a:cs typeface="Cambria"/>
              </a:rPr>
              <a:t> </a:t>
            </a:r>
            <a:r>
              <a:rPr sz="2000" dirty="0">
                <a:latin typeface="Microsoft Sans Serif"/>
                <a:cs typeface="Microsoft Sans Serif"/>
              </a:rPr>
              <a:t>∑</a:t>
            </a:r>
            <a:r>
              <a:rPr sz="2000" spc="-120" dirty="0">
                <a:latin typeface="Microsoft Sans Serif"/>
                <a:cs typeface="Microsoft Sans Serif"/>
              </a:rPr>
              <a:t> </a:t>
            </a:r>
            <a:r>
              <a:rPr sz="2000" dirty="0">
                <a:latin typeface="Cambria"/>
                <a:cs typeface="Cambria"/>
              </a:rPr>
              <a:t>but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only </a:t>
            </a:r>
            <a:r>
              <a:rPr sz="2000" spc="-11" dirty="0">
                <a:latin typeface="Cambria"/>
                <a:cs typeface="Cambria"/>
              </a:rPr>
              <a:t>countable</a:t>
            </a:r>
            <a:r>
              <a:rPr sz="2000" spc="-75" dirty="0">
                <a:latin typeface="Cambria"/>
                <a:cs typeface="Cambria"/>
              </a:rPr>
              <a:t> </a:t>
            </a:r>
            <a:r>
              <a:rPr sz="2000" spc="-11" dirty="0">
                <a:latin typeface="Cambria"/>
                <a:cs typeface="Cambria"/>
              </a:rPr>
              <a:t>many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representations</a:t>
            </a:r>
            <a:r>
              <a:rPr sz="2000" spc="1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in</a:t>
            </a:r>
            <a:r>
              <a:rPr sz="2000" spc="-51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</a:t>
            </a:r>
            <a:r>
              <a:rPr sz="2000" spc="-6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finite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set</a:t>
            </a:r>
            <a:r>
              <a:rPr sz="2000" spc="-6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of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symbols.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Therefore </a:t>
            </a:r>
            <a:r>
              <a:rPr sz="2000" spc="-20" dirty="0">
                <a:latin typeface="Cambria"/>
                <a:cs typeface="Cambria"/>
              </a:rPr>
              <a:t>most </a:t>
            </a:r>
            <a:r>
              <a:rPr sz="2000" spc="-11" dirty="0">
                <a:latin typeface="Cambria"/>
                <a:cs typeface="Cambria"/>
              </a:rPr>
              <a:t>languages</a:t>
            </a:r>
            <a:r>
              <a:rPr sz="2000" spc="-8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will</a:t>
            </a:r>
            <a:r>
              <a:rPr sz="2000" spc="-91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never</a:t>
            </a:r>
            <a:r>
              <a:rPr sz="2000" spc="-11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have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spc="-11" dirty="0">
                <a:latin typeface="Cambria"/>
                <a:cs typeface="Cambria"/>
              </a:rPr>
              <a:t>finite</a:t>
            </a:r>
            <a:r>
              <a:rPr sz="2000" spc="-80" dirty="0">
                <a:latin typeface="Cambria"/>
                <a:cs typeface="Cambria"/>
              </a:rPr>
              <a:t> </a:t>
            </a:r>
            <a:r>
              <a:rPr sz="2000" spc="-11" dirty="0">
                <a:latin typeface="Cambria"/>
                <a:cs typeface="Cambria"/>
              </a:rPr>
              <a:t>representation.</a:t>
            </a:r>
            <a:endParaRPr sz="2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76400" y="6697669"/>
            <a:ext cx="8839200" cy="8255"/>
          </a:xfrm>
          <a:custGeom>
            <a:avLst/>
            <a:gdLst/>
            <a:ahLst/>
            <a:cxnLst/>
            <a:rect l="l" t="t" r="r" b="b"/>
            <a:pathLst>
              <a:path w="8839200" h="8254">
                <a:moveTo>
                  <a:pt x="0" y="7937"/>
                </a:moveTo>
                <a:lnTo>
                  <a:pt x="8839200" y="7937"/>
                </a:lnTo>
                <a:lnTo>
                  <a:pt x="8839200" y="0"/>
                </a:lnTo>
                <a:lnTo>
                  <a:pt x="0" y="0"/>
                </a:lnTo>
                <a:lnTo>
                  <a:pt x="0" y="7937"/>
                </a:lnTo>
                <a:close/>
              </a:path>
            </a:pathLst>
          </a:custGeom>
          <a:solidFill>
            <a:srgbClr val="C5D1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76400" y="1393957"/>
            <a:ext cx="8839200" cy="4994911"/>
          </a:xfrm>
          <a:custGeom>
            <a:avLst/>
            <a:gdLst/>
            <a:ahLst/>
            <a:cxnLst/>
            <a:rect l="l" t="t" r="r" b="b"/>
            <a:pathLst>
              <a:path w="8839200" h="4994910">
                <a:moveTo>
                  <a:pt x="0" y="4994656"/>
                </a:moveTo>
                <a:lnTo>
                  <a:pt x="8839200" y="4994656"/>
                </a:lnTo>
                <a:lnTo>
                  <a:pt x="8839200" y="0"/>
                </a:lnTo>
                <a:lnTo>
                  <a:pt x="0" y="0"/>
                </a:lnTo>
                <a:lnTo>
                  <a:pt x="0" y="4994656"/>
                </a:lnTo>
                <a:close/>
              </a:path>
            </a:pathLst>
          </a:custGeom>
          <a:solidFill>
            <a:srgbClr val="C5D1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4000" y="6705599"/>
            <a:ext cx="9144000" cy="152400"/>
          </a:xfrm>
          <a:custGeom>
            <a:avLst/>
            <a:gdLst/>
            <a:ahLst/>
            <a:cxnLst/>
            <a:rect l="l" t="t" r="r" b="b"/>
            <a:pathLst>
              <a:path w="9144000" h="152400">
                <a:moveTo>
                  <a:pt x="9144000" y="0"/>
                </a:moveTo>
                <a:lnTo>
                  <a:pt x="0" y="0"/>
                </a:lnTo>
                <a:lnTo>
                  <a:pt x="0" y="152400"/>
                </a:lnTo>
                <a:lnTo>
                  <a:pt x="9144000" y="1524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1524000" y="0"/>
            <a:ext cx="9144000" cy="6858000"/>
            <a:chOff x="0" y="0"/>
            <a:chExt cx="9144000" cy="6858000"/>
          </a:xfrm>
        </p:grpSpPr>
        <p:sp>
          <p:nvSpPr>
            <p:cNvPr id="6" name="object 6"/>
            <p:cNvSpPr/>
            <p:nvPr/>
          </p:nvSpPr>
          <p:spPr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l" t="t" r="r" b="b"/>
              <a:pathLst>
                <a:path w="9144000" h="6858000">
                  <a:moveTo>
                    <a:pt x="9144000" y="0"/>
                  </a:moveTo>
                  <a:lnTo>
                    <a:pt x="8991600" y="0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1393952"/>
                  </a:lnTo>
                  <a:lnTo>
                    <a:pt x="0" y="6858000"/>
                  </a:lnTo>
                  <a:lnTo>
                    <a:pt x="152400" y="6858000"/>
                  </a:lnTo>
                  <a:lnTo>
                    <a:pt x="152400" y="1393952"/>
                  </a:lnTo>
                  <a:lnTo>
                    <a:pt x="8991600" y="1393952"/>
                  </a:lnTo>
                  <a:lnTo>
                    <a:pt x="8991600" y="6858000"/>
                  </a:lnTo>
                  <a:lnTo>
                    <a:pt x="9144000" y="6858000"/>
                  </a:lnTo>
                  <a:lnTo>
                    <a:pt x="9144000" y="139395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9352" y="6388608"/>
              <a:ext cx="8832850" cy="309245"/>
            </a:xfrm>
            <a:custGeom>
              <a:avLst/>
              <a:gdLst/>
              <a:ahLst/>
              <a:cxnLst/>
              <a:rect l="l" t="t" r="r" b="b"/>
              <a:pathLst>
                <a:path w="8832850" h="309245">
                  <a:moveTo>
                    <a:pt x="8832723" y="0"/>
                  </a:moveTo>
                  <a:lnTo>
                    <a:pt x="0" y="0"/>
                  </a:lnTo>
                  <a:lnTo>
                    <a:pt x="0" y="309054"/>
                  </a:lnTo>
                  <a:lnTo>
                    <a:pt x="8832723" y="309054"/>
                  </a:lnTo>
                  <a:lnTo>
                    <a:pt x="8832723" y="0"/>
                  </a:lnTo>
                  <a:close/>
                </a:path>
              </a:pathLst>
            </a:custGeom>
            <a:solidFill>
              <a:srgbClr val="8AAC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2400" y="155447"/>
              <a:ext cx="8832850" cy="6546850"/>
            </a:xfrm>
            <a:custGeom>
              <a:avLst/>
              <a:gdLst/>
              <a:ahLst/>
              <a:cxnLst/>
              <a:rect l="l" t="t" r="r" b="b"/>
              <a:pathLst>
                <a:path w="8832850" h="6546850">
                  <a:moveTo>
                    <a:pt x="0" y="6546723"/>
                  </a:moveTo>
                  <a:lnTo>
                    <a:pt x="8832723" y="6546723"/>
                  </a:lnTo>
                  <a:lnTo>
                    <a:pt x="8832723" y="0"/>
                  </a:lnTo>
                  <a:lnTo>
                    <a:pt x="0" y="0"/>
                  </a:lnTo>
                  <a:lnTo>
                    <a:pt x="0" y="6546723"/>
                  </a:lnTo>
                  <a:close/>
                </a:path>
              </a:pathLst>
            </a:custGeom>
            <a:ln w="9144">
              <a:solidFill>
                <a:srgbClr val="7996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2400" y="1277111"/>
              <a:ext cx="8832850" cy="0"/>
            </a:xfrm>
            <a:custGeom>
              <a:avLst/>
              <a:gdLst/>
              <a:ahLst/>
              <a:cxnLst/>
              <a:rect l="l" t="t" r="r" b="b"/>
              <a:pathLst>
                <a:path w="8832850">
                  <a:moveTo>
                    <a:pt x="0" y="0"/>
                  </a:moveTo>
                  <a:lnTo>
                    <a:pt x="8832723" y="0"/>
                  </a:lnTo>
                </a:path>
              </a:pathLst>
            </a:custGeom>
            <a:ln w="9144">
              <a:solidFill>
                <a:srgbClr val="79969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67200" y="955547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255397" y="3937"/>
                  </a:lnTo>
                  <a:lnTo>
                    <a:pt x="208407" y="15493"/>
                  </a:lnTo>
                  <a:lnTo>
                    <a:pt x="164719" y="34036"/>
                  </a:lnTo>
                  <a:lnTo>
                    <a:pt x="124840" y="58800"/>
                  </a:lnTo>
                  <a:lnTo>
                    <a:pt x="89280" y="89280"/>
                  </a:lnTo>
                  <a:lnTo>
                    <a:pt x="58800" y="124713"/>
                  </a:lnTo>
                  <a:lnTo>
                    <a:pt x="34036" y="164718"/>
                  </a:lnTo>
                  <a:lnTo>
                    <a:pt x="15494" y="208406"/>
                  </a:lnTo>
                  <a:lnTo>
                    <a:pt x="3937" y="255397"/>
                  </a:lnTo>
                  <a:lnTo>
                    <a:pt x="0" y="304800"/>
                  </a:lnTo>
                  <a:lnTo>
                    <a:pt x="3937" y="354202"/>
                  </a:lnTo>
                  <a:lnTo>
                    <a:pt x="15494" y="401065"/>
                  </a:lnTo>
                  <a:lnTo>
                    <a:pt x="34036" y="444880"/>
                  </a:lnTo>
                  <a:lnTo>
                    <a:pt x="58800" y="484759"/>
                  </a:lnTo>
                  <a:lnTo>
                    <a:pt x="89280" y="520318"/>
                  </a:lnTo>
                  <a:lnTo>
                    <a:pt x="124840" y="550799"/>
                  </a:lnTo>
                  <a:lnTo>
                    <a:pt x="164719" y="575563"/>
                  </a:lnTo>
                  <a:lnTo>
                    <a:pt x="208534" y="594105"/>
                  </a:lnTo>
                  <a:lnTo>
                    <a:pt x="255397" y="605663"/>
                  </a:lnTo>
                  <a:lnTo>
                    <a:pt x="304800" y="609600"/>
                  </a:lnTo>
                  <a:lnTo>
                    <a:pt x="354202" y="605663"/>
                  </a:lnTo>
                  <a:lnTo>
                    <a:pt x="401065" y="594105"/>
                  </a:lnTo>
                  <a:lnTo>
                    <a:pt x="444880" y="575563"/>
                  </a:lnTo>
                  <a:lnTo>
                    <a:pt x="484759" y="550799"/>
                  </a:lnTo>
                  <a:lnTo>
                    <a:pt x="520319" y="520318"/>
                  </a:lnTo>
                  <a:lnTo>
                    <a:pt x="550799" y="484759"/>
                  </a:lnTo>
                  <a:lnTo>
                    <a:pt x="575563" y="444880"/>
                  </a:lnTo>
                  <a:lnTo>
                    <a:pt x="594105" y="401065"/>
                  </a:lnTo>
                  <a:lnTo>
                    <a:pt x="605536" y="354202"/>
                  </a:lnTo>
                  <a:lnTo>
                    <a:pt x="609600" y="304800"/>
                  </a:lnTo>
                  <a:lnTo>
                    <a:pt x="605536" y="255397"/>
                  </a:lnTo>
                  <a:lnTo>
                    <a:pt x="593978" y="208406"/>
                  </a:lnTo>
                  <a:lnTo>
                    <a:pt x="575563" y="164718"/>
                  </a:lnTo>
                  <a:lnTo>
                    <a:pt x="550799" y="124713"/>
                  </a:lnTo>
                  <a:lnTo>
                    <a:pt x="520319" y="89280"/>
                  </a:lnTo>
                  <a:lnTo>
                    <a:pt x="484759" y="58800"/>
                  </a:lnTo>
                  <a:lnTo>
                    <a:pt x="444880" y="34036"/>
                  </a:lnTo>
                  <a:lnTo>
                    <a:pt x="401065" y="15493"/>
                  </a:lnTo>
                  <a:lnTo>
                    <a:pt x="354202" y="3937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335780" y="1025651"/>
              <a:ext cx="472440" cy="471170"/>
            </a:xfrm>
            <a:custGeom>
              <a:avLst/>
              <a:gdLst/>
              <a:ahLst/>
              <a:cxnLst/>
              <a:rect l="l" t="t" r="r" b="b"/>
              <a:pathLst>
                <a:path w="472439" h="471169">
                  <a:moveTo>
                    <a:pt x="438023" y="234823"/>
                  </a:moveTo>
                  <a:lnTo>
                    <a:pt x="437261" y="215773"/>
                  </a:lnTo>
                  <a:lnTo>
                    <a:pt x="429260" y="176403"/>
                  </a:lnTo>
                  <a:lnTo>
                    <a:pt x="421132" y="156768"/>
                  </a:lnTo>
                  <a:lnTo>
                    <a:pt x="421132" y="237363"/>
                  </a:lnTo>
                  <a:lnTo>
                    <a:pt x="420116" y="256413"/>
                  </a:lnTo>
                  <a:lnTo>
                    <a:pt x="406146" y="309753"/>
                  </a:lnTo>
                  <a:lnTo>
                    <a:pt x="378206" y="354203"/>
                  </a:lnTo>
                  <a:lnTo>
                    <a:pt x="338709" y="389636"/>
                  </a:lnTo>
                  <a:lnTo>
                    <a:pt x="272161" y="417576"/>
                  </a:lnTo>
                  <a:lnTo>
                    <a:pt x="234696" y="421386"/>
                  </a:lnTo>
                  <a:lnTo>
                    <a:pt x="215646" y="420116"/>
                  </a:lnTo>
                  <a:lnTo>
                    <a:pt x="162941" y="406146"/>
                  </a:lnTo>
                  <a:lnTo>
                    <a:pt x="117348" y="378206"/>
                  </a:lnTo>
                  <a:lnTo>
                    <a:pt x="81788" y="337693"/>
                  </a:lnTo>
                  <a:lnTo>
                    <a:pt x="58801" y="289433"/>
                  </a:lnTo>
                  <a:lnTo>
                    <a:pt x="50927" y="234823"/>
                  </a:lnTo>
                  <a:lnTo>
                    <a:pt x="51943" y="215773"/>
                  </a:lnTo>
                  <a:lnTo>
                    <a:pt x="65913" y="162433"/>
                  </a:lnTo>
                  <a:lnTo>
                    <a:pt x="93853" y="117983"/>
                  </a:lnTo>
                  <a:lnTo>
                    <a:pt x="133477" y="82550"/>
                  </a:lnTo>
                  <a:lnTo>
                    <a:pt x="182118" y="59690"/>
                  </a:lnTo>
                  <a:lnTo>
                    <a:pt x="237363" y="50800"/>
                  </a:lnTo>
                  <a:lnTo>
                    <a:pt x="256413" y="52070"/>
                  </a:lnTo>
                  <a:lnTo>
                    <a:pt x="340614" y="83820"/>
                  </a:lnTo>
                  <a:lnTo>
                    <a:pt x="379730" y="119253"/>
                  </a:lnTo>
                  <a:lnTo>
                    <a:pt x="407162" y="164973"/>
                  </a:lnTo>
                  <a:lnTo>
                    <a:pt x="420370" y="218313"/>
                  </a:lnTo>
                  <a:lnTo>
                    <a:pt x="421132" y="237363"/>
                  </a:lnTo>
                  <a:lnTo>
                    <a:pt x="421132" y="156768"/>
                  </a:lnTo>
                  <a:lnTo>
                    <a:pt x="392303" y="107950"/>
                  </a:lnTo>
                  <a:lnTo>
                    <a:pt x="364998" y="81280"/>
                  </a:lnTo>
                  <a:lnTo>
                    <a:pt x="332867" y="58420"/>
                  </a:lnTo>
                  <a:lnTo>
                    <a:pt x="296545" y="43180"/>
                  </a:lnTo>
                  <a:lnTo>
                    <a:pt x="257175" y="35560"/>
                  </a:lnTo>
                  <a:lnTo>
                    <a:pt x="236347" y="34290"/>
                  </a:lnTo>
                  <a:lnTo>
                    <a:pt x="195707" y="38100"/>
                  </a:lnTo>
                  <a:lnTo>
                    <a:pt x="157861" y="49530"/>
                  </a:lnTo>
                  <a:lnTo>
                    <a:pt x="123317" y="68580"/>
                  </a:lnTo>
                  <a:lnTo>
                    <a:pt x="93345" y="92710"/>
                  </a:lnTo>
                  <a:lnTo>
                    <a:pt x="68707" y="123063"/>
                  </a:lnTo>
                  <a:lnTo>
                    <a:pt x="50038" y="157353"/>
                  </a:lnTo>
                  <a:lnTo>
                    <a:pt x="38100" y="195453"/>
                  </a:lnTo>
                  <a:lnTo>
                    <a:pt x="34036" y="234823"/>
                  </a:lnTo>
                  <a:lnTo>
                    <a:pt x="34798" y="256413"/>
                  </a:lnTo>
                  <a:lnTo>
                    <a:pt x="42799" y="295783"/>
                  </a:lnTo>
                  <a:lnTo>
                    <a:pt x="58166" y="331343"/>
                  </a:lnTo>
                  <a:lnTo>
                    <a:pt x="79756" y="364236"/>
                  </a:lnTo>
                  <a:lnTo>
                    <a:pt x="107188" y="390906"/>
                  </a:lnTo>
                  <a:lnTo>
                    <a:pt x="139319" y="413766"/>
                  </a:lnTo>
                  <a:lnTo>
                    <a:pt x="175641" y="429006"/>
                  </a:lnTo>
                  <a:lnTo>
                    <a:pt x="214884" y="436626"/>
                  </a:lnTo>
                  <a:lnTo>
                    <a:pt x="235585" y="437896"/>
                  </a:lnTo>
                  <a:lnTo>
                    <a:pt x="256286" y="436626"/>
                  </a:lnTo>
                  <a:lnTo>
                    <a:pt x="295783" y="429006"/>
                  </a:lnTo>
                  <a:lnTo>
                    <a:pt x="364363" y="392176"/>
                  </a:lnTo>
                  <a:lnTo>
                    <a:pt x="391795" y="364236"/>
                  </a:lnTo>
                  <a:lnTo>
                    <a:pt x="413512" y="332613"/>
                  </a:lnTo>
                  <a:lnTo>
                    <a:pt x="429006" y="297053"/>
                  </a:lnTo>
                  <a:lnTo>
                    <a:pt x="437134" y="257683"/>
                  </a:lnTo>
                  <a:lnTo>
                    <a:pt x="438023" y="234823"/>
                  </a:lnTo>
                  <a:close/>
                </a:path>
                <a:path w="472439" h="471169">
                  <a:moveTo>
                    <a:pt x="472059" y="234823"/>
                  </a:moveTo>
                  <a:lnTo>
                    <a:pt x="470662" y="210693"/>
                  </a:lnTo>
                  <a:lnTo>
                    <a:pt x="461137" y="164973"/>
                  </a:lnTo>
                  <a:lnTo>
                    <a:pt x="455041" y="150914"/>
                  </a:lnTo>
                  <a:lnTo>
                    <a:pt x="455041" y="234823"/>
                  </a:lnTo>
                  <a:lnTo>
                    <a:pt x="455041" y="237363"/>
                  </a:lnTo>
                  <a:lnTo>
                    <a:pt x="450723" y="279273"/>
                  </a:lnTo>
                  <a:lnTo>
                    <a:pt x="438150" y="321183"/>
                  </a:lnTo>
                  <a:lnTo>
                    <a:pt x="417830" y="357886"/>
                  </a:lnTo>
                  <a:lnTo>
                    <a:pt x="391287" y="390906"/>
                  </a:lnTo>
                  <a:lnTo>
                    <a:pt x="358902" y="417576"/>
                  </a:lnTo>
                  <a:lnTo>
                    <a:pt x="321691" y="437896"/>
                  </a:lnTo>
                  <a:lnTo>
                    <a:pt x="280543" y="450596"/>
                  </a:lnTo>
                  <a:lnTo>
                    <a:pt x="236347" y="454406"/>
                  </a:lnTo>
                  <a:lnTo>
                    <a:pt x="213995" y="453136"/>
                  </a:lnTo>
                  <a:lnTo>
                    <a:pt x="171323" y="445516"/>
                  </a:lnTo>
                  <a:lnTo>
                    <a:pt x="131953" y="429006"/>
                  </a:lnTo>
                  <a:lnTo>
                    <a:pt x="97028" y="404876"/>
                  </a:lnTo>
                  <a:lnTo>
                    <a:pt x="67310" y="375666"/>
                  </a:lnTo>
                  <a:lnTo>
                    <a:pt x="43561" y="340233"/>
                  </a:lnTo>
                  <a:lnTo>
                    <a:pt x="26924" y="302133"/>
                  </a:lnTo>
                  <a:lnTo>
                    <a:pt x="18034" y="258953"/>
                  </a:lnTo>
                  <a:lnTo>
                    <a:pt x="17018" y="234823"/>
                  </a:lnTo>
                  <a:lnTo>
                    <a:pt x="21336" y="192913"/>
                  </a:lnTo>
                  <a:lnTo>
                    <a:pt x="34036" y="151003"/>
                  </a:lnTo>
                  <a:lnTo>
                    <a:pt x="54229" y="114300"/>
                  </a:lnTo>
                  <a:lnTo>
                    <a:pt x="80899" y="81280"/>
                  </a:lnTo>
                  <a:lnTo>
                    <a:pt x="113284" y="54610"/>
                  </a:lnTo>
                  <a:lnTo>
                    <a:pt x="150495" y="34290"/>
                  </a:lnTo>
                  <a:lnTo>
                    <a:pt x="191516" y="21590"/>
                  </a:lnTo>
                  <a:lnTo>
                    <a:pt x="235585" y="17780"/>
                  </a:lnTo>
                  <a:lnTo>
                    <a:pt x="258064" y="19050"/>
                  </a:lnTo>
                  <a:lnTo>
                    <a:pt x="320929" y="34290"/>
                  </a:lnTo>
                  <a:lnTo>
                    <a:pt x="358267" y="54610"/>
                  </a:lnTo>
                  <a:lnTo>
                    <a:pt x="390652" y="81280"/>
                  </a:lnTo>
                  <a:lnTo>
                    <a:pt x="417449" y="113030"/>
                  </a:lnTo>
                  <a:lnTo>
                    <a:pt x="437769" y="151003"/>
                  </a:lnTo>
                  <a:lnTo>
                    <a:pt x="450596" y="191643"/>
                  </a:lnTo>
                  <a:lnTo>
                    <a:pt x="455041" y="234823"/>
                  </a:lnTo>
                  <a:lnTo>
                    <a:pt x="455041" y="150914"/>
                  </a:lnTo>
                  <a:lnTo>
                    <a:pt x="417322" y="85090"/>
                  </a:lnTo>
                  <a:lnTo>
                    <a:pt x="385191" y="53340"/>
                  </a:lnTo>
                  <a:lnTo>
                    <a:pt x="347599" y="27940"/>
                  </a:lnTo>
                  <a:lnTo>
                    <a:pt x="304927" y="10160"/>
                  </a:lnTo>
                  <a:lnTo>
                    <a:pt x="258826" y="1270"/>
                  </a:lnTo>
                  <a:lnTo>
                    <a:pt x="234696" y="0"/>
                  </a:lnTo>
                  <a:lnTo>
                    <a:pt x="187325" y="5080"/>
                  </a:lnTo>
                  <a:lnTo>
                    <a:pt x="143129" y="19050"/>
                  </a:lnTo>
                  <a:lnTo>
                    <a:pt x="103124" y="41910"/>
                  </a:lnTo>
                  <a:lnTo>
                    <a:pt x="68453" y="69850"/>
                  </a:lnTo>
                  <a:lnTo>
                    <a:pt x="39624" y="105410"/>
                  </a:lnTo>
                  <a:lnTo>
                    <a:pt x="18161" y="145923"/>
                  </a:lnTo>
                  <a:lnTo>
                    <a:pt x="4572" y="190373"/>
                  </a:lnTo>
                  <a:lnTo>
                    <a:pt x="0" y="237363"/>
                  </a:lnTo>
                  <a:lnTo>
                    <a:pt x="1397" y="261493"/>
                  </a:lnTo>
                  <a:lnTo>
                    <a:pt x="11049" y="307213"/>
                  </a:lnTo>
                  <a:lnTo>
                    <a:pt x="29083" y="349123"/>
                  </a:lnTo>
                  <a:lnTo>
                    <a:pt x="54737" y="387096"/>
                  </a:lnTo>
                  <a:lnTo>
                    <a:pt x="86868" y="418846"/>
                  </a:lnTo>
                  <a:lnTo>
                    <a:pt x="124587" y="444246"/>
                  </a:lnTo>
                  <a:lnTo>
                    <a:pt x="167132" y="462026"/>
                  </a:lnTo>
                  <a:lnTo>
                    <a:pt x="213233" y="470916"/>
                  </a:lnTo>
                  <a:lnTo>
                    <a:pt x="261493" y="470916"/>
                  </a:lnTo>
                  <a:lnTo>
                    <a:pt x="307467" y="460756"/>
                  </a:lnTo>
                  <a:lnTo>
                    <a:pt x="369062" y="430276"/>
                  </a:lnTo>
                  <a:lnTo>
                    <a:pt x="403860" y="401066"/>
                  </a:lnTo>
                  <a:lnTo>
                    <a:pt x="432435" y="366776"/>
                  </a:lnTo>
                  <a:lnTo>
                    <a:pt x="454025" y="326263"/>
                  </a:lnTo>
                  <a:lnTo>
                    <a:pt x="467487" y="281813"/>
                  </a:lnTo>
                  <a:lnTo>
                    <a:pt x="472059" y="234823"/>
                  </a:lnTo>
                  <a:close/>
                </a:path>
              </a:pathLst>
            </a:custGeom>
            <a:solidFill>
              <a:srgbClr val="799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4826257" y="400560"/>
            <a:ext cx="2527300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300" spc="-11" dirty="0"/>
              <a:t>Computation</a:t>
            </a:r>
            <a:endParaRPr sz="3300"/>
          </a:p>
        </p:txBody>
      </p:sp>
      <p:sp>
        <p:nvSpPr>
          <p:cNvPr id="13" name="object 13"/>
          <p:cNvSpPr txBox="1"/>
          <p:nvPr/>
        </p:nvSpPr>
        <p:spPr>
          <a:xfrm>
            <a:off x="1904192" y="1101603"/>
            <a:ext cx="8307071" cy="2907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5568" algn="ctr">
              <a:spcBef>
                <a:spcPts val="95"/>
              </a:spcBef>
            </a:pPr>
            <a:r>
              <a:rPr sz="1600" spc="-51" dirty="0">
                <a:solidFill>
                  <a:srgbClr val="799699"/>
                </a:solidFill>
                <a:latin typeface="Georgia"/>
                <a:cs typeface="Georgia"/>
              </a:rPr>
              <a:t>3</a:t>
            </a:r>
            <a:endParaRPr sz="1600">
              <a:latin typeface="Georgia"/>
              <a:cs typeface="Georgia"/>
            </a:endParaRPr>
          </a:p>
          <a:p>
            <a:pPr>
              <a:spcBef>
                <a:spcPts val="635"/>
              </a:spcBef>
            </a:pPr>
            <a:endParaRPr sz="1600">
              <a:latin typeface="Georgia"/>
              <a:cs typeface="Georgia"/>
            </a:endParaRPr>
          </a:p>
          <a:p>
            <a:pPr marL="286378" indent="-273678">
              <a:spcBef>
                <a:spcPts val="5"/>
              </a:spcBef>
              <a:buClr>
                <a:srgbClr val="D16147"/>
              </a:buClr>
              <a:buSzPct val="85000"/>
              <a:buFont typeface="Wingdings"/>
              <a:buChar char=""/>
              <a:tabLst>
                <a:tab pos="286378" algn="l"/>
              </a:tabLst>
            </a:pPr>
            <a:r>
              <a:rPr sz="2000" spc="-11" dirty="0">
                <a:latin typeface="Cambria"/>
                <a:cs typeface="Cambria"/>
              </a:rPr>
              <a:t>Computation</a:t>
            </a:r>
            <a:r>
              <a:rPr sz="2000" spc="-51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is</a:t>
            </a:r>
            <a:r>
              <a:rPr sz="2000" spc="1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</a:t>
            </a:r>
            <a:r>
              <a:rPr sz="2000" spc="4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general</a:t>
            </a:r>
            <a:r>
              <a:rPr sz="2000" spc="1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term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for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any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type</a:t>
            </a:r>
            <a:r>
              <a:rPr sz="2000" spc="2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of</a:t>
            </a:r>
            <a:r>
              <a:rPr sz="2000" spc="20" dirty="0">
                <a:latin typeface="Cambria"/>
                <a:cs typeface="Cambria"/>
              </a:rPr>
              <a:t> </a:t>
            </a:r>
            <a:r>
              <a:rPr sz="2000" spc="-11" dirty="0">
                <a:latin typeface="Cambria"/>
                <a:cs typeface="Cambria"/>
              </a:rPr>
              <a:t>information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processing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that</a:t>
            </a:r>
            <a:endParaRPr sz="2000">
              <a:latin typeface="Cambria"/>
              <a:cs typeface="Cambria"/>
            </a:endParaRPr>
          </a:p>
          <a:p>
            <a:pPr marL="287013">
              <a:spcBef>
                <a:spcPts val="1200"/>
              </a:spcBef>
            </a:pPr>
            <a:r>
              <a:rPr sz="2000" dirty="0">
                <a:latin typeface="Cambria"/>
                <a:cs typeface="Cambria"/>
              </a:rPr>
              <a:t>can</a:t>
            </a:r>
            <a:r>
              <a:rPr sz="2000" spc="-6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be </a:t>
            </a:r>
            <a:r>
              <a:rPr sz="2000" spc="-25" dirty="0">
                <a:latin typeface="Cambria"/>
                <a:cs typeface="Cambria"/>
              </a:rPr>
              <a:t>represented</a:t>
            </a:r>
            <a:r>
              <a:rPr sz="2000" spc="4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as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an</a:t>
            </a:r>
            <a:r>
              <a:rPr sz="2000" spc="-65" dirty="0">
                <a:latin typeface="Cambria"/>
                <a:cs typeface="Cambria"/>
              </a:rPr>
              <a:t> </a:t>
            </a:r>
            <a:r>
              <a:rPr sz="2000" spc="-11" dirty="0">
                <a:latin typeface="Cambria"/>
                <a:cs typeface="Cambria"/>
              </a:rPr>
              <a:t>algorithm</a:t>
            </a:r>
            <a:r>
              <a:rPr sz="2000" spc="-80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precisely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spc="-11" dirty="0">
                <a:latin typeface="Cambria"/>
                <a:cs typeface="Cambria"/>
              </a:rPr>
              <a:t>(mathematically).</a:t>
            </a:r>
            <a:endParaRPr sz="2000">
              <a:latin typeface="Cambria"/>
              <a:cs typeface="Cambria"/>
            </a:endParaRPr>
          </a:p>
          <a:p>
            <a:pPr>
              <a:spcBef>
                <a:spcPts val="1811"/>
              </a:spcBef>
            </a:pPr>
            <a:endParaRPr sz="2000">
              <a:latin typeface="Cambria"/>
              <a:cs typeface="Cambria"/>
            </a:endParaRPr>
          </a:p>
          <a:p>
            <a:pPr marL="469888"/>
            <a:r>
              <a:rPr sz="2200" spc="-11" dirty="0">
                <a:latin typeface="Cambria"/>
                <a:cs typeface="Cambria"/>
              </a:rPr>
              <a:t>Examples:</a:t>
            </a:r>
            <a:endParaRPr sz="2200">
              <a:latin typeface="Cambria"/>
              <a:cs typeface="Cambria"/>
            </a:endParaRPr>
          </a:p>
          <a:p>
            <a:pPr marL="1384265" marR="5080" indent="-515607">
              <a:spcBef>
                <a:spcPts val="505"/>
              </a:spcBef>
              <a:tabLst>
                <a:tab pos="1383631" algn="l"/>
              </a:tabLst>
            </a:pPr>
            <a:r>
              <a:rPr sz="1500" spc="-51" dirty="0">
                <a:solidFill>
                  <a:srgbClr val="8AACAC"/>
                </a:solidFill>
                <a:latin typeface="Segoe UI Symbol"/>
                <a:cs typeface="Segoe UI Symbol"/>
              </a:rPr>
              <a:t>⯍</a:t>
            </a:r>
            <a:r>
              <a:rPr sz="1500" dirty="0">
                <a:solidFill>
                  <a:srgbClr val="8AACAC"/>
                </a:solidFill>
                <a:latin typeface="Segoe UI Symbol"/>
                <a:cs typeface="Segoe UI Symbol"/>
              </a:rPr>
              <a:t>	</a:t>
            </a:r>
            <a:r>
              <a:rPr sz="2000" dirty="0">
                <a:latin typeface="Cambria"/>
                <a:cs typeface="Cambria"/>
              </a:rPr>
              <a:t>Adding</a:t>
            </a:r>
            <a:r>
              <a:rPr sz="2000" spc="-11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two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numbers</a:t>
            </a:r>
            <a:r>
              <a:rPr sz="2000" spc="71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in</a:t>
            </a:r>
            <a:r>
              <a:rPr sz="2000" spc="51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our</a:t>
            </a:r>
            <a:r>
              <a:rPr sz="2000" spc="31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brains,</a:t>
            </a:r>
            <a:r>
              <a:rPr sz="2000" spc="3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on</a:t>
            </a:r>
            <a:r>
              <a:rPr sz="2000" spc="4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piece</a:t>
            </a:r>
            <a:r>
              <a:rPr sz="2000" spc="2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of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paper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or</a:t>
            </a:r>
            <a:r>
              <a:rPr sz="2000" spc="51" dirty="0">
                <a:latin typeface="Cambria"/>
                <a:cs typeface="Cambria"/>
              </a:rPr>
              <a:t> </a:t>
            </a:r>
            <a:r>
              <a:rPr sz="2000" spc="-11" dirty="0">
                <a:latin typeface="Cambria"/>
                <a:cs typeface="Cambria"/>
              </a:rPr>
              <a:t>using </a:t>
            </a:r>
            <a:r>
              <a:rPr sz="2000" dirty="0">
                <a:latin typeface="Cambria"/>
                <a:cs typeface="Cambria"/>
              </a:rPr>
              <a:t>a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spc="-11" dirty="0">
                <a:latin typeface="Cambria"/>
                <a:cs typeface="Cambria"/>
              </a:rPr>
              <a:t>calculator.</a:t>
            </a:r>
            <a:endParaRPr sz="2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76400" y="6697669"/>
            <a:ext cx="8839200" cy="8255"/>
          </a:xfrm>
          <a:custGeom>
            <a:avLst/>
            <a:gdLst/>
            <a:ahLst/>
            <a:cxnLst/>
            <a:rect l="l" t="t" r="r" b="b"/>
            <a:pathLst>
              <a:path w="8839200" h="8254">
                <a:moveTo>
                  <a:pt x="0" y="7937"/>
                </a:moveTo>
                <a:lnTo>
                  <a:pt x="8839200" y="7937"/>
                </a:lnTo>
                <a:lnTo>
                  <a:pt x="8839200" y="0"/>
                </a:lnTo>
                <a:lnTo>
                  <a:pt x="0" y="0"/>
                </a:lnTo>
                <a:lnTo>
                  <a:pt x="0" y="7937"/>
                </a:lnTo>
                <a:close/>
              </a:path>
            </a:pathLst>
          </a:custGeom>
          <a:solidFill>
            <a:srgbClr val="C5D1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76400" y="1393957"/>
            <a:ext cx="8839200" cy="4994911"/>
          </a:xfrm>
          <a:custGeom>
            <a:avLst/>
            <a:gdLst/>
            <a:ahLst/>
            <a:cxnLst/>
            <a:rect l="l" t="t" r="r" b="b"/>
            <a:pathLst>
              <a:path w="8839200" h="4994910">
                <a:moveTo>
                  <a:pt x="0" y="4994656"/>
                </a:moveTo>
                <a:lnTo>
                  <a:pt x="8839200" y="4994656"/>
                </a:lnTo>
                <a:lnTo>
                  <a:pt x="8839200" y="0"/>
                </a:lnTo>
                <a:lnTo>
                  <a:pt x="0" y="0"/>
                </a:lnTo>
                <a:lnTo>
                  <a:pt x="0" y="4994656"/>
                </a:lnTo>
                <a:close/>
              </a:path>
            </a:pathLst>
          </a:custGeom>
          <a:solidFill>
            <a:srgbClr val="C5D1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4000" y="6705599"/>
            <a:ext cx="9144000" cy="152400"/>
          </a:xfrm>
          <a:custGeom>
            <a:avLst/>
            <a:gdLst/>
            <a:ahLst/>
            <a:cxnLst/>
            <a:rect l="l" t="t" r="r" b="b"/>
            <a:pathLst>
              <a:path w="9144000" h="152400">
                <a:moveTo>
                  <a:pt x="9144000" y="0"/>
                </a:moveTo>
                <a:lnTo>
                  <a:pt x="0" y="0"/>
                </a:lnTo>
                <a:lnTo>
                  <a:pt x="0" y="152400"/>
                </a:lnTo>
                <a:lnTo>
                  <a:pt x="9144000" y="1524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1524000" y="0"/>
            <a:ext cx="9144000" cy="6858000"/>
            <a:chOff x="0" y="0"/>
            <a:chExt cx="9144000" cy="6858000"/>
          </a:xfrm>
        </p:grpSpPr>
        <p:sp>
          <p:nvSpPr>
            <p:cNvPr id="6" name="object 6"/>
            <p:cNvSpPr/>
            <p:nvPr/>
          </p:nvSpPr>
          <p:spPr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l" t="t" r="r" b="b"/>
              <a:pathLst>
                <a:path w="9144000" h="6858000">
                  <a:moveTo>
                    <a:pt x="9144000" y="0"/>
                  </a:moveTo>
                  <a:lnTo>
                    <a:pt x="8991600" y="0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1393952"/>
                  </a:lnTo>
                  <a:lnTo>
                    <a:pt x="0" y="6858000"/>
                  </a:lnTo>
                  <a:lnTo>
                    <a:pt x="152400" y="6858000"/>
                  </a:lnTo>
                  <a:lnTo>
                    <a:pt x="152400" y="1393952"/>
                  </a:lnTo>
                  <a:lnTo>
                    <a:pt x="8991600" y="1393952"/>
                  </a:lnTo>
                  <a:lnTo>
                    <a:pt x="8991600" y="6858000"/>
                  </a:lnTo>
                  <a:lnTo>
                    <a:pt x="9144000" y="6858000"/>
                  </a:lnTo>
                  <a:lnTo>
                    <a:pt x="9144000" y="139395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9352" y="6388608"/>
              <a:ext cx="8832850" cy="309245"/>
            </a:xfrm>
            <a:custGeom>
              <a:avLst/>
              <a:gdLst/>
              <a:ahLst/>
              <a:cxnLst/>
              <a:rect l="l" t="t" r="r" b="b"/>
              <a:pathLst>
                <a:path w="8832850" h="309245">
                  <a:moveTo>
                    <a:pt x="8832723" y="0"/>
                  </a:moveTo>
                  <a:lnTo>
                    <a:pt x="0" y="0"/>
                  </a:lnTo>
                  <a:lnTo>
                    <a:pt x="0" y="309054"/>
                  </a:lnTo>
                  <a:lnTo>
                    <a:pt x="8832723" y="309054"/>
                  </a:lnTo>
                  <a:lnTo>
                    <a:pt x="8832723" y="0"/>
                  </a:lnTo>
                  <a:close/>
                </a:path>
              </a:pathLst>
            </a:custGeom>
            <a:solidFill>
              <a:srgbClr val="8AAC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2400" y="155447"/>
              <a:ext cx="8832850" cy="6546850"/>
            </a:xfrm>
            <a:custGeom>
              <a:avLst/>
              <a:gdLst/>
              <a:ahLst/>
              <a:cxnLst/>
              <a:rect l="l" t="t" r="r" b="b"/>
              <a:pathLst>
                <a:path w="8832850" h="6546850">
                  <a:moveTo>
                    <a:pt x="0" y="6546723"/>
                  </a:moveTo>
                  <a:lnTo>
                    <a:pt x="8832723" y="6546723"/>
                  </a:lnTo>
                  <a:lnTo>
                    <a:pt x="8832723" y="0"/>
                  </a:lnTo>
                  <a:lnTo>
                    <a:pt x="0" y="0"/>
                  </a:lnTo>
                  <a:lnTo>
                    <a:pt x="0" y="6546723"/>
                  </a:lnTo>
                  <a:close/>
                </a:path>
              </a:pathLst>
            </a:custGeom>
            <a:ln w="9144">
              <a:solidFill>
                <a:srgbClr val="7996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2400" y="1277111"/>
              <a:ext cx="8832850" cy="0"/>
            </a:xfrm>
            <a:custGeom>
              <a:avLst/>
              <a:gdLst/>
              <a:ahLst/>
              <a:cxnLst/>
              <a:rect l="l" t="t" r="r" b="b"/>
              <a:pathLst>
                <a:path w="8832850">
                  <a:moveTo>
                    <a:pt x="0" y="0"/>
                  </a:moveTo>
                  <a:lnTo>
                    <a:pt x="8832723" y="0"/>
                  </a:lnTo>
                </a:path>
              </a:pathLst>
            </a:custGeom>
            <a:ln w="9144">
              <a:solidFill>
                <a:srgbClr val="79969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67200" y="955547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255397" y="3937"/>
                  </a:lnTo>
                  <a:lnTo>
                    <a:pt x="208407" y="15493"/>
                  </a:lnTo>
                  <a:lnTo>
                    <a:pt x="164719" y="34036"/>
                  </a:lnTo>
                  <a:lnTo>
                    <a:pt x="124840" y="58800"/>
                  </a:lnTo>
                  <a:lnTo>
                    <a:pt x="89280" y="89280"/>
                  </a:lnTo>
                  <a:lnTo>
                    <a:pt x="58800" y="124713"/>
                  </a:lnTo>
                  <a:lnTo>
                    <a:pt x="34036" y="164718"/>
                  </a:lnTo>
                  <a:lnTo>
                    <a:pt x="15494" y="208406"/>
                  </a:lnTo>
                  <a:lnTo>
                    <a:pt x="3937" y="255397"/>
                  </a:lnTo>
                  <a:lnTo>
                    <a:pt x="0" y="304800"/>
                  </a:lnTo>
                  <a:lnTo>
                    <a:pt x="3937" y="354202"/>
                  </a:lnTo>
                  <a:lnTo>
                    <a:pt x="15494" y="401065"/>
                  </a:lnTo>
                  <a:lnTo>
                    <a:pt x="34036" y="444880"/>
                  </a:lnTo>
                  <a:lnTo>
                    <a:pt x="58800" y="484759"/>
                  </a:lnTo>
                  <a:lnTo>
                    <a:pt x="89280" y="520318"/>
                  </a:lnTo>
                  <a:lnTo>
                    <a:pt x="124840" y="550799"/>
                  </a:lnTo>
                  <a:lnTo>
                    <a:pt x="164719" y="575563"/>
                  </a:lnTo>
                  <a:lnTo>
                    <a:pt x="208534" y="594105"/>
                  </a:lnTo>
                  <a:lnTo>
                    <a:pt x="255397" y="605663"/>
                  </a:lnTo>
                  <a:lnTo>
                    <a:pt x="304800" y="609600"/>
                  </a:lnTo>
                  <a:lnTo>
                    <a:pt x="354202" y="605663"/>
                  </a:lnTo>
                  <a:lnTo>
                    <a:pt x="401065" y="594105"/>
                  </a:lnTo>
                  <a:lnTo>
                    <a:pt x="444880" y="575563"/>
                  </a:lnTo>
                  <a:lnTo>
                    <a:pt x="484759" y="550799"/>
                  </a:lnTo>
                  <a:lnTo>
                    <a:pt x="520319" y="520318"/>
                  </a:lnTo>
                  <a:lnTo>
                    <a:pt x="550799" y="484759"/>
                  </a:lnTo>
                  <a:lnTo>
                    <a:pt x="575563" y="444880"/>
                  </a:lnTo>
                  <a:lnTo>
                    <a:pt x="594105" y="401065"/>
                  </a:lnTo>
                  <a:lnTo>
                    <a:pt x="605536" y="354202"/>
                  </a:lnTo>
                  <a:lnTo>
                    <a:pt x="609600" y="304800"/>
                  </a:lnTo>
                  <a:lnTo>
                    <a:pt x="605536" y="255397"/>
                  </a:lnTo>
                  <a:lnTo>
                    <a:pt x="593978" y="208406"/>
                  </a:lnTo>
                  <a:lnTo>
                    <a:pt x="575563" y="164718"/>
                  </a:lnTo>
                  <a:lnTo>
                    <a:pt x="550799" y="124713"/>
                  </a:lnTo>
                  <a:lnTo>
                    <a:pt x="520319" y="89280"/>
                  </a:lnTo>
                  <a:lnTo>
                    <a:pt x="484759" y="58800"/>
                  </a:lnTo>
                  <a:lnTo>
                    <a:pt x="444880" y="34036"/>
                  </a:lnTo>
                  <a:lnTo>
                    <a:pt x="401065" y="15493"/>
                  </a:lnTo>
                  <a:lnTo>
                    <a:pt x="354202" y="3937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335780" y="1025651"/>
              <a:ext cx="472440" cy="471170"/>
            </a:xfrm>
            <a:custGeom>
              <a:avLst/>
              <a:gdLst/>
              <a:ahLst/>
              <a:cxnLst/>
              <a:rect l="l" t="t" r="r" b="b"/>
              <a:pathLst>
                <a:path w="472439" h="471169">
                  <a:moveTo>
                    <a:pt x="438023" y="234823"/>
                  </a:moveTo>
                  <a:lnTo>
                    <a:pt x="437261" y="215773"/>
                  </a:lnTo>
                  <a:lnTo>
                    <a:pt x="429260" y="176403"/>
                  </a:lnTo>
                  <a:lnTo>
                    <a:pt x="421132" y="156768"/>
                  </a:lnTo>
                  <a:lnTo>
                    <a:pt x="421132" y="237363"/>
                  </a:lnTo>
                  <a:lnTo>
                    <a:pt x="420116" y="256413"/>
                  </a:lnTo>
                  <a:lnTo>
                    <a:pt x="406146" y="309753"/>
                  </a:lnTo>
                  <a:lnTo>
                    <a:pt x="378206" y="354203"/>
                  </a:lnTo>
                  <a:lnTo>
                    <a:pt x="338709" y="389636"/>
                  </a:lnTo>
                  <a:lnTo>
                    <a:pt x="272161" y="417576"/>
                  </a:lnTo>
                  <a:lnTo>
                    <a:pt x="234696" y="421386"/>
                  </a:lnTo>
                  <a:lnTo>
                    <a:pt x="215646" y="420116"/>
                  </a:lnTo>
                  <a:lnTo>
                    <a:pt x="162941" y="406146"/>
                  </a:lnTo>
                  <a:lnTo>
                    <a:pt x="117348" y="378206"/>
                  </a:lnTo>
                  <a:lnTo>
                    <a:pt x="81788" y="337693"/>
                  </a:lnTo>
                  <a:lnTo>
                    <a:pt x="58801" y="289433"/>
                  </a:lnTo>
                  <a:lnTo>
                    <a:pt x="50927" y="234823"/>
                  </a:lnTo>
                  <a:lnTo>
                    <a:pt x="51943" y="215773"/>
                  </a:lnTo>
                  <a:lnTo>
                    <a:pt x="65913" y="162433"/>
                  </a:lnTo>
                  <a:lnTo>
                    <a:pt x="93853" y="117983"/>
                  </a:lnTo>
                  <a:lnTo>
                    <a:pt x="133477" y="82550"/>
                  </a:lnTo>
                  <a:lnTo>
                    <a:pt x="182118" y="59690"/>
                  </a:lnTo>
                  <a:lnTo>
                    <a:pt x="237363" y="50800"/>
                  </a:lnTo>
                  <a:lnTo>
                    <a:pt x="256413" y="52070"/>
                  </a:lnTo>
                  <a:lnTo>
                    <a:pt x="340614" y="83820"/>
                  </a:lnTo>
                  <a:lnTo>
                    <a:pt x="379730" y="119253"/>
                  </a:lnTo>
                  <a:lnTo>
                    <a:pt x="407162" y="164973"/>
                  </a:lnTo>
                  <a:lnTo>
                    <a:pt x="420370" y="218313"/>
                  </a:lnTo>
                  <a:lnTo>
                    <a:pt x="421132" y="237363"/>
                  </a:lnTo>
                  <a:lnTo>
                    <a:pt x="421132" y="156768"/>
                  </a:lnTo>
                  <a:lnTo>
                    <a:pt x="392303" y="107950"/>
                  </a:lnTo>
                  <a:lnTo>
                    <a:pt x="364998" y="81280"/>
                  </a:lnTo>
                  <a:lnTo>
                    <a:pt x="332867" y="58420"/>
                  </a:lnTo>
                  <a:lnTo>
                    <a:pt x="296545" y="43180"/>
                  </a:lnTo>
                  <a:lnTo>
                    <a:pt x="257175" y="35560"/>
                  </a:lnTo>
                  <a:lnTo>
                    <a:pt x="236347" y="34290"/>
                  </a:lnTo>
                  <a:lnTo>
                    <a:pt x="195707" y="38100"/>
                  </a:lnTo>
                  <a:lnTo>
                    <a:pt x="157861" y="49530"/>
                  </a:lnTo>
                  <a:lnTo>
                    <a:pt x="123317" y="68580"/>
                  </a:lnTo>
                  <a:lnTo>
                    <a:pt x="93345" y="92710"/>
                  </a:lnTo>
                  <a:lnTo>
                    <a:pt x="68707" y="123063"/>
                  </a:lnTo>
                  <a:lnTo>
                    <a:pt x="50038" y="157353"/>
                  </a:lnTo>
                  <a:lnTo>
                    <a:pt x="38100" y="195453"/>
                  </a:lnTo>
                  <a:lnTo>
                    <a:pt x="34036" y="234823"/>
                  </a:lnTo>
                  <a:lnTo>
                    <a:pt x="34798" y="256413"/>
                  </a:lnTo>
                  <a:lnTo>
                    <a:pt x="42799" y="295783"/>
                  </a:lnTo>
                  <a:lnTo>
                    <a:pt x="58166" y="331343"/>
                  </a:lnTo>
                  <a:lnTo>
                    <a:pt x="79756" y="364236"/>
                  </a:lnTo>
                  <a:lnTo>
                    <a:pt x="107188" y="390906"/>
                  </a:lnTo>
                  <a:lnTo>
                    <a:pt x="139319" y="413766"/>
                  </a:lnTo>
                  <a:lnTo>
                    <a:pt x="175641" y="429006"/>
                  </a:lnTo>
                  <a:lnTo>
                    <a:pt x="214884" y="436626"/>
                  </a:lnTo>
                  <a:lnTo>
                    <a:pt x="235585" y="437896"/>
                  </a:lnTo>
                  <a:lnTo>
                    <a:pt x="256286" y="436626"/>
                  </a:lnTo>
                  <a:lnTo>
                    <a:pt x="295783" y="429006"/>
                  </a:lnTo>
                  <a:lnTo>
                    <a:pt x="364363" y="392176"/>
                  </a:lnTo>
                  <a:lnTo>
                    <a:pt x="391795" y="364236"/>
                  </a:lnTo>
                  <a:lnTo>
                    <a:pt x="413512" y="332613"/>
                  </a:lnTo>
                  <a:lnTo>
                    <a:pt x="429006" y="297053"/>
                  </a:lnTo>
                  <a:lnTo>
                    <a:pt x="437134" y="257683"/>
                  </a:lnTo>
                  <a:lnTo>
                    <a:pt x="438023" y="234823"/>
                  </a:lnTo>
                  <a:close/>
                </a:path>
                <a:path w="472439" h="471169">
                  <a:moveTo>
                    <a:pt x="472059" y="234823"/>
                  </a:moveTo>
                  <a:lnTo>
                    <a:pt x="470662" y="210693"/>
                  </a:lnTo>
                  <a:lnTo>
                    <a:pt x="461137" y="164973"/>
                  </a:lnTo>
                  <a:lnTo>
                    <a:pt x="455041" y="150914"/>
                  </a:lnTo>
                  <a:lnTo>
                    <a:pt x="455041" y="234823"/>
                  </a:lnTo>
                  <a:lnTo>
                    <a:pt x="455041" y="237363"/>
                  </a:lnTo>
                  <a:lnTo>
                    <a:pt x="450723" y="279273"/>
                  </a:lnTo>
                  <a:lnTo>
                    <a:pt x="438150" y="321183"/>
                  </a:lnTo>
                  <a:lnTo>
                    <a:pt x="417830" y="357886"/>
                  </a:lnTo>
                  <a:lnTo>
                    <a:pt x="391287" y="390906"/>
                  </a:lnTo>
                  <a:lnTo>
                    <a:pt x="358902" y="417576"/>
                  </a:lnTo>
                  <a:lnTo>
                    <a:pt x="321691" y="437896"/>
                  </a:lnTo>
                  <a:lnTo>
                    <a:pt x="280543" y="450596"/>
                  </a:lnTo>
                  <a:lnTo>
                    <a:pt x="236347" y="454406"/>
                  </a:lnTo>
                  <a:lnTo>
                    <a:pt x="213995" y="453136"/>
                  </a:lnTo>
                  <a:lnTo>
                    <a:pt x="171323" y="445516"/>
                  </a:lnTo>
                  <a:lnTo>
                    <a:pt x="131953" y="429006"/>
                  </a:lnTo>
                  <a:lnTo>
                    <a:pt x="97028" y="404876"/>
                  </a:lnTo>
                  <a:lnTo>
                    <a:pt x="67310" y="375666"/>
                  </a:lnTo>
                  <a:lnTo>
                    <a:pt x="43561" y="340233"/>
                  </a:lnTo>
                  <a:lnTo>
                    <a:pt x="26924" y="302133"/>
                  </a:lnTo>
                  <a:lnTo>
                    <a:pt x="18034" y="258953"/>
                  </a:lnTo>
                  <a:lnTo>
                    <a:pt x="17018" y="234823"/>
                  </a:lnTo>
                  <a:lnTo>
                    <a:pt x="21336" y="192913"/>
                  </a:lnTo>
                  <a:lnTo>
                    <a:pt x="34036" y="151003"/>
                  </a:lnTo>
                  <a:lnTo>
                    <a:pt x="54229" y="114300"/>
                  </a:lnTo>
                  <a:lnTo>
                    <a:pt x="80899" y="81280"/>
                  </a:lnTo>
                  <a:lnTo>
                    <a:pt x="113284" y="54610"/>
                  </a:lnTo>
                  <a:lnTo>
                    <a:pt x="150495" y="34290"/>
                  </a:lnTo>
                  <a:lnTo>
                    <a:pt x="191516" y="21590"/>
                  </a:lnTo>
                  <a:lnTo>
                    <a:pt x="235585" y="17780"/>
                  </a:lnTo>
                  <a:lnTo>
                    <a:pt x="258064" y="19050"/>
                  </a:lnTo>
                  <a:lnTo>
                    <a:pt x="320929" y="34290"/>
                  </a:lnTo>
                  <a:lnTo>
                    <a:pt x="358267" y="54610"/>
                  </a:lnTo>
                  <a:lnTo>
                    <a:pt x="390652" y="81280"/>
                  </a:lnTo>
                  <a:lnTo>
                    <a:pt x="417449" y="113030"/>
                  </a:lnTo>
                  <a:lnTo>
                    <a:pt x="437769" y="151003"/>
                  </a:lnTo>
                  <a:lnTo>
                    <a:pt x="450596" y="191643"/>
                  </a:lnTo>
                  <a:lnTo>
                    <a:pt x="455041" y="234823"/>
                  </a:lnTo>
                  <a:lnTo>
                    <a:pt x="455041" y="150914"/>
                  </a:lnTo>
                  <a:lnTo>
                    <a:pt x="417322" y="85090"/>
                  </a:lnTo>
                  <a:lnTo>
                    <a:pt x="385191" y="53340"/>
                  </a:lnTo>
                  <a:lnTo>
                    <a:pt x="347599" y="27940"/>
                  </a:lnTo>
                  <a:lnTo>
                    <a:pt x="304927" y="10160"/>
                  </a:lnTo>
                  <a:lnTo>
                    <a:pt x="258826" y="1270"/>
                  </a:lnTo>
                  <a:lnTo>
                    <a:pt x="234696" y="0"/>
                  </a:lnTo>
                  <a:lnTo>
                    <a:pt x="187325" y="5080"/>
                  </a:lnTo>
                  <a:lnTo>
                    <a:pt x="143129" y="19050"/>
                  </a:lnTo>
                  <a:lnTo>
                    <a:pt x="103124" y="41910"/>
                  </a:lnTo>
                  <a:lnTo>
                    <a:pt x="68453" y="69850"/>
                  </a:lnTo>
                  <a:lnTo>
                    <a:pt x="39624" y="105410"/>
                  </a:lnTo>
                  <a:lnTo>
                    <a:pt x="18161" y="145923"/>
                  </a:lnTo>
                  <a:lnTo>
                    <a:pt x="4572" y="190373"/>
                  </a:lnTo>
                  <a:lnTo>
                    <a:pt x="0" y="237363"/>
                  </a:lnTo>
                  <a:lnTo>
                    <a:pt x="1397" y="261493"/>
                  </a:lnTo>
                  <a:lnTo>
                    <a:pt x="11049" y="307213"/>
                  </a:lnTo>
                  <a:lnTo>
                    <a:pt x="29083" y="349123"/>
                  </a:lnTo>
                  <a:lnTo>
                    <a:pt x="54737" y="387096"/>
                  </a:lnTo>
                  <a:lnTo>
                    <a:pt x="86868" y="418846"/>
                  </a:lnTo>
                  <a:lnTo>
                    <a:pt x="124587" y="444246"/>
                  </a:lnTo>
                  <a:lnTo>
                    <a:pt x="167132" y="462026"/>
                  </a:lnTo>
                  <a:lnTo>
                    <a:pt x="213233" y="470916"/>
                  </a:lnTo>
                  <a:lnTo>
                    <a:pt x="261493" y="470916"/>
                  </a:lnTo>
                  <a:lnTo>
                    <a:pt x="307467" y="460756"/>
                  </a:lnTo>
                  <a:lnTo>
                    <a:pt x="369062" y="430276"/>
                  </a:lnTo>
                  <a:lnTo>
                    <a:pt x="403860" y="401066"/>
                  </a:lnTo>
                  <a:lnTo>
                    <a:pt x="432435" y="366776"/>
                  </a:lnTo>
                  <a:lnTo>
                    <a:pt x="454025" y="326263"/>
                  </a:lnTo>
                  <a:lnTo>
                    <a:pt x="467487" y="281813"/>
                  </a:lnTo>
                  <a:lnTo>
                    <a:pt x="472059" y="234823"/>
                  </a:lnTo>
                  <a:close/>
                </a:path>
              </a:pathLst>
            </a:custGeom>
            <a:solidFill>
              <a:srgbClr val="799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3271527" y="101936"/>
            <a:ext cx="5650865" cy="90601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05" algn="ctr">
              <a:spcBef>
                <a:spcPts val="105"/>
              </a:spcBef>
            </a:pPr>
            <a:r>
              <a:rPr sz="2900" spc="-11" dirty="0"/>
              <a:t>Regular</a:t>
            </a:r>
            <a:r>
              <a:rPr sz="2900" spc="-120" dirty="0"/>
              <a:t> </a:t>
            </a:r>
            <a:r>
              <a:rPr sz="2900" spc="-11" dirty="0"/>
              <a:t>Expressions</a:t>
            </a:r>
            <a:endParaRPr sz="2900"/>
          </a:p>
          <a:p>
            <a:pPr algn="ctr">
              <a:lnSpc>
                <a:spcPct val="100000"/>
              </a:lnSpc>
            </a:pPr>
            <a:r>
              <a:rPr sz="2900" dirty="0"/>
              <a:t>for</a:t>
            </a:r>
            <a:r>
              <a:rPr sz="2900" spc="-11" dirty="0"/>
              <a:t> </a:t>
            </a:r>
            <a:r>
              <a:rPr sz="2900" spc="-20" dirty="0"/>
              <a:t>Representations</a:t>
            </a:r>
            <a:r>
              <a:rPr sz="2900" spc="-71" dirty="0"/>
              <a:t> </a:t>
            </a:r>
            <a:r>
              <a:rPr sz="2900" dirty="0"/>
              <a:t>of</a:t>
            </a:r>
            <a:r>
              <a:rPr sz="2900" spc="-20" dirty="0"/>
              <a:t> </a:t>
            </a:r>
            <a:r>
              <a:rPr sz="2900" spc="-11" dirty="0"/>
              <a:t>Languages</a:t>
            </a:r>
            <a:endParaRPr sz="2900"/>
          </a:p>
        </p:txBody>
      </p:sp>
      <p:sp>
        <p:nvSpPr>
          <p:cNvPr id="13" name="object 13"/>
          <p:cNvSpPr txBox="1"/>
          <p:nvPr/>
        </p:nvSpPr>
        <p:spPr>
          <a:xfrm>
            <a:off x="1904187" y="979215"/>
            <a:ext cx="8363584" cy="4731552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60324" algn="ctr">
              <a:spcBef>
                <a:spcPts val="1060"/>
              </a:spcBef>
            </a:pPr>
            <a:r>
              <a:rPr sz="1600" spc="-25" dirty="0">
                <a:solidFill>
                  <a:srgbClr val="799699"/>
                </a:solidFill>
                <a:latin typeface="Georgia"/>
                <a:cs typeface="Georgia"/>
              </a:rPr>
              <a:t>30</a:t>
            </a:r>
            <a:endParaRPr sz="1600">
              <a:latin typeface="Georgia"/>
              <a:cs typeface="Georgia"/>
            </a:endParaRPr>
          </a:p>
          <a:p>
            <a:pPr marL="12700" marR="5080" algn="just">
              <a:lnSpc>
                <a:spcPct val="80000"/>
              </a:lnSpc>
              <a:spcBef>
                <a:spcPts val="1595"/>
              </a:spcBef>
            </a:pPr>
            <a:r>
              <a:rPr sz="1900" b="1" dirty="0">
                <a:latin typeface="Cambria"/>
                <a:cs typeface="Cambria"/>
              </a:rPr>
              <a:t>Regular</a:t>
            </a:r>
            <a:r>
              <a:rPr sz="1900" b="1" spc="51" dirty="0">
                <a:latin typeface="Cambria"/>
                <a:cs typeface="Cambria"/>
              </a:rPr>
              <a:t> </a:t>
            </a:r>
            <a:r>
              <a:rPr sz="1900" b="1" dirty="0">
                <a:latin typeface="Cambria"/>
                <a:cs typeface="Cambria"/>
              </a:rPr>
              <a:t>Expressions:</a:t>
            </a:r>
            <a:r>
              <a:rPr sz="1900" b="1" spc="45" dirty="0">
                <a:latin typeface="Cambria"/>
                <a:cs typeface="Cambria"/>
              </a:rPr>
              <a:t> </a:t>
            </a:r>
            <a:r>
              <a:rPr sz="1900" dirty="0">
                <a:latin typeface="Cambria"/>
                <a:cs typeface="Cambria"/>
              </a:rPr>
              <a:t>Regular</a:t>
            </a:r>
            <a:r>
              <a:rPr sz="1900" spc="45" dirty="0">
                <a:latin typeface="Cambria"/>
                <a:cs typeface="Cambria"/>
              </a:rPr>
              <a:t> </a:t>
            </a:r>
            <a:r>
              <a:rPr sz="1900" dirty="0">
                <a:latin typeface="Cambria"/>
                <a:cs typeface="Cambria"/>
              </a:rPr>
              <a:t>expressions</a:t>
            </a:r>
            <a:r>
              <a:rPr sz="1900" spc="51" dirty="0">
                <a:latin typeface="Cambria"/>
                <a:cs typeface="Cambria"/>
              </a:rPr>
              <a:t> </a:t>
            </a:r>
            <a:r>
              <a:rPr sz="1900" dirty="0">
                <a:latin typeface="Cambria"/>
                <a:cs typeface="Cambria"/>
              </a:rPr>
              <a:t>are</a:t>
            </a:r>
            <a:r>
              <a:rPr sz="1900" spc="40" dirty="0">
                <a:latin typeface="Cambria"/>
                <a:cs typeface="Cambria"/>
              </a:rPr>
              <a:t> </a:t>
            </a:r>
            <a:r>
              <a:rPr sz="1900" dirty="0">
                <a:latin typeface="Cambria"/>
                <a:cs typeface="Cambria"/>
              </a:rPr>
              <a:t>one</a:t>
            </a:r>
            <a:r>
              <a:rPr sz="1900" spc="45" dirty="0">
                <a:latin typeface="Cambria"/>
                <a:cs typeface="Cambria"/>
              </a:rPr>
              <a:t> </a:t>
            </a:r>
            <a:r>
              <a:rPr sz="1900" dirty="0">
                <a:latin typeface="Cambria"/>
                <a:cs typeface="Cambria"/>
              </a:rPr>
              <a:t>way</a:t>
            </a:r>
            <a:r>
              <a:rPr sz="1900" spc="31" dirty="0">
                <a:latin typeface="Cambria"/>
                <a:cs typeface="Cambria"/>
              </a:rPr>
              <a:t> </a:t>
            </a:r>
            <a:r>
              <a:rPr sz="1900" dirty="0">
                <a:latin typeface="Cambria"/>
                <a:cs typeface="Cambria"/>
              </a:rPr>
              <a:t>to</a:t>
            </a:r>
            <a:r>
              <a:rPr sz="1900" spc="51" dirty="0">
                <a:latin typeface="Cambria"/>
                <a:cs typeface="Cambria"/>
              </a:rPr>
              <a:t> </a:t>
            </a:r>
            <a:r>
              <a:rPr sz="1900" dirty="0">
                <a:latin typeface="Cambria"/>
                <a:cs typeface="Cambria"/>
              </a:rPr>
              <a:t>represent</a:t>
            </a:r>
            <a:r>
              <a:rPr sz="1900" spc="40" dirty="0">
                <a:latin typeface="Cambria"/>
                <a:cs typeface="Cambria"/>
              </a:rPr>
              <a:t> </a:t>
            </a:r>
            <a:r>
              <a:rPr sz="1900" spc="-11" dirty="0">
                <a:latin typeface="Cambria"/>
                <a:cs typeface="Cambria"/>
              </a:rPr>
              <a:t>languages. </a:t>
            </a:r>
            <a:r>
              <a:rPr sz="1900" dirty="0">
                <a:latin typeface="Cambria"/>
                <a:cs typeface="Cambria"/>
              </a:rPr>
              <a:t>They</a:t>
            </a:r>
            <a:r>
              <a:rPr sz="1900" spc="215" dirty="0">
                <a:latin typeface="Cambria"/>
                <a:cs typeface="Cambria"/>
              </a:rPr>
              <a:t> </a:t>
            </a:r>
            <a:r>
              <a:rPr sz="1900" dirty="0">
                <a:latin typeface="Cambria"/>
                <a:cs typeface="Cambria"/>
              </a:rPr>
              <a:t>are</a:t>
            </a:r>
            <a:r>
              <a:rPr sz="1900" spc="204" dirty="0">
                <a:latin typeface="Cambria"/>
                <a:cs typeface="Cambria"/>
              </a:rPr>
              <a:t> </a:t>
            </a:r>
            <a:r>
              <a:rPr sz="1900" dirty="0">
                <a:latin typeface="Cambria"/>
                <a:cs typeface="Cambria"/>
              </a:rPr>
              <a:t>analogous</a:t>
            </a:r>
            <a:r>
              <a:rPr sz="1900" spc="204" dirty="0">
                <a:latin typeface="Cambria"/>
                <a:cs typeface="Cambria"/>
              </a:rPr>
              <a:t> </a:t>
            </a:r>
            <a:r>
              <a:rPr sz="1900" dirty="0">
                <a:latin typeface="Cambria"/>
                <a:cs typeface="Cambria"/>
              </a:rPr>
              <a:t>to</a:t>
            </a:r>
            <a:r>
              <a:rPr sz="1900" spc="204" dirty="0">
                <a:latin typeface="Cambria"/>
                <a:cs typeface="Cambria"/>
              </a:rPr>
              <a:t> </a:t>
            </a:r>
            <a:r>
              <a:rPr sz="1900" dirty="0">
                <a:latin typeface="Cambria"/>
                <a:cs typeface="Cambria"/>
              </a:rPr>
              <a:t>arithmetic</a:t>
            </a:r>
            <a:r>
              <a:rPr sz="1900" spc="211" dirty="0">
                <a:latin typeface="Cambria"/>
                <a:cs typeface="Cambria"/>
              </a:rPr>
              <a:t> </a:t>
            </a:r>
            <a:r>
              <a:rPr sz="1900" dirty="0">
                <a:latin typeface="Cambria"/>
                <a:cs typeface="Cambria"/>
              </a:rPr>
              <a:t>expressions</a:t>
            </a:r>
            <a:r>
              <a:rPr sz="1900" spc="180" dirty="0">
                <a:latin typeface="Cambria"/>
                <a:cs typeface="Cambria"/>
              </a:rPr>
              <a:t> </a:t>
            </a:r>
            <a:r>
              <a:rPr sz="1900" dirty="0">
                <a:latin typeface="Cambria"/>
                <a:cs typeface="Cambria"/>
              </a:rPr>
              <a:t>for</a:t>
            </a:r>
            <a:r>
              <a:rPr sz="1900" spc="200" dirty="0">
                <a:latin typeface="Cambria"/>
                <a:cs typeface="Cambria"/>
              </a:rPr>
              <a:t> </a:t>
            </a:r>
            <a:r>
              <a:rPr sz="1900" dirty="0">
                <a:latin typeface="Cambria"/>
                <a:cs typeface="Cambria"/>
              </a:rPr>
              <a:t>representing</a:t>
            </a:r>
            <a:r>
              <a:rPr sz="1900" spc="215" dirty="0">
                <a:latin typeface="Cambria"/>
                <a:cs typeface="Cambria"/>
              </a:rPr>
              <a:t> </a:t>
            </a:r>
            <a:r>
              <a:rPr sz="1900" dirty="0">
                <a:latin typeface="Cambria"/>
                <a:cs typeface="Cambria"/>
              </a:rPr>
              <a:t>quantities.</a:t>
            </a:r>
            <a:r>
              <a:rPr sz="1900" spc="200" dirty="0">
                <a:latin typeface="Cambria"/>
                <a:cs typeface="Cambria"/>
              </a:rPr>
              <a:t> </a:t>
            </a:r>
            <a:r>
              <a:rPr sz="1900" spc="-20" dirty="0">
                <a:latin typeface="Cambria"/>
                <a:cs typeface="Cambria"/>
              </a:rPr>
              <a:t>This </a:t>
            </a:r>
            <a:r>
              <a:rPr sz="1900" dirty="0">
                <a:latin typeface="Cambria"/>
                <a:cs typeface="Cambria"/>
              </a:rPr>
              <a:t>notation</a:t>
            </a:r>
            <a:r>
              <a:rPr sz="1900" spc="251" dirty="0">
                <a:latin typeface="Cambria"/>
                <a:cs typeface="Cambria"/>
              </a:rPr>
              <a:t> </a:t>
            </a:r>
            <a:r>
              <a:rPr sz="1900" dirty="0">
                <a:latin typeface="Cambria"/>
                <a:cs typeface="Cambria"/>
              </a:rPr>
              <a:t>will</a:t>
            </a:r>
            <a:r>
              <a:rPr sz="1900" spc="245" dirty="0">
                <a:latin typeface="Cambria"/>
                <a:cs typeface="Cambria"/>
              </a:rPr>
              <a:t> </a:t>
            </a:r>
            <a:r>
              <a:rPr sz="1900" dirty="0">
                <a:latin typeface="Cambria"/>
                <a:cs typeface="Cambria"/>
              </a:rPr>
              <a:t>turn</a:t>
            </a:r>
            <a:r>
              <a:rPr sz="1900" spc="251" dirty="0">
                <a:latin typeface="Cambria"/>
                <a:cs typeface="Cambria"/>
              </a:rPr>
              <a:t> </a:t>
            </a:r>
            <a:r>
              <a:rPr sz="1900" dirty="0">
                <a:latin typeface="Cambria"/>
                <a:cs typeface="Cambria"/>
              </a:rPr>
              <a:t>out</a:t>
            </a:r>
            <a:r>
              <a:rPr sz="1900" spc="245" dirty="0">
                <a:latin typeface="Cambria"/>
                <a:cs typeface="Cambria"/>
              </a:rPr>
              <a:t> </a:t>
            </a:r>
            <a:r>
              <a:rPr sz="1900" dirty="0">
                <a:latin typeface="Cambria"/>
                <a:cs typeface="Cambria"/>
              </a:rPr>
              <a:t>to</a:t>
            </a:r>
            <a:r>
              <a:rPr sz="1900" spc="240" dirty="0">
                <a:latin typeface="Cambria"/>
                <a:cs typeface="Cambria"/>
              </a:rPr>
              <a:t> </a:t>
            </a:r>
            <a:r>
              <a:rPr sz="1900" dirty="0">
                <a:latin typeface="Cambria"/>
                <a:cs typeface="Cambria"/>
              </a:rPr>
              <a:t>be</a:t>
            </a:r>
            <a:r>
              <a:rPr sz="1900" spc="229" dirty="0">
                <a:latin typeface="Cambria"/>
                <a:cs typeface="Cambria"/>
              </a:rPr>
              <a:t> </a:t>
            </a:r>
            <a:r>
              <a:rPr sz="1900" dirty="0">
                <a:latin typeface="Cambria"/>
                <a:cs typeface="Cambria"/>
              </a:rPr>
              <a:t>useful</a:t>
            </a:r>
            <a:r>
              <a:rPr sz="1900" spc="255" dirty="0">
                <a:latin typeface="Cambria"/>
                <a:cs typeface="Cambria"/>
              </a:rPr>
              <a:t> </a:t>
            </a:r>
            <a:r>
              <a:rPr sz="1900" dirty="0">
                <a:latin typeface="Cambria"/>
                <a:cs typeface="Cambria"/>
              </a:rPr>
              <a:t>for</a:t>
            </a:r>
            <a:r>
              <a:rPr sz="1900" spc="300" dirty="0">
                <a:latin typeface="Cambria"/>
                <a:cs typeface="Cambria"/>
              </a:rPr>
              <a:t> </a:t>
            </a:r>
            <a:r>
              <a:rPr sz="1900" dirty="0">
                <a:latin typeface="Cambria"/>
                <a:cs typeface="Cambria"/>
              </a:rPr>
              <a:t>describing</a:t>
            </a:r>
            <a:r>
              <a:rPr sz="1900" spc="255" dirty="0">
                <a:latin typeface="Cambria"/>
                <a:cs typeface="Cambria"/>
              </a:rPr>
              <a:t> </a:t>
            </a:r>
            <a:r>
              <a:rPr sz="1900" dirty="0">
                <a:latin typeface="Cambria"/>
                <a:cs typeface="Cambria"/>
              </a:rPr>
              <a:t>programming</a:t>
            </a:r>
            <a:r>
              <a:rPr sz="1900" spc="225" dirty="0">
                <a:latin typeface="Cambria"/>
                <a:cs typeface="Cambria"/>
              </a:rPr>
              <a:t> </a:t>
            </a:r>
            <a:r>
              <a:rPr sz="1900" dirty="0">
                <a:latin typeface="Cambria"/>
                <a:cs typeface="Cambria"/>
              </a:rPr>
              <a:t>languages</a:t>
            </a:r>
            <a:r>
              <a:rPr sz="1900" spc="229" dirty="0">
                <a:latin typeface="Cambria"/>
                <a:cs typeface="Cambria"/>
              </a:rPr>
              <a:t> </a:t>
            </a:r>
            <a:r>
              <a:rPr sz="1900" spc="-25" dirty="0">
                <a:latin typeface="Cambria"/>
                <a:cs typeface="Cambria"/>
              </a:rPr>
              <a:t>and </a:t>
            </a:r>
            <a:r>
              <a:rPr sz="1900" dirty="0">
                <a:latin typeface="Cambria"/>
                <a:cs typeface="Cambria"/>
              </a:rPr>
              <a:t>also</a:t>
            </a:r>
            <a:r>
              <a:rPr sz="1900" spc="-71" dirty="0">
                <a:latin typeface="Cambria"/>
                <a:cs typeface="Cambria"/>
              </a:rPr>
              <a:t> </a:t>
            </a:r>
            <a:r>
              <a:rPr sz="1900" dirty="0">
                <a:latin typeface="Cambria"/>
                <a:cs typeface="Cambria"/>
              </a:rPr>
              <a:t>for</a:t>
            </a:r>
            <a:r>
              <a:rPr sz="1900" spc="-35" dirty="0">
                <a:latin typeface="Cambria"/>
                <a:cs typeface="Cambria"/>
              </a:rPr>
              <a:t> </a:t>
            </a:r>
            <a:r>
              <a:rPr sz="1900" spc="-20" dirty="0">
                <a:latin typeface="Cambria"/>
                <a:cs typeface="Cambria"/>
              </a:rPr>
              <a:t>text</a:t>
            </a:r>
            <a:r>
              <a:rPr sz="1900" spc="-75" dirty="0">
                <a:latin typeface="Cambria"/>
                <a:cs typeface="Cambria"/>
              </a:rPr>
              <a:t> </a:t>
            </a:r>
            <a:r>
              <a:rPr sz="1900" spc="-20" dirty="0">
                <a:latin typeface="Cambria"/>
                <a:cs typeface="Cambria"/>
              </a:rPr>
              <a:t>searching</a:t>
            </a:r>
            <a:r>
              <a:rPr sz="1900" spc="-75" dirty="0">
                <a:latin typeface="Cambria"/>
                <a:cs typeface="Cambria"/>
              </a:rPr>
              <a:t> </a:t>
            </a:r>
            <a:r>
              <a:rPr sz="1900" spc="-11" dirty="0">
                <a:latin typeface="Cambria"/>
                <a:cs typeface="Cambria"/>
              </a:rPr>
              <a:t>applications.</a:t>
            </a:r>
            <a:endParaRPr sz="1900">
              <a:latin typeface="Cambria"/>
              <a:cs typeface="Cambria"/>
            </a:endParaRPr>
          </a:p>
          <a:p>
            <a:pPr>
              <a:spcBef>
                <a:spcPts val="200"/>
              </a:spcBef>
            </a:pPr>
            <a:endParaRPr sz="1900">
              <a:latin typeface="Cambria"/>
              <a:cs typeface="Cambria"/>
            </a:endParaRPr>
          </a:p>
          <a:p>
            <a:pPr marL="287013" marR="95248" indent="-274313">
              <a:lnSpc>
                <a:spcPts val="2100"/>
              </a:lnSpc>
              <a:buClr>
                <a:srgbClr val="D16147"/>
              </a:buClr>
              <a:buSzPct val="84210"/>
              <a:buFont typeface="Wingdings"/>
              <a:buChar char=""/>
              <a:tabLst>
                <a:tab pos="287013" algn="l"/>
              </a:tabLst>
            </a:pPr>
            <a:r>
              <a:rPr sz="1900" dirty="0">
                <a:latin typeface="Cambria"/>
                <a:cs typeface="Cambria"/>
              </a:rPr>
              <a:t>There</a:t>
            </a:r>
            <a:r>
              <a:rPr sz="1900" spc="360" dirty="0">
                <a:latin typeface="Cambria"/>
                <a:cs typeface="Cambria"/>
              </a:rPr>
              <a:t> </a:t>
            </a:r>
            <a:r>
              <a:rPr sz="1900" dirty="0">
                <a:latin typeface="Cambria"/>
                <a:cs typeface="Cambria"/>
              </a:rPr>
              <a:t>are</a:t>
            </a:r>
            <a:r>
              <a:rPr sz="1900" spc="331" dirty="0">
                <a:latin typeface="Cambria"/>
                <a:cs typeface="Cambria"/>
              </a:rPr>
              <a:t> </a:t>
            </a:r>
            <a:r>
              <a:rPr sz="1900" dirty="0">
                <a:latin typeface="Cambria"/>
                <a:cs typeface="Cambria"/>
              </a:rPr>
              <a:t>rules</a:t>
            </a:r>
            <a:r>
              <a:rPr sz="1900" spc="371" dirty="0">
                <a:latin typeface="Cambria"/>
                <a:cs typeface="Cambria"/>
              </a:rPr>
              <a:t> </a:t>
            </a:r>
            <a:r>
              <a:rPr sz="1900" dirty="0">
                <a:latin typeface="Cambria"/>
                <a:cs typeface="Cambria"/>
              </a:rPr>
              <a:t>of</a:t>
            </a:r>
            <a:r>
              <a:rPr sz="1900" spc="320" dirty="0">
                <a:latin typeface="Cambria"/>
                <a:cs typeface="Cambria"/>
              </a:rPr>
              <a:t> </a:t>
            </a:r>
            <a:r>
              <a:rPr sz="1900" dirty="0">
                <a:latin typeface="Cambria"/>
                <a:cs typeface="Cambria"/>
              </a:rPr>
              <a:t>inference</a:t>
            </a:r>
            <a:r>
              <a:rPr sz="1900" spc="351" dirty="0">
                <a:latin typeface="Cambria"/>
                <a:cs typeface="Cambria"/>
              </a:rPr>
              <a:t> </a:t>
            </a:r>
            <a:r>
              <a:rPr sz="1900" dirty="0">
                <a:latin typeface="Cambria"/>
                <a:cs typeface="Cambria"/>
              </a:rPr>
              <a:t>for</a:t>
            </a:r>
            <a:r>
              <a:rPr sz="1900" spc="365" dirty="0">
                <a:latin typeface="Cambria"/>
                <a:cs typeface="Cambria"/>
              </a:rPr>
              <a:t> </a:t>
            </a:r>
            <a:r>
              <a:rPr sz="1900" dirty="0">
                <a:latin typeface="Cambria"/>
                <a:cs typeface="Cambria"/>
              </a:rPr>
              <a:t>constructing</a:t>
            </a:r>
            <a:r>
              <a:rPr sz="1900" spc="315" dirty="0">
                <a:latin typeface="Cambria"/>
                <a:cs typeface="Cambria"/>
              </a:rPr>
              <a:t> </a:t>
            </a:r>
            <a:r>
              <a:rPr sz="1900" dirty="0">
                <a:latin typeface="Cambria"/>
                <a:cs typeface="Cambria"/>
              </a:rPr>
              <a:t>regular</a:t>
            </a:r>
            <a:r>
              <a:rPr sz="1900" spc="340" dirty="0">
                <a:latin typeface="Cambria"/>
                <a:cs typeface="Cambria"/>
              </a:rPr>
              <a:t> </a:t>
            </a:r>
            <a:r>
              <a:rPr sz="1900" dirty="0">
                <a:latin typeface="Cambria"/>
                <a:cs typeface="Cambria"/>
              </a:rPr>
              <a:t>expressions</a:t>
            </a:r>
            <a:r>
              <a:rPr sz="1900" spc="365" dirty="0">
                <a:latin typeface="Cambria"/>
                <a:cs typeface="Cambria"/>
              </a:rPr>
              <a:t> </a:t>
            </a:r>
            <a:r>
              <a:rPr sz="1900" dirty="0">
                <a:latin typeface="Cambria"/>
                <a:cs typeface="Cambria"/>
              </a:rPr>
              <a:t>over</a:t>
            </a:r>
            <a:r>
              <a:rPr sz="1900" spc="335" dirty="0">
                <a:latin typeface="Cambria"/>
                <a:cs typeface="Cambria"/>
              </a:rPr>
              <a:t> </a:t>
            </a:r>
            <a:r>
              <a:rPr sz="1900" spc="-25" dirty="0">
                <a:latin typeface="Cambria"/>
                <a:cs typeface="Cambria"/>
              </a:rPr>
              <a:t>an </a:t>
            </a:r>
            <a:r>
              <a:rPr sz="1900" spc="-20" dirty="0">
                <a:latin typeface="Cambria"/>
                <a:cs typeface="Cambria"/>
              </a:rPr>
              <a:t>alphabet</a:t>
            </a:r>
            <a:r>
              <a:rPr sz="1900" spc="-31" dirty="0">
                <a:latin typeface="Cambria"/>
                <a:cs typeface="Cambria"/>
              </a:rPr>
              <a:t> </a:t>
            </a:r>
            <a:r>
              <a:rPr sz="1900" spc="-51" dirty="0">
                <a:latin typeface="Cambria"/>
                <a:cs typeface="Cambria"/>
              </a:rPr>
              <a:t>.</a:t>
            </a:r>
            <a:endParaRPr sz="1900">
              <a:latin typeface="Cambria"/>
              <a:cs typeface="Cambria"/>
            </a:endParaRPr>
          </a:p>
          <a:p>
            <a:pPr>
              <a:spcBef>
                <a:spcPts val="111"/>
              </a:spcBef>
              <a:buClr>
                <a:srgbClr val="D16147"/>
              </a:buClr>
              <a:buFont typeface="Wingdings"/>
              <a:buChar char=""/>
            </a:pPr>
            <a:endParaRPr sz="1900">
              <a:latin typeface="Cambria"/>
              <a:cs typeface="Cambria"/>
            </a:endParaRPr>
          </a:p>
          <a:p>
            <a:pPr marL="559421" lvl="1" indent="-233040">
              <a:buAutoNum type="arabicPeriod"/>
              <a:tabLst>
                <a:tab pos="559421" algn="l"/>
              </a:tabLst>
            </a:pPr>
            <a:r>
              <a:rPr sz="1900" dirty="0">
                <a:latin typeface="Cambria"/>
                <a:cs typeface="Cambria"/>
              </a:rPr>
              <a:t>If</a:t>
            </a:r>
            <a:r>
              <a:rPr sz="1900" spc="-25" dirty="0">
                <a:latin typeface="Cambria"/>
                <a:cs typeface="Cambria"/>
              </a:rPr>
              <a:t> </a:t>
            </a:r>
            <a:r>
              <a:rPr sz="1900" dirty="0">
                <a:latin typeface="Cambria"/>
                <a:cs typeface="Cambria"/>
              </a:rPr>
              <a:t>a</a:t>
            </a:r>
            <a:r>
              <a:rPr sz="1900" spc="-11" dirty="0">
                <a:latin typeface="Cambria"/>
                <a:cs typeface="Cambria"/>
              </a:rPr>
              <a:t> </a:t>
            </a:r>
            <a:r>
              <a:rPr sz="1900" dirty="0">
                <a:latin typeface="Cambria"/>
                <a:cs typeface="Cambria"/>
              </a:rPr>
              <a:t>Є</a:t>
            </a:r>
            <a:r>
              <a:rPr sz="1900" spc="-25" dirty="0">
                <a:latin typeface="Cambria"/>
                <a:cs typeface="Cambria"/>
              </a:rPr>
              <a:t> </a:t>
            </a:r>
            <a:r>
              <a:rPr sz="1900" dirty="0">
                <a:latin typeface="Microsoft Sans Serif"/>
                <a:cs typeface="Microsoft Sans Serif"/>
              </a:rPr>
              <a:t>∑</a:t>
            </a:r>
            <a:r>
              <a:rPr sz="1900" spc="315" dirty="0">
                <a:latin typeface="Microsoft Sans Serif"/>
                <a:cs typeface="Microsoft Sans Serif"/>
              </a:rPr>
              <a:t> </a:t>
            </a:r>
            <a:r>
              <a:rPr sz="1900" dirty="0">
                <a:latin typeface="Cambria"/>
                <a:cs typeface="Cambria"/>
              </a:rPr>
              <a:t>then</a:t>
            </a:r>
            <a:r>
              <a:rPr sz="1900" spc="-35" dirty="0">
                <a:latin typeface="Cambria"/>
                <a:cs typeface="Cambria"/>
              </a:rPr>
              <a:t> </a:t>
            </a:r>
            <a:r>
              <a:rPr sz="1900" dirty="0">
                <a:latin typeface="Cambria"/>
                <a:cs typeface="Cambria"/>
              </a:rPr>
              <a:t>a</a:t>
            </a:r>
            <a:r>
              <a:rPr sz="1900" spc="-15" dirty="0">
                <a:latin typeface="Cambria"/>
                <a:cs typeface="Cambria"/>
              </a:rPr>
              <a:t> </a:t>
            </a:r>
            <a:r>
              <a:rPr sz="1900" dirty="0">
                <a:latin typeface="Cambria"/>
                <a:cs typeface="Cambria"/>
              </a:rPr>
              <a:t>itself</a:t>
            </a:r>
            <a:r>
              <a:rPr sz="1900" spc="-60" dirty="0">
                <a:latin typeface="Cambria"/>
                <a:cs typeface="Cambria"/>
              </a:rPr>
              <a:t> </a:t>
            </a:r>
            <a:r>
              <a:rPr sz="1900" dirty="0">
                <a:latin typeface="Cambria"/>
                <a:cs typeface="Cambria"/>
              </a:rPr>
              <a:t>is</a:t>
            </a:r>
            <a:r>
              <a:rPr sz="1900" spc="-51" dirty="0">
                <a:latin typeface="Cambria"/>
                <a:cs typeface="Cambria"/>
              </a:rPr>
              <a:t> </a:t>
            </a:r>
            <a:r>
              <a:rPr sz="1900" dirty="0">
                <a:latin typeface="Cambria"/>
                <a:cs typeface="Cambria"/>
              </a:rPr>
              <a:t>a </a:t>
            </a:r>
            <a:r>
              <a:rPr sz="1900" spc="-20" dirty="0">
                <a:latin typeface="Cambria"/>
                <a:cs typeface="Cambria"/>
              </a:rPr>
              <a:t>regular</a:t>
            </a:r>
            <a:r>
              <a:rPr sz="1900" spc="-85" dirty="0">
                <a:latin typeface="Cambria"/>
                <a:cs typeface="Cambria"/>
              </a:rPr>
              <a:t> </a:t>
            </a:r>
            <a:r>
              <a:rPr sz="1900" spc="-25" dirty="0">
                <a:latin typeface="Cambria"/>
                <a:cs typeface="Cambria"/>
              </a:rPr>
              <a:t>expression</a:t>
            </a:r>
            <a:r>
              <a:rPr sz="1900" spc="-91" dirty="0">
                <a:latin typeface="Cambria"/>
                <a:cs typeface="Cambria"/>
              </a:rPr>
              <a:t> </a:t>
            </a:r>
            <a:r>
              <a:rPr sz="1900" spc="-31" dirty="0">
                <a:latin typeface="Cambria"/>
                <a:cs typeface="Cambria"/>
              </a:rPr>
              <a:t>over</a:t>
            </a:r>
            <a:r>
              <a:rPr sz="1900" spc="-20" dirty="0">
                <a:latin typeface="Cambria"/>
                <a:cs typeface="Cambria"/>
              </a:rPr>
              <a:t> </a:t>
            </a:r>
            <a:r>
              <a:rPr sz="1900" spc="-25" dirty="0">
                <a:latin typeface="Microsoft Sans Serif"/>
                <a:cs typeface="Microsoft Sans Serif"/>
              </a:rPr>
              <a:t>∑</a:t>
            </a:r>
            <a:r>
              <a:rPr sz="1900" spc="-25" dirty="0">
                <a:latin typeface="Cambria"/>
                <a:cs typeface="Cambria"/>
              </a:rPr>
              <a:t>.</a:t>
            </a:r>
            <a:endParaRPr sz="1900">
              <a:latin typeface="Cambria"/>
              <a:cs typeface="Cambria"/>
            </a:endParaRPr>
          </a:p>
          <a:p>
            <a:pPr marL="560691" lvl="1" indent="-234309">
              <a:buAutoNum type="arabicPeriod"/>
              <a:tabLst>
                <a:tab pos="560691" algn="l"/>
              </a:tabLst>
            </a:pPr>
            <a:r>
              <a:rPr sz="1900" dirty="0">
                <a:latin typeface="Georgia"/>
                <a:cs typeface="Georgia"/>
              </a:rPr>
              <a:t>φ</a:t>
            </a:r>
            <a:r>
              <a:rPr sz="1900" spc="435" dirty="0">
                <a:latin typeface="Georgia"/>
                <a:cs typeface="Georgia"/>
              </a:rPr>
              <a:t> </a:t>
            </a:r>
            <a:r>
              <a:rPr sz="1900" dirty="0">
                <a:latin typeface="Cambria"/>
                <a:cs typeface="Cambria"/>
              </a:rPr>
              <a:t>is</a:t>
            </a:r>
            <a:r>
              <a:rPr sz="1900" spc="-25" dirty="0">
                <a:latin typeface="Cambria"/>
                <a:cs typeface="Cambria"/>
              </a:rPr>
              <a:t> </a:t>
            </a:r>
            <a:r>
              <a:rPr sz="1900" dirty="0">
                <a:latin typeface="Cambria"/>
                <a:cs typeface="Cambria"/>
              </a:rPr>
              <a:t>a</a:t>
            </a:r>
            <a:r>
              <a:rPr sz="1900" spc="-20" dirty="0">
                <a:latin typeface="Cambria"/>
                <a:cs typeface="Cambria"/>
              </a:rPr>
              <a:t> regular</a:t>
            </a:r>
            <a:r>
              <a:rPr sz="1900" spc="-91" dirty="0">
                <a:latin typeface="Cambria"/>
                <a:cs typeface="Cambria"/>
              </a:rPr>
              <a:t> </a:t>
            </a:r>
            <a:r>
              <a:rPr sz="1900" spc="-20" dirty="0">
                <a:latin typeface="Cambria"/>
                <a:cs typeface="Cambria"/>
              </a:rPr>
              <a:t>expression</a:t>
            </a:r>
            <a:r>
              <a:rPr sz="1900" spc="-65" dirty="0">
                <a:latin typeface="Cambria"/>
                <a:cs typeface="Cambria"/>
              </a:rPr>
              <a:t> </a:t>
            </a:r>
            <a:r>
              <a:rPr sz="1900" spc="-40" dirty="0">
                <a:latin typeface="Cambria"/>
                <a:cs typeface="Cambria"/>
              </a:rPr>
              <a:t>over</a:t>
            </a:r>
            <a:r>
              <a:rPr sz="1900" spc="-25" dirty="0">
                <a:latin typeface="Cambria"/>
                <a:cs typeface="Cambria"/>
              </a:rPr>
              <a:t> </a:t>
            </a:r>
            <a:r>
              <a:rPr sz="1900" dirty="0">
                <a:latin typeface="Microsoft Sans Serif"/>
                <a:cs typeface="Microsoft Sans Serif"/>
              </a:rPr>
              <a:t>∑</a:t>
            </a:r>
            <a:r>
              <a:rPr sz="1900" spc="-111" dirty="0">
                <a:latin typeface="Microsoft Sans Serif"/>
                <a:cs typeface="Microsoft Sans Serif"/>
              </a:rPr>
              <a:t> </a:t>
            </a:r>
            <a:r>
              <a:rPr sz="1900" spc="-51" dirty="0">
                <a:latin typeface="Cambria"/>
                <a:cs typeface="Cambria"/>
              </a:rPr>
              <a:t>.</a:t>
            </a:r>
            <a:endParaRPr sz="1900">
              <a:latin typeface="Cambria"/>
              <a:cs typeface="Cambria"/>
            </a:endParaRPr>
          </a:p>
          <a:p>
            <a:pPr marL="559421" lvl="1" indent="-233040">
              <a:buAutoNum type="arabicPeriod"/>
              <a:tabLst>
                <a:tab pos="559421" algn="l"/>
              </a:tabLst>
            </a:pPr>
            <a:r>
              <a:rPr sz="1900" dirty="0">
                <a:latin typeface="Cambria"/>
                <a:cs typeface="Cambria"/>
              </a:rPr>
              <a:t>If</a:t>
            </a:r>
            <a:r>
              <a:rPr sz="1900" spc="-40" dirty="0">
                <a:latin typeface="Cambria"/>
                <a:cs typeface="Cambria"/>
              </a:rPr>
              <a:t> </a:t>
            </a:r>
            <a:r>
              <a:rPr sz="1900" dirty="0">
                <a:latin typeface="Cambria"/>
                <a:cs typeface="Cambria"/>
              </a:rPr>
              <a:t>E</a:t>
            </a:r>
            <a:r>
              <a:rPr sz="1900" spc="-45" dirty="0">
                <a:latin typeface="Cambria"/>
                <a:cs typeface="Cambria"/>
              </a:rPr>
              <a:t> </a:t>
            </a:r>
            <a:r>
              <a:rPr sz="1900" dirty="0">
                <a:latin typeface="Cambria"/>
                <a:cs typeface="Cambria"/>
              </a:rPr>
              <a:t>and</a:t>
            </a:r>
            <a:r>
              <a:rPr sz="1900" spc="-40" dirty="0">
                <a:latin typeface="Cambria"/>
                <a:cs typeface="Cambria"/>
              </a:rPr>
              <a:t> </a:t>
            </a:r>
            <a:r>
              <a:rPr sz="1900" dirty="0">
                <a:latin typeface="Cambria"/>
                <a:cs typeface="Cambria"/>
              </a:rPr>
              <a:t>F</a:t>
            </a:r>
            <a:r>
              <a:rPr sz="1900" spc="-15" dirty="0">
                <a:latin typeface="Cambria"/>
                <a:cs typeface="Cambria"/>
              </a:rPr>
              <a:t> </a:t>
            </a:r>
            <a:r>
              <a:rPr sz="1900" dirty="0">
                <a:latin typeface="Cambria"/>
                <a:cs typeface="Cambria"/>
              </a:rPr>
              <a:t>are</a:t>
            </a:r>
            <a:r>
              <a:rPr sz="1900" spc="-45" dirty="0">
                <a:latin typeface="Cambria"/>
                <a:cs typeface="Cambria"/>
              </a:rPr>
              <a:t> </a:t>
            </a:r>
            <a:r>
              <a:rPr sz="1900" spc="-20" dirty="0">
                <a:latin typeface="Cambria"/>
                <a:cs typeface="Cambria"/>
              </a:rPr>
              <a:t>regular</a:t>
            </a:r>
            <a:r>
              <a:rPr sz="1900" spc="-80" dirty="0">
                <a:latin typeface="Cambria"/>
                <a:cs typeface="Cambria"/>
              </a:rPr>
              <a:t> </a:t>
            </a:r>
            <a:r>
              <a:rPr sz="1900" spc="-20" dirty="0">
                <a:latin typeface="Cambria"/>
                <a:cs typeface="Cambria"/>
              </a:rPr>
              <a:t>expressions</a:t>
            </a:r>
            <a:r>
              <a:rPr sz="1900" spc="-100" dirty="0">
                <a:latin typeface="Cambria"/>
                <a:cs typeface="Cambria"/>
              </a:rPr>
              <a:t> </a:t>
            </a:r>
            <a:r>
              <a:rPr sz="1900" spc="-31" dirty="0">
                <a:latin typeface="Cambria"/>
                <a:cs typeface="Cambria"/>
              </a:rPr>
              <a:t>over </a:t>
            </a:r>
            <a:r>
              <a:rPr sz="1900" dirty="0">
                <a:latin typeface="Microsoft Sans Serif"/>
                <a:cs typeface="Microsoft Sans Serif"/>
              </a:rPr>
              <a:t>∑</a:t>
            </a:r>
            <a:r>
              <a:rPr sz="1900" spc="340" dirty="0">
                <a:latin typeface="Microsoft Sans Serif"/>
                <a:cs typeface="Microsoft Sans Serif"/>
              </a:rPr>
              <a:t> </a:t>
            </a:r>
            <a:r>
              <a:rPr sz="1900" dirty="0">
                <a:latin typeface="Cambria"/>
                <a:cs typeface="Cambria"/>
              </a:rPr>
              <a:t>then</a:t>
            </a:r>
            <a:r>
              <a:rPr sz="1900" spc="-45" dirty="0">
                <a:latin typeface="Cambria"/>
                <a:cs typeface="Cambria"/>
              </a:rPr>
              <a:t> </a:t>
            </a:r>
            <a:r>
              <a:rPr sz="1900" dirty="0">
                <a:latin typeface="Cambria"/>
                <a:cs typeface="Cambria"/>
              </a:rPr>
              <a:t>so</a:t>
            </a:r>
            <a:r>
              <a:rPr sz="1900" spc="-40" dirty="0">
                <a:latin typeface="Cambria"/>
                <a:cs typeface="Cambria"/>
              </a:rPr>
              <a:t> </a:t>
            </a:r>
            <a:r>
              <a:rPr sz="1900" dirty="0">
                <a:latin typeface="Cambria"/>
                <a:cs typeface="Cambria"/>
              </a:rPr>
              <a:t>is</a:t>
            </a:r>
            <a:r>
              <a:rPr sz="1900" spc="-40" dirty="0">
                <a:latin typeface="Cambria"/>
                <a:cs typeface="Cambria"/>
              </a:rPr>
              <a:t> </a:t>
            </a:r>
            <a:r>
              <a:rPr sz="1900" spc="-11" dirty="0">
                <a:latin typeface="Cambria"/>
                <a:cs typeface="Cambria"/>
              </a:rPr>
              <a:t>(EF).</a:t>
            </a:r>
            <a:endParaRPr sz="1900">
              <a:latin typeface="Cambria"/>
              <a:cs typeface="Cambria"/>
            </a:endParaRPr>
          </a:p>
          <a:p>
            <a:pPr marL="559421" lvl="1" indent="-233040">
              <a:buAutoNum type="arabicPeriod"/>
              <a:tabLst>
                <a:tab pos="559421" algn="l"/>
              </a:tabLst>
            </a:pPr>
            <a:r>
              <a:rPr sz="1900" dirty="0">
                <a:latin typeface="Cambria"/>
                <a:cs typeface="Cambria"/>
              </a:rPr>
              <a:t>If</a:t>
            </a:r>
            <a:r>
              <a:rPr sz="1900" spc="-40" dirty="0">
                <a:latin typeface="Cambria"/>
                <a:cs typeface="Cambria"/>
              </a:rPr>
              <a:t> </a:t>
            </a:r>
            <a:r>
              <a:rPr sz="1900" dirty="0">
                <a:latin typeface="Cambria"/>
                <a:cs typeface="Cambria"/>
              </a:rPr>
              <a:t>E</a:t>
            </a:r>
            <a:r>
              <a:rPr sz="1900" spc="-40" dirty="0">
                <a:latin typeface="Cambria"/>
                <a:cs typeface="Cambria"/>
              </a:rPr>
              <a:t> </a:t>
            </a:r>
            <a:r>
              <a:rPr sz="1900" dirty="0">
                <a:latin typeface="Cambria"/>
                <a:cs typeface="Cambria"/>
              </a:rPr>
              <a:t>and</a:t>
            </a:r>
            <a:r>
              <a:rPr sz="1900" spc="-40" dirty="0">
                <a:latin typeface="Cambria"/>
                <a:cs typeface="Cambria"/>
              </a:rPr>
              <a:t> </a:t>
            </a:r>
            <a:r>
              <a:rPr sz="1900" dirty="0">
                <a:latin typeface="Cambria"/>
                <a:cs typeface="Cambria"/>
              </a:rPr>
              <a:t>F</a:t>
            </a:r>
            <a:r>
              <a:rPr sz="1900" spc="-5" dirty="0">
                <a:latin typeface="Cambria"/>
                <a:cs typeface="Cambria"/>
              </a:rPr>
              <a:t> </a:t>
            </a:r>
            <a:r>
              <a:rPr sz="1900" spc="-11" dirty="0">
                <a:latin typeface="Cambria"/>
                <a:cs typeface="Cambria"/>
              </a:rPr>
              <a:t>are</a:t>
            </a:r>
            <a:r>
              <a:rPr sz="1900" spc="-55" dirty="0">
                <a:latin typeface="Cambria"/>
                <a:cs typeface="Cambria"/>
              </a:rPr>
              <a:t> </a:t>
            </a:r>
            <a:r>
              <a:rPr sz="1900" spc="-20" dirty="0">
                <a:latin typeface="Cambria"/>
                <a:cs typeface="Cambria"/>
              </a:rPr>
              <a:t>regular</a:t>
            </a:r>
            <a:r>
              <a:rPr sz="1900" spc="-85" dirty="0">
                <a:latin typeface="Cambria"/>
                <a:cs typeface="Cambria"/>
              </a:rPr>
              <a:t> </a:t>
            </a:r>
            <a:r>
              <a:rPr sz="1900" spc="-20" dirty="0">
                <a:latin typeface="Cambria"/>
                <a:cs typeface="Cambria"/>
              </a:rPr>
              <a:t>expressions</a:t>
            </a:r>
            <a:r>
              <a:rPr sz="1900" spc="-100" dirty="0">
                <a:latin typeface="Cambria"/>
                <a:cs typeface="Cambria"/>
              </a:rPr>
              <a:t> </a:t>
            </a:r>
            <a:r>
              <a:rPr sz="1900" spc="-31" dirty="0">
                <a:latin typeface="Cambria"/>
                <a:cs typeface="Cambria"/>
              </a:rPr>
              <a:t>over</a:t>
            </a:r>
            <a:r>
              <a:rPr sz="1900" spc="-25" dirty="0">
                <a:latin typeface="Cambria"/>
                <a:cs typeface="Cambria"/>
              </a:rPr>
              <a:t> </a:t>
            </a:r>
            <a:r>
              <a:rPr sz="1900" dirty="0">
                <a:latin typeface="Microsoft Sans Serif"/>
                <a:cs typeface="Microsoft Sans Serif"/>
              </a:rPr>
              <a:t>∑</a:t>
            </a:r>
            <a:r>
              <a:rPr sz="1900" spc="-100" dirty="0">
                <a:latin typeface="Microsoft Sans Serif"/>
                <a:cs typeface="Microsoft Sans Serif"/>
              </a:rPr>
              <a:t> </a:t>
            </a:r>
            <a:r>
              <a:rPr sz="1900" dirty="0">
                <a:latin typeface="Cambria"/>
                <a:cs typeface="Cambria"/>
              </a:rPr>
              <a:t>then</a:t>
            </a:r>
            <a:r>
              <a:rPr sz="1900" spc="-35" dirty="0">
                <a:latin typeface="Cambria"/>
                <a:cs typeface="Cambria"/>
              </a:rPr>
              <a:t> </a:t>
            </a:r>
            <a:r>
              <a:rPr sz="1900" dirty="0">
                <a:latin typeface="Cambria"/>
                <a:cs typeface="Cambria"/>
              </a:rPr>
              <a:t>so</a:t>
            </a:r>
            <a:r>
              <a:rPr sz="1900" spc="-40" dirty="0">
                <a:latin typeface="Cambria"/>
                <a:cs typeface="Cambria"/>
              </a:rPr>
              <a:t> </a:t>
            </a:r>
            <a:r>
              <a:rPr sz="1900" dirty="0">
                <a:latin typeface="Cambria"/>
                <a:cs typeface="Cambria"/>
              </a:rPr>
              <a:t>is</a:t>
            </a:r>
            <a:r>
              <a:rPr sz="1900" spc="-40" dirty="0">
                <a:latin typeface="Cambria"/>
                <a:cs typeface="Cambria"/>
              </a:rPr>
              <a:t> </a:t>
            </a:r>
            <a:r>
              <a:rPr sz="1900" dirty="0">
                <a:latin typeface="Cambria"/>
                <a:cs typeface="Cambria"/>
              </a:rPr>
              <a:t>(E</a:t>
            </a:r>
            <a:r>
              <a:rPr sz="1900" spc="-15" dirty="0">
                <a:latin typeface="Cambria"/>
                <a:cs typeface="Cambria"/>
              </a:rPr>
              <a:t> </a:t>
            </a:r>
            <a:r>
              <a:rPr sz="1900" dirty="0">
                <a:latin typeface="Cambria"/>
                <a:cs typeface="Cambria"/>
              </a:rPr>
              <a:t>U</a:t>
            </a:r>
            <a:r>
              <a:rPr sz="1900" spc="-45" dirty="0">
                <a:latin typeface="Cambria"/>
                <a:cs typeface="Cambria"/>
              </a:rPr>
              <a:t> </a:t>
            </a:r>
            <a:r>
              <a:rPr sz="1900" spc="-25" dirty="0">
                <a:latin typeface="Cambria"/>
                <a:cs typeface="Cambria"/>
              </a:rPr>
              <a:t>F).</a:t>
            </a:r>
            <a:endParaRPr sz="1900">
              <a:latin typeface="Cambria"/>
              <a:cs typeface="Cambria"/>
            </a:endParaRPr>
          </a:p>
          <a:p>
            <a:pPr marL="559421" lvl="1" indent="-233040">
              <a:spcBef>
                <a:spcPts val="5"/>
              </a:spcBef>
              <a:buAutoNum type="arabicPeriod"/>
              <a:tabLst>
                <a:tab pos="559421" algn="l"/>
              </a:tabLst>
            </a:pPr>
            <a:r>
              <a:rPr sz="1900" dirty="0">
                <a:latin typeface="Cambria"/>
                <a:cs typeface="Cambria"/>
              </a:rPr>
              <a:t>If</a:t>
            </a:r>
            <a:r>
              <a:rPr sz="1900" spc="-31" dirty="0">
                <a:latin typeface="Cambria"/>
                <a:cs typeface="Cambria"/>
              </a:rPr>
              <a:t> </a:t>
            </a:r>
            <a:r>
              <a:rPr sz="1900" dirty="0">
                <a:latin typeface="Cambria"/>
                <a:cs typeface="Cambria"/>
              </a:rPr>
              <a:t>E</a:t>
            </a:r>
            <a:r>
              <a:rPr sz="1900" spc="-35" dirty="0">
                <a:latin typeface="Cambria"/>
                <a:cs typeface="Cambria"/>
              </a:rPr>
              <a:t> </a:t>
            </a:r>
            <a:r>
              <a:rPr sz="1900" dirty="0">
                <a:latin typeface="Cambria"/>
                <a:cs typeface="Cambria"/>
              </a:rPr>
              <a:t>is</a:t>
            </a:r>
            <a:r>
              <a:rPr sz="1900" spc="-35" dirty="0">
                <a:latin typeface="Cambria"/>
                <a:cs typeface="Cambria"/>
              </a:rPr>
              <a:t> </a:t>
            </a:r>
            <a:r>
              <a:rPr sz="1900" dirty="0">
                <a:latin typeface="Cambria"/>
                <a:cs typeface="Cambria"/>
              </a:rPr>
              <a:t>a</a:t>
            </a:r>
            <a:r>
              <a:rPr sz="1900" spc="-25" dirty="0">
                <a:latin typeface="Cambria"/>
                <a:cs typeface="Cambria"/>
              </a:rPr>
              <a:t> </a:t>
            </a:r>
            <a:r>
              <a:rPr sz="1900" spc="-11" dirty="0">
                <a:latin typeface="Cambria"/>
                <a:cs typeface="Cambria"/>
              </a:rPr>
              <a:t>regular</a:t>
            </a:r>
            <a:r>
              <a:rPr sz="1900" spc="-71" dirty="0">
                <a:latin typeface="Cambria"/>
                <a:cs typeface="Cambria"/>
              </a:rPr>
              <a:t> </a:t>
            </a:r>
            <a:r>
              <a:rPr sz="1900" spc="-25" dirty="0">
                <a:latin typeface="Cambria"/>
                <a:cs typeface="Cambria"/>
              </a:rPr>
              <a:t>expression</a:t>
            </a:r>
            <a:r>
              <a:rPr sz="1900" spc="-85" dirty="0">
                <a:latin typeface="Cambria"/>
                <a:cs typeface="Cambria"/>
              </a:rPr>
              <a:t> </a:t>
            </a:r>
            <a:r>
              <a:rPr sz="1900" spc="-40" dirty="0">
                <a:latin typeface="Cambria"/>
                <a:cs typeface="Cambria"/>
              </a:rPr>
              <a:t>over</a:t>
            </a:r>
            <a:r>
              <a:rPr sz="1900" spc="-31" dirty="0">
                <a:latin typeface="Cambria"/>
                <a:cs typeface="Cambria"/>
              </a:rPr>
              <a:t> </a:t>
            </a:r>
            <a:r>
              <a:rPr sz="1900" dirty="0">
                <a:latin typeface="Microsoft Sans Serif"/>
                <a:cs typeface="Microsoft Sans Serif"/>
              </a:rPr>
              <a:t>∑</a:t>
            </a:r>
            <a:r>
              <a:rPr sz="1900" spc="-95" dirty="0">
                <a:latin typeface="Microsoft Sans Serif"/>
                <a:cs typeface="Microsoft Sans Serif"/>
              </a:rPr>
              <a:t> </a:t>
            </a:r>
            <a:r>
              <a:rPr sz="1900" dirty="0">
                <a:latin typeface="Cambria"/>
                <a:cs typeface="Cambria"/>
              </a:rPr>
              <a:t>then</a:t>
            </a:r>
            <a:r>
              <a:rPr sz="1900" spc="-31" dirty="0">
                <a:latin typeface="Cambria"/>
                <a:cs typeface="Cambria"/>
              </a:rPr>
              <a:t> </a:t>
            </a:r>
            <a:r>
              <a:rPr sz="1900" dirty="0">
                <a:latin typeface="Cambria"/>
                <a:cs typeface="Cambria"/>
              </a:rPr>
              <a:t>so</a:t>
            </a:r>
            <a:r>
              <a:rPr sz="1900" spc="-25" dirty="0">
                <a:latin typeface="Cambria"/>
                <a:cs typeface="Cambria"/>
              </a:rPr>
              <a:t> </a:t>
            </a:r>
            <a:r>
              <a:rPr sz="1900" dirty="0">
                <a:latin typeface="Cambria"/>
                <a:cs typeface="Cambria"/>
              </a:rPr>
              <a:t>is</a:t>
            </a:r>
            <a:r>
              <a:rPr sz="1900" spc="-51" dirty="0">
                <a:latin typeface="Cambria"/>
                <a:cs typeface="Cambria"/>
              </a:rPr>
              <a:t> </a:t>
            </a:r>
            <a:r>
              <a:rPr sz="1900" spc="-20" dirty="0">
                <a:latin typeface="Cambria"/>
                <a:cs typeface="Cambria"/>
              </a:rPr>
              <a:t>(E).</a:t>
            </a:r>
            <a:endParaRPr sz="1900">
              <a:latin typeface="Cambria"/>
              <a:cs typeface="Cambria"/>
            </a:endParaRPr>
          </a:p>
          <a:p>
            <a:pPr marL="559421" lvl="1" indent="-233040">
              <a:buAutoNum type="arabicPeriod"/>
              <a:tabLst>
                <a:tab pos="559421" algn="l"/>
              </a:tabLst>
            </a:pPr>
            <a:r>
              <a:rPr sz="1900" spc="-20" dirty="0">
                <a:latin typeface="Cambria"/>
                <a:cs typeface="Cambria"/>
              </a:rPr>
              <a:t>Parentheses</a:t>
            </a:r>
            <a:r>
              <a:rPr sz="1900" spc="-131" dirty="0">
                <a:latin typeface="Cambria"/>
                <a:cs typeface="Cambria"/>
              </a:rPr>
              <a:t> </a:t>
            </a:r>
            <a:r>
              <a:rPr sz="1900" dirty="0">
                <a:latin typeface="Cambria"/>
                <a:cs typeface="Cambria"/>
              </a:rPr>
              <a:t>can</a:t>
            </a:r>
            <a:r>
              <a:rPr sz="1900" spc="-20" dirty="0">
                <a:latin typeface="Cambria"/>
                <a:cs typeface="Cambria"/>
              </a:rPr>
              <a:t> </a:t>
            </a:r>
            <a:r>
              <a:rPr sz="1900" spc="-11" dirty="0">
                <a:latin typeface="Cambria"/>
                <a:cs typeface="Cambria"/>
              </a:rPr>
              <a:t>often</a:t>
            </a:r>
            <a:r>
              <a:rPr sz="1900" spc="-51" dirty="0">
                <a:latin typeface="Cambria"/>
                <a:cs typeface="Cambria"/>
              </a:rPr>
              <a:t> </a:t>
            </a:r>
            <a:r>
              <a:rPr sz="1900" dirty="0">
                <a:latin typeface="Cambria"/>
                <a:cs typeface="Cambria"/>
              </a:rPr>
              <a:t>be</a:t>
            </a:r>
            <a:r>
              <a:rPr sz="1900" spc="-11" dirty="0">
                <a:latin typeface="Cambria"/>
                <a:cs typeface="Cambria"/>
              </a:rPr>
              <a:t> omitted.</a:t>
            </a:r>
            <a:endParaRPr sz="1900">
              <a:latin typeface="Cambria"/>
              <a:cs typeface="Cambria"/>
            </a:endParaRPr>
          </a:p>
          <a:p>
            <a:pPr marL="286378" indent="-273678">
              <a:buClr>
                <a:srgbClr val="D16147"/>
              </a:buClr>
              <a:buSzPct val="84210"/>
              <a:buFont typeface="Segoe UI Symbol"/>
              <a:buChar char="⚫"/>
              <a:tabLst>
                <a:tab pos="286378" algn="l"/>
              </a:tabLst>
            </a:pPr>
            <a:r>
              <a:rPr sz="1900" spc="-51" dirty="0">
                <a:latin typeface="Cambria"/>
                <a:cs typeface="Cambria"/>
              </a:rPr>
              <a:t>.</a:t>
            </a:r>
            <a:endParaRPr sz="19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76400" y="6697669"/>
            <a:ext cx="8839200" cy="8255"/>
          </a:xfrm>
          <a:custGeom>
            <a:avLst/>
            <a:gdLst/>
            <a:ahLst/>
            <a:cxnLst/>
            <a:rect l="l" t="t" r="r" b="b"/>
            <a:pathLst>
              <a:path w="8839200" h="8254">
                <a:moveTo>
                  <a:pt x="0" y="7937"/>
                </a:moveTo>
                <a:lnTo>
                  <a:pt x="8839200" y="7937"/>
                </a:lnTo>
                <a:lnTo>
                  <a:pt x="8839200" y="0"/>
                </a:lnTo>
                <a:lnTo>
                  <a:pt x="0" y="0"/>
                </a:lnTo>
                <a:lnTo>
                  <a:pt x="0" y="7937"/>
                </a:lnTo>
                <a:close/>
              </a:path>
            </a:pathLst>
          </a:custGeom>
          <a:solidFill>
            <a:srgbClr val="C5D1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76400" y="1393957"/>
            <a:ext cx="8839200" cy="4994911"/>
          </a:xfrm>
          <a:custGeom>
            <a:avLst/>
            <a:gdLst/>
            <a:ahLst/>
            <a:cxnLst/>
            <a:rect l="l" t="t" r="r" b="b"/>
            <a:pathLst>
              <a:path w="8839200" h="4994910">
                <a:moveTo>
                  <a:pt x="0" y="4994656"/>
                </a:moveTo>
                <a:lnTo>
                  <a:pt x="8839200" y="4994656"/>
                </a:lnTo>
                <a:lnTo>
                  <a:pt x="8839200" y="0"/>
                </a:lnTo>
                <a:lnTo>
                  <a:pt x="0" y="0"/>
                </a:lnTo>
                <a:lnTo>
                  <a:pt x="0" y="4994656"/>
                </a:lnTo>
                <a:close/>
              </a:path>
            </a:pathLst>
          </a:custGeom>
          <a:solidFill>
            <a:srgbClr val="C5D1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4000" y="6705599"/>
            <a:ext cx="9144000" cy="152400"/>
          </a:xfrm>
          <a:custGeom>
            <a:avLst/>
            <a:gdLst/>
            <a:ahLst/>
            <a:cxnLst/>
            <a:rect l="l" t="t" r="r" b="b"/>
            <a:pathLst>
              <a:path w="9144000" h="152400">
                <a:moveTo>
                  <a:pt x="9144000" y="0"/>
                </a:moveTo>
                <a:lnTo>
                  <a:pt x="0" y="0"/>
                </a:lnTo>
                <a:lnTo>
                  <a:pt x="0" y="152400"/>
                </a:lnTo>
                <a:lnTo>
                  <a:pt x="9144000" y="1524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1524000" y="0"/>
            <a:ext cx="9144000" cy="6858000"/>
            <a:chOff x="0" y="0"/>
            <a:chExt cx="9144000" cy="6858000"/>
          </a:xfrm>
        </p:grpSpPr>
        <p:sp>
          <p:nvSpPr>
            <p:cNvPr id="6" name="object 6"/>
            <p:cNvSpPr/>
            <p:nvPr/>
          </p:nvSpPr>
          <p:spPr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l" t="t" r="r" b="b"/>
              <a:pathLst>
                <a:path w="9144000" h="6858000">
                  <a:moveTo>
                    <a:pt x="9144000" y="0"/>
                  </a:moveTo>
                  <a:lnTo>
                    <a:pt x="8991600" y="0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1393952"/>
                  </a:lnTo>
                  <a:lnTo>
                    <a:pt x="0" y="6858000"/>
                  </a:lnTo>
                  <a:lnTo>
                    <a:pt x="152400" y="6858000"/>
                  </a:lnTo>
                  <a:lnTo>
                    <a:pt x="152400" y="1393952"/>
                  </a:lnTo>
                  <a:lnTo>
                    <a:pt x="8991600" y="1393952"/>
                  </a:lnTo>
                  <a:lnTo>
                    <a:pt x="8991600" y="6858000"/>
                  </a:lnTo>
                  <a:lnTo>
                    <a:pt x="9144000" y="6858000"/>
                  </a:lnTo>
                  <a:lnTo>
                    <a:pt x="9144000" y="139395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9352" y="6388608"/>
              <a:ext cx="8832850" cy="309245"/>
            </a:xfrm>
            <a:custGeom>
              <a:avLst/>
              <a:gdLst/>
              <a:ahLst/>
              <a:cxnLst/>
              <a:rect l="l" t="t" r="r" b="b"/>
              <a:pathLst>
                <a:path w="8832850" h="309245">
                  <a:moveTo>
                    <a:pt x="8832723" y="0"/>
                  </a:moveTo>
                  <a:lnTo>
                    <a:pt x="0" y="0"/>
                  </a:lnTo>
                  <a:lnTo>
                    <a:pt x="0" y="309054"/>
                  </a:lnTo>
                  <a:lnTo>
                    <a:pt x="8832723" y="309054"/>
                  </a:lnTo>
                  <a:lnTo>
                    <a:pt x="8832723" y="0"/>
                  </a:lnTo>
                  <a:close/>
                </a:path>
              </a:pathLst>
            </a:custGeom>
            <a:solidFill>
              <a:srgbClr val="8AAC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2400" y="155447"/>
              <a:ext cx="8832850" cy="6546850"/>
            </a:xfrm>
            <a:custGeom>
              <a:avLst/>
              <a:gdLst/>
              <a:ahLst/>
              <a:cxnLst/>
              <a:rect l="l" t="t" r="r" b="b"/>
              <a:pathLst>
                <a:path w="8832850" h="6546850">
                  <a:moveTo>
                    <a:pt x="0" y="6546723"/>
                  </a:moveTo>
                  <a:lnTo>
                    <a:pt x="8832723" y="6546723"/>
                  </a:lnTo>
                  <a:lnTo>
                    <a:pt x="8832723" y="0"/>
                  </a:lnTo>
                  <a:lnTo>
                    <a:pt x="0" y="0"/>
                  </a:lnTo>
                  <a:lnTo>
                    <a:pt x="0" y="6546723"/>
                  </a:lnTo>
                  <a:close/>
                </a:path>
              </a:pathLst>
            </a:custGeom>
            <a:ln w="9144">
              <a:solidFill>
                <a:srgbClr val="7996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2400" y="1277111"/>
              <a:ext cx="8832850" cy="0"/>
            </a:xfrm>
            <a:custGeom>
              <a:avLst/>
              <a:gdLst/>
              <a:ahLst/>
              <a:cxnLst/>
              <a:rect l="l" t="t" r="r" b="b"/>
              <a:pathLst>
                <a:path w="8832850">
                  <a:moveTo>
                    <a:pt x="0" y="0"/>
                  </a:moveTo>
                  <a:lnTo>
                    <a:pt x="8832723" y="0"/>
                  </a:lnTo>
                </a:path>
              </a:pathLst>
            </a:custGeom>
            <a:ln w="9144">
              <a:solidFill>
                <a:srgbClr val="79969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67200" y="955547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255397" y="3937"/>
                  </a:lnTo>
                  <a:lnTo>
                    <a:pt x="208407" y="15493"/>
                  </a:lnTo>
                  <a:lnTo>
                    <a:pt x="164719" y="34036"/>
                  </a:lnTo>
                  <a:lnTo>
                    <a:pt x="124840" y="58800"/>
                  </a:lnTo>
                  <a:lnTo>
                    <a:pt x="89280" y="89280"/>
                  </a:lnTo>
                  <a:lnTo>
                    <a:pt x="58800" y="124713"/>
                  </a:lnTo>
                  <a:lnTo>
                    <a:pt x="34036" y="164718"/>
                  </a:lnTo>
                  <a:lnTo>
                    <a:pt x="15494" y="208406"/>
                  </a:lnTo>
                  <a:lnTo>
                    <a:pt x="3937" y="255397"/>
                  </a:lnTo>
                  <a:lnTo>
                    <a:pt x="0" y="304800"/>
                  </a:lnTo>
                  <a:lnTo>
                    <a:pt x="3937" y="354202"/>
                  </a:lnTo>
                  <a:lnTo>
                    <a:pt x="15494" y="401065"/>
                  </a:lnTo>
                  <a:lnTo>
                    <a:pt x="34036" y="444880"/>
                  </a:lnTo>
                  <a:lnTo>
                    <a:pt x="58800" y="484759"/>
                  </a:lnTo>
                  <a:lnTo>
                    <a:pt x="89280" y="520318"/>
                  </a:lnTo>
                  <a:lnTo>
                    <a:pt x="124840" y="550799"/>
                  </a:lnTo>
                  <a:lnTo>
                    <a:pt x="164719" y="575563"/>
                  </a:lnTo>
                  <a:lnTo>
                    <a:pt x="208534" y="594105"/>
                  </a:lnTo>
                  <a:lnTo>
                    <a:pt x="255397" y="605663"/>
                  </a:lnTo>
                  <a:lnTo>
                    <a:pt x="304800" y="609600"/>
                  </a:lnTo>
                  <a:lnTo>
                    <a:pt x="354202" y="605663"/>
                  </a:lnTo>
                  <a:lnTo>
                    <a:pt x="401065" y="594105"/>
                  </a:lnTo>
                  <a:lnTo>
                    <a:pt x="444880" y="575563"/>
                  </a:lnTo>
                  <a:lnTo>
                    <a:pt x="484759" y="550799"/>
                  </a:lnTo>
                  <a:lnTo>
                    <a:pt x="520319" y="520318"/>
                  </a:lnTo>
                  <a:lnTo>
                    <a:pt x="550799" y="484759"/>
                  </a:lnTo>
                  <a:lnTo>
                    <a:pt x="575563" y="444880"/>
                  </a:lnTo>
                  <a:lnTo>
                    <a:pt x="594105" y="401065"/>
                  </a:lnTo>
                  <a:lnTo>
                    <a:pt x="605536" y="354202"/>
                  </a:lnTo>
                  <a:lnTo>
                    <a:pt x="609600" y="304800"/>
                  </a:lnTo>
                  <a:lnTo>
                    <a:pt x="605536" y="255397"/>
                  </a:lnTo>
                  <a:lnTo>
                    <a:pt x="593978" y="208406"/>
                  </a:lnTo>
                  <a:lnTo>
                    <a:pt x="575563" y="164718"/>
                  </a:lnTo>
                  <a:lnTo>
                    <a:pt x="550799" y="124713"/>
                  </a:lnTo>
                  <a:lnTo>
                    <a:pt x="520319" y="89280"/>
                  </a:lnTo>
                  <a:lnTo>
                    <a:pt x="484759" y="58800"/>
                  </a:lnTo>
                  <a:lnTo>
                    <a:pt x="444880" y="34036"/>
                  </a:lnTo>
                  <a:lnTo>
                    <a:pt x="401065" y="15493"/>
                  </a:lnTo>
                  <a:lnTo>
                    <a:pt x="354202" y="3937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335780" y="1025651"/>
              <a:ext cx="472440" cy="471170"/>
            </a:xfrm>
            <a:custGeom>
              <a:avLst/>
              <a:gdLst/>
              <a:ahLst/>
              <a:cxnLst/>
              <a:rect l="l" t="t" r="r" b="b"/>
              <a:pathLst>
                <a:path w="472439" h="471169">
                  <a:moveTo>
                    <a:pt x="438023" y="234823"/>
                  </a:moveTo>
                  <a:lnTo>
                    <a:pt x="437261" y="215773"/>
                  </a:lnTo>
                  <a:lnTo>
                    <a:pt x="429260" y="176403"/>
                  </a:lnTo>
                  <a:lnTo>
                    <a:pt x="421132" y="156768"/>
                  </a:lnTo>
                  <a:lnTo>
                    <a:pt x="421132" y="237363"/>
                  </a:lnTo>
                  <a:lnTo>
                    <a:pt x="420116" y="256413"/>
                  </a:lnTo>
                  <a:lnTo>
                    <a:pt x="406146" y="309753"/>
                  </a:lnTo>
                  <a:lnTo>
                    <a:pt x="378206" y="354203"/>
                  </a:lnTo>
                  <a:lnTo>
                    <a:pt x="338709" y="389636"/>
                  </a:lnTo>
                  <a:lnTo>
                    <a:pt x="272161" y="417576"/>
                  </a:lnTo>
                  <a:lnTo>
                    <a:pt x="234696" y="421386"/>
                  </a:lnTo>
                  <a:lnTo>
                    <a:pt x="215646" y="420116"/>
                  </a:lnTo>
                  <a:lnTo>
                    <a:pt x="162941" y="406146"/>
                  </a:lnTo>
                  <a:lnTo>
                    <a:pt x="117348" y="378206"/>
                  </a:lnTo>
                  <a:lnTo>
                    <a:pt x="81788" y="337693"/>
                  </a:lnTo>
                  <a:lnTo>
                    <a:pt x="58801" y="289433"/>
                  </a:lnTo>
                  <a:lnTo>
                    <a:pt x="50927" y="234823"/>
                  </a:lnTo>
                  <a:lnTo>
                    <a:pt x="51943" y="215773"/>
                  </a:lnTo>
                  <a:lnTo>
                    <a:pt x="65913" y="162433"/>
                  </a:lnTo>
                  <a:lnTo>
                    <a:pt x="93853" y="117983"/>
                  </a:lnTo>
                  <a:lnTo>
                    <a:pt x="133477" y="82550"/>
                  </a:lnTo>
                  <a:lnTo>
                    <a:pt x="182118" y="59690"/>
                  </a:lnTo>
                  <a:lnTo>
                    <a:pt x="237363" y="50800"/>
                  </a:lnTo>
                  <a:lnTo>
                    <a:pt x="256413" y="52070"/>
                  </a:lnTo>
                  <a:lnTo>
                    <a:pt x="340614" y="83820"/>
                  </a:lnTo>
                  <a:lnTo>
                    <a:pt x="379730" y="119253"/>
                  </a:lnTo>
                  <a:lnTo>
                    <a:pt x="407162" y="164973"/>
                  </a:lnTo>
                  <a:lnTo>
                    <a:pt x="420370" y="218313"/>
                  </a:lnTo>
                  <a:lnTo>
                    <a:pt x="421132" y="237363"/>
                  </a:lnTo>
                  <a:lnTo>
                    <a:pt x="421132" y="156768"/>
                  </a:lnTo>
                  <a:lnTo>
                    <a:pt x="392303" y="107950"/>
                  </a:lnTo>
                  <a:lnTo>
                    <a:pt x="364998" y="81280"/>
                  </a:lnTo>
                  <a:lnTo>
                    <a:pt x="332867" y="58420"/>
                  </a:lnTo>
                  <a:lnTo>
                    <a:pt x="296545" y="43180"/>
                  </a:lnTo>
                  <a:lnTo>
                    <a:pt x="257175" y="35560"/>
                  </a:lnTo>
                  <a:lnTo>
                    <a:pt x="236347" y="34290"/>
                  </a:lnTo>
                  <a:lnTo>
                    <a:pt x="195707" y="38100"/>
                  </a:lnTo>
                  <a:lnTo>
                    <a:pt x="157861" y="49530"/>
                  </a:lnTo>
                  <a:lnTo>
                    <a:pt x="123317" y="68580"/>
                  </a:lnTo>
                  <a:lnTo>
                    <a:pt x="93345" y="92710"/>
                  </a:lnTo>
                  <a:lnTo>
                    <a:pt x="68707" y="123063"/>
                  </a:lnTo>
                  <a:lnTo>
                    <a:pt x="50038" y="157353"/>
                  </a:lnTo>
                  <a:lnTo>
                    <a:pt x="38100" y="195453"/>
                  </a:lnTo>
                  <a:lnTo>
                    <a:pt x="34036" y="234823"/>
                  </a:lnTo>
                  <a:lnTo>
                    <a:pt x="34798" y="256413"/>
                  </a:lnTo>
                  <a:lnTo>
                    <a:pt x="42799" y="295783"/>
                  </a:lnTo>
                  <a:lnTo>
                    <a:pt x="58166" y="331343"/>
                  </a:lnTo>
                  <a:lnTo>
                    <a:pt x="79756" y="364236"/>
                  </a:lnTo>
                  <a:lnTo>
                    <a:pt x="107188" y="390906"/>
                  </a:lnTo>
                  <a:lnTo>
                    <a:pt x="139319" y="413766"/>
                  </a:lnTo>
                  <a:lnTo>
                    <a:pt x="175641" y="429006"/>
                  </a:lnTo>
                  <a:lnTo>
                    <a:pt x="214884" y="436626"/>
                  </a:lnTo>
                  <a:lnTo>
                    <a:pt x="235585" y="437896"/>
                  </a:lnTo>
                  <a:lnTo>
                    <a:pt x="256286" y="436626"/>
                  </a:lnTo>
                  <a:lnTo>
                    <a:pt x="295783" y="429006"/>
                  </a:lnTo>
                  <a:lnTo>
                    <a:pt x="364363" y="392176"/>
                  </a:lnTo>
                  <a:lnTo>
                    <a:pt x="391795" y="364236"/>
                  </a:lnTo>
                  <a:lnTo>
                    <a:pt x="413512" y="332613"/>
                  </a:lnTo>
                  <a:lnTo>
                    <a:pt x="429006" y="297053"/>
                  </a:lnTo>
                  <a:lnTo>
                    <a:pt x="437134" y="257683"/>
                  </a:lnTo>
                  <a:lnTo>
                    <a:pt x="438023" y="234823"/>
                  </a:lnTo>
                  <a:close/>
                </a:path>
                <a:path w="472439" h="471169">
                  <a:moveTo>
                    <a:pt x="472059" y="234823"/>
                  </a:moveTo>
                  <a:lnTo>
                    <a:pt x="470662" y="210693"/>
                  </a:lnTo>
                  <a:lnTo>
                    <a:pt x="461137" y="164973"/>
                  </a:lnTo>
                  <a:lnTo>
                    <a:pt x="455041" y="150914"/>
                  </a:lnTo>
                  <a:lnTo>
                    <a:pt x="455041" y="234823"/>
                  </a:lnTo>
                  <a:lnTo>
                    <a:pt x="455041" y="237363"/>
                  </a:lnTo>
                  <a:lnTo>
                    <a:pt x="450723" y="279273"/>
                  </a:lnTo>
                  <a:lnTo>
                    <a:pt x="438150" y="321183"/>
                  </a:lnTo>
                  <a:lnTo>
                    <a:pt x="417830" y="357886"/>
                  </a:lnTo>
                  <a:lnTo>
                    <a:pt x="391287" y="390906"/>
                  </a:lnTo>
                  <a:lnTo>
                    <a:pt x="358902" y="417576"/>
                  </a:lnTo>
                  <a:lnTo>
                    <a:pt x="321691" y="437896"/>
                  </a:lnTo>
                  <a:lnTo>
                    <a:pt x="280543" y="450596"/>
                  </a:lnTo>
                  <a:lnTo>
                    <a:pt x="236347" y="454406"/>
                  </a:lnTo>
                  <a:lnTo>
                    <a:pt x="213995" y="453136"/>
                  </a:lnTo>
                  <a:lnTo>
                    <a:pt x="171323" y="445516"/>
                  </a:lnTo>
                  <a:lnTo>
                    <a:pt x="131953" y="429006"/>
                  </a:lnTo>
                  <a:lnTo>
                    <a:pt x="97028" y="404876"/>
                  </a:lnTo>
                  <a:lnTo>
                    <a:pt x="67310" y="375666"/>
                  </a:lnTo>
                  <a:lnTo>
                    <a:pt x="43561" y="340233"/>
                  </a:lnTo>
                  <a:lnTo>
                    <a:pt x="26924" y="302133"/>
                  </a:lnTo>
                  <a:lnTo>
                    <a:pt x="18034" y="258953"/>
                  </a:lnTo>
                  <a:lnTo>
                    <a:pt x="17018" y="234823"/>
                  </a:lnTo>
                  <a:lnTo>
                    <a:pt x="21336" y="192913"/>
                  </a:lnTo>
                  <a:lnTo>
                    <a:pt x="34036" y="151003"/>
                  </a:lnTo>
                  <a:lnTo>
                    <a:pt x="54229" y="114300"/>
                  </a:lnTo>
                  <a:lnTo>
                    <a:pt x="80899" y="81280"/>
                  </a:lnTo>
                  <a:lnTo>
                    <a:pt x="113284" y="54610"/>
                  </a:lnTo>
                  <a:lnTo>
                    <a:pt x="150495" y="34290"/>
                  </a:lnTo>
                  <a:lnTo>
                    <a:pt x="191516" y="21590"/>
                  </a:lnTo>
                  <a:lnTo>
                    <a:pt x="235585" y="17780"/>
                  </a:lnTo>
                  <a:lnTo>
                    <a:pt x="258064" y="19050"/>
                  </a:lnTo>
                  <a:lnTo>
                    <a:pt x="320929" y="34290"/>
                  </a:lnTo>
                  <a:lnTo>
                    <a:pt x="358267" y="54610"/>
                  </a:lnTo>
                  <a:lnTo>
                    <a:pt x="390652" y="81280"/>
                  </a:lnTo>
                  <a:lnTo>
                    <a:pt x="417449" y="113030"/>
                  </a:lnTo>
                  <a:lnTo>
                    <a:pt x="437769" y="151003"/>
                  </a:lnTo>
                  <a:lnTo>
                    <a:pt x="450596" y="191643"/>
                  </a:lnTo>
                  <a:lnTo>
                    <a:pt x="455041" y="234823"/>
                  </a:lnTo>
                  <a:lnTo>
                    <a:pt x="455041" y="150914"/>
                  </a:lnTo>
                  <a:lnTo>
                    <a:pt x="417322" y="85090"/>
                  </a:lnTo>
                  <a:lnTo>
                    <a:pt x="385191" y="53340"/>
                  </a:lnTo>
                  <a:lnTo>
                    <a:pt x="347599" y="27940"/>
                  </a:lnTo>
                  <a:lnTo>
                    <a:pt x="304927" y="10160"/>
                  </a:lnTo>
                  <a:lnTo>
                    <a:pt x="258826" y="1270"/>
                  </a:lnTo>
                  <a:lnTo>
                    <a:pt x="234696" y="0"/>
                  </a:lnTo>
                  <a:lnTo>
                    <a:pt x="187325" y="5080"/>
                  </a:lnTo>
                  <a:lnTo>
                    <a:pt x="143129" y="19050"/>
                  </a:lnTo>
                  <a:lnTo>
                    <a:pt x="103124" y="41910"/>
                  </a:lnTo>
                  <a:lnTo>
                    <a:pt x="68453" y="69850"/>
                  </a:lnTo>
                  <a:lnTo>
                    <a:pt x="39624" y="105410"/>
                  </a:lnTo>
                  <a:lnTo>
                    <a:pt x="18161" y="145923"/>
                  </a:lnTo>
                  <a:lnTo>
                    <a:pt x="4572" y="190373"/>
                  </a:lnTo>
                  <a:lnTo>
                    <a:pt x="0" y="237363"/>
                  </a:lnTo>
                  <a:lnTo>
                    <a:pt x="1397" y="261493"/>
                  </a:lnTo>
                  <a:lnTo>
                    <a:pt x="11049" y="307213"/>
                  </a:lnTo>
                  <a:lnTo>
                    <a:pt x="29083" y="349123"/>
                  </a:lnTo>
                  <a:lnTo>
                    <a:pt x="54737" y="387096"/>
                  </a:lnTo>
                  <a:lnTo>
                    <a:pt x="86868" y="418846"/>
                  </a:lnTo>
                  <a:lnTo>
                    <a:pt x="124587" y="444246"/>
                  </a:lnTo>
                  <a:lnTo>
                    <a:pt x="167132" y="462026"/>
                  </a:lnTo>
                  <a:lnTo>
                    <a:pt x="213233" y="470916"/>
                  </a:lnTo>
                  <a:lnTo>
                    <a:pt x="261493" y="470916"/>
                  </a:lnTo>
                  <a:lnTo>
                    <a:pt x="307467" y="460756"/>
                  </a:lnTo>
                  <a:lnTo>
                    <a:pt x="369062" y="430276"/>
                  </a:lnTo>
                  <a:lnTo>
                    <a:pt x="403860" y="401066"/>
                  </a:lnTo>
                  <a:lnTo>
                    <a:pt x="432435" y="366776"/>
                  </a:lnTo>
                  <a:lnTo>
                    <a:pt x="454025" y="326263"/>
                  </a:lnTo>
                  <a:lnTo>
                    <a:pt x="467487" y="281813"/>
                  </a:lnTo>
                  <a:lnTo>
                    <a:pt x="472059" y="234823"/>
                  </a:lnTo>
                  <a:close/>
                </a:path>
              </a:pathLst>
            </a:custGeom>
            <a:solidFill>
              <a:srgbClr val="799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3271527" y="101936"/>
            <a:ext cx="5650865" cy="90601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05" algn="ctr">
              <a:spcBef>
                <a:spcPts val="105"/>
              </a:spcBef>
            </a:pPr>
            <a:r>
              <a:rPr sz="2900" spc="-11" dirty="0"/>
              <a:t>Regular</a:t>
            </a:r>
            <a:r>
              <a:rPr sz="2900" spc="-120" dirty="0"/>
              <a:t> </a:t>
            </a:r>
            <a:r>
              <a:rPr sz="2900" spc="-11" dirty="0"/>
              <a:t>Expressions</a:t>
            </a:r>
            <a:endParaRPr sz="2900"/>
          </a:p>
          <a:p>
            <a:pPr algn="ctr">
              <a:lnSpc>
                <a:spcPct val="100000"/>
              </a:lnSpc>
            </a:pPr>
            <a:r>
              <a:rPr sz="2900" dirty="0"/>
              <a:t>for</a:t>
            </a:r>
            <a:r>
              <a:rPr sz="2900" spc="-11" dirty="0"/>
              <a:t> </a:t>
            </a:r>
            <a:r>
              <a:rPr sz="2900" spc="-20" dirty="0"/>
              <a:t>Representations</a:t>
            </a:r>
            <a:r>
              <a:rPr sz="2900" spc="-71" dirty="0"/>
              <a:t> </a:t>
            </a:r>
            <a:r>
              <a:rPr sz="2900" dirty="0"/>
              <a:t>of</a:t>
            </a:r>
            <a:r>
              <a:rPr sz="2900" spc="-20" dirty="0"/>
              <a:t> </a:t>
            </a:r>
            <a:r>
              <a:rPr sz="2900" spc="-11" dirty="0"/>
              <a:t>Languages</a:t>
            </a:r>
            <a:endParaRPr sz="2900"/>
          </a:p>
        </p:txBody>
      </p:sp>
      <p:sp>
        <p:nvSpPr>
          <p:cNvPr id="13" name="object 13"/>
          <p:cNvSpPr txBox="1"/>
          <p:nvPr/>
        </p:nvSpPr>
        <p:spPr>
          <a:xfrm>
            <a:off x="1904189" y="1101599"/>
            <a:ext cx="6201411" cy="375936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112157">
              <a:spcBef>
                <a:spcPts val="95"/>
              </a:spcBef>
            </a:pPr>
            <a:r>
              <a:rPr sz="1600" spc="-25" dirty="0">
                <a:solidFill>
                  <a:srgbClr val="799699"/>
                </a:solidFill>
                <a:latin typeface="Georgia"/>
                <a:cs typeface="Georgia"/>
              </a:rPr>
              <a:t>31</a:t>
            </a:r>
            <a:endParaRPr sz="1600">
              <a:latin typeface="Georgia"/>
              <a:cs typeface="Georgia"/>
            </a:endParaRPr>
          </a:p>
          <a:p>
            <a:pPr marL="286378" indent="-273678">
              <a:spcBef>
                <a:spcPts val="1591"/>
              </a:spcBef>
              <a:buClr>
                <a:srgbClr val="D16147"/>
              </a:buClr>
              <a:buSzPct val="85000"/>
              <a:buFont typeface="Wingdings"/>
              <a:buChar char=""/>
              <a:tabLst>
                <a:tab pos="286378" algn="l"/>
              </a:tabLst>
            </a:pPr>
            <a:r>
              <a:rPr sz="2000" spc="-11" dirty="0">
                <a:latin typeface="Cambria"/>
                <a:cs typeface="Cambria"/>
              </a:rPr>
              <a:t>Example:</a:t>
            </a:r>
            <a:r>
              <a:rPr sz="2000" spc="-75" dirty="0">
                <a:latin typeface="Cambria"/>
                <a:cs typeface="Cambria"/>
              </a:rPr>
              <a:t> </a:t>
            </a:r>
            <a:r>
              <a:rPr sz="2000" spc="-11" dirty="0">
                <a:latin typeface="Cambria"/>
                <a:cs typeface="Cambria"/>
              </a:rPr>
              <a:t>Suppose</a:t>
            </a:r>
            <a:r>
              <a:rPr sz="2000" spc="-51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Σ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=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{0,</a:t>
            </a:r>
            <a:r>
              <a:rPr sz="2000" spc="-31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1}.</a:t>
            </a:r>
            <a:endParaRPr sz="2000">
              <a:latin typeface="Cambria"/>
              <a:cs typeface="Cambria"/>
            </a:endParaRPr>
          </a:p>
          <a:p>
            <a:pPr>
              <a:spcBef>
                <a:spcPts val="1080"/>
              </a:spcBef>
            </a:pPr>
            <a:endParaRPr sz="2000">
              <a:latin typeface="Cambria"/>
              <a:cs typeface="Cambria"/>
            </a:endParaRPr>
          </a:p>
          <a:p>
            <a:pPr marL="285744" indent="-273044">
              <a:buClr>
                <a:srgbClr val="D16147"/>
              </a:buClr>
              <a:buSzPct val="85000"/>
              <a:buFont typeface="Segoe UI Symbol"/>
              <a:buChar char="⚫"/>
              <a:tabLst>
                <a:tab pos="285744" algn="l"/>
              </a:tabLst>
            </a:pPr>
            <a:r>
              <a:rPr sz="2000" dirty="0">
                <a:latin typeface="Cambria"/>
                <a:cs typeface="Cambria"/>
              </a:rPr>
              <a:t>Then</a:t>
            </a:r>
            <a:r>
              <a:rPr sz="2000" spc="-31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0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is</a:t>
            </a:r>
            <a:r>
              <a:rPr sz="2000" spc="-51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spc="-11" dirty="0">
                <a:latin typeface="Cambria"/>
                <a:cs typeface="Cambria"/>
              </a:rPr>
              <a:t>regular</a:t>
            </a:r>
            <a:r>
              <a:rPr sz="2000" spc="-71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expression</a:t>
            </a:r>
            <a:r>
              <a:rPr sz="2000" spc="-35" dirty="0">
                <a:latin typeface="Cambria"/>
                <a:cs typeface="Cambria"/>
              </a:rPr>
              <a:t> over</a:t>
            </a:r>
            <a:r>
              <a:rPr sz="2000" spc="-7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{0,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1}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by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1.</a:t>
            </a:r>
            <a:endParaRPr sz="2000">
              <a:latin typeface="Cambria"/>
              <a:cs typeface="Cambria"/>
            </a:endParaRPr>
          </a:p>
          <a:p>
            <a:pPr marL="285744" indent="-273044">
              <a:spcBef>
                <a:spcPts val="505"/>
              </a:spcBef>
              <a:buClr>
                <a:srgbClr val="D16147"/>
              </a:buClr>
              <a:buSzPct val="85000"/>
              <a:buFont typeface="Segoe UI Symbol"/>
              <a:buChar char="⚫"/>
              <a:tabLst>
                <a:tab pos="285744" algn="l"/>
              </a:tabLst>
            </a:pPr>
            <a:r>
              <a:rPr sz="2000" dirty="0">
                <a:latin typeface="Cambria"/>
                <a:cs typeface="Cambria"/>
              </a:rPr>
              <a:t>So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(0)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is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spc="-11" dirty="0">
                <a:latin typeface="Cambria"/>
                <a:cs typeface="Cambria"/>
              </a:rPr>
              <a:t>regular</a:t>
            </a:r>
            <a:r>
              <a:rPr sz="2000" spc="-71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expression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spc="-35" dirty="0">
                <a:latin typeface="Cambria"/>
                <a:cs typeface="Cambria"/>
              </a:rPr>
              <a:t>over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{0,</a:t>
            </a:r>
            <a:r>
              <a:rPr sz="2000" spc="11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1}</a:t>
            </a:r>
            <a:r>
              <a:rPr sz="2000" spc="-7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by</a:t>
            </a:r>
            <a:r>
              <a:rPr sz="2000" spc="-25" dirty="0">
                <a:latin typeface="Cambria"/>
                <a:cs typeface="Cambria"/>
              </a:rPr>
              <a:t> 5.</a:t>
            </a:r>
            <a:endParaRPr sz="2000">
              <a:latin typeface="Cambria"/>
              <a:cs typeface="Cambria"/>
            </a:endParaRPr>
          </a:p>
          <a:p>
            <a:pPr marL="285744" indent="-273044">
              <a:spcBef>
                <a:spcPts val="505"/>
              </a:spcBef>
              <a:buClr>
                <a:srgbClr val="D16147"/>
              </a:buClr>
              <a:buSzPct val="85000"/>
              <a:buFont typeface="Segoe UI Symbol"/>
              <a:buChar char="⚫"/>
              <a:tabLst>
                <a:tab pos="285744" algn="l"/>
              </a:tabLst>
            </a:pPr>
            <a:r>
              <a:rPr sz="2000" dirty="0">
                <a:latin typeface="Cambria"/>
                <a:cs typeface="Cambria"/>
              </a:rPr>
              <a:t>Also,</a:t>
            </a:r>
            <a:r>
              <a:rPr sz="2000" spc="-6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1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is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spc="-11" dirty="0">
                <a:latin typeface="Cambria"/>
                <a:cs typeface="Cambria"/>
              </a:rPr>
              <a:t>regular</a:t>
            </a:r>
            <a:r>
              <a:rPr sz="2000" spc="-71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expression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spc="-31" dirty="0">
                <a:latin typeface="Cambria"/>
                <a:cs typeface="Cambria"/>
              </a:rPr>
              <a:t>over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{0,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1}</a:t>
            </a:r>
            <a:r>
              <a:rPr sz="2000" spc="-71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by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1.</a:t>
            </a:r>
            <a:endParaRPr sz="2000">
              <a:latin typeface="Cambria"/>
              <a:cs typeface="Cambria"/>
            </a:endParaRPr>
          </a:p>
          <a:p>
            <a:pPr marL="285744" indent="-273044">
              <a:spcBef>
                <a:spcPts val="491"/>
              </a:spcBef>
              <a:buClr>
                <a:srgbClr val="D16147"/>
              </a:buClr>
              <a:buSzPct val="85000"/>
              <a:buFont typeface="Segoe UI Symbol"/>
              <a:buChar char="⚫"/>
              <a:tabLst>
                <a:tab pos="285744" algn="l"/>
              </a:tabLst>
            </a:pPr>
            <a:r>
              <a:rPr sz="2000" dirty="0">
                <a:latin typeface="Cambria"/>
                <a:cs typeface="Cambria"/>
              </a:rPr>
              <a:t>So</a:t>
            </a:r>
            <a:r>
              <a:rPr sz="2000" spc="-51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1.(0)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is</a:t>
            </a:r>
            <a:r>
              <a:rPr sz="2000" spc="-51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spc="-11" dirty="0">
                <a:latin typeface="Cambria"/>
                <a:cs typeface="Cambria"/>
              </a:rPr>
              <a:t>regular</a:t>
            </a:r>
            <a:r>
              <a:rPr sz="2000" spc="-65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expression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over</a:t>
            </a:r>
            <a:r>
              <a:rPr sz="2000" spc="-6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{0,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1}</a:t>
            </a:r>
            <a:r>
              <a:rPr sz="2000" spc="-51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by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3.</a:t>
            </a:r>
            <a:endParaRPr sz="2000">
              <a:latin typeface="Cambria"/>
              <a:cs typeface="Cambria"/>
            </a:endParaRPr>
          </a:p>
          <a:p>
            <a:pPr marL="285744" indent="-273044">
              <a:spcBef>
                <a:spcPts val="505"/>
              </a:spcBef>
              <a:buClr>
                <a:srgbClr val="D16147"/>
              </a:buClr>
              <a:buSzPct val="85000"/>
              <a:buFont typeface="Segoe UI Symbol"/>
              <a:buChar char="⚫"/>
              <a:tabLst>
                <a:tab pos="285744" algn="l"/>
              </a:tabLst>
            </a:pPr>
            <a:r>
              <a:rPr sz="2000" dirty="0">
                <a:latin typeface="Cambria"/>
                <a:cs typeface="Cambria"/>
              </a:rPr>
              <a:t>Also</a:t>
            </a:r>
            <a:r>
              <a:rPr sz="2000" spc="-6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(1)</a:t>
            </a:r>
            <a:r>
              <a:rPr sz="2000" spc="-6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is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</a:t>
            </a:r>
            <a:r>
              <a:rPr sz="2000" spc="-51" dirty="0">
                <a:latin typeface="Cambria"/>
                <a:cs typeface="Cambria"/>
              </a:rPr>
              <a:t> </a:t>
            </a:r>
            <a:r>
              <a:rPr sz="2000" spc="-11" dirty="0">
                <a:latin typeface="Cambria"/>
                <a:cs typeface="Cambria"/>
              </a:rPr>
              <a:t>regular</a:t>
            </a:r>
            <a:r>
              <a:rPr sz="2000" spc="-85" dirty="0">
                <a:latin typeface="Cambria"/>
                <a:cs typeface="Cambria"/>
              </a:rPr>
              <a:t> </a:t>
            </a:r>
            <a:r>
              <a:rPr sz="2000" spc="-11" dirty="0">
                <a:latin typeface="Cambria"/>
                <a:cs typeface="Cambria"/>
              </a:rPr>
              <a:t>expression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over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{0,</a:t>
            </a:r>
            <a:r>
              <a:rPr sz="2000" spc="-31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1}</a:t>
            </a:r>
            <a:r>
              <a:rPr sz="2000" spc="-71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by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5.</a:t>
            </a:r>
            <a:endParaRPr sz="2000">
              <a:latin typeface="Cambria"/>
              <a:cs typeface="Cambria"/>
            </a:endParaRPr>
          </a:p>
          <a:p>
            <a:pPr marL="285744" indent="-273044">
              <a:spcBef>
                <a:spcPts val="505"/>
              </a:spcBef>
              <a:buClr>
                <a:srgbClr val="D16147"/>
              </a:buClr>
              <a:buSzPct val="85000"/>
              <a:buFont typeface="Segoe UI Symbol"/>
              <a:buChar char="⚫"/>
              <a:tabLst>
                <a:tab pos="285744" algn="l"/>
              </a:tabLst>
            </a:pPr>
            <a:r>
              <a:rPr sz="2000" dirty="0">
                <a:latin typeface="Cambria"/>
                <a:cs typeface="Cambria"/>
              </a:rPr>
              <a:t>So</a:t>
            </a:r>
            <a:r>
              <a:rPr sz="2000" spc="-51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0.(1)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is</a:t>
            </a:r>
            <a:r>
              <a:rPr sz="2000" spc="-51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spc="-11" dirty="0">
                <a:latin typeface="Cambria"/>
                <a:cs typeface="Cambria"/>
              </a:rPr>
              <a:t>regular</a:t>
            </a:r>
            <a:r>
              <a:rPr sz="2000" spc="-65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expression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over</a:t>
            </a:r>
            <a:r>
              <a:rPr sz="2000" spc="-6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{0,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1}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by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3.</a:t>
            </a:r>
            <a:endParaRPr sz="2000">
              <a:latin typeface="Cambria"/>
              <a:cs typeface="Cambria"/>
            </a:endParaRPr>
          </a:p>
          <a:p>
            <a:pPr marL="285744" indent="-273044">
              <a:spcBef>
                <a:spcPts val="495"/>
              </a:spcBef>
              <a:buClr>
                <a:srgbClr val="D16147"/>
              </a:buClr>
              <a:buSzPct val="85000"/>
              <a:buFont typeface="Segoe UI Symbol"/>
              <a:buChar char="⚫"/>
              <a:tabLst>
                <a:tab pos="285744" algn="l"/>
              </a:tabLst>
            </a:pPr>
            <a:r>
              <a:rPr sz="2000" dirty="0">
                <a:latin typeface="Cambria"/>
                <a:cs typeface="Cambria"/>
              </a:rPr>
              <a:t>Thus</a:t>
            </a:r>
            <a:r>
              <a:rPr sz="2000" spc="-71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1(0)U0(1)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is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spc="-11" dirty="0">
                <a:latin typeface="Cambria"/>
                <a:cs typeface="Cambria"/>
              </a:rPr>
              <a:t>regular</a:t>
            </a:r>
            <a:r>
              <a:rPr sz="2000" spc="-71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expression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over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{0,</a:t>
            </a:r>
            <a:r>
              <a:rPr sz="2000" spc="-31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1}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by</a:t>
            </a:r>
            <a:r>
              <a:rPr sz="2000" spc="-51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4.</a:t>
            </a:r>
            <a:endParaRPr sz="2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76400" y="6697669"/>
            <a:ext cx="8839200" cy="8255"/>
          </a:xfrm>
          <a:custGeom>
            <a:avLst/>
            <a:gdLst/>
            <a:ahLst/>
            <a:cxnLst/>
            <a:rect l="l" t="t" r="r" b="b"/>
            <a:pathLst>
              <a:path w="8839200" h="8254">
                <a:moveTo>
                  <a:pt x="0" y="7937"/>
                </a:moveTo>
                <a:lnTo>
                  <a:pt x="8839200" y="7937"/>
                </a:lnTo>
                <a:lnTo>
                  <a:pt x="8839200" y="0"/>
                </a:lnTo>
                <a:lnTo>
                  <a:pt x="0" y="0"/>
                </a:lnTo>
                <a:lnTo>
                  <a:pt x="0" y="7937"/>
                </a:lnTo>
                <a:close/>
              </a:path>
            </a:pathLst>
          </a:custGeom>
          <a:solidFill>
            <a:srgbClr val="C5D1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76400" y="1393957"/>
            <a:ext cx="8839200" cy="4994911"/>
          </a:xfrm>
          <a:custGeom>
            <a:avLst/>
            <a:gdLst/>
            <a:ahLst/>
            <a:cxnLst/>
            <a:rect l="l" t="t" r="r" b="b"/>
            <a:pathLst>
              <a:path w="8839200" h="4994910">
                <a:moveTo>
                  <a:pt x="0" y="4994656"/>
                </a:moveTo>
                <a:lnTo>
                  <a:pt x="8839200" y="4994656"/>
                </a:lnTo>
                <a:lnTo>
                  <a:pt x="8839200" y="0"/>
                </a:lnTo>
                <a:lnTo>
                  <a:pt x="0" y="0"/>
                </a:lnTo>
                <a:lnTo>
                  <a:pt x="0" y="4994656"/>
                </a:lnTo>
                <a:close/>
              </a:path>
            </a:pathLst>
          </a:custGeom>
          <a:solidFill>
            <a:srgbClr val="C5D1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4000" y="6705599"/>
            <a:ext cx="9144000" cy="152400"/>
          </a:xfrm>
          <a:custGeom>
            <a:avLst/>
            <a:gdLst/>
            <a:ahLst/>
            <a:cxnLst/>
            <a:rect l="l" t="t" r="r" b="b"/>
            <a:pathLst>
              <a:path w="9144000" h="152400">
                <a:moveTo>
                  <a:pt x="9144000" y="0"/>
                </a:moveTo>
                <a:lnTo>
                  <a:pt x="0" y="0"/>
                </a:lnTo>
                <a:lnTo>
                  <a:pt x="0" y="152400"/>
                </a:lnTo>
                <a:lnTo>
                  <a:pt x="9144000" y="1524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1524000" y="0"/>
            <a:ext cx="9144000" cy="6858000"/>
            <a:chOff x="0" y="0"/>
            <a:chExt cx="9144000" cy="6858000"/>
          </a:xfrm>
        </p:grpSpPr>
        <p:sp>
          <p:nvSpPr>
            <p:cNvPr id="6" name="object 6"/>
            <p:cNvSpPr/>
            <p:nvPr/>
          </p:nvSpPr>
          <p:spPr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l" t="t" r="r" b="b"/>
              <a:pathLst>
                <a:path w="9144000" h="6858000">
                  <a:moveTo>
                    <a:pt x="9144000" y="0"/>
                  </a:moveTo>
                  <a:lnTo>
                    <a:pt x="8991600" y="0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1393952"/>
                  </a:lnTo>
                  <a:lnTo>
                    <a:pt x="0" y="6858000"/>
                  </a:lnTo>
                  <a:lnTo>
                    <a:pt x="152400" y="6858000"/>
                  </a:lnTo>
                  <a:lnTo>
                    <a:pt x="152400" y="1393952"/>
                  </a:lnTo>
                  <a:lnTo>
                    <a:pt x="8991600" y="1393952"/>
                  </a:lnTo>
                  <a:lnTo>
                    <a:pt x="8991600" y="6858000"/>
                  </a:lnTo>
                  <a:lnTo>
                    <a:pt x="9144000" y="6858000"/>
                  </a:lnTo>
                  <a:lnTo>
                    <a:pt x="9144000" y="139395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9352" y="6388608"/>
              <a:ext cx="8832850" cy="309245"/>
            </a:xfrm>
            <a:custGeom>
              <a:avLst/>
              <a:gdLst/>
              <a:ahLst/>
              <a:cxnLst/>
              <a:rect l="l" t="t" r="r" b="b"/>
              <a:pathLst>
                <a:path w="8832850" h="309245">
                  <a:moveTo>
                    <a:pt x="8832723" y="0"/>
                  </a:moveTo>
                  <a:lnTo>
                    <a:pt x="0" y="0"/>
                  </a:lnTo>
                  <a:lnTo>
                    <a:pt x="0" y="309054"/>
                  </a:lnTo>
                  <a:lnTo>
                    <a:pt x="8832723" y="309054"/>
                  </a:lnTo>
                  <a:lnTo>
                    <a:pt x="8832723" y="0"/>
                  </a:lnTo>
                  <a:close/>
                </a:path>
              </a:pathLst>
            </a:custGeom>
            <a:solidFill>
              <a:srgbClr val="8AAC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2400" y="155447"/>
              <a:ext cx="8832850" cy="6546850"/>
            </a:xfrm>
            <a:custGeom>
              <a:avLst/>
              <a:gdLst/>
              <a:ahLst/>
              <a:cxnLst/>
              <a:rect l="l" t="t" r="r" b="b"/>
              <a:pathLst>
                <a:path w="8832850" h="6546850">
                  <a:moveTo>
                    <a:pt x="0" y="6546723"/>
                  </a:moveTo>
                  <a:lnTo>
                    <a:pt x="8832723" y="6546723"/>
                  </a:lnTo>
                  <a:lnTo>
                    <a:pt x="8832723" y="0"/>
                  </a:lnTo>
                  <a:lnTo>
                    <a:pt x="0" y="0"/>
                  </a:lnTo>
                  <a:lnTo>
                    <a:pt x="0" y="6546723"/>
                  </a:lnTo>
                  <a:close/>
                </a:path>
              </a:pathLst>
            </a:custGeom>
            <a:ln w="9144">
              <a:solidFill>
                <a:srgbClr val="7996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2400" y="1277111"/>
              <a:ext cx="8832850" cy="0"/>
            </a:xfrm>
            <a:custGeom>
              <a:avLst/>
              <a:gdLst/>
              <a:ahLst/>
              <a:cxnLst/>
              <a:rect l="l" t="t" r="r" b="b"/>
              <a:pathLst>
                <a:path w="8832850">
                  <a:moveTo>
                    <a:pt x="0" y="0"/>
                  </a:moveTo>
                  <a:lnTo>
                    <a:pt x="8832723" y="0"/>
                  </a:lnTo>
                </a:path>
              </a:pathLst>
            </a:custGeom>
            <a:ln w="9144">
              <a:solidFill>
                <a:srgbClr val="79969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67200" y="955547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255397" y="3937"/>
                  </a:lnTo>
                  <a:lnTo>
                    <a:pt x="208407" y="15493"/>
                  </a:lnTo>
                  <a:lnTo>
                    <a:pt x="164719" y="34036"/>
                  </a:lnTo>
                  <a:lnTo>
                    <a:pt x="124840" y="58800"/>
                  </a:lnTo>
                  <a:lnTo>
                    <a:pt x="89280" y="89280"/>
                  </a:lnTo>
                  <a:lnTo>
                    <a:pt x="58800" y="124713"/>
                  </a:lnTo>
                  <a:lnTo>
                    <a:pt x="34036" y="164718"/>
                  </a:lnTo>
                  <a:lnTo>
                    <a:pt x="15494" y="208406"/>
                  </a:lnTo>
                  <a:lnTo>
                    <a:pt x="3937" y="255397"/>
                  </a:lnTo>
                  <a:lnTo>
                    <a:pt x="0" y="304800"/>
                  </a:lnTo>
                  <a:lnTo>
                    <a:pt x="3937" y="354202"/>
                  </a:lnTo>
                  <a:lnTo>
                    <a:pt x="15494" y="401065"/>
                  </a:lnTo>
                  <a:lnTo>
                    <a:pt x="34036" y="444880"/>
                  </a:lnTo>
                  <a:lnTo>
                    <a:pt x="58800" y="484759"/>
                  </a:lnTo>
                  <a:lnTo>
                    <a:pt x="89280" y="520318"/>
                  </a:lnTo>
                  <a:lnTo>
                    <a:pt x="124840" y="550799"/>
                  </a:lnTo>
                  <a:lnTo>
                    <a:pt x="164719" y="575563"/>
                  </a:lnTo>
                  <a:lnTo>
                    <a:pt x="208534" y="594105"/>
                  </a:lnTo>
                  <a:lnTo>
                    <a:pt x="255397" y="605663"/>
                  </a:lnTo>
                  <a:lnTo>
                    <a:pt x="304800" y="609600"/>
                  </a:lnTo>
                  <a:lnTo>
                    <a:pt x="354202" y="605663"/>
                  </a:lnTo>
                  <a:lnTo>
                    <a:pt x="401065" y="594105"/>
                  </a:lnTo>
                  <a:lnTo>
                    <a:pt x="444880" y="575563"/>
                  </a:lnTo>
                  <a:lnTo>
                    <a:pt x="484759" y="550799"/>
                  </a:lnTo>
                  <a:lnTo>
                    <a:pt x="520319" y="520318"/>
                  </a:lnTo>
                  <a:lnTo>
                    <a:pt x="550799" y="484759"/>
                  </a:lnTo>
                  <a:lnTo>
                    <a:pt x="575563" y="444880"/>
                  </a:lnTo>
                  <a:lnTo>
                    <a:pt x="594105" y="401065"/>
                  </a:lnTo>
                  <a:lnTo>
                    <a:pt x="605536" y="354202"/>
                  </a:lnTo>
                  <a:lnTo>
                    <a:pt x="609600" y="304800"/>
                  </a:lnTo>
                  <a:lnTo>
                    <a:pt x="605536" y="255397"/>
                  </a:lnTo>
                  <a:lnTo>
                    <a:pt x="593978" y="208406"/>
                  </a:lnTo>
                  <a:lnTo>
                    <a:pt x="575563" y="164718"/>
                  </a:lnTo>
                  <a:lnTo>
                    <a:pt x="550799" y="124713"/>
                  </a:lnTo>
                  <a:lnTo>
                    <a:pt x="520319" y="89280"/>
                  </a:lnTo>
                  <a:lnTo>
                    <a:pt x="484759" y="58800"/>
                  </a:lnTo>
                  <a:lnTo>
                    <a:pt x="444880" y="34036"/>
                  </a:lnTo>
                  <a:lnTo>
                    <a:pt x="401065" y="15493"/>
                  </a:lnTo>
                  <a:lnTo>
                    <a:pt x="354202" y="3937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335780" y="1025651"/>
              <a:ext cx="472440" cy="471170"/>
            </a:xfrm>
            <a:custGeom>
              <a:avLst/>
              <a:gdLst/>
              <a:ahLst/>
              <a:cxnLst/>
              <a:rect l="l" t="t" r="r" b="b"/>
              <a:pathLst>
                <a:path w="472439" h="471169">
                  <a:moveTo>
                    <a:pt x="438023" y="234823"/>
                  </a:moveTo>
                  <a:lnTo>
                    <a:pt x="437261" y="215773"/>
                  </a:lnTo>
                  <a:lnTo>
                    <a:pt x="429260" y="176403"/>
                  </a:lnTo>
                  <a:lnTo>
                    <a:pt x="421132" y="156768"/>
                  </a:lnTo>
                  <a:lnTo>
                    <a:pt x="421132" y="237363"/>
                  </a:lnTo>
                  <a:lnTo>
                    <a:pt x="420116" y="256413"/>
                  </a:lnTo>
                  <a:lnTo>
                    <a:pt x="406146" y="309753"/>
                  </a:lnTo>
                  <a:lnTo>
                    <a:pt x="378206" y="354203"/>
                  </a:lnTo>
                  <a:lnTo>
                    <a:pt x="338709" y="389636"/>
                  </a:lnTo>
                  <a:lnTo>
                    <a:pt x="272161" y="417576"/>
                  </a:lnTo>
                  <a:lnTo>
                    <a:pt x="234696" y="421386"/>
                  </a:lnTo>
                  <a:lnTo>
                    <a:pt x="215646" y="420116"/>
                  </a:lnTo>
                  <a:lnTo>
                    <a:pt x="162941" y="406146"/>
                  </a:lnTo>
                  <a:lnTo>
                    <a:pt x="117348" y="378206"/>
                  </a:lnTo>
                  <a:lnTo>
                    <a:pt x="81788" y="337693"/>
                  </a:lnTo>
                  <a:lnTo>
                    <a:pt x="58801" y="289433"/>
                  </a:lnTo>
                  <a:lnTo>
                    <a:pt x="50927" y="234823"/>
                  </a:lnTo>
                  <a:lnTo>
                    <a:pt x="51943" y="215773"/>
                  </a:lnTo>
                  <a:lnTo>
                    <a:pt x="65913" y="162433"/>
                  </a:lnTo>
                  <a:lnTo>
                    <a:pt x="93853" y="117983"/>
                  </a:lnTo>
                  <a:lnTo>
                    <a:pt x="133477" y="82550"/>
                  </a:lnTo>
                  <a:lnTo>
                    <a:pt x="182118" y="59690"/>
                  </a:lnTo>
                  <a:lnTo>
                    <a:pt x="237363" y="50800"/>
                  </a:lnTo>
                  <a:lnTo>
                    <a:pt x="256413" y="52070"/>
                  </a:lnTo>
                  <a:lnTo>
                    <a:pt x="340614" y="83820"/>
                  </a:lnTo>
                  <a:lnTo>
                    <a:pt x="379730" y="119253"/>
                  </a:lnTo>
                  <a:lnTo>
                    <a:pt x="407162" y="164973"/>
                  </a:lnTo>
                  <a:lnTo>
                    <a:pt x="420370" y="218313"/>
                  </a:lnTo>
                  <a:lnTo>
                    <a:pt x="421132" y="237363"/>
                  </a:lnTo>
                  <a:lnTo>
                    <a:pt x="421132" y="156768"/>
                  </a:lnTo>
                  <a:lnTo>
                    <a:pt x="392303" y="107950"/>
                  </a:lnTo>
                  <a:lnTo>
                    <a:pt x="364998" y="81280"/>
                  </a:lnTo>
                  <a:lnTo>
                    <a:pt x="332867" y="58420"/>
                  </a:lnTo>
                  <a:lnTo>
                    <a:pt x="296545" y="43180"/>
                  </a:lnTo>
                  <a:lnTo>
                    <a:pt x="257175" y="35560"/>
                  </a:lnTo>
                  <a:lnTo>
                    <a:pt x="236347" y="34290"/>
                  </a:lnTo>
                  <a:lnTo>
                    <a:pt x="195707" y="38100"/>
                  </a:lnTo>
                  <a:lnTo>
                    <a:pt x="157861" y="49530"/>
                  </a:lnTo>
                  <a:lnTo>
                    <a:pt x="123317" y="68580"/>
                  </a:lnTo>
                  <a:lnTo>
                    <a:pt x="93345" y="92710"/>
                  </a:lnTo>
                  <a:lnTo>
                    <a:pt x="68707" y="123063"/>
                  </a:lnTo>
                  <a:lnTo>
                    <a:pt x="50038" y="157353"/>
                  </a:lnTo>
                  <a:lnTo>
                    <a:pt x="38100" y="195453"/>
                  </a:lnTo>
                  <a:lnTo>
                    <a:pt x="34036" y="234823"/>
                  </a:lnTo>
                  <a:lnTo>
                    <a:pt x="34798" y="256413"/>
                  </a:lnTo>
                  <a:lnTo>
                    <a:pt x="42799" y="295783"/>
                  </a:lnTo>
                  <a:lnTo>
                    <a:pt x="58166" y="331343"/>
                  </a:lnTo>
                  <a:lnTo>
                    <a:pt x="79756" y="364236"/>
                  </a:lnTo>
                  <a:lnTo>
                    <a:pt x="107188" y="390906"/>
                  </a:lnTo>
                  <a:lnTo>
                    <a:pt x="139319" y="413766"/>
                  </a:lnTo>
                  <a:lnTo>
                    <a:pt x="175641" y="429006"/>
                  </a:lnTo>
                  <a:lnTo>
                    <a:pt x="214884" y="436626"/>
                  </a:lnTo>
                  <a:lnTo>
                    <a:pt x="235585" y="437896"/>
                  </a:lnTo>
                  <a:lnTo>
                    <a:pt x="256286" y="436626"/>
                  </a:lnTo>
                  <a:lnTo>
                    <a:pt x="295783" y="429006"/>
                  </a:lnTo>
                  <a:lnTo>
                    <a:pt x="364363" y="392176"/>
                  </a:lnTo>
                  <a:lnTo>
                    <a:pt x="391795" y="364236"/>
                  </a:lnTo>
                  <a:lnTo>
                    <a:pt x="413512" y="332613"/>
                  </a:lnTo>
                  <a:lnTo>
                    <a:pt x="429006" y="297053"/>
                  </a:lnTo>
                  <a:lnTo>
                    <a:pt x="437134" y="257683"/>
                  </a:lnTo>
                  <a:lnTo>
                    <a:pt x="438023" y="234823"/>
                  </a:lnTo>
                  <a:close/>
                </a:path>
                <a:path w="472439" h="471169">
                  <a:moveTo>
                    <a:pt x="472059" y="234823"/>
                  </a:moveTo>
                  <a:lnTo>
                    <a:pt x="470662" y="210693"/>
                  </a:lnTo>
                  <a:lnTo>
                    <a:pt x="461137" y="164973"/>
                  </a:lnTo>
                  <a:lnTo>
                    <a:pt x="455041" y="150914"/>
                  </a:lnTo>
                  <a:lnTo>
                    <a:pt x="455041" y="234823"/>
                  </a:lnTo>
                  <a:lnTo>
                    <a:pt x="455041" y="237363"/>
                  </a:lnTo>
                  <a:lnTo>
                    <a:pt x="450723" y="279273"/>
                  </a:lnTo>
                  <a:lnTo>
                    <a:pt x="438150" y="321183"/>
                  </a:lnTo>
                  <a:lnTo>
                    <a:pt x="417830" y="357886"/>
                  </a:lnTo>
                  <a:lnTo>
                    <a:pt x="391287" y="390906"/>
                  </a:lnTo>
                  <a:lnTo>
                    <a:pt x="358902" y="417576"/>
                  </a:lnTo>
                  <a:lnTo>
                    <a:pt x="321691" y="437896"/>
                  </a:lnTo>
                  <a:lnTo>
                    <a:pt x="280543" y="450596"/>
                  </a:lnTo>
                  <a:lnTo>
                    <a:pt x="236347" y="454406"/>
                  </a:lnTo>
                  <a:lnTo>
                    <a:pt x="213995" y="453136"/>
                  </a:lnTo>
                  <a:lnTo>
                    <a:pt x="171323" y="445516"/>
                  </a:lnTo>
                  <a:lnTo>
                    <a:pt x="131953" y="429006"/>
                  </a:lnTo>
                  <a:lnTo>
                    <a:pt x="97028" y="404876"/>
                  </a:lnTo>
                  <a:lnTo>
                    <a:pt x="67310" y="375666"/>
                  </a:lnTo>
                  <a:lnTo>
                    <a:pt x="43561" y="340233"/>
                  </a:lnTo>
                  <a:lnTo>
                    <a:pt x="26924" y="302133"/>
                  </a:lnTo>
                  <a:lnTo>
                    <a:pt x="18034" y="258953"/>
                  </a:lnTo>
                  <a:lnTo>
                    <a:pt x="17018" y="234823"/>
                  </a:lnTo>
                  <a:lnTo>
                    <a:pt x="21336" y="192913"/>
                  </a:lnTo>
                  <a:lnTo>
                    <a:pt x="34036" y="151003"/>
                  </a:lnTo>
                  <a:lnTo>
                    <a:pt x="54229" y="114300"/>
                  </a:lnTo>
                  <a:lnTo>
                    <a:pt x="80899" y="81280"/>
                  </a:lnTo>
                  <a:lnTo>
                    <a:pt x="113284" y="54610"/>
                  </a:lnTo>
                  <a:lnTo>
                    <a:pt x="150495" y="34290"/>
                  </a:lnTo>
                  <a:lnTo>
                    <a:pt x="191516" y="21590"/>
                  </a:lnTo>
                  <a:lnTo>
                    <a:pt x="235585" y="17780"/>
                  </a:lnTo>
                  <a:lnTo>
                    <a:pt x="258064" y="19050"/>
                  </a:lnTo>
                  <a:lnTo>
                    <a:pt x="320929" y="34290"/>
                  </a:lnTo>
                  <a:lnTo>
                    <a:pt x="358267" y="54610"/>
                  </a:lnTo>
                  <a:lnTo>
                    <a:pt x="390652" y="81280"/>
                  </a:lnTo>
                  <a:lnTo>
                    <a:pt x="417449" y="113030"/>
                  </a:lnTo>
                  <a:lnTo>
                    <a:pt x="437769" y="151003"/>
                  </a:lnTo>
                  <a:lnTo>
                    <a:pt x="450596" y="191643"/>
                  </a:lnTo>
                  <a:lnTo>
                    <a:pt x="455041" y="234823"/>
                  </a:lnTo>
                  <a:lnTo>
                    <a:pt x="455041" y="150914"/>
                  </a:lnTo>
                  <a:lnTo>
                    <a:pt x="417322" y="85090"/>
                  </a:lnTo>
                  <a:lnTo>
                    <a:pt x="385191" y="53340"/>
                  </a:lnTo>
                  <a:lnTo>
                    <a:pt x="347599" y="27940"/>
                  </a:lnTo>
                  <a:lnTo>
                    <a:pt x="304927" y="10160"/>
                  </a:lnTo>
                  <a:lnTo>
                    <a:pt x="258826" y="1270"/>
                  </a:lnTo>
                  <a:lnTo>
                    <a:pt x="234696" y="0"/>
                  </a:lnTo>
                  <a:lnTo>
                    <a:pt x="187325" y="5080"/>
                  </a:lnTo>
                  <a:lnTo>
                    <a:pt x="143129" y="19050"/>
                  </a:lnTo>
                  <a:lnTo>
                    <a:pt x="103124" y="41910"/>
                  </a:lnTo>
                  <a:lnTo>
                    <a:pt x="68453" y="69850"/>
                  </a:lnTo>
                  <a:lnTo>
                    <a:pt x="39624" y="105410"/>
                  </a:lnTo>
                  <a:lnTo>
                    <a:pt x="18161" y="145923"/>
                  </a:lnTo>
                  <a:lnTo>
                    <a:pt x="4572" y="190373"/>
                  </a:lnTo>
                  <a:lnTo>
                    <a:pt x="0" y="237363"/>
                  </a:lnTo>
                  <a:lnTo>
                    <a:pt x="1397" y="261493"/>
                  </a:lnTo>
                  <a:lnTo>
                    <a:pt x="11049" y="307213"/>
                  </a:lnTo>
                  <a:lnTo>
                    <a:pt x="29083" y="349123"/>
                  </a:lnTo>
                  <a:lnTo>
                    <a:pt x="54737" y="387096"/>
                  </a:lnTo>
                  <a:lnTo>
                    <a:pt x="86868" y="418846"/>
                  </a:lnTo>
                  <a:lnTo>
                    <a:pt x="124587" y="444246"/>
                  </a:lnTo>
                  <a:lnTo>
                    <a:pt x="167132" y="462026"/>
                  </a:lnTo>
                  <a:lnTo>
                    <a:pt x="213233" y="470916"/>
                  </a:lnTo>
                  <a:lnTo>
                    <a:pt x="261493" y="470916"/>
                  </a:lnTo>
                  <a:lnTo>
                    <a:pt x="307467" y="460756"/>
                  </a:lnTo>
                  <a:lnTo>
                    <a:pt x="369062" y="430276"/>
                  </a:lnTo>
                  <a:lnTo>
                    <a:pt x="403860" y="401066"/>
                  </a:lnTo>
                  <a:lnTo>
                    <a:pt x="432435" y="366776"/>
                  </a:lnTo>
                  <a:lnTo>
                    <a:pt x="454025" y="326263"/>
                  </a:lnTo>
                  <a:lnTo>
                    <a:pt x="467487" y="281813"/>
                  </a:lnTo>
                  <a:lnTo>
                    <a:pt x="472059" y="234823"/>
                  </a:lnTo>
                  <a:close/>
                </a:path>
              </a:pathLst>
            </a:custGeom>
            <a:solidFill>
              <a:srgbClr val="799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3271527" y="101936"/>
            <a:ext cx="5650865" cy="90601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05" algn="ctr">
              <a:spcBef>
                <a:spcPts val="105"/>
              </a:spcBef>
            </a:pPr>
            <a:r>
              <a:rPr sz="2900" spc="-11" dirty="0"/>
              <a:t>Regular</a:t>
            </a:r>
            <a:r>
              <a:rPr sz="2900" spc="-120" dirty="0"/>
              <a:t> </a:t>
            </a:r>
            <a:r>
              <a:rPr sz="2900" spc="-11" dirty="0"/>
              <a:t>Expressions</a:t>
            </a:r>
            <a:endParaRPr sz="2900"/>
          </a:p>
          <a:p>
            <a:pPr algn="ctr">
              <a:lnSpc>
                <a:spcPct val="100000"/>
              </a:lnSpc>
            </a:pPr>
            <a:r>
              <a:rPr sz="2900" dirty="0"/>
              <a:t>for</a:t>
            </a:r>
            <a:r>
              <a:rPr sz="2900" spc="-11" dirty="0"/>
              <a:t> </a:t>
            </a:r>
            <a:r>
              <a:rPr sz="2900" spc="-20" dirty="0"/>
              <a:t>Representations</a:t>
            </a:r>
            <a:r>
              <a:rPr sz="2900" spc="-71" dirty="0"/>
              <a:t> </a:t>
            </a:r>
            <a:r>
              <a:rPr sz="2900" dirty="0"/>
              <a:t>of</a:t>
            </a:r>
            <a:r>
              <a:rPr sz="2900" spc="-20" dirty="0"/>
              <a:t> </a:t>
            </a:r>
            <a:r>
              <a:rPr sz="2900" spc="-11" dirty="0"/>
              <a:t>Languages</a:t>
            </a:r>
            <a:endParaRPr sz="2900"/>
          </a:p>
        </p:txBody>
      </p:sp>
      <p:sp>
        <p:nvSpPr>
          <p:cNvPr id="13" name="object 13"/>
          <p:cNvSpPr txBox="1"/>
          <p:nvPr/>
        </p:nvSpPr>
        <p:spPr>
          <a:xfrm>
            <a:off x="1904191" y="1101599"/>
            <a:ext cx="7732395" cy="375936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92768" algn="ctr">
              <a:spcBef>
                <a:spcPts val="95"/>
              </a:spcBef>
            </a:pPr>
            <a:r>
              <a:rPr sz="1600" spc="-25" dirty="0">
                <a:solidFill>
                  <a:srgbClr val="799699"/>
                </a:solidFill>
                <a:latin typeface="Georgia"/>
                <a:cs typeface="Georgia"/>
              </a:rPr>
              <a:t>32</a:t>
            </a:r>
            <a:endParaRPr sz="1600">
              <a:latin typeface="Georgia"/>
              <a:cs typeface="Georgia"/>
            </a:endParaRPr>
          </a:p>
          <a:p>
            <a:pPr marL="286378" indent="-273678">
              <a:spcBef>
                <a:spcPts val="1591"/>
              </a:spcBef>
              <a:buClr>
                <a:srgbClr val="D16147"/>
              </a:buClr>
              <a:buSzPct val="85000"/>
              <a:buFont typeface="Wingdings"/>
              <a:buChar char=""/>
              <a:tabLst>
                <a:tab pos="286378" algn="l"/>
              </a:tabLst>
            </a:pPr>
            <a:r>
              <a:rPr sz="2000" spc="-11" dirty="0">
                <a:latin typeface="Cambria"/>
                <a:cs typeface="Cambria"/>
              </a:rPr>
              <a:t>Language</a:t>
            </a:r>
            <a:r>
              <a:rPr sz="2000" spc="-85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Represented</a:t>
            </a:r>
            <a:r>
              <a:rPr sz="2000" spc="71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by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</a:t>
            </a:r>
            <a:r>
              <a:rPr sz="2000" spc="-31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Regular</a:t>
            </a:r>
            <a:r>
              <a:rPr sz="2000" spc="-75" dirty="0">
                <a:latin typeface="Cambria"/>
                <a:cs typeface="Cambria"/>
              </a:rPr>
              <a:t> </a:t>
            </a:r>
            <a:r>
              <a:rPr sz="2000" spc="-11" dirty="0">
                <a:latin typeface="Cambria"/>
                <a:cs typeface="Cambria"/>
              </a:rPr>
              <a:t>Expression</a:t>
            </a:r>
            <a:endParaRPr sz="2000">
              <a:latin typeface="Cambria"/>
              <a:cs typeface="Cambria"/>
            </a:endParaRPr>
          </a:p>
          <a:p>
            <a:pPr marL="286378" indent="-273678">
              <a:spcBef>
                <a:spcPts val="509"/>
              </a:spcBef>
              <a:buClr>
                <a:srgbClr val="D16147"/>
              </a:buClr>
              <a:buSzPct val="85000"/>
              <a:buFont typeface="Wingdings"/>
              <a:buChar char=""/>
              <a:tabLst>
                <a:tab pos="286378" algn="l"/>
              </a:tabLst>
            </a:pPr>
            <a:r>
              <a:rPr sz="2000" dirty="0">
                <a:latin typeface="Cambria"/>
                <a:cs typeface="Cambria"/>
              </a:rPr>
              <a:t>If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E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is</a:t>
            </a:r>
            <a:r>
              <a:rPr sz="2000" spc="-11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spc="-11" dirty="0">
                <a:latin typeface="Cambria"/>
                <a:cs typeface="Cambria"/>
              </a:rPr>
              <a:t>regular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expression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then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let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L(E)</a:t>
            </a:r>
            <a:r>
              <a:rPr sz="2000" spc="-51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be</a:t>
            </a:r>
            <a:r>
              <a:rPr sz="2000" spc="11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the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spc="-11" dirty="0">
                <a:latin typeface="Cambria"/>
                <a:cs typeface="Cambria"/>
              </a:rPr>
              <a:t>language</a:t>
            </a:r>
            <a:r>
              <a:rPr sz="2000" spc="-6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it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spc="-11" dirty="0">
                <a:latin typeface="Cambria"/>
                <a:cs typeface="Cambria"/>
              </a:rPr>
              <a:t>represents.</a:t>
            </a:r>
            <a:endParaRPr sz="2000">
              <a:latin typeface="Cambria"/>
              <a:cs typeface="Cambria"/>
            </a:endParaRPr>
          </a:p>
          <a:p>
            <a:pPr marL="286378" indent="-273678">
              <a:spcBef>
                <a:spcPts val="500"/>
              </a:spcBef>
              <a:buClr>
                <a:srgbClr val="D16147"/>
              </a:buClr>
              <a:buSzPct val="85000"/>
              <a:buFont typeface="Wingdings"/>
              <a:buChar char=""/>
              <a:tabLst>
                <a:tab pos="286378" algn="l"/>
              </a:tabLst>
            </a:pPr>
            <a:r>
              <a:rPr sz="2000" spc="-95" dirty="0">
                <a:latin typeface="Cambria"/>
                <a:cs typeface="Cambria"/>
              </a:rPr>
              <a:t>We</a:t>
            </a:r>
            <a:r>
              <a:rPr sz="2000" spc="-75" dirty="0">
                <a:latin typeface="Cambria"/>
                <a:cs typeface="Cambria"/>
              </a:rPr>
              <a:t> </a:t>
            </a:r>
            <a:r>
              <a:rPr sz="2000" spc="-35" dirty="0">
                <a:latin typeface="Cambria"/>
                <a:cs typeface="Cambria"/>
              </a:rPr>
              <a:t>have</a:t>
            </a:r>
            <a:r>
              <a:rPr sz="2000" spc="-7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the</a:t>
            </a:r>
            <a:r>
              <a:rPr sz="2000" spc="-71" dirty="0">
                <a:latin typeface="Cambria"/>
                <a:cs typeface="Cambria"/>
              </a:rPr>
              <a:t> </a:t>
            </a:r>
            <a:r>
              <a:rPr sz="2000" spc="-11" dirty="0">
                <a:latin typeface="Cambria"/>
                <a:cs typeface="Cambria"/>
              </a:rPr>
              <a:t>following</a:t>
            </a:r>
            <a:r>
              <a:rPr sz="2000" spc="-60" dirty="0">
                <a:latin typeface="Cambria"/>
                <a:cs typeface="Cambria"/>
              </a:rPr>
              <a:t> </a:t>
            </a:r>
            <a:r>
              <a:rPr sz="2000" spc="-11" dirty="0">
                <a:latin typeface="Cambria"/>
                <a:cs typeface="Cambria"/>
              </a:rPr>
              <a:t>rules:</a:t>
            </a:r>
            <a:endParaRPr sz="2000">
              <a:latin typeface="Cambria"/>
              <a:cs typeface="Cambria"/>
            </a:endParaRPr>
          </a:p>
          <a:p>
            <a:pPr>
              <a:spcBef>
                <a:spcPts val="1075"/>
              </a:spcBef>
            </a:pPr>
            <a:endParaRPr sz="2000">
              <a:latin typeface="Cambria"/>
              <a:cs typeface="Cambria"/>
            </a:endParaRPr>
          </a:p>
          <a:p>
            <a:pPr marL="285744" indent="-273044">
              <a:spcBef>
                <a:spcPts val="5"/>
              </a:spcBef>
              <a:buClr>
                <a:srgbClr val="D16147"/>
              </a:buClr>
              <a:buSzPct val="85000"/>
              <a:buFont typeface="Segoe UI Symbol"/>
              <a:buChar char="⚫"/>
              <a:tabLst>
                <a:tab pos="285744" algn="l"/>
              </a:tabLst>
            </a:pPr>
            <a:r>
              <a:rPr sz="2000" dirty="0">
                <a:latin typeface="Cambria"/>
                <a:cs typeface="Cambria"/>
              </a:rPr>
              <a:t>If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Є</a:t>
            </a:r>
            <a:r>
              <a:rPr sz="2000" spc="38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∑</a:t>
            </a:r>
            <a:r>
              <a:rPr sz="2000" spc="37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then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L(a)</a:t>
            </a:r>
            <a:r>
              <a:rPr sz="2000" spc="-7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=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{a}</a:t>
            </a:r>
            <a:endParaRPr sz="2000">
              <a:latin typeface="Cambria"/>
              <a:cs typeface="Cambria"/>
            </a:endParaRPr>
          </a:p>
          <a:p>
            <a:pPr marL="285744" indent="-273044">
              <a:spcBef>
                <a:spcPts val="491"/>
              </a:spcBef>
              <a:buClr>
                <a:srgbClr val="D16147"/>
              </a:buClr>
              <a:buSzPct val="85000"/>
              <a:buFont typeface="Segoe UI Symbol"/>
              <a:buChar char="⚫"/>
              <a:tabLst>
                <a:tab pos="285744" algn="l"/>
              </a:tabLst>
            </a:pPr>
            <a:r>
              <a:rPr sz="2000" dirty="0">
                <a:latin typeface="Cambria"/>
                <a:cs typeface="Cambria"/>
              </a:rPr>
              <a:t>L(</a:t>
            </a:r>
            <a:r>
              <a:rPr sz="2000" dirty="0">
                <a:latin typeface="Georgia"/>
                <a:cs typeface="Georgia"/>
              </a:rPr>
              <a:t>φ</a:t>
            </a:r>
            <a:r>
              <a:rPr sz="2000" dirty="0">
                <a:latin typeface="Cambria"/>
                <a:cs typeface="Cambria"/>
              </a:rPr>
              <a:t>)</a:t>
            </a:r>
            <a:r>
              <a:rPr sz="2000" spc="-8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=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spc="-25" dirty="0">
                <a:latin typeface="Georgia"/>
                <a:cs typeface="Georgia"/>
              </a:rPr>
              <a:t>φ</a:t>
            </a:r>
            <a:r>
              <a:rPr sz="2000" spc="-25" dirty="0">
                <a:latin typeface="Cambria"/>
                <a:cs typeface="Cambria"/>
              </a:rPr>
              <a:t>;</a:t>
            </a:r>
            <a:endParaRPr sz="2000">
              <a:latin typeface="Cambria"/>
              <a:cs typeface="Cambria"/>
            </a:endParaRPr>
          </a:p>
          <a:p>
            <a:pPr marL="285744" indent="-273044">
              <a:spcBef>
                <a:spcPts val="505"/>
              </a:spcBef>
              <a:buClr>
                <a:srgbClr val="D16147"/>
              </a:buClr>
              <a:buSzPct val="85000"/>
              <a:buFont typeface="Segoe UI Symbol"/>
              <a:buChar char="⚫"/>
              <a:tabLst>
                <a:tab pos="285744" algn="l"/>
              </a:tabLst>
            </a:pPr>
            <a:r>
              <a:rPr sz="2000" dirty="0">
                <a:latin typeface="Cambria"/>
                <a:cs typeface="Cambria"/>
              </a:rPr>
              <a:t>L(EF)</a:t>
            </a:r>
            <a:r>
              <a:rPr sz="2000" spc="-6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=</a:t>
            </a:r>
            <a:r>
              <a:rPr sz="2000" spc="-11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L(E)</a:t>
            </a:r>
            <a:r>
              <a:rPr sz="2000" spc="-6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.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L(F)</a:t>
            </a:r>
            <a:endParaRPr sz="2000">
              <a:latin typeface="Cambria"/>
              <a:cs typeface="Cambria"/>
            </a:endParaRPr>
          </a:p>
          <a:p>
            <a:pPr marL="285744" indent="-273044">
              <a:spcBef>
                <a:spcPts val="505"/>
              </a:spcBef>
              <a:buClr>
                <a:srgbClr val="D16147"/>
              </a:buClr>
              <a:buSzPct val="85000"/>
              <a:buFont typeface="Segoe UI Symbol"/>
              <a:buChar char="⚫"/>
              <a:tabLst>
                <a:tab pos="285744" algn="l"/>
              </a:tabLst>
            </a:pPr>
            <a:r>
              <a:rPr sz="2000" dirty="0">
                <a:latin typeface="Cambria"/>
                <a:cs typeface="Cambria"/>
              </a:rPr>
              <a:t>L(E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U</a:t>
            </a:r>
            <a:r>
              <a:rPr sz="2000" spc="-31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F)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=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L(E)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U</a:t>
            </a:r>
            <a:r>
              <a:rPr sz="2000" spc="-31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L(F)</a:t>
            </a:r>
            <a:endParaRPr sz="2000">
              <a:latin typeface="Cambria"/>
              <a:cs typeface="Cambria"/>
            </a:endParaRPr>
          </a:p>
          <a:p>
            <a:pPr marL="285744" indent="-273044">
              <a:spcBef>
                <a:spcPts val="495"/>
              </a:spcBef>
              <a:buClr>
                <a:srgbClr val="D16147"/>
              </a:buClr>
              <a:buSzPct val="85000"/>
              <a:buFont typeface="Segoe UI Symbol"/>
              <a:buChar char="⚫"/>
              <a:tabLst>
                <a:tab pos="285744" algn="l"/>
              </a:tabLst>
            </a:pPr>
            <a:r>
              <a:rPr sz="2000" dirty="0">
                <a:latin typeface="Cambria"/>
                <a:cs typeface="Cambria"/>
              </a:rPr>
              <a:t>L(E*)</a:t>
            </a:r>
            <a:r>
              <a:rPr sz="2000" spc="-91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=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spc="-11" dirty="0">
                <a:latin typeface="Cambria"/>
                <a:cs typeface="Cambria"/>
              </a:rPr>
              <a:t>L(E)*</a:t>
            </a:r>
            <a:endParaRPr sz="2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76400" y="6697669"/>
            <a:ext cx="8839200" cy="8255"/>
          </a:xfrm>
          <a:custGeom>
            <a:avLst/>
            <a:gdLst/>
            <a:ahLst/>
            <a:cxnLst/>
            <a:rect l="l" t="t" r="r" b="b"/>
            <a:pathLst>
              <a:path w="8839200" h="8254">
                <a:moveTo>
                  <a:pt x="0" y="7937"/>
                </a:moveTo>
                <a:lnTo>
                  <a:pt x="8839200" y="7937"/>
                </a:lnTo>
                <a:lnTo>
                  <a:pt x="8839200" y="0"/>
                </a:lnTo>
                <a:lnTo>
                  <a:pt x="0" y="0"/>
                </a:lnTo>
                <a:lnTo>
                  <a:pt x="0" y="7937"/>
                </a:lnTo>
                <a:close/>
              </a:path>
            </a:pathLst>
          </a:custGeom>
          <a:solidFill>
            <a:srgbClr val="C5D1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76400" y="1393957"/>
            <a:ext cx="8839200" cy="4994911"/>
          </a:xfrm>
          <a:custGeom>
            <a:avLst/>
            <a:gdLst/>
            <a:ahLst/>
            <a:cxnLst/>
            <a:rect l="l" t="t" r="r" b="b"/>
            <a:pathLst>
              <a:path w="8839200" h="4994910">
                <a:moveTo>
                  <a:pt x="0" y="4994656"/>
                </a:moveTo>
                <a:lnTo>
                  <a:pt x="8839200" y="4994656"/>
                </a:lnTo>
                <a:lnTo>
                  <a:pt x="8839200" y="0"/>
                </a:lnTo>
                <a:lnTo>
                  <a:pt x="0" y="0"/>
                </a:lnTo>
                <a:lnTo>
                  <a:pt x="0" y="4994656"/>
                </a:lnTo>
                <a:close/>
              </a:path>
            </a:pathLst>
          </a:custGeom>
          <a:solidFill>
            <a:srgbClr val="C5D1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4000" y="6705599"/>
            <a:ext cx="9144000" cy="152400"/>
          </a:xfrm>
          <a:custGeom>
            <a:avLst/>
            <a:gdLst/>
            <a:ahLst/>
            <a:cxnLst/>
            <a:rect l="l" t="t" r="r" b="b"/>
            <a:pathLst>
              <a:path w="9144000" h="152400">
                <a:moveTo>
                  <a:pt x="9144000" y="0"/>
                </a:moveTo>
                <a:lnTo>
                  <a:pt x="0" y="0"/>
                </a:lnTo>
                <a:lnTo>
                  <a:pt x="0" y="152400"/>
                </a:lnTo>
                <a:lnTo>
                  <a:pt x="9144000" y="1524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1524000" y="0"/>
            <a:ext cx="9144000" cy="6858000"/>
            <a:chOff x="0" y="0"/>
            <a:chExt cx="9144000" cy="6858000"/>
          </a:xfrm>
        </p:grpSpPr>
        <p:sp>
          <p:nvSpPr>
            <p:cNvPr id="6" name="object 6"/>
            <p:cNvSpPr/>
            <p:nvPr/>
          </p:nvSpPr>
          <p:spPr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l" t="t" r="r" b="b"/>
              <a:pathLst>
                <a:path w="9144000" h="6858000">
                  <a:moveTo>
                    <a:pt x="9144000" y="0"/>
                  </a:moveTo>
                  <a:lnTo>
                    <a:pt x="8991600" y="0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1393952"/>
                  </a:lnTo>
                  <a:lnTo>
                    <a:pt x="0" y="6858000"/>
                  </a:lnTo>
                  <a:lnTo>
                    <a:pt x="152400" y="6858000"/>
                  </a:lnTo>
                  <a:lnTo>
                    <a:pt x="152400" y="1393952"/>
                  </a:lnTo>
                  <a:lnTo>
                    <a:pt x="8991600" y="1393952"/>
                  </a:lnTo>
                  <a:lnTo>
                    <a:pt x="8991600" y="6858000"/>
                  </a:lnTo>
                  <a:lnTo>
                    <a:pt x="9144000" y="6858000"/>
                  </a:lnTo>
                  <a:lnTo>
                    <a:pt x="9144000" y="139395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9352" y="6388608"/>
              <a:ext cx="8832850" cy="309245"/>
            </a:xfrm>
            <a:custGeom>
              <a:avLst/>
              <a:gdLst/>
              <a:ahLst/>
              <a:cxnLst/>
              <a:rect l="l" t="t" r="r" b="b"/>
              <a:pathLst>
                <a:path w="8832850" h="309245">
                  <a:moveTo>
                    <a:pt x="8832723" y="0"/>
                  </a:moveTo>
                  <a:lnTo>
                    <a:pt x="0" y="0"/>
                  </a:lnTo>
                  <a:lnTo>
                    <a:pt x="0" y="309054"/>
                  </a:lnTo>
                  <a:lnTo>
                    <a:pt x="8832723" y="309054"/>
                  </a:lnTo>
                  <a:lnTo>
                    <a:pt x="8832723" y="0"/>
                  </a:lnTo>
                  <a:close/>
                </a:path>
              </a:pathLst>
            </a:custGeom>
            <a:solidFill>
              <a:srgbClr val="8AAC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2400" y="155447"/>
              <a:ext cx="8832850" cy="6546850"/>
            </a:xfrm>
            <a:custGeom>
              <a:avLst/>
              <a:gdLst/>
              <a:ahLst/>
              <a:cxnLst/>
              <a:rect l="l" t="t" r="r" b="b"/>
              <a:pathLst>
                <a:path w="8832850" h="6546850">
                  <a:moveTo>
                    <a:pt x="0" y="6546723"/>
                  </a:moveTo>
                  <a:lnTo>
                    <a:pt x="8832723" y="6546723"/>
                  </a:lnTo>
                  <a:lnTo>
                    <a:pt x="8832723" y="0"/>
                  </a:lnTo>
                  <a:lnTo>
                    <a:pt x="0" y="0"/>
                  </a:lnTo>
                  <a:lnTo>
                    <a:pt x="0" y="6546723"/>
                  </a:lnTo>
                  <a:close/>
                </a:path>
              </a:pathLst>
            </a:custGeom>
            <a:ln w="9144">
              <a:solidFill>
                <a:srgbClr val="7996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2400" y="1277111"/>
              <a:ext cx="8832850" cy="0"/>
            </a:xfrm>
            <a:custGeom>
              <a:avLst/>
              <a:gdLst/>
              <a:ahLst/>
              <a:cxnLst/>
              <a:rect l="l" t="t" r="r" b="b"/>
              <a:pathLst>
                <a:path w="8832850">
                  <a:moveTo>
                    <a:pt x="0" y="0"/>
                  </a:moveTo>
                  <a:lnTo>
                    <a:pt x="8832723" y="0"/>
                  </a:lnTo>
                </a:path>
              </a:pathLst>
            </a:custGeom>
            <a:ln w="9144">
              <a:solidFill>
                <a:srgbClr val="79969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67200" y="955547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255397" y="3937"/>
                  </a:lnTo>
                  <a:lnTo>
                    <a:pt x="208407" y="15493"/>
                  </a:lnTo>
                  <a:lnTo>
                    <a:pt x="164719" y="34036"/>
                  </a:lnTo>
                  <a:lnTo>
                    <a:pt x="124840" y="58800"/>
                  </a:lnTo>
                  <a:lnTo>
                    <a:pt x="89280" y="89280"/>
                  </a:lnTo>
                  <a:lnTo>
                    <a:pt x="58800" y="124713"/>
                  </a:lnTo>
                  <a:lnTo>
                    <a:pt x="34036" y="164718"/>
                  </a:lnTo>
                  <a:lnTo>
                    <a:pt x="15494" y="208406"/>
                  </a:lnTo>
                  <a:lnTo>
                    <a:pt x="3937" y="255397"/>
                  </a:lnTo>
                  <a:lnTo>
                    <a:pt x="0" y="304800"/>
                  </a:lnTo>
                  <a:lnTo>
                    <a:pt x="3937" y="354202"/>
                  </a:lnTo>
                  <a:lnTo>
                    <a:pt x="15494" y="401065"/>
                  </a:lnTo>
                  <a:lnTo>
                    <a:pt x="34036" y="444880"/>
                  </a:lnTo>
                  <a:lnTo>
                    <a:pt x="58800" y="484759"/>
                  </a:lnTo>
                  <a:lnTo>
                    <a:pt x="89280" y="520318"/>
                  </a:lnTo>
                  <a:lnTo>
                    <a:pt x="124840" y="550799"/>
                  </a:lnTo>
                  <a:lnTo>
                    <a:pt x="164719" y="575563"/>
                  </a:lnTo>
                  <a:lnTo>
                    <a:pt x="208534" y="594105"/>
                  </a:lnTo>
                  <a:lnTo>
                    <a:pt x="255397" y="605663"/>
                  </a:lnTo>
                  <a:lnTo>
                    <a:pt x="304800" y="609600"/>
                  </a:lnTo>
                  <a:lnTo>
                    <a:pt x="354202" y="605663"/>
                  </a:lnTo>
                  <a:lnTo>
                    <a:pt x="401065" y="594105"/>
                  </a:lnTo>
                  <a:lnTo>
                    <a:pt x="444880" y="575563"/>
                  </a:lnTo>
                  <a:lnTo>
                    <a:pt x="484759" y="550799"/>
                  </a:lnTo>
                  <a:lnTo>
                    <a:pt x="520319" y="520318"/>
                  </a:lnTo>
                  <a:lnTo>
                    <a:pt x="550799" y="484759"/>
                  </a:lnTo>
                  <a:lnTo>
                    <a:pt x="575563" y="444880"/>
                  </a:lnTo>
                  <a:lnTo>
                    <a:pt x="594105" y="401065"/>
                  </a:lnTo>
                  <a:lnTo>
                    <a:pt x="605536" y="354202"/>
                  </a:lnTo>
                  <a:lnTo>
                    <a:pt x="609600" y="304800"/>
                  </a:lnTo>
                  <a:lnTo>
                    <a:pt x="605536" y="255397"/>
                  </a:lnTo>
                  <a:lnTo>
                    <a:pt x="593978" y="208406"/>
                  </a:lnTo>
                  <a:lnTo>
                    <a:pt x="575563" y="164718"/>
                  </a:lnTo>
                  <a:lnTo>
                    <a:pt x="550799" y="124713"/>
                  </a:lnTo>
                  <a:lnTo>
                    <a:pt x="520319" y="89280"/>
                  </a:lnTo>
                  <a:lnTo>
                    <a:pt x="484759" y="58800"/>
                  </a:lnTo>
                  <a:lnTo>
                    <a:pt x="444880" y="34036"/>
                  </a:lnTo>
                  <a:lnTo>
                    <a:pt x="401065" y="15493"/>
                  </a:lnTo>
                  <a:lnTo>
                    <a:pt x="354202" y="3937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335780" y="1025651"/>
              <a:ext cx="472440" cy="471170"/>
            </a:xfrm>
            <a:custGeom>
              <a:avLst/>
              <a:gdLst/>
              <a:ahLst/>
              <a:cxnLst/>
              <a:rect l="l" t="t" r="r" b="b"/>
              <a:pathLst>
                <a:path w="472439" h="471169">
                  <a:moveTo>
                    <a:pt x="438023" y="234823"/>
                  </a:moveTo>
                  <a:lnTo>
                    <a:pt x="437261" y="215773"/>
                  </a:lnTo>
                  <a:lnTo>
                    <a:pt x="429260" y="176403"/>
                  </a:lnTo>
                  <a:lnTo>
                    <a:pt x="421132" y="156768"/>
                  </a:lnTo>
                  <a:lnTo>
                    <a:pt x="421132" y="237363"/>
                  </a:lnTo>
                  <a:lnTo>
                    <a:pt x="420116" y="256413"/>
                  </a:lnTo>
                  <a:lnTo>
                    <a:pt x="406146" y="309753"/>
                  </a:lnTo>
                  <a:lnTo>
                    <a:pt x="378206" y="354203"/>
                  </a:lnTo>
                  <a:lnTo>
                    <a:pt x="338709" y="389636"/>
                  </a:lnTo>
                  <a:lnTo>
                    <a:pt x="272161" y="417576"/>
                  </a:lnTo>
                  <a:lnTo>
                    <a:pt x="234696" y="421386"/>
                  </a:lnTo>
                  <a:lnTo>
                    <a:pt x="215646" y="420116"/>
                  </a:lnTo>
                  <a:lnTo>
                    <a:pt x="162941" y="406146"/>
                  </a:lnTo>
                  <a:lnTo>
                    <a:pt x="117348" y="378206"/>
                  </a:lnTo>
                  <a:lnTo>
                    <a:pt x="81788" y="337693"/>
                  </a:lnTo>
                  <a:lnTo>
                    <a:pt x="58801" y="289433"/>
                  </a:lnTo>
                  <a:lnTo>
                    <a:pt x="50927" y="234823"/>
                  </a:lnTo>
                  <a:lnTo>
                    <a:pt x="51943" y="215773"/>
                  </a:lnTo>
                  <a:lnTo>
                    <a:pt x="65913" y="162433"/>
                  </a:lnTo>
                  <a:lnTo>
                    <a:pt x="93853" y="117983"/>
                  </a:lnTo>
                  <a:lnTo>
                    <a:pt x="133477" y="82550"/>
                  </a:lnTo>
                  <a:lnTo>
                    <a:pt x="182118" y="59690"/>
                  </a:lnTo>
                  <a:lnTo>
                    <a:pt x="237363" y="50800"/>
                  </a:lnTo>
                  <a:lnTo>
                    <a:pt x="256413" y="52070"/>
                  </a:lnTo>
                  <a:lnTo>
                    <a:pt x="340614" y="83820"/>
                  </a:lnTo>
                  <a:lnTo>
                    <a:pt x="379730" y="119253"/>
                  </a:lnTo>
                  <a:lnTo>
                    <a:pt x="407162" y="164973"/>
                  </a:lnTo>
                  <a:lnTo>
                    <a:pt x="420370" y="218313"/>
                  </a:lnTo>
                  <a:lnTo>
                    <a:pt x="421132" y="237363"/>
                  </a:lnTo>
                  <a:lnTo>
                    <a:pt x="421132" y="156768"/>
                  </a:lnTo>
                  <a:lnTo>
                    <a:pt x="392303" y="107950"/>
                  </a:lnTo>
                  <a:lnTo>
                    <a:pt x="364998" y="81280"/>
                  </a:lnTo>
                  <a:lnTo>
                    <a:pt x="332867" y="58420"/>
                  </a:lnTo>
                  <a:lnTo>
                    <a:pt x="296545" y="43180"/>
                  </a:lnTo>
                  <a:lnTo>
                    <a:pt x="257175" y="35560"/>
                  </a:lnTo>
                  <a:lnTo>
                    <a:pt x="236347" y="34290"/>
                  </a:lnTo>
                  <a:lnTo>
                    <a:pt x="195707" y="38100"/>
                  </a:lnTo>
                  <a:lnTo>
                    <a:pt x="157861" y="49530"/>
                  </a:lnTo>
                  <a:lnTo>
                    <a:pt x="123317" y="68580"/>
                  </a:lnTo>
                  <a:lnTo>
                    <a:pt x="93345" y="92710"/>
                  </a:lnTo>
                  <a:lnTo>
                    <a:pt x="68707" y="123063"/>
                  </a:lnTo>
                  <a:lnTo>
                    <a:pt x="50038" y="157353"/>
                  </a:lnTo>
                  <a:lnTo>
                    <a:pt x="38100" y="195453"/>
                  </a:lnTo>
                  <a:lnTo>
                    <a:pt x="34036" y="234823"/>
                  </a:lnTo>
                  <a:lnTo>
                    <a:pt x="34798" y="256413"/>
                  </a:lnTo>
                  <a:lnTo>
                    <a:pt x="42799" y="295783"/>
                  </a:lnTo>
                  <a:lnTo>
                    <a:pt x="58166" y="331343"/>
                  </a:lnTo>
                  <a:lnTo>
                    <a:pt x="79756" y="364236"/>
                  </a:lnTo>
                  <a:lnTo>
                    <a:pt x="107188" y="390906"/>
                  </a:lnTo>
                  <a:lnTo>
                    <a:pt x="139319" y="413766"/>
                  </a:lnTo>
                  <a:lnTo>
                    <a:pt x="175641" y="429006"/>
                  </a:lnTo>
                  <a:lnTo>
                    <a:pt x="214884" y="436626"/>
                  </a:lnTo>
                  <a:lnTo>
                    <a:pt x="235585" y="437896"/>
                  </a:lnTo>
                  <a:lnTo>
                    <a:pt x="256286" y="436626"/>
                  </a:lnTo>
                  <a:lnTo>
                    <a:pt x="295783" y="429006"/>
                  </a:lnTo>
                  <a:lnTo>
                    <a:pt x="364363" y="392176"/>
                  </a:lnTo>
                  <a:lnTo>
                    <a:pt x="391795" y="364236"/>
                  </a:lnTo>
                  <a:lnTo>
                    <a:pt x="413512" y="332613"/>
                  </a:lnTo>
                  <a:lnTo>
                    <a:pt x="429006" y="297053"/>
                  </a:lnTo>
                  <a:lnTo>
                    <a:pt x="437134" y="257683"/>
                  </a:lnTo>
                  <a:lnTo>
                    <a:pt x="438023" y="234823"/>
                  </a:lnTo>
                  <a:close/>
                </a:path>
                <a:path w="472439" h="471169">
                  <a:moveTo>
                    <a:pt x="472059" y="234823"/>
                  </a:moveTo>
                  <a:lnTo>
                    <a:pt x="470662" y="210693"/>
                  </a:lnTo>
                  <a:lnTo>
                    <a:pt x="461137" y="164973"/>
                  </a:lnTo>
                  <a:lnTo>
                    <a:pt x="455041" y="150914"/>
                  </a:lnTo>
                  <a:lnTo>
                    <a:pt x="455041" y="234823"/>
                  </a:lnTo>
                  <a:lnTo>
                    <a:pt x="455041" y="237363"/>
                  </a:lnTo>
                  <a:lnTo>
                    <a:pt x="450723" y="279273"/>
                  </a:lnTo>
                  <a:lnTo>
                    <a:pt x="438150" y="321183"/>
                  </a:lnTo>
                  <a:lnTo>
                    <a:pt x="417830" y="357886"/>
                  </a:lnTo>
                  <a:lnTo>
                    <a:pt x="391287" y="390906"/>
                  </a:lnTo>
                  <a:lnTo>
                    <a:pt x="358902" y="417576"/>
                  </a:lnTo>
                  <a:lnTo>
                    <a:pt x="321691" y="437896"/>
                  </a:lnTo>
                  <a:lnTo>
                    <a:pt x="280543" y="450596"/>
                  </a:lnTo>
                  <a:lnTo>
                    <a:pt x="236347" y="454406"/>
                  </a:lnTo>
                  <a:lnTo>
                    <a:pt x="213995" y="453136"/>
                  </a:lnTo>
                  <a:lnTo>
                    <a:pt x="171323" y="445516"/>
                  </a:lnTo>
                  <a:lnTo>
                    <a:pt x="131953" y="429006"/>
                  </a:lnTo>
                  <a:lnTo>
                    <a:pt x="97028" y="404876"/>
                  </a:lnTo>
                  <a:lnTo>
                    <a:pt x="67310" y="375666"/>
                  </a:lnTo>
                  <a:lnTo>
                    <a:pt x="43561" y="340233"/>
                  </a:lnTo>
                  <a:lnTo>
                    <a:pt x="26924" y="302133"/>
                  </a:lnTo>
                  <a:lnTo>
                    <a:pt x="18034" y="258953"/>
                  </a:lnTo>
                  <a:lnTo>
                    <a:pt x="17018" y="234823"/>
                  </a:lnTo>
                  <a:lnTo>
                    <a:pt x="21336" y="192913"/>
                  </a:lnTo>
                  <a:lnTo>
                    <a:pt x="34036" y="151003"/>
                  </a:lnTo>
                  <a:lnTo>
                    <a:pt x="54229" y="114300"/>
                  </a:lnTo>
                  <a:lnTo>
                    <a:pt x="80899" y="81280"/>
                  </a:lnTo>
                  <a:lnTo>
                    <a:pt x="113284" y="54610"/>
                  </a:lnTo>
                  <a:lnTo>
                    <a:pt x="150495" y="34290"/>
                  </a:lnTo>
                  <a:lnTo>
                    <a:pt x="191516" y="21590"/>
                  </a:lnTo>
                  <a:lnTo>
                    <a:pt x="235585" y="17780"/>
                  </a:lnTo>
                  <a:lnTo>
                    <a:pt x="258064" y="19050"/>
                  </a:lnTo>
                  <a:lnTo>
                    <a:pt x="320929" y="34290"/>
                  </a:lnTo>
                  <a:lnTo>
                    <a:pt x="358267" y="54610"/>
                  </a:lnTo>
                  <a:lnTo>
                    <a:pt x="390652" y="81280"/>
                  </a:lnTo>
                  <a:lnTo>
                    <a:pt x="417449" y="113030"/>
                  </a:lnTo>
                  <a:lnTo>
                    <a:pt x="437769" y="151003"/>
                  </a:lnTo>
                  <a:lnTo>
                    <a:pt x="450596" y="191643"/>
                  </a:lnTo>
                  <a:lnTo>
                    <a:pt x="455041" y="234823"/>
                  </a:lnTo>
                  <a:lnTo>
                    <a:pt x="455041" y="150914"/>
                  </a:lnTo>
                  <a:lnTo>
                    <a:pt x="417322" y="85090"/>
                  </a:lnTo>
                  <a:lnTo>
                    <a:pt x="385191" y="53340"/>
                  </a:lnTo>
                  <a:lnTo>
                    <a:pt x="347599" y="27940"/>
                  </a:lnTo>
                  <a:lnTo>
                    <a:pt x="304927" y="10160"/>
                  </a:lnTo>
                  <a:lnTo>
                    <a:pt x="258826" y="1270"/>
                  </a:lnTo>
                  <a:lnTo>
                    <a:pt x="234696" y="0"/>
                  </a:lnTo>
                  <a:lnTo>
                    <a:pt x="187325" y="5080"/>
                  </a:lnTo>
                  <a:lnTo>
                    <a:pt x="143129" y="19050"/>
                  </a:lnTo>
                  <a:lnTo>
                    <a:pt x="103124" y="41910"/>
                  </a:lnTo>
                  <a:lnTo>
                    <a:pt x="68453" y="69850"/>
                  </a:lnTo>
                  <a:lnTo>
                    <a:pt x="39624" y="105410"/>
                  </a:lnTo>
                  <a:lnTo>
                    <a:pt x="18161" y="145923"/>
                  </a:lnTo>
                  <a:lnTo>
                    <a:pt x="4572" y="190373"/>
                  </a:lnTo>
                  <a:lnTo>
                    <a:pt x="0" y="237363"/>
                  </a:lnTo>
                  <a:lnTo>
                    <a:pt x="1397" y="261493"/>
                  </a:lnTo>
                  <a:lnTo>
                    <a:pt x="11049" y="307213"/>
                  </a:lnTo>
                  <a:lnTo>
                    <a:pt x="29083" y="349123"/>
                  </a:lnTo>
                  <a:lnTo>
                    <a:pt x="54737" y="387096"/>
                  </a:lnTo>
                  <a:lnTo>
                    <a:pt x="86868" y="418846"/>
                  </a:lnTo>
                  <a:lnTo>
                    <a:pt x="124587" y="444246"/>
                  </a:lnTo>
                  <a:lnTo>
                    <a:pt x="167132" y="462026"/>
                  </a:lnTo>
                  <a:lnTo>
                    <a:pt x="213233" y="470916"/>
                  </a:lnTo>
                  <a:lnTo>
                    <a:pt x="261493" y="470916"/>
                  </a:lnTo>
                  <a:lnTo>
                    <a:pt x="307467" y="460756"/>
                  </a:lnTo>
                  <a:lnTo>
                    <a:pt x="369062" y="430276"/>
                  </a:lnTo>
                  <a:lnTo>
                    <a:pt x="403860" y="401066"/>
                  </a:lnTo>
                  <a:lnTo>
                    <a:pt x="432435" y="366776"/>
                  </a:lnTo>
                  <a:lnTo>
                    <a:pt x="454025" y="326263"/>
                  </a:lnTo>
                  <a:lnTo>
                    <a:pt x="467487" y="281813"/>
                  </a:lnTo>
                  <a:lnTo>
                    <a:pt x="472059" y="234823"/>
                  </a:lnTo>
                  <a:close/>
                </a:path>
              </a:pathLst>
            </a:custGeom>
            <a:solidFill>
              <a:srgbClr val="799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3178308" y="70819"/>
            <a:ext cx="5838825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1" algn="ctr">
              <a:spcBef>
                <a:spcPts val="100"/>
              </a:spcBef>
            </a:pPr>
            <a:r>
              <a:rPr sz="3000" spc="-11" dirty="0"/>
              <a:t>Grammar</a:t>
            </a:r>
            <a:endParaRPr sz="3000"/>
          </a:p>
          <a:p>
            <a:pPr algn="ctr">
              <a:spcBef>
                <a:spcPts val="5"/>
              </a:spcBef>
            </a:pPr>
            <a:r>
              <a:rPr sz="3000" dirty="0"/>
              <a:t>for</a:t>
            </a:r>
            <a:r>
              <a:rPr sz="3000" spc="-71" dirty="0"/>
              <a:t> </a:t>
            </a:r>
            <a:r>
              <a:rPr sz="3000" spc="-20" dirty="0"/>
              <a:t>Representations</a:t>
            </a:r>
            <a:r>
              <a:rPr sz="3000" spc="-75" dirty="0"/>
              <a:t> </a:t>
            </a:r>
            <a:r>
              <a:rPr sz="3000" dirty="0"/>
              <a:t>of</a:t>
            </a:r>
            <a:r>
              <a:rPr sz="3000" spc="-80" dirty="0"/>
              <a:t> </a:t>
            </a:r>
            <a:r>
              <a:rPr sz="3000" spc="-11" dirty="0"/>
              <a:t>Languages</a:t>
            </a:r>
            <a:endParaRPr sz="3000"/>
          </a:p>
        </p:txBody>
      </p:sp>
      <p:sp>
        <p:nvSpPr>
          <p:cNvPr id="13" name="object 13"/>
          <p:cNvSpPr txBox="1"/>
          <p:nvPr/>
        </p:nvSpPr>
        <p:spPr>
          <a:xfrm>
            <a:off x="1904187" y="1007704"/>
            <a:ext cx="8351520" cy="4633961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72389" algn="ctr">
              <a:spcBef>
                <a:spcPts val="835"/>
              </a:spcBef>
            </a:pPr>
            <a:r>
              <a:rPr sz="1600" spc="-25" dirty="0">
                <a:solidFill>
                  <a:srgbClr val="799699"/>
                </a:solidFill>
                <a:latin typeface="Georgia"/>
                <a:cs typeface="Georgia"/>
              </a:rPr>
              <a:t>33</a:t>
            </a:r>
            <a:endParaRPr sz="1600">
              <a:latin typeface="Georgia"/>
              <a:cs typeface="Georgia"/>
            </a:endParaRPr>
          </a:p>
          <a:p>
            <a:pPr marL="287013" marR="8890" indent="-274313">
              <a:lnSpc>
                <a:spcPts val="2700"/>
              </a:lnSpc>
              <a:spcBef>
                <a:spcPts val="1351"/>
              </a:spcBef>
              <a:buClr>
                <a:srgbClr val="D16147"/>
              </a:buClr>
              <a:buSzPct val="85416"/>
              <a:buFont typeface="Wingdings"/>
              <a:buChar char=""/>
              <a:tabLst>
                <a:tab pos="287013" algn="l"/>
                <a:tab pos="688957" algn="l"/>
                <a:tab pos="2104973" algn="l"/>
                <a:tab pos="2696143" algn="l"/>
                <a:tab pos="3058718" algn="l"/>
                <a:tab pos="4214389" algn="l"/>
                <a:tab pos="5598655" algn="l"/>
                <a:tab pos="6360636" algn="l"/>
                <a:tab pos="6874337" algn="l"/>
                <a:tab pos="8184946" algn="l"/>
              </a:tabLst>
            </a:pPr>
            <a:r>
              <a:rPr spc="-51" dirty="0">
                <a:latin typeface="Cambria"/>
                <a:cs typeface="Cambria"/>
              </a:rPr>
              <a:t>A</a:t>
            </a:r>
            <a:r>
              <a:rPr dirty="0">
                <a:latin typeface="Cambria"/>
                <a:cs typeface="Cambria"/>
              </a:rPr>
              <a:t>	</a:t>
            </a:r>
            <a:r>
              <a:rPr spc="-11" dirty="0">
                <a:latin typeface="Cambria"/>
                <a:cs typeface="Cambria"/>
              </a:rPr>
              <a:t>grammar</a:t>
            </a:r>
            <a:r>
              <a:rPr dirty="0">
                <a:latin typeface="Cambria"/>
                <a:cs typeface="Cambria"/>
              </a:rPr>
              <a:t>	</a:t>
            </a:r>
            <a:r>
              <a:rPr spc="-25" dirty="0">
                <a:latin typeface="Cambria"/>
                <a:cs typeface="Cambria"/>
              </a:rPr>
              <a:t>for</a:t>
            </a:r>
            <a:r>
              <a:rPr dirty="0">
                <a:latin typeface="Cambria"/>
                <a:cs typeface="Cambria"/>
              </a:rPr>
              <a:t>	</a:t>
            </a:r>
            <a:r>
              <a:rPr spc="-51" dirty="0">
                <a:latin typeface="Cambria"/>
                <a:cs typeface="Cambria"/>
              </a:rPr>
              <a:t>a</a:t>
            </a:r>
            <a:r>
              <a:rPr dirty="0">
                <a:latin typeface="Cambria"/>
                <a:cs typeface="Cambria"/>
              </a:rPr>
              <a:t>	</a:t>
            </a:r>
            <a:r>
              <a:rPr spc="-11" dirty="0">
                <a:latin typeface="Cambria"/>
                <a:cs typeface="Cambria"/>
              </a:rPr>
              <a:t>natural</a:t>
            </a:r>
            <a:r>
              <a:rPr dirty="0">
                <a:latin typeface="Cambria"/>
                <a:cs typeface="Cambria"/>
              </a:rPr>
              <a:t>	</a:t>
            </a:r>
            <a:r>
              <a:rPr spc="-11" dirty="0">
                <a:latin typeface="Cambria"/>
                <a:cs typeface="Cambria"/>
              </a:rPr>
              <a:t>language</a:t>
            </a:r>
            <a:r>
              <a:rPr dirty="0">
                <a:latin typeface="Cambria"/>
                <a:cs typeface="Cambria"/>
              </a:rPr>
              <a:t>	</a:t>
            </a:r>
            <a:r>
              <a:rPr spc="-11" dirty="0">
                <a:latin typeface="Cambria"/>
                <a:cs typeface="Cambria"/>
              </a:rPr>
              <a:t>tells</a:t>
            </a:r>
            <a:r>
              <a:rPr dirty="0">
                <a:latin typeface="Cambria"/>
                <a:cs typeface="Cambria"/>
              </a:rPr>
              <a:t>	</a:t>
            </a:r>
            <a:r>
              <a:rPr spc="-25" dirty="0">
                <a:latin typeface="Cambria"/>
                <a:cs typeface="Cambria"/>
              </a:rPr>
              <a:t>us</a:t>
            </a:r>
            <a:r>
              <a:rPr dirty="0">
                <a:latin typeface="Cambria"/>
                <a:cs typeface="Cambria"/>
              </a:rPr>
              <a:t>	</a:t>
            </a:r>
            <a:r>
              <a:rPr spc="-11" dirty="0">
                <a:latin typeface="Cambria"/>
                <a:cs typeface="Cambria"/>
              </a:rPr>
              <a:t>whether</a:t>
            </a:r>
            <a:r>
              <a:rPr dirty="0">
                <a:latin typeface="Cambria"/>
                <a:cs typeface="Cambria"/>
              </a:rPr>
              <a:t>	</a:t>
            </a:r>
            <a:r>
              <a:rPr spc="-51" dirty="0">
                <a:latin typeface="Cambria"/>
                <a:cs typeface="Cambria"/>
              </a:rPr>
              <a:t>a </a:t>
            </a:r>
            <a:r>
              <a:rPr dirty="0">
                <a:latin typeface="Cambria"/>
                <a:cs typeface="Cambria"/>
              </a:rPr>
              <a:t>particular</a:t>
            </a:r>
            <a:r>
              <a:rPr spc="-95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sentence</a:t>
            </a:r>
            <a:r>
              <a:rPr spc="-8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is</a:t>
            </a:r>
            <a:r>
              <a:rPr spc="-80" dirty="0">
                <a:latin typeface="Cambria"/>
                <a:cs typeface="Cambria"/>
              </a:rPr>
              <a:t> </a:t>
            </a:r>
            <a:r>
              <a:rPr spc="-40" dirty="0">
                <a:latin typeface="Cambria"/>
                <a:cs typeface="Cambria"/>
              </a:rPr>
              <a:t>well-</a:t>
            </a:r>
            <a:r>
              <a:rPr dirty="0">
                <a:latin typeface="Cambria"/>
                <a:cs typeface="Cambria"/>
              </a:rPr>
              <a:t>formed</a:t>
            </a:r>
            <a:r>
              <a:rPr spc="-1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or</a:t>
            </a:r>
            <a:r>
              <a:rPr spc="-71" dirty="0">
                <a:latin typeface="Cambria"/>
                <a:cs typeface="Cambria"/>
              </a:rPr>
              <a:t> </a:t>
            </a:r>
            <a:r>
              <a:rPr spc="-20" dirty="0">
                <a:latin typeface="Cambria"/>
                <a:cs typeface="Cambria"/>
              </a:rPr>
              <a:t>not.</a:t>
            </a:r>
            <a:endParaRPr>
              <a:latin typeface="Cambria"/>
              <a:cs typeface="Cambria"/>
            </a:endParaRPr>
          </a:p>
          <a:p>
            <a:pPr marL="287013" marR="5080" indent="-274313">
              <a:lnSpc>
                <a:spcPts val="2600"/>
              </a:lnSpc>
              <a:spcBef>
                <a:spcPts val="380"/>
              </a:spcBef>
              <a:buClr>
                <a:srgbClr val="D16147"/>
              </a:buClr>
              <a:buSzPct val="85416"/>
              <a:buFont typeface="Wingdings"/>
              <a:buChar char=""/>
              <a:tabLst>
                <a:tab pos="287013" algn="l"/>
                <a:tab pos="646415" algn="l"/>
                <a:tab pos="1330292" algn="l"/>
                <a:tab pos="2035124" algn="l"/>
                <a:tab pos="2492312" algn="l"/>
                <a:tab pos="3729897" algn="l"/>
                <a:tab pos="4309003" algn="l"/>
                <a:tab pos="5622785" algn="l"/>
                <a:tab pos="6694003" algn="l"/>
                <a:tab pos="7069278" algn="l"/>
                <a:tab pos="7377246" algn="l"/>
                <a:tab pos="8084618" algn="l"/>
              </a:tabLst>
            </a:pPr>
            <a:r>
              <a:rPr spc="-25" dirty="0">
                <a:latin typeface="Cambria"/>
                <a:cs typeface="Cambria"/>
              </a:rPr>
              <a:t>It</a:t>
            </a:r>
            <a:r>
              <a:rPr dirty="0">
                <a:latin typeface="Cambria"/>
                <a:cs typeface="Cambria"/>
              </a:rPr>
              <a:t>	</a:t>
            </a:r>
            <a:r>
              <a:rPr spc="-20" dirty="0">
                <a:latin typeface="Cambria"/>
                <a:cs typeface="Cambria"/>
              </a:rPr>
              <a:t>also</a:t>
            </a:r>
            <a:r>
              <a:rPr dirty="0">
                <a:latin typeface="Cambria"/>
                <a:cs typeface="Cambria"/>
              </a:rPr>
              <a:t>	</a:t>
            </a:r>
            <a:r>
              <a:rPr spc="-11" dirty="0">
                <a:latin typeface="Cambria"/>
                <a:cs typeface="Cambria"/>
              </a:rPr>
              <a:t>tells</a:t>
            </a:r>
            <a:r>
              <a:rPr dirty="0">
                <a:latin typeface="Cambria"/>
                <a:cs typeface="Cambria"/>
              </a:rPr>
              <a:t>	</a:t>
            </a:r>
            <a:r>
              <a:rPr spc="-25" dirty="0">
                <a:latin typeface="Cambria"/>
                <a:cs typeface="Cambria"/>
              </a:rPr>
              <a:t>us</a:t>
            </a:r>
            <a:r>
              <a:rPr dirty="0">
                <a:latin typeface="Cambria"/>
                <a:cs typeface="Cambria"/>
              </a:rPr>
              <a:t>	</a:t>
            </a:r>
            <a:r>
              <a:rPr spc="-11" dirty="0">
                <a:latin typeface="Cambria"/>
                <a:cs typeface="Cambria"/>
              </a:rPr>
              <a:t>weather</a:t>
            </a:r>
            <a:r>
              <a:rPr dirty="0">
                <a:latin typeface="Cambria"/>
                <a:cs typeface="Cambria"/>
              </a:rPr>
              <a:t>	</a:t>
            </a:r>
            <a:r>
              <a:rPr spc="-25" dirty="0">
                <a:latin typeface="Cambria"/>
                <a:cs typeface="Cambria"/>
              </a:rPr>
              <a:t>the</a:t>
            </a:r>
            <a:r>
              <a:rPr dirty="0">
                <a:latin typeface="Cambria"/>
                <a:cs typeface="Cambria"/>
              </a:rPr>
              <a:t>	</a:t>
            </a:r>
            <a:r>
              <a:rPr spc="-11" dirty="0">
                <a:latin typeface="Cambria"/>
                <a:cs typeface="Cambria"/>
              </a:rPr>
              <a:t>sentence</a:t>
            </a:r>
            <a:r>
              <a:rPr dirty="0">
                <a:latin typeface="Cambria"/>
                <a:cs typeface="Cambria"/>
              </a:rPr>
              <a:t>	</a:t>
            </a:r>
            <a:r>
              <a:rPr spc="-11" dirty="0">
                <a:latin typeface="Cambria"/>
                <a:cs typeface="Cambria"/>
              </a:rPr>
              <a:t>/string</a:t>
            </a:r>
            <a:r>
              <a:rPr dirty="0">
                <a:latin typeface="Cambria"/>
                <a:cs typeface="Cambria"/>
              </a:rPr>
              <a:t>	</a:t>
            </a:r>
            <a:r>
              <a:rPr spc="-25" dirty="0">
                <a:latin typeface="Cambria"/>
                <a:cs typeface="Cambria"/>
              </a:rPr>
              <a:t>is</a:t>
            </a:r>
            <a:r>
              <a:rPr dirty="0">
                <a:latin typeface="Cambria"/>
                <a:cs typeface="Cambria"/>
              </a:rPr>
              <a:t>	</a:t>
            </a:r>
            <a:r>
              <a:rPr spc="-51" dirty="0">
                <a:latin typeface="Cambria"/>
                <a:cs typeface="Cambria"/>
              </a:rPr>
              <a:t>a</a:t>
            </a:r>
            <a:r>
              <a:rPr dirty="0">
                <a:latin typeface="Cambria"/>
                <a:cs typeface="Cambria"/>
              </a:rPr>
              <a:t>	</a:t>
            </a:r>
            <a:r>
              <a:rPr spc="-20" dirty="0">
                <a:latin typeface="Cambria"/>
                <a:cs typeface="Cambria"/>
              </a:rPr>
              <a:t>part</a:t>
            </a:r>
            <a:r>
              <a:rPr dirty="0">
                <a:latin typeface="Cambria"/>
                <a:cs typeface="Cambria"/>
              </a:rPr>
              <a:t>	</a:t>
            </a:r>
            <a:r>
              <a:rPr spc="-25" dirty="0">
                <a:latin typeface="Cambria"/>
                <a:cs typeface="Cambria"/>
              </a:rPr>
              <a:t>of </a:t>
            </a:r>
            <a:r>
              <a:rPr spc="-11" dirty="0">
                <a:latin typeface="Cambria"/>
                <a:cs typeface="Cambria"/>
              </a:rPr>
              <a:t>language</a:t>
            </a:r>
            <a:r>
              <a:rPr spc="-9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or</a:t>
            </a:r>
            <a:r>
              <a:rPr spc="-51" dirty="0">
                <a:latin typeface="Cambria"/>
                <a:cs typeface="Cambria"/>
              </a:rPr>
              <a:t> </a:t>
            </a:r>
            <a:r>
              <a:rPr spc="-20" dirty="0">
                <a:latin typeface="Cambria"/>
                <a:cs typeface="Cambria"/>
              </a:rPr>
              <a:t>not.</a:t>
            </a:r>
            <a:endParaRPr>
              <a:latin typeface="Cambria"/>
              <a:cs typeface="Cambria"/>
            </a:endParaRPr>
          </a:p>
          <a:p>
            <a:pPr marL="286378" indent="-273678">
              <a:lnSpc>
                <a:spcPts val="2665"/>
              </a:lnSpc>
              <a:buSzPct val="85416"/>
              <a:buFont typeface="Wingdings"/>
              <a:buChar char=""/>
              <a:tabLst>
                <a:tab pos="286378" algn="l"/>
              </a:tabLst>
            </a:pPr>
            <a:r>
              <a:rPr spc="-40" dirty="0">
                <a:latin typeface="Cambria"/>
                <a:cs typeface="Cambria"/>
              </a:rPr>
              <a:t>Formal</a:t>
            </a:r>
            <a:r>
              <a:rPr spc="-75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grammar:</a:t>
            </a:r>
            <a:endParaRPr>
              <a:latin typeface="Cambria"/>
              <a:cs typeface="Cambria"/>
            </a:endParaRPr>
          </a:p>
          <a:p>
            <a:pPr marL="2480249">
              <a:spcBef>
                <a:spcPts val="1200"/>
              </a:spcBef>
            </a:pPr>
            <a:r>
              <a:rPr dirty="0">
                <a:latin typeface="Cambria"/>
                <a:cs typeface="Cambria"/>
              </a:rPr>
              <a:t>G</a:t>
            </a:r>
            <a:r>
              <a:rPr spc="-1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= </a:t>
            </a:r>
            <a:r>
              <a:rPr spc="-175" dirty="0">
                <a:latin typeface="Cambria"/>
                <a:cs typeface="Cambria"/>
              </a:rPr>
              <a:t>(V,</a:t>
            </a:r>
            <a:r>
              <a:rPr spc="-5" dirty="0">
                <a:latin typeface="Cambria"/>
                <a:cs typeface="Cambria"/>
              </a:rPr>
              <a:t> </a:t>
            </a:r>
            <a:r>
              <a:rPr spc="-555" dirty="0">
                <a:latin typeface="Cambria"/>
                <a:cs typeface="Cambria"/>
              </a:rPr>
              <a:t>T</a:t>
            </a:r>
            <a:r>
              <a:rPr spc="-11" dirty="0">
                <a:latin typeface="Cambria"/>
                <a:cs typeface="Cambria"/>
              </a:rPr>
              <a:t>,</a:t>
            </a:r>
            <a:r>
              <a:rPr spc="-2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S,</a:t>
            </a:r>
            <a:r>
              <a:rPr spc="-15" dirty="0">
                <a:latin typeface="Cambria"/>
                <a:cs typeface="Cambria"/>
              </a:rPr>
              <a:t> </a:t>
            </a:r>
            <a:r>
              <a:rPr spc="-25" dirty="0">
                <a:latin typeface="Cambria"/>
                <a:cs typeface="Cambria"/>
              </a:rPr>
              <a:t>P)</a:t>
            </a:r>
            <a:endParaRPr>
              <a:latin typeface="Cambria"/>
              <a:cs typeface="Cambria"/>
            </a:endParaRPr>
          </a:p>
          <a:p>
            <a:pPr marL="287013">
              <a:spcBef>
                <a:spcPts val="1200"/>
              </a:spcBef>
            </a:pPr>
            <a:r>
              <a:rPr spc="-115" dirty="0">
                <a:latin typeface="Cambria"/>
                <a:cs typeface="Cambria"/>
              </a:rPr>
              <a:t>V:</a:t>
            </a:r>
            <a:r>
              <a:rPr spc="-9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finite</a:t>
            </a:r>
            <a:r>
              <a:rPr spc="-11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set</a:t>
            </a:r>
            <a:r>
              <a:rPr spc="-2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of</a:t>
            </a:r>
            <a:r>
              <a:rPr spc="-5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variables</a:t>
            </a:r>
            <a:endParaRPr>
              <a:latin typeface="Cambria"/>
              <a:cs typeface="Cambria"/>
            </a:endParaRPr>
          </a:p>
          <a:p>
            <a:pPr marL="287013" marR="3990240">
              <a:lnSpc>
                <a:spcPts val="4100"/>
              </a:lnSpc>
              <a:spcBef>
                <a:spcPts val="155"/>
              </a:spcBef>
            </a:pPr>
            <a:r>
              <a:rPr spc="-51" dirty="0">
                <a:latin typeface="Cambria"/>
                <a:cs typeface="Cambria"/>
              </a:rPr>
              <a:t>T:</a:t>
            </a:r>
            <a:r>
              <a:rPr spc="-8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finite</a:t>
            </a:r>
            <a:r>
              <a:rPr spc="-8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set</a:t>
            </a:r>
            <a:r>
              <a:rPr spc="-2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of</a:t>
            </a:r>
            <a:r>
              <a:rPr spc="-6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terminal</a:t>
            </a:r>
            <a:r>
              <a:rPr spc="-75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symbols </a:t>
            </a:r>
            <a:r>
              <a:rPr spc="-71" dirty="0">
                <a:latin typeface="Cambria"/>
                <a:cs typeface="Cambria"/>
              </a:rPr>
              <a:t>S</a:t>
            </a:r>
            <a:r>
              <a:rPr spc="-71" dirty="0">
                <a:latin typeface="Symbol"/>
                <a:cs typeface="Symbol"/>
              </a:rPr>
              <a:t></a:t>
            </a:r>
            <a:r>
              <a:rPr spc="-71" dirty="0">
                <a:latin typeface="Cambria"/>
                <a:cs typeface="Cambria"/>
              </a:rPr>
              <a:t>V:</a:t>
            </a:r>
            <a:r>
              <a:rPr spc="-6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start</a:t>
            </a:r>
            <a:r>
              <a:rPr spc="-40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variable</a:t>
            </a:r>
            <a:endParaRPr>
              <a:latin typeface="Cambria"/>
              <a:cs typeface="Cambria"/>
            </a:endParaRPr>
          </a:p>
          <a:p>
            <a:pPr marL="287013">
              <a:spcBef>
                <a:spcPts val="951"/>
              </a:spcBef>
            </a:pPr>
            <a:r>
              <a:rPr dirty="0">
                <a:latin typeface="Cambria"/>
                <a:cs typeface="Cambria"/>
              </a:rPr>
              <a:t>P:</a:t>
            </a:r>
            <a:r>
              <a:rPr spc="-5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finite</a:t>
            </a:r>
            <a:r>
              <a:rPr spc="-10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set</a:t>
            </a:r>
            <a:r>
              <a:rPr spc="-3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of</a:t>
            </a:r>
            <a:r>
              <a:rPr spc="-51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productions</a:t>
            </a:r>
            <a:endParaRPr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76400" y="6697669"/>
            <a:ext cx="8839200" cy="8255"/>
          </a:xfrm>
          <a:custGeom>
            <a:avLst/>
            <a:gdLst/>
            <a:ahLst/>
            <a:cxnLst/>
            <a:rect l="l" t="t" r="r" b="b"/>
            <a:pathLst>
              <a:path w="8839200" h="8254">
                <a:moveTo>
                  <a:pt x="0" y="7937"/>
                </a:moveTo>
                <a:lnTo>
                  <a:pt x="8839200" y="7937"/>
                </a:lnTo>
                <a:lnTo>
                  <a:pt x="8839200" y="0"/>
                </a:lnTo>
                <a:lnTo>
                  <a:pt x="0" y="0"/>
                </a:lnTo>
                <a:lnTo>
                  <a:pt x="0" y="7937"/>
                </a:lnTo>
                <a:close/>
              </a:path>
            </a:pathLst>
          </a:custGeom>
          <a:solidFill>
            <a:srgbClr val="C5D1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76400" y="1393957"/>
            <a:ext cx="8839200" cy="4994911"/>
          </a:xfrm>
          <a:custGeom>
            <a:avLst/>
            <a:gdLst/>
            <a:ahLst/>
            <a:cxnLst/>
            <a:rect l="l" t="t" r="r" b="b"/>
            <a:pathLst>
              <a:path w="8839200" h="4994910">
                <a:moveTo>
                  <a:pt x="0" y="4994656"/>
                </a:moveTo>
                <a:lnTo>
                  <a:pt x="8839200" y="4994656"/>
                </a:lnTo>
                <a:lnTo>
                  <a:pt x="8839200" y="0"/>
                </a:lnTo>
                <a:lnTo>
                  <a:pt x="0" y="0"/>
                </a:lnTo>
                <a:lnTo>
                  <a:pt x="0" y="4994656"/>
                </a:lnTo>
                <a:close/>
              </a:path>
            </a:pathLst>
          </a:custGeom>
          <a:solidFill>
            <a:srgbClr val="C5D1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4000" y="6705599"/>
            <a:ext cx="9144000" cy="152400"/>
          </a:xfrm>
          <a:custGeom>
            <a:avLst/>
            <a:gdLst/>
            <a:ahLst/>
            <a:cxnLst/>
            <a:rect l="l" t="t" r="r" b="b"/>
            <a:pathLst>
              <a:path w="9144000" h="152400">
                <a:moveTo>
                  <a:pt x="9144000" y="0"/>
                </a:moveTo>
                <a:lnTo>
                  <a:pt x="0" y="0"/>
                </a:lnTo>
                <a:lnTo>
                  <a:pt x="0" y="152400"/>
                </a:lnTo>
                <a:lnTo>
                  <a:pt x="9144000" y="1524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1524000" y="0"/>
            <a:ext cx="9144000" cy="6858000"/>
            <a:chOff x="0" y="0"/>
            <a:chExt cx="9144000" cy="6858000"/>
          </a:xfrm>
        </p:grpSpPr>
        <p:sp>
          <p:nvSpPr>
            <p:cNvPr id="6" name="object 6"/>
            <p:cNvSpPr/>
            <p:nvPr/>
          </p:nvSpPr>
          <p:spPr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l" t="t" r="r" b="b"/>
              <a:pathLst>
                <a:path w="9144000" h="6858000">
                  <a:moveTo>
                    <a:pt x="9144000" y="0"/>
                  </a:moveTo>
                  <a:lnTo>
                    <a:pt x="8991600" y="0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1393952"/>
                  </a:lnTo>
                  <a:lnTo>
                    <a:pt x="0" y="6858000"/>
                  </a:lnTo>
                  <a:lnTo>
                    <a:pt x="152400" y="6858000"/>
                  </a:lnTo>
                  <a:lnTo>
                    <a:pt x="152400" y="1393952"/>
                  </a:lnTo>
                  <a:lnTo>
                    <a:pt x="8991600" y="1393952"/>
                  </a:lnTo>
                  <a:lnTo>
                    <a:pt x="8991600" y="6858000"/>
                  </a:lnTo>
                  <a:lnTo>
                    <a:pt x="9144000" y="6858000"/>
                  </a:lnTo>
                  <a:lnTo>
                    <a:pt x="9144000" y="139395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9352" y="6388608"/>
              <a:ext cx="8832850" cy="309245"/>
            </a:xfrm>
            <a:custGeom>
              <a:avLst/>
              <a:gdLst/>
              <a:ahLst/>
              <a:cxnLst/>
              <a:rect l="l" t="t" r="r" b="b"/>
              <a:pathLst>
                <a:path w="8832850" h="309245">
                  <a:moveTo>
                    <a:pt x="8832723" y="0"/>
                  </a:moveTo>
                  <a:lnTo>
                    <a:pt x="0" y="0"/>
                  </a:lnTo>
                  <a:lnTo>
                    <a:pt x="0" y="309054"/>
                  </a:lnTo>
                  <a:lnTo>
                    <a:pt x="8832723" y="309054"/>
                  </a:lnTo>
                  <a:lnTo>
                    <a:pt x="8832723" y="0"/>
                  </a:lnTo>
                  <a:close/>
                </a:path>
              </a:pathLst>
            </a:custGeom>
            <a:solidFill>
              <a:srgbClr val="8AAC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2400" y="155447"/>
              <a:ext cx="8832850" cy="6546850"/>
            </a:xfrm>
            <a:custGeom>
              <a:avLst/>
              <a:gdLst/>
              <a:ahLst/>
              <a:cxnLst/>
              <a:rect l="l" t="t" r="r" b="b"/>
              <a:pathLst>
                <a:path w="8832850" h="6546850">
                  <a:moveTo>
                    <a:pt x="0" y="6546723"/>
                  </a:moveTo>
                  <a:lnTo>
                    <a:pt x="8832723" y="6546723"/>
                  </a:lnTo>
                  <a:lnTo>
                    <a:pt x="8832723" y="0"/>
                  </a:lnTo>
                  <a:lnTo>
                    <a:pt x="0" y="0"/>
                  </a:lnTo>
                  <a:lnTo>
                    <a:pt x="0" y="6546723"/>
                  </a:lnTo>
                  <a:close/>
                </a:path>
              </a:pathLst>
            </a:custGeom>
            <a:ln w="9144">
              <a:solidFill>
                <a:srgbClr val="7996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2400" y="1277111"/>
              <a:ext cx="8832850" cy="0"/>
            </a:xfrm>
            <a:custGeom>
              <a:avLst/>
              <a:gdLst/>
              <a:ahLst/>
              <a:cxnLst/>
              <a:rect l="l" t="t" r="r" b="b"/>
              <a:pathLst>
                <a:path w="8832850">
                  <a:moveTo>
                    <a:pt x="0" y="0"/>
                  </a:moveTo>
                  <a:lnTo>
                    <a:pt x="8832723" y="0"/>
                  </a:lnTo>
                </a:path>
              </a:pathLst>
            </a:custGeom>
            <a:ln w="9144">
              <a:solidFill>
                <a:srgbClr val="79969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67200" y="955547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255397" y="3937"/>
                  </a:lnTo>
                  <a:lnTo>
                    <a:pt x="208407" y="15493"/>
                  </a:lnTo>
                  <a:lnTo>
                    <a:pt x="164719" y="34036"/>
                  </a:lnTo>
                  <a:lnTo>
                    <a:pt x="124840" y="58800"/>
                  </a:lnTo>
                  <a:lnTo>
                    <a:pt x="89280" y="89280"/>
                  </a:lnTo>
                  <a:lnTo>
                    <a:pt x="58800" y="124713"/>
                  </a:lnTo>
                  <a:lnTo>
                    <a:pt x="34036" y="164718"/>
                  </a:lnTo>
                  <a:lnTo>
                    <a:pt x="15494" y="208406"/>
                  </a:lnTo>
                  <a:lnTo>
                    <a:pt x="3937" y="255397"/>
                  </a:lnTo>
                  <a:lnTo>
                    <a:pt x="0" y="304800"/>
                  </a:lnTo>
                  <a:lnTo>
                    <a:pt x="3937" y="354202"/>
                  </a:lnTo>
                  <a:lnTo>
                    <a:pt x="15494" y="401065"/>
                  </a:lnTo>
                  <a:lnTo>
                    <a:pt x="34036" y="444880"/>
                  </a:lnTo>
                  <a:lnTo>
                    <a:pt x="58800" y="484759"/>
                  </a:lnTo>
                  <a:lnTo>
                    <a:pt x="89280" y="520318"/>
                  </a:lnTo>
                  <a:lnTo>
                    <a:pt x="124840" y="550799"/>
                  </a:lnTo>
                  <a:lnTo>
                    <a:pt x="164719" y="575563"/>
                  </a:lnTo>
                  <a:lnTo>
                    <a:pt x="208534" y="594105"/>
                  </a:lnTo>
                  <a:lnTo>
                    <a:pt x="255397" y="605663"/>
                  </a:lnTo>
                  <a:lnTo>
                    <a:pt x="304800" y="609600"/>
                  </a:lnTo>
                  <a:lnTo>
                    <a:pt x="354202" y="605663"/>
                  </a:lnTo>
                  <a:lnTo>
                    <a:pt x="401065" y="594105"/>
                  </a:lnTo>
                  <a:lnTo>
                    <a:pt x="444880" y="575563"/>
                  </a:lnTo>
                  <a:lnTo>
                    <a:pt x="484759" y="550799"/>
                  </a:lnTo>
                  <a:lnTo>
                    <a:pt x="520319" y="520318"/>
                  </a:lnTo>
                  <a:lnTo>
                    <a:pt x="550799" y="484759"/>
                  </a:lnTo>
                  <a:lnTo>
                    <a:pt x="575563" y="444880"/>
                  </a:lnTo>
                  <a:lnTo>
                    <a:pt x="594105" y="401065"/>
                  </a:lnTo>
                  <a:lnTo>
                    <a:pt x="605536" y="354202"/>
                  </a:lnTo>
                  <a:lnTo>
                    <a:pt x="609600" y="304800"/>
                  </a:lnTo>
                  <a:lnTo>
                    <a:pt x="605536" y="255397"/>
                  </a:lnTo>
                  <a:lnTo>
                    <a:pt x="593978" y="208406"/>
                  </a:lnTo>
                  <a:lnTo>
                    <a:pt x="575563" y="164718"/>
                  </a:lnTo>
                  <a:lnTo>
                    <a:pt x="550799" y="124713"/>
                  </a:lnTo>
                  <a:lnTo>
                    <a:pt x="520319" y="89280"/>
                  </a:lnTo>
                  <a:lnTo>
                    <a:pt x="484759" y="58800"/>
                  </a:lnTo>
                  <a:lnTo>
                    <a:pt x="444880" y="34036"/>
                  </a:lnTo>
                  <a:lnTo>
                    <a:pt x="401065" y="15493"/>
                  </a:lnTo>
                  <a:lnTo>
                    <a:pt x="354202" y="3937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335780" y="1025651"/>
              <a:ext cx="472440" cy="471170"/>
            </a:xfrm>
            <a:custGeom>
              <a:avLst/>
              <a:gdLst/>
              <a:ahLst/>
              <a:cxnLst/>
              <a:rect l="l" t="t" r="r" b="b"/>
              <a:pathLst>
                <a:path w="472439" h="471169">
                  <a:moveTo>
                    <a:pt x="438023" y="234823"/>
                  </a:moveTo>
                  <a:lnTo>
                    <a:pt x="437261" y="215773"/>
                  </a:lnTo>
                  <a:lnTo>
                    <a:pt x="429260" y="176403"/>
                  </a:lnTo>
                  <a:lnTo>
                    <a:pt x="421132" y="156768"/>
                  </a:lnTo>
                  <a:lnTo>
                    <a:pt x="421132" y="237363"/>
                  </a:lnTo>
                  <a:lnTo>
                    <a:pt x="420116" y="256413"/>
                  </a:lnTo>
                  <a:lnTo>
                    <a:pt x="406146" y="309753"/>
                  </a:lnTo>
                  <a:lnTo>
                    <a:pt x="378206" y="354203"/>
                  </a:lnTo>
                  <a:lnTo>
                    <a:pt x="338709" y="389636"/>
                  </a:lnTo>
                  <a:lnTo>
                    <a:pt x="272161" y="417576"/>
                  </a:lnTo>
                  <a:lnTo>
                    <a:pt x="234696" y="421386"/>
                  </a:lnTo>
                  <a:lnTo>
                    <a:pt x="215646" y="420116"/>
                  </a:lnTo>
                  <a:lnTo>
                    <a:pt x="162941" y="406146"/>
                  </a:lnTo>
                  <a:lnTo>
                    <a:pt x="117348" y="378206"/>
                  </a:lnTo>
                  <a:lnTo>
                    <a:pt x="81788" y="337693"/>
                  </a:lnTo>
                  <a:lnTo>
                    <a:pt x="58801" y="289433"/>
                  </a:lnTo>
                  <a:lnTo>
                    <a:pt x="50927" y="234823"/>
                  </a:lnTo>
                  <a:lnTo>
                    <a:pt x="51943" y="215773"/>
                  </a:lnTo>
                  <a:lnTo>
                    <a:pt x="65913" y="162433"/>
                  </a:lnTo>
                  <a:lnTo>
                    <a:pt x="93853" y="117983"/>
                  </a:lnTo>
                  <a:lnTo>
                    <a:pt x="133477" y="82550"/>
                  </a:lnTo>
                  <a:lnTo>
                    <a:pt x="182118" y="59690"/>
                  </a:lnTo>
                  <a:lnTo>
                    <a:pt x="237363" y="50800"/>
                  </a:lnTo>
                  <a:lnTo>
                    <a:pt x="256413" y="52070"/>
                  </a:lnTo>
                  <a:lnTo>
                    <a:pt x="340614" y="83820"/>
                  </a:lnTo>
                  <a:lnTo>
                    <a:pt x="379730" y="119253"/>
                  </a:lnTo>
                  <a:lnTo>
                    <a:pt x="407162" y="164973"/>
                  </a:lnTo>
                  <a:lnTo>
                    <a:pt x="420370" y="218313"/>
                  </a:lnTo>
                  <a:lnTo>
                    <a:pt x="421132" y="237363"/>
                  </a:lnTo>
                  <a:lnTo>
                    <a:pt x="421132" y="156768"/>
                  </a:lnTo>
                  <a:lnTo>
                    <a:pt x="392303" y="107950"/>
                  </a:lnTo>
                  <a:lnTo>
                    <a:pt x="364998" y="81280"/>
                  </a:lnTo>
                  <a:lnTo>
                    <a:pt x="332867" y="58420"/>
                  </a:lnTo>
                  <a:lnTo>
                    <a:pt x="296545" y="43180"/>
                  </a:lnTo>
                  <a:lnTo>
                    <a:pt x="257175" y="35560"/>
                  </a:lnTo>
                  <a:lnTo>
                    <a:pt x="236347" y="34290"/>
                  </a:lnTo>
                  <a:lnTo>
                    <a:pt x="195707" y="38100"/>
                  </a:lnTo>
                  <a:lnTo>
                    <a:pt x="157861" y="49530"/>
                  </a:lnTo>
                  <a:lnTo>
                    <a:pt x="123317" y="68580"/>
                  </a:lnTo>
                  <a:lnTo>
                    <a:pt x="93345" y="92710"/>
                  </a:lnTo>
                  <a:lnTo>
                    <a:pt x="68707" y="123063"/>
                  </a:lnTo>
                  <a:lnTo>
                    <a:pt x="50038" y="157353"/>
                  </a:lnTo>
                  <a:lnTo>
                    <a:pt x="38100" y="195453"/>
                  </a:lnTo>
                  <a:lnTo>
                    <a:pt x="34036" y="234823"/>
                  </a:lnTo>
                  <a:lnTo>
                    <a:pt x="34798" y="256413"/>
                  </a:lnTo>
                  <a:lnTo>
                    <a:pt x="42799" y="295783"/>
                  </a:lnTo>
                  <a:lnTo>
                    <a:pt x="58166" y="331343"/>
                  </a:lnTo>
                  <a:lnTo>
                    <a:pt x="79756" y="364236"/>
                  </a:lnTo>
                  <a:lnTo>
                    <a:pt x="107188" y="390906"/>
                  </a:lnTo>
                  <a:lnTo>
                    <a:pt x="139319" y="413766"/>
                  </a:lnTo>
                  <a:lnTo>
                    <a:pt x="175641" y="429006"/>
                  </a:lnTo>
                  <a:lnTo>
                    <a:pt x="214884" y="436626"/>
                  </a:lnTo>
                  <a:lnTo>
                    <a:pt x="235585" y="437896"/>
                  </a:lnTo>
                  <a:lnTo>
                    <a:pt x="256286" y="436626"/>
                  </a:lnTo>
                  <a:lnTo>
                    <a:pt x="295783" y="429006"/>
                  </a:lnTo>
                  <a:lnTo>
                    <a:pt x="364363" y="392176"/>
                  </a:lnTo>
                  <a:lnTo>
                    <a:pt x="391795" y="364236"/>
                  </a:lnTo>
                  <a:lnTo>
                    <a:pt x="413512" y="332613"/>
                  </a:lnTo>
                  <a:lnTo>
                    <a:pt x="429006" y="297053"/>
                  </a:lnTo>
                  <a:lnTo>
                    <a:pt x="437134" y="257683"/>
                  </a:lnTo>
                  <a:lnTo>
                    <a:pt x="438023" y="234823"/>
                  </a:lnTo>
                  <a:close/>
                </a:path>
                <a:path w="472439" h="471169">
                  <a:moveTo>
                    <a:pt x="472059" y="234823"/>
                  </a:moveTo>
                  <a:lnTo>
                    <a:pt x="470662" y="210693"/>
                  </a:lnTo>
                  <a:lnTo>
                    <a:pt x="461137" y="164973"/>
                  </a:lnTo>
                  <a:lnTo>
                    <a:pt x="455041" y="150914"/>
                  </a:lnTo>
                  <a:lnTo>
                    <a:pt x="455041" y="234823"/>
                  </a:lnTo>
                  <a:lnTo>
                    <a:pt x="455041" y="237363"/>
                  </a:lnTo>
                  <a:lnTo>
                    <a:pt x="450723" y="279273"/>
                  </a:lnTo>
                  <a:lnTo>
                    <a:pt x="438150" y="321183"/>
                  </a:lnTo>
                  <a:lnTo>
                    <a:pt x="417830" y="357886"/>
                  </a:lnTo>
                  <a:lnTo>
                    <a:pt x="391287" y="390906"/>
                  </a:lnTo>
                  <a:lnTo>
                    <a:pt x="358902" y="417576"/>
                  </a:lnTo>
                  <a:lnTo>
                    <a:pt x="321691" y="437896"/>
                  </a:lnTo>
                  <a:lnTo>
                    <a:pt x="280543" y="450596"/>
                  </a:lnTo>
                  <a:lnTo>
                    <a:pt x="236347" y="454406"/>
                  </a:lnTo>
                  <a:lnTo>
                    <a:pt x="213995" y="453136"/>
                  </a:lnTo>
                  <a:lnTo>
                    <a:pt x="171323" y="445516"/>
                  </a:lnTo>
                  <a:lnTo>
                    <a:pt x="131953" y="429006"/>
                  </a:lnTo>
                  <a:lnTo>
                    <a:pt x="97028" y="404876"/>
                  </a:lnTo>
                  <a:lnTo>
                    <a:pt x="67310" y="375666"/>
                  </a:lnTo>
                  <a:lnTo>
                    <a:pt x="43561" y="340233"/>
                  </a:lnTo>
                  <a:lnTo>
                    <a:pt x="26924" y="302133"/>
                  </a:lnTo>
                  <a:lnTo>
                    <a:pt x="18034" y="258953"/>
                  </a:lnTo>
                  <a:lnTo>
                    <a:pt x="17018" y="234823"/>
                  </a:lnTo>
                  <a:lnTo>
                    <a:pt x="21336" y="192913"/>
                  </a:lnTo>
                  <a:lnTo>
                    <a:pt x="34036" y="151003"/>
                  </a:lnTo>
                  <a:lnTo>
                    <a:pt x="54229" y="114300"/>
                  </a:lnTo>
                  <a:lnTo>
                    <a:pt x="80899" y="81280"/>
                  </a:lnTo>
                  <a:lnTo>
                    <a:pt x="113284" y="54610"/>
                  </a:lnTo>
                  <a:lnTo>
                    <a:pt x="150495" y="34290"/>
                  </a:lnTo>
                  <a:lnTo>
                    <a:pt x="191516" y="21590"/>
                  </a:lnTo>
                  <a:lnTo>
                    <a:pt x="235585" y="17780"/>
                  </a:lnTo>
                  <a:lnTo>
                    <a:pt x="258064" y="19050"/>
                  </a:lnTo>
                  <a:lnTo>
                    <a:pt x="320929" y="34290"/>
                  </a:lnTo>
                  <a:lnTo>
                    <a:pt x="358267" y="54610"/>
                  </a:lnTo>
                  <a:lnTo>
                    <a:pt x="390652" y="81280"/>
                  </a:lnTo>
                  <a:lnTo>
                    <a:pt x="417449" y="113030"/>
                  </a:lnTo>
                  <a:lnTo>
                    <a:pt x="437769" y="151003"/>
                  </a:lnTo>
                  <a:lnTo>
                    <a:pt x="450596" y="191643"/>
                  </a:lnTo>
                  <a:lnTo>
                    <a:pt x="455041" y="234823"/>
                  </a:lnTo>
                  <a:lnTo>
                    <a:pt x="455041" y="150914"/>
                  </a:lnTo>
                  <a:lnTo>
                    <a:pt x="417322" y="85090"/>
                  </a:lnTo>
                  <a:lnTo>
                    <a:pt x="385191" y="53340"/>
                  </a:lnTo>
                  <a:lnTo>
                    <a:pt x="347599" y="27940"/>
                  </a:lnTo>
                  <a:lnTo>
                    <a:pt x="304927" y="10160"/>
                  </a:lnTo>
                  <a:lnTo>
                    <a:pt x="258826" y="1270"/>
                  </a:lnTo>
                  <a:lnTo>
                    <a:pt x="234696" y="0"/>
                  </a:lnTo>
                  <a:lnTo>
                    <a:pt x="187325" y="5080"/>
                  </a:lnTo>
                  <a:lnTo>
                    <a:pt x="143129" y="19050"/>
                  </a:lnTo>
                  <a:lnTo>
                    <a:pt x="103124" y="41910"/>
                  </a:lnTo>
                  <a:lnTo>
                    <a:pt x="68453" y="69850"/>
                  </a:lnTo>
                  <a:lnTo>
                    <a:pt x="39624" y="105410"/>
                  </a:lnTo>
                  <a:lnTo>
                    <a:pt x="18161" y="145923"/>
                  </a:lnTo>
                  <a:lnTo>
                    <a:pt x="4572" y="190373"/>
                  </a:lnTo>
                  <a:lnTo>
                    <a:pt x="0" y="237363"/>
                  </a:lnTo>
                  <a:lnTo>
                    <a:pt x="1397" y="261493"/>
                  </a:lnTo>
                  <a:lnTo>
                    <a:pt x="11049" y="307213"/>
                  </a:lnTo>
                  <a:lnTo>
                    <a:pt x="29083" y="349123"/>
                  </a:lnTo>
                  <a:lnTo>
                    <a:pt x="54737" y="387096"/>
                  </a:lnTo>
                  <a:lnTo>
                    <a:pt x="86868" y="418846"/>
                  </a:lnTo>
                  <a:lnTo>
                    <a:pt x="124587" y="444246"/>
                  </a:lnTo>
                  <a:lnTo>
                    <a:pt x="167132" y="462026"/>
                  </a:lnTo>
                  <a:lnTo>
                    <a:pt x="213233" y="470916"/>
                  </a:lnTo>
                  <a:lnTo>
                    <a:pt x="261493" y="470916"/>
                  </a:lnTo>
                  <a:lnTo>
                    <a:pt x="307467" y="460756"/>
                  </a:lnTo>
                  <a:lnTo>
                    <a:pt x="369062" y="430276"/>
                  </a:lnTo>
                  <a:lnTo>
                    <a:pt x="403860" y="401066"/>
                  </a:lnTo>
                  <a:lnTo>
                    <a:pt x="432435" y="366776"/>
                  </a:lnTo>
                  <a:lnTo>
                    <a:pt x="454025" y="326263"/>
                  </a:lnTo>
                  <a:lnTo>
                    <a:pt x="467487" y="281813"/>
                  </a:lnTo>
                  <a:lnTo>
                    <a:pt x="472059" y="234823"/>
                  </a:lnTo>
                  <a:close/>
                </a:path>
              </a:pathLst>
            </a:custGeom>
            <a:solidFill>
              <a:srgbClr val="799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3178308" y="70819"/>
            <a:ext cx="5838825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1" algn="ctr">
              <a:spcBef>
                <a:spcPts val="100"/>
              </a:spcBef>
            </a:pPr>
            <a:r>
              <a:rPr sz="3000" spc="-11" dirty="0"/>
              <a:t>Grammar</a:t>
            </a:r>
            <a:endParaRPr sz="3000"/>
          </a:p>
          <a:p>
            <a:pPr algn="ctr">
              <a:spcBef>
                <a:spcPts val="5"/>
              </a:spcBef>
            </a:pPr>
            <a:r>
              <a:rPr sz="3000" dirty="0"/>
              <a:t>for</a:t>
            </a:r>
            <a:r>
              <a:rPr sz="3000" spc="-71" dirty="0"/>
              <a:t> </a:t>
            </a:r>
            <a:r>
              <a:rPr sz="3000" spc="-20" dirty="0"/>
              <a:t>Representations</a:t>
            </a:r>
            <a:r>
              <a:rPr sz="3000" spc="-75" dirty="0"/>
              <a:t> </a:t>
            </a:r>
            <a:r>
              <a:rPr sz="3000" dirty="0"/>
              <a:t>of</a:t>
            </a:r>
            <a:r>
              <a:rPr sz="3000" spc="-80" dirty="0"/>
              <a:t> </a:t>
            </a:r>
            <a:r>
              <a:rPr sz="3000" spc="-11" dirty="0"/>
              <a:t>Languages</a:t>
            </a:r>
            <a:endParaRPr sz="3000"/>
          </a:p>
        </p:txBody>
      </p:sp>
      <p:sp>
        <p:nvSpPr>
          <p:cNvPr id="13" name="object 13"/>
          <p:cNvSpPr txBox="1"/>
          <p:nvPr/>
        </p:nvSpPr>
        <p:spPr>
          <a:xfrm>
            <a:off x="5987930" y="1101602"/>
            <a:ext cx="25082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25" dirty="0">
                <a:solidFill>
                  <a:srgbClr val="799699"/>
                </a:solidFill>
                <a:latin typeface="Georgia"/>
                <a:cs typeface="Georgia"/>
              </a:rPr>
              <a:t>34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04190" y="1453142"/>
            <a:ext cx="3152140" cy="2442849"/>
          </a:xfrm>
          <a:prstGeom prst="rect">
            <a:avLst/>
          </a:prstGeom>
        </p:spPr>
        <p:txBody>
          <a:bodyPr vert="horz" wrap="square" lIns="0" tIns="100331" rIns="0" bIns="0" rtlCol="0">
            <a:spAutoFit/>
          </a:bodyPr>
          <a:lstStyle/>
          <a:p>
            <a:pPr marL="286378" indent="-273678">
              <a:spcBef>
                <a:spcPts val="791"/>
              </a:spcBef>
              <a:buClr>
                <a:srgbClr val="D16147"/>
              </a:buClr>
              <a:buSzPct val="85185"/>
              <a:buFont typeface="Segoe UI Symbol"/>
              <a:buChar char="⚫"/>
              <a:tabLst>
                <a:tab pos="286378" algn="l"/>
              </a:tabLst>
            </a:pPr>
            <a:r>
              <a:rPr sz="2700" dirty="0">
                <a:latin typeface="Cambria"/>
                <a:cs typeface="Cambria"/>
              </a:rPr>
              <a:t>G</a:t>
            </a:r>
            <a:r>
              <a:rPr sz="2700" spc="-25" dirty="0">
                <a:latin typeface="Cambria"/>
                <a:cs typeface="Cambria"/>
              </a:rPr>
              <a:t> </a:t>
            </a:r>
            <a:r>
              <a:rPr sz="2700" dirty="0">
                <a:latin typeface="Cambria"/>
                <a:cs typeface="Cambria"/>
              </a:rPr>
              <a:t>({S,</a:t>
            </a:r>
            <a:r>
              <a:rPr sz="2700" spc="-40" dirty="0">
                <a:latin typeface="Cambria"/>
                <a:cs typeface="Cambria"/>
              </a:rPr>
              <a:t> </a:t>
            </a:r>
            <a:r>
              <a:rPr sz="2700" dirty="0">
                <a:latin typeface="Cambria"/>
                <a:cs typeface="Cambria"/>
              </a:rPr>
              <a:t>A},</a:t>
            </a:r>
            <a:r>
              <a:rPr sz="2700" spc="-20" dirty="0">
                <a:latin typeface="Cambria"/>
                <a:cs typeface="Cambria"/>
              </a:rPr>
              <a:t> </a:t>
            </a:r>
            <a:r>
              <a:rPr sz="2700" dirty="0">
                <a:latin typeface="Cambria"/>
                <a:cs typeface="Cambria"/>
              </a:rPr>
              <a:t>{a,b},</a:t>
            </a:r>
            <a:r>
              <a:rPr sz="2700" spc="-75" dirty="0">
                <a:latin typeface="Cambria"/>
                <a:cs typeface="Cambria"/>
              </a:rPr>
              <a:t> </a:t>
            </a:r>
            <a:r>
              <a:rPr sz="2700" dirty="0">
                <a:latin typeface="Cambria"/>
                <a:cs typeface="Cambria"/>
              </a:rPr>
              <a:t>S,</a:t>
            </a:r>
            <a:r>
              <a:rPr sz="2700" spc="-45" dirty="0">
                <a:latin typeface="Cambria"/>
                <a:cs typeface="Cambria"/>
              </a:rPr>
              <a:t> </a:t>
            </a:r>
            <a:r>
              <a:rPr sz="2700" spc="-25" dirty="0">
                <a:latin typeface="Cambria"/>
                <a:cs typeface="Cambria"/>
              </a:rPr>
              <a:t>P)</a:t>
            </a:r>
            <a:endParaRPr sz="2700">
              <a:latin typeface="Cambria"/>
              <a:cs typeface="Cambria"/>
            </a:endParaRPr>
          </a:p>
          <a:p>
            <a:pPr marL="287013">
              <a:spcBef>
                <a:spcPts val="695"/>
              </a:spcBef>
            </a:pPr>
            <a:r>
              <a:rPr sz="2700" spc="-25" dirty="0">
                <a:latin typeface="Cambria"/>
                <a:cs typeface="Cambria"/>
              </a:rPr>
              <a:t>where</a:t>
            </a:r>
            <a:r>
              <a:rPr sz="2700" spc="-111" dirty="0">
                <a:latin typeface="Cambria"/>
                <a:cs typeface="Cambria"/>
              </a:rPr>
              <a:t> </a:t>
            </a:r>
            <a:r>
              <a:rPr sz="2700" spc="-51" dirty="0">
                <a:latin typeface="Cambria"/>
                <a:cs typeface="Cambria"/>
              </a:rPr>
              <a:t>P</a:t>
            </a:r>
            <a:endParaRPr sz="2700">
              <a:latin typeface="Cambria"/>
              <a:cs typeface="Cambria"/>
            </a:endParaRPr>
          </a:p>
          <a:p>
            <a:pPr marL="1841454">
              <a:spcBef>
                <a:spcPts val="295"/>
              </a:spcBef>
            </a:pPr>
            <a:r>
              <a:rPr sz="2700" dirty="0">
                <a:latin typeface="Cambria"/>
                <a:cs typeface="Cambria"/>
              </a:rPr>
              <a:t>S</a:t>
            </a:r>
            <a:r>
              <a:rPr sz="2700" spc="5" dirty="0">
                <a:latin typeface="Cambria"/>
                <a:cs typeface="Cambria"/>
              </a:rPr>
              <a:t> </a:t>
            </a:r>
            <a:r>
              <a:rPr sz="2700" dirty="0">
                <a:latin typeface="Cambria"/>
                <a:cs typeface="Cambria"/>
              </a:rPr>
              <a:t>-&gt;</a:t>
            </a:r>
            <a:r>
              <a:rPr sz="2700" spc="25" dirty="0">
                <a:latin typeface="Cambria"/>
                <a:cs typeface="Cambria"/>
              </a:rPr>
              <a:t> </a:t>
            </a:r>
            <a:r>
              <a:rPr sz="2700" spc="-25" dirty="0">
                <a:latin typeface="Cambria"/>
                <a:cs typeface="Cambria"/>
              </a:rPr>
              <a:t>Ab,</a:t>
            </a:r>
            <a:endParaRPr sz="2700">
              <a:latin typeface="Cambria"/>
              <a:cs typeface="Cambria"/>
            </a:endParaRPr>
          </a:p>
          <a:p>
            <a:pPr marL="1841454" marR="5080">
              <a:lnSpc>
                <a:spcPts val="3891"/>
              </a:lnSpc>
              <a:spcBef>
                <a:spcPts val="95"/>
              </a:spcBef>
            </a:pPr>
            <a:r>
              <a:rPr sz="2700" dirty="0">
                <a:latin typeface="Cambria"/>
                <a:cs typeface="Cambria"/>
              </a:rPr>
              <a:t>A</a:t>
            </a:r>
            <a:r>
              <a:rPr sz="2700" spc="-51" dirty="0">
                <a:latin typeface="Cambria"/>
                <a:cs typeface="Cambria"/>
              </a:rPr>
              <a:t> </a:t>
            </a:r>
            <a:r>
              <a:rPr sz="2700" dirty="0">
                <a:latin typeface="Cambria"/>
                <a:cs typeface="Cambria"/>
              </a:rPr>
              <a:t>-&gt;</a:t>
            </a:r>
            <a:r>
              <a:rPr sz="2700" spc="-55" dirty="0">
                <a:latin typeface="Cambria"/>
                <a:cs typeface="Cambria"/>
              </a:rPr>
              <a:t> </a:t>
            </a:r>
            <a:r>
              <a:rPr sz="2700" spc="-20" dirty="0">
                <a:latin typeface="Cambria"/>
                <a:cs typeface="Cambria"/>
              </a:rPr>
              <a:t>aAb, </a:t>
            </a:r>
            <a:r>
              <a:rPr sz="2700" dirty="0">
                <a:latin typeface="Cambria"/>
                <a:cs typeface="Cambria"/>
              </a:rPr>
              <a:t>A</a:t>
            </a:r>
            <a:r>
              <a:rPr sz="2700" spc="-25" dirty="0">
                <a:latin typeface="Cambria"/>
                <a:cs typeface="Cambria"/>
              </a:rPr>
              <a:t> </a:t>
            </a:r>
            <a:r>
              <a:rPr sz="2700" dirty="0">
                <a:latin typeface="Cambria"/>
                <a:cs typeface="Cambria"/>
              </a:rPr>
              <a:t>-&gt;</a:t>
            </a:r>
            <a:r>
              <a:rPr sz="2700" spc="-20" dirty="0">
                <a:latin typeface="Cambria"/>
                <a:cs typeface="Cambria"/>
              </a:rPr>
              <a:t> </a:t>
            </a:r>
            <a:r>
              <a:rPr sz="2700" spc="-25" dirty="0">
                <a:latin typeface="Cambria"/>
                <a:cs typeface="Cambria"/>
              </a:rPr>
              <a:t>L.</a:t>
            </a:r>
            <a:endParaRPr sz="27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76400" y="6697669"/>
            <a:ext cx="8839200" cy="8255"/>
          </a:xfrm>
          <a:custGeom>
            <a:avLst/>
            <a:gdLst/>
            <a:ahLst/>
            <a:cxnLst/>
            <a:rect l="l" t="t" r="r" b="b"/>
            <a:pathLst>
              <a:path w="8839200" h="8254">
                <a:moveTo>
                  <a:pt x="0" y="7937"/>
                </a:moveTo>
                <a:lnTo>
                  <a:pt x="8839200" y="7937"/>
                </a:lnTo>
                <a:lnTo>
                  <a:pt x="8839200" y="0"/>
                </a:lnTo>
                <a:lnTo>
                  <a:pt x="0" y="0"/>
                </a:lnTo>
                <a:lnTo>
                  <a:pt x="0" y="7937"/>
                </a:lnTo>
                <a:close/>
              </a:path>
            </a:pathLst>
          </a:custGeom>
          <a:solidFill>
            <a:srgbClr val="C5D1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76400" y="1393957"/>
            <a:ext cx="8839200" cy="4994911"/>
          </a:xfrm>
          <a:custGeom>
            <a:avLst/>
            <a:gdLst/>
            <a:ahLst/>
            <a:cxnLst/>
            <a:rect l="l" t="t" r="r" b="b"/>
            <a:pathLst>
              <a:path w="8839200" h="4994910">
                <a:moveTo>
                  <a:pt x="0" y="4994656"/>
                </a:moveTo>
                <a:lnTo>
                  <a:pt x="8839200" y="4994656"/>
                </a:lnTo>
                <a:lnTo>
                  <a:pt x="8839200" y="0"/>
                </a:lnTo>
                <a:lnTo>
                  <a:pt x="0" y="0"/>
                </a:lnTo>
                <a:lnTo>
                  <a:pt x="0" y="4994656"/>
                </a:lnTo>
                <a:close/>
              </a:path>
            </a:pathLst>
          </a:custGeom>
          <a:solidFill>
            <a:srgbClr val="C5D1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4000" y="6705599"/>
            <a:ext cx="9144000" cy="152400"/>
          </a:xfrm>
          <a:custGeom>
            <a:avLst/>
            <a:gdLst/>
            <a:ahLst/>
            <a:cxnLst/>
            <a:rect l="l" t="t" r="r" b="b"/>
            <a:pathLst>
              <a:path w="9144000" h="152400">
                <a:moveTo>
                  <a:pt x="9144000" y="0"/>
                </a:moveTo>
                <a:lnTo>
                  <a:pt x="0" y="0"/>
                </a:lnTo>
                <a:lnTo>
                  <a:pt x="0" y="152400"/>
                </a:lnTo>
                <a:lnTo>
                  <a:pt x="9144000" y="1524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1524000" y="0"/>
            <a:ext cx="9144000" cy="6858000"/>
            <a:chOff x="0" y="0"/>
            <a:chExt cx="9144000" cy="6858000"/>
          </a:xfrm>
        </p:grpSpPr>
        <p:sp>
          <p:nvSpPr>
            <p:cNvPr id="6" name="object 6"/>
            <p:cNvSpPr/>
            <p:nvPr/>
          </p:nvSpPr>
          <p:spPr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l" t="t" r="r" b="b"/>
              <a:pathLst>
                <a:path w="9144000" h="6858000">
                  <a:moveTo>
                    <a:pt x="9144000" y="0"/>
                  </a:moveTo>
                  <a:lnTo>
                    <a:pt x="8991600" y="0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1393952"/>
                  </a:lnTo>
                  <a:lnTo>
                    <a:pt x="0" y="6858000"/>
                  </a:lnTo>
                  <a:lnTo>
                    <a:pt x="152400" y="6858000"/>
                  </a:lnTo>
                  <a:lnTo>
                    <a:pt x="152400" y="1393952"/>
                  </a:lnTo>
                  <a:lnTo>
                    <a:pt x="8991600" y="1393952"/>
                  </a:lnTo>
                  <a:lnTo>
                    <a:pt x="8991600" y="6858000"/>
                  </a:lnTo>
                  <a:lnTo>
                    <a:pt x="9144000" y="6858000"/>
                  </a:lnTo>
                  <a:lnTo>
                    <a:pt x="9144000" y="139395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9352" y="6388608"/>
              <a:ext cx="8832850" cy="309245"/>
            </a:xfrm>
            <a:custGeom>
              <a:avLst/>
              <a:gdLst/>
              <a:ahLst/>
              <a:cxnLst/>
              <a:rect l="l" t="t" r="r" b="b"/>
              <a:pathLst>
                <a:path w="8832850" h="309245">
                  <a:moveTo>
                    <a:pt x="8832723" y="0"/>
                  </a:moveTo>
                  <a:lnTo>
                    <a:pt x="0" y="0"/>
                  </a:lnTo>
                  <a:lnTo>
                    <a:pt x="0" y="309054"/>
                  </a:lnTo>
                  <a:lnTo>
                    <a:pt x="8832723" y="309054"/>
                  </a:lnTo>
                  <a:lnTo>
                    <a:pt x="8832723" y="0"/>
                  </a:lnTo>
                  <a:close/>
                </a:path>
              </a:pathLst>
            </a:custGeom>
            <a:solidFill>
              <a:srgbClr val="8AAC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2400" y="155447"/>
              <a:ext cx="8832850" cy="6546850"/>
            </a:xfrm>
            <a:custGeom>
              <a:avLst/>
              <a:gdLst/>
              <a:ahLst/>
              <a:cxnLst/>
              <a:rect l="l" t="t" r="r" b="b"/>
              <a:pathLst>
                <a:path w="8832850" h="6546850">
                  <a:moveTo>
                    <a:pt x="0" y="6546723"/>
                  </a:moveTo>
                  <a:lnTo>
                    <a:pt x="8832723" y="6546723"/>
                  </a:lnTo>
                  <a:lnTo>
                    <a:pt x="8832723" y="0"/>
                  </a:lnTo>
                  <a:lnTo>
                    <a:pt x="0" y="0"/>
                  </a:lnTo>
                  <a:lnTo>
                    <a:pt x="0" y="6546723"/>
                  </a:lnTo>
                  <a:close/>
                </a:path>
              </a:pathLst>
            </a:custGeom>
            <a:ln w="9144">
              <a:solidFill>
                <a:srgbClr val="7996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2400" y="1277111"/>
              <a:ext cx="8832850" cy="0"/>
            </a:xfrm>
            <a:custGeom>
              <a:avLst/>
              <a:gdLst/>
              <a:ahLst/>
              <a:cxnLst/>
              <a:rect l="l" t="t" r="r" b="b"/>
              <a:pathLst>
                <a:path w="8832850">
                  <a:moveTo>
                    <a:pt x="0" y="0"/>
                  </a:moveTo>
                  <a:lnTo>
                    <a:pt x="8832723" y="0"/>
                  </a:lnTo>
                </a:path>
              </a:pathLst>
            </a:custGeom>
            <a:ln w="9144">
              <a:solidFill>
                <a:srgbClr val="79969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67200" y="955547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255397" y="3937"/>
                  </a:lnTo>
                  <a:lnTo>
                    <a:pt x="208407" y="15493"/>
                  </a:lnTo>
                  <a:lnTo>
                    <a:pt x="164719" y="34036"/>
                  </a:lnTo>
                  <a:lnTo>
                    <a:pt x="124840" y="58800"/>
                  </a:lnTo>
                  <a:lnTo>
                    <a:pt x="89280" y="89280"/>
                  </a:lnTo>
                  <a:lnTo>
                    <a:pt x="58800" y="124713"/>
                  </a:lnTo>
                  <a:lnTo>
                    <a:pt x="34036" y="164718"/>
                  </a:lnTo>
                  <a:lnTo>
                    <a:pt x="15494" y="208406"/>
                  </a:lnTo>
                  <a:lnTo>
                    <a:pt x="3937" y="255397"/>
                  </a:lnTo>
                  <a:lnTo>
                    <a:pt x="0" y="304800"/>
                  </a:lnTo>
                  <a:lnTo>
                    <a:pt x="3937" y="354202"/>
                  </a:lnTo>
                  <a:lnTo>
                    <a:pt x="15494" y="401065"/>
                  </a:lnTo>
                  <a:lnTo>
                    <a:pt x="34036" y="444880"/>
                  </a:lnTo>
                  <a:lnTo>
                    <a:pt x="58800" y="484759"/>
                  </a:lnTo>
                  <a:lnTo>
                    <a:pt x="89280" y="520318"/>
                  </a:lnTo>
                  <a:lnTo>
                    <a:pt x="124840" y="550799"/>
                  </a:lnTo>
                  <a:lnTo>
                    <a:pt x="164719" y="575563"/>
                  </a:lnTo>
                  <a:lnTo>
                    <a:pt x="208534" y="594105"/>
                  </a:lnTo>
                  <a:lnTo>
                    <a:pt x="255397" y="605663"/>
                  </a:lnTo>
                  <a:lnTo>
                    <a:pt x="304800" y="609600"/>
                  </a:lnTo>
                  <a:lnTo>
                    <a:pt x="354202" y="605663"/>
                  </a:lnTo>
                  <a:lnTo>
                    <a:pt x="401065" y="594105"/>
                  </a:lnTo>
                  <a:lnTo>
                    <a:pt x="444880" y="575563"/>
                  </a:lnTo>
                  <a:lnTo>
                    <a:pt x="484759" y="550799"/>
                  </a:lnTo>
                  <a:lnTo>
                    <a:pt x="520319" y="520318"/>
                  </a:lnTo>
                  <a:lnTo>
                    <a:pt x="550799" y="484759"/>
                  </a:lnTo>
                  <a:lnTo>
                    <a:pt x="575563" y="444880"/>
                  </a:lnTo>
                  <a:lnTo>
                    <a:pt x="594105" y="401065"/>
                  </a:lnTo>
                  <a:lnTo>
                    <a:pt x="605536" y="354202"/>
                  </a:lnTo>
                  <a:lnTo>
                    <a:pt x="609600" y="304800"/>
                  </a:lnTo>
                  <a:lnTo>
                    <a:pt x="605536" y="255397"/>
                  </a:lnTo>
                  <a:lnTo>
                    <a:pt x="593978" y="208406"/>
                  </a:lnTo>
                  <a:lnTo>
                    <a:pt x="575563" y="164718"/>
                  </a:lnTo>
                  <a:lnTo>
                    <a:pt x="550799" y="124713"/>
                  </a:lnTo>
                  <a:lnTo>
                    <a:pt x="520319" y="89280"/>
                  </a:lnTo>
                  <a:lnTo>
                    <a:pt x="484759" y="58800"/>
                  </a:lnTo>
                  <a:lnTo>
                    <a:pt x="444880" y="34036"/>
                  </a:lnTo>
                  <a:lnTo>
                    <a:pt x="401065" y="15493"/>
                  </a:lnTo>
                  <a:lnTo>
                    <a:pt x="354202" y="3937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335780" y="1025651"/>
              <a:ext cx="472440" cy="471170"/>
            </a:xfrm>
            <a:custGeom>
              <a:avLst/>
              <a:gdLst/>
              <a:ahLst/>
              <a:cxnLst/>
              <a:rect l="l" t="t" r="r" b="b"/>
              <a:pathLst>
                <a:path w="472439" h="471169">
                  <a:moveTo>
                    <a:pt x="438023" y="234823"/>
                  </a:moveTo>
                  <a:lnTo>
                    <a:pt x="437261" y="215773"/>
                  </a:lnTo>
                  <a:lnTo>
                    <a:pt x="429260" y="176403"/>
                  </a:lnTo>
                  <a:lnTo>
                    <a:pt x="421132" y="156768"/>
                  </a:lnTo>
                  <a:lnTo>
                    <a:pt x="421132" y="237363"/>
                  </a:lnTo>
                  <a:lnTo>
                    <a:pt x="420116" y="256413"/>
                  </a:lnTo>
                  <a:lnTo>
                    <a:pt x="406146" y="309753"/>
                  </a:lnTo>
                  <a:lnTo>
                    <a:pt x="378206" y="354203"/>
                  </a:lnTo>
                  <a:lnTo>
                    <a:pt x="338709" y="389636"/>
                  </a:lnTo>
                  <a:lnTo>
                    <a:pt x="272161" y="417576"/>
                  </a:lnTo>
                  <a:lnTo>
                    <a:pt x="234696" y="421386"/>
                  </a:lnTo>
                  <a:lnTo>
                    <a:pt x="215646" y="420116"/>
                  </a:lnTo>
                  <a:lnTo>
                    <a:pt x="162941" y="406146"/>
                  </a:lnTo>
                  <a:lnTo>
                    <a:pt x="117348" y="378206"/>
                  </a:lnTo>
                  <a:lnTo>
                    <a:pt x="81788" y="337693"/>
                  </a:lnTo>
                  <a:lnTo>
                    <a:pt x="58801" y="289433"/>
                  </a:lnTo>
                  <a:lnTo>
                    <a:pt x="50927" y="234823"/>
                  </a:lnTo>
                  <a:lnTo>
                    <a:pt x="51943" y="215773"/>
                  </a:lnTo>
                  <a:lnTo>
                    <a:pt x="65913" y="162433"/>
                  </a:lnTo>
                  <a:lnTo>
                    <a:pt x="93853" y="117983"/>
                  </a:lnTo>
                  <a:lnTo>
                    <a:pt x="133477" y="82550"/>
                  </a:lnTo>
                  <a:lnTo>
                    <a:pt x="182118" y="59690"/>
                  </a:lnTo>
                  <a:lnTo>
                    <a:pt x="237363" y="50800"/>
                  </a:lnTo>
                  <a:lnTo>
                    <a:pt x="256413" y="52070"/>
                  </a:lnTo>
                  <a:lnTo>
                    <a:pt x="340614" y="83820"/>
                  </a:lnTo>
                  <a:lnTo>
                    <a:pt x="379730" y="119253"/>
                  </a:lnTo>
                  <a:lnTo>
                    <a:pt x="407162" y="164973"/>
                  </a:lnTo>
                  <a:lnTo>
                    <a:pt x="420370" y="218313"/>
                  </a:lnTo>
                  <a:lnTo>
                    <a:pt x="421132" y="237363"/>
                  </a:lnTo>
                  <a:lnTo>
                    <a:pt x="421132" y="156768"/>
                  </a:lnTo>
                  <a:lnTo>
                    <a:pt x="392303" y="107950"/>
                  </a:lnTo>
                  <a:lnTo>
                    <a:pt x="364998" y="81280"/>
                  </a:lnTo>
                  <a:lnTo>
                    <a:pt x="332867" y="58420"/>
                  </a:lnTo>
                  <a:lnTo>
                    <a:pt x="296545" y="43180"/>
                  </a:lnTo>
                  <a:lnTo>
                    <a:pt x="257175" y="35560"/>
                  </a:lnTo>
                  <a:lnTo>
                    <a:pt x="236347" y="34290"/>
                  </a:lnTo>
                  <a:lnTo>
                    <a:pt x="195707" y="38100"/>
                  </a:lnTo>
                  <a:lnTo>
                    <a:pt x="157861" y="49530"/>
                  </a:lnTo>
                  <a:lnTo>
                    <a:pt x="123317" y="68580"/>
                  </a:lnTo>
                  <a:lnTo>
                    <a:pt x="93345" y="92710"/>
                  </a:lnTo>
                  <a:lnTo>
                    <a:pt x="68707" y="123063"/>
                  </a:lnTo>
                  <a:lnTo>
                    <a:pt x="50038" y="157353"/>
                  </a:lnTo>
                  <a:lnTo>
                    <a:pt x="38100" y="195453"/>
                  </a:lnTo>
                  <a:lnTo>
                    <a:pt x="34036" y="234823"/>
                  </a:lnTo>
                  <a:lnTo>
                    <a:pt x="34798" y="256413"/>
                  </a:lnTo>
                  <a:lnTo>
                    <a:pt x="42799" y="295783"/>
                  </a:lnTo>
                  <a:lnTo>
                    <a:pt x="58166" y="331343"/>
                  </a:lnTo>
                  <a:lnTo>
                    <a:pt x="79756" y="364236"/>
                  </a:lnTo>
                  <a:lnTo>
                    <a:pt x="107188" y="390906"/>
                  </a:lnTo>
                  <a:lnTo>
                    <a:pt x="139319" y="413766"/>
                  </a:lnTo>
                  <a:lnTo>
                    <a:pt x="175641" y="429006"/>
                  </a:lnTo>
                  <a:lnTo>
                    <a:pt x="214884" y="436626"/>
                  </a:lnTo>
                  <a:lnTo>
                    <a:pt x="235585" y="437896"/>
                  </a:lnTo>
                  <a:lnTo>
                    <a:pt x="256286" y="436626"/>
                  </a:lnTo>
                  <a:lnTo>
                    <a:pt x="295783" y="429006"/>
                  </a:lnTo>
                  <a:lnTo>
                    <a:pt x="364363" y="392176"/>
                  </a:lnTo>
                  <a:lnTo>
                    <a:pt x="391795" y="364236"/>
                  </a:lnTo>
                  <a:lnTo>
                    <a:pt x="413512" y="332613"/>
                  </a:lnTo>
                  <a:lnTo>
                    <a:pt x="429006" y="297053"/>
                  </a:lnTo>
                  <a:lnTo>
                    <a:pt x="437134" y="257683"/>
                  </a:lnTo>
                  <a:lnTo>
                    <a:pt x="438023" y="234823"/>
                  </a:lnTo>
                  <a:close/>
                </a:path>
                <a:path w="472439" h="471169">
                  <a:moveTo>
                    <a:pt x="472059" y="234823"/>
                  </a:moveTo>
                  <a:lnTo>
                    <a:pt x="470662" y="210693"/>
                  </a:lnTo>
                  <a:lnTo>
                    <a:pt x="461137" y="164973"/>
                  </a:lnTo>
                  <a:lnTo>
                    <a:pt x="455041" y="150914"/>
                  </a:lnTo>
                  <a:lnTo>
                    <a:pt x="455041" y="234823"/>
                  </a:lnTo>
                  <a:lnTo>
                    <a:pt x="455041" y="237363"/>
                  </a:lnTo>
                  <a:lnTo>
                    <a:pt x="450723" y="279273"/>
                  </a:lnTo>
                  <a:lnTo>
                    <a:pt x="438150" y="321183"/>
                  </a:lnTo>
                  <a:lnTo>
                    <a:pt x="417830" y="357886"/>
                  </a:lnTo>
                  <a:lnTo>
                    <a:pt x="391287" y="390906"/>
                  </a:lnTo>
                  <a:lnTo>
                    <a:pt x="358902" y="417576"/>
                  </a:lnTo>
                  <a:lnTo>
                    <a:pt x="321691" y="437896"/>
                  </a:lnTo>
                  <a:lnTo>
                    <a:pt x="280543" y="450596"/>
                  </a:lnTo>
                  <a:lnTo>
                    <a:pt x="236347" y="454406"/>
                  </a:lnTo>
                  <a:lnTo>
                    <a:pt x="213995" y="453136"/>
                  </a:lnTo>
                  <a:lnTo>
                    <a:pt x="171323" y="445516"/>
                  </a:lnTo>
                  <a:lnTo>
                    <a:pt x="131953" y="429006"/>
                  </a:lnTo>
                  <a:lnTo>
                    <a:pt x="97028" y="404876"/>
                  </a:lnTo>
                  <a:lnTo>
                    <a:pt x="67310" y="375666"/>
                  </a:lnTo>
                  <a:lnTo>
                    <a:pt x="43561" y="340233"/>
                  </a:lnTo>
                  <a:lnTo>
                    <a:pt x="26924" y="302133"/>
                  </a:lnTo>
                  <a:lnTo>
                    <a:pt x="18034" y="258953"/>
                  </a:lnTo>
                  <a:lnTo>
                    <a:pt x="17018" y="234823"/>
                  </a:lnTo>
                  <a:lnTo>
                    <a:pt x="21336" y="192913"/>
                  </a:lnTo>
                  <a:lnTo>
                    <a:pt x="34036" y="151003"/>
                  </a:lnTo>
                  <a:lnTo>
                    <a:pt x="54229" y="114300"/>
                  </a:lnTo>
                  <a:lnTo>
                    <a:pt x="80899" y="81280"/>
                  </a:lnTo>
                  <a:lnTo>
                    <a:pt x="113284" y="54610"/>
                  </a:lnTo>
                  <a:lnTo>
                    <a:pt x="150495" y="34290"/>
                  </a:lnTo>
                  <a:lnTo>
                    <a:pt x="191516" y="21590"/>
                  </a:lnTo>
                  <a:lnTo>
                    <a:pt x="235585" y="17780"/>
                  </a:lnTo>
                  <a:lnTo>
                    <a:pt x="258064" y="19050"/>
                  </a:lnTo>
                  <a:lnTo>
                    <a:pt x="320929" y="34290"/>
                  </a:lnTo>
                  <a:lnTo>
                    <a:pt x="358267" y="54610"/>
                  </a:lnTo>
                  <a:lnTo>
                    <a:pt x="390652" y="81280"/>
                  </a:lnTo>
                  <a:lnTo>
                    <a:pt x="417449" y="113030"/>
                  </a:lnTo>
                  <a:lnTo>
                    <a:pt x="437769" y="151003"/>
                  </a:lnTo>
                  <a:lnTo>
                    <a:pt x="450596" y="191643"/>
                  </a:lnTo>
                  <a:lnTo>
                    <a:pt x="455041" y="234823"/>
                  </a:lnTo>
                  <a:lnTo>
                    <a:pt x="455041" y="150914"/>
                  </a:lnTo>
                  <a:lnTo>
                    <a:pt x="417322" y="85090"/>
                  </a:lnTo>
                  <a:lnTo>
                    <a:pt x="385191" y="53340"/>
                  </a:lnTo>
                  <a:lnTo>
                    <a:pt x="347599" y="27940"/>
                  </a:lnTo>
                  <a:lnTo>
                    <a:pt x="304927" y="10160"/>
                  </a:lnTo>
                  <a:lnTo>
                    <a:pt x="258826" y="1270"/>
                  </a:lnTo>
                  <a:lnTo>
                    <a:pt x="234696" y="0"/>
                  </a:lnTo>
                  <a:lnTo>
                    <a:pt x="187325" y="5080"/>
                  </a:lnTo>
                  <a:lnTo>
                    <a:pt x="143129" y="19050"/>
                  </a:lnTo>
                  <a:lnTo>
                    <a:pt x="103124" y="41910"/>
                  </a:lnTo>
                  <a:lnTo>
                    <a:pt x="68453" y="69850"/>
                  </a:lnTo>
                  <a:lnTo>
                    <a:pt x="39624" y="105410"/>
                  </a:lnTo>
                  <a:lnTo>
                    <a:pt x="18161" y="145923"/>
                  </a:lnTo>
                  <a:lnTo>
                    <a:pt x="4572" y="190373"/>
                  </a:lnTo>
                  <a:lnTo>
                    <a:pt x="0" y="237363"/>
                  </a:lnTo>
                  <a:lnTo>
                    <a:pt x="1397" y="261493"/>
                  </a:lnTo>
                  <a:lnTo>
                    <a:pt x="11049" y="307213"/>
                  </a:lnTo>
                  <a:lnTo>
                    <a:pt x="29083" y="349123"/>
                  </a:lnTo>
                  <a:lnTo>
                    <a:pt x="54737" y="387096"/>
                  </a:lnTo>
                  <a:lnTo>
                    <a:pt x="86868" y="418846"/>
                  </a:lnTo>
                  <a:lnTo>
                    <a:pt x="124587" y="444246"/>
                  </a:lnTo>
                  <a:lnTo>
                    <a:pt x="167132" y="462026"/>
                  </a:lnTo>
                  <a:lnTo>
                    <a:pt x="213233" y="470916"/>
                  </a:lnTo>
                  <a:lnTo>
                    <a:pt x="261493" y="470916"/>
                  </a:lnTo>
                  <a:lnTo>
                    <a:pt x="307467" y="460756"/>
                  </a:lnTo>
                  <a:lnTo>
                    <a:pt x="369062" y="430276"/>
                  </a:lnTo>
                  <a:lnTo>
                    <a:pt x="403860" y="401066"/>
                  </a:lnTo>
                  <a:lnTo>
                    <a:pt x="432435" y="366776"/>
                  </a:lnTo>
                  <a:lnTo>
                    <a:pt x="454025" y="326263"/>
                  </a:lnTo>
                  <a:lnTo>
                    <a:pt x="467487" y="281813"/>
                  </a:lnTo>
                  <a:lnTo>
                    <a:pt x="472059" y="234823"/>
                  </a:lnTo>
                  <a:close/>
                </a:path>
              </a:pathLst>
            </a:custGeom>
            <a:solidFill>
              <a:srgbClr val="799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5060951" y="282652"/>
            <a:ext cx="2069464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spc="-20" dirty="0"/>
              <a:t>Automata</a:t>
            </a:r>
            <a:endParaRPr sz="3600"/>
          </a:p>
        </p:txBody>
      </p:sp>
      <p:sp>
        <p:nvSpPr>
          <p:cNvPr id="13" name="object 13"/>
          <p:cNvSpPr txBox="1"/>
          <p:nvPr/>
        </p:nvSpPr>
        <p:spPr>
          <a:xfrm>
            <a:off x="1983740" y="1086203"/>
            <a:ext cx="8387080" cy="4974567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R="106677" algn="ctr">
              <a:spcBef>
                <a:spcPts val="215"/>
              </a:spcBef>
            </a:pPr>
            <a:r>
              <a:rPr sz="1600" spc="-25" dirty="0">
                <a:solidFill>
                  <a:srgbClr val="799699"/>
                </a:solidFill>
                <a:latin typeface="Georgia"/>
                <a:cs typeface="Georgia"/>
              </a:rPr>
              <a:t>35</a:t>
            </a:r>
            <a:endParaRPr sz="1600">
              <a:latin typeface="Georgia"/>
              <a:cs typeface="Georgia"/>
            </a:endParaRPr>
          </a:p>
          <a:p>
            <a:pPr marL="286378" marR="74293" indent="-274313" algn="just">
              <a:lnSpc>
                <a:spcPts val="2400"/>
              </a:lnSpc>
              <a:spcBef>
                <a:spcPts val="440"/>
              </a:spcBef>
              <a:buClr>
                <a:srgbClr val="D16147"/>
              </a:buClr>
              <a:buSzPct val="84090"/>
              <a:buFont typeface="Segoe UI Symbol"/>
              <a:buChar char="⚫"/>
              <a:tabLst>
                <a:tab pos="286378" algn="l"/>
              </a:tabLst>
            </a:pPr>
            <a:r>
              <a:rPr sz="2200" dirty="0">
                <a:latin typeface="Cambria"/>
                <a:cs typeface="Cambria"/>
              </a:rPr>
              <a:t>An</a:t>
            </a:r>
            <a:r>
              <a:rPr sz="2200" spc="26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automaton</a:t>
            </a:r>
            <a:r>
              <a:rPr sz="2200" spc="271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also</a:t>
            </a:r>
            <a:r>
              <a:rPr sz="2200" spc="25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known</a:t>
            </a:r>
            <a:r>
              <a:rPr sz="2200" spc="24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as</a:t>
            </a:r>
            <a:r>
              <a:rPr sz="2200" spc="289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finite</a:t>
            </a:r>
            <a:r>
              <a:rPr sz="2200" spc="271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automata</a:t>
            </a:r>
            <a:r>
              <a:rPr sz="2200" spc="27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(FA)</a:t>
            </a:r>
            <a:r>
              <a:rPr sz="2200" spc="22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or</a:t>
            </a:r>
            <a:r>
              <a:rPr sz="2200" spc="26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Finite</a:t>
            </a:r>
            <a:r>
              <a:rPr sz="2200" spc="275" dirty="0">
                <a:latin typeface="Cambria"/>
                <a:cs typeface="Cambria"/>
              </a:rPr>
              <a:t> </a:t>
            </a:r>
            <a:r>
              <a:rPr sz="2200" spc="-11" dirty="0">
                <a:latin typeface="Cambria"/>
                <a:cs typeface="Cambria"/>
              </a:rPr>
              <a:t>state </a:t>
            </a:r>
            <a:r>
              <a:rPr sz="2200" dirty="0">
                <a:latin typeface="Cambria"/>
                <a:cs typeface="Cambria"/>
              </a:rPr>
              <a:t>machine</a:t>
            </a:r>
            <a:r>
              <a:rPr sz="2200" spc="-4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(FSM)</a:t>
            </a:r>
            <a:r>
              <a:rPr sz="2200" spc="-7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is</a:t>
            </a:r>
            <a:r>
              <a:rPr sz="2200" spc="-51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an</a:t>
            </a:r>
            <a:r>
              <a:rPr sz="2200" spc="-31" dirty="0">
                <a:latin typeface="Cambria"/>
                <a:cs typeface="Cambria"/>
              </a:rPr>
              <a:t> </a:t>
            </a:r>
            <a:r>
              <a:rPr sz="2200" spc="-11" dirty="0">
                <a:latin typeface="Cambria"/>
                <a:cs typeface="Cambria"/>
              </a:rPr>
              <a:t>abstract</a:t>
            </a:r>
            <a:r>
              <a:rPr sz="2200" spc="-51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model</a:t>
            </a:r>
            <a:r>
              <a:rPr sz="2200" spc="-6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of</a:t>
            </a:r>
            <a:r>
              <a:rPr sz="2200" spc="-5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a</a:t>
            </a:r>
            <a:r>
              <a:rPr sz="2200" spc="-51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digital</a:t>
            </a:r>
            <a:r>
              <a:rPr sz="2200" spc="-45" dirty="0">
                <a:latin typeface="Cambria"/>
                <a:cs typeface="Cambria"/>
              </a:rPr>
              <a:t> </a:t>
            </a:r>
            <a:r>
              <a:rPr sz="2200" spc="-11" dirty="0">
                <a:latin typeface="Cambria"/>
                <a:cs typeface="Cambria"/>
              </a:rPr>
              <a:t>computer.</a:t>
            </a:r>
            <a:endParaRPr sz="2200">
              <a:latin typeface="Cambria"/>
              <a:cs typeface="Cambria"/>
            </a:endParaRPr>
          </a:p>
          <a:p>
            <a:pPr marL="286378" marR="5080" indent="-274313" algn="just">
              <a:lnSpc>
                <a:spcPct val="80000"/>
              </a:lnSpc>
              <a:spcBef>
                <a:spcPts val="451"/>
              </a:spcBef>
              <a:buClr>
                <a:srgbClr val="D16147"/>
              </a:buClr>
              <a:buSzPct val="84090"/>
              <a:buFont typeface="Segoe UI Symbol"/>
              <a:buChar char="⚫"/>
              <a:tabLst>
                <a:tab pos="286378" algn="l"/>
              </a:tabLst>
            </a:pPr>
            <a:r>
              <a:rPr sz="2200" dirty="0">
                <a:latin typeface="Cambria"/>
                <a:cs typeface="Cambria"/>
              </a:rPr>
              <a:t>A</a:t>
            </a:r>
            <a:r>
              <a:rPr sz="2200" spc="465" dirty="0">
                <a:latin typeface="Cambria"/>
                <a:cs typeface="Cambria"/>
              </a:rPr>
              <a:t> </a:t>
            </a:r>
            <a:r>
              <a:rPr sz="2200" b="1" dirty="0">
                <a:latin typeface="Cambria"/>
                <a:cs typeface="Cambria"/>
              </a:rPr>
              <a:t>finite</a:t>
            </a:r>
            <a:r>
              <a:rPr sz="2200" b="1" spc="471" dirty="0">
                <a:latin typeface="Cambria"/>
                <a:cs typeface="Cambria"/>
              </a:rPr>
              <a:t> </a:t>
            </a:r>
            <a:r>
              <a:rPr sz="2200" b="1" dirty="0">
                <a:latin typeface="Cambria"/>
                <a:cs typeface="Cambria"/>
              </a:rPr>
              <a:t>automaton</a:t>
            </a:r>
            <a:r>
              <a:rPr sz="2200" b="1" spc="45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(FA)</a:t>
            </a:r>
            <a:r>
              <a:rPr sz="2200" spc="44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is</a:t>
            </a:r>
            <a:r>
              <a:rPr sz="2200" spc="484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a</a:t>
            </a:r>
            <a:r>
              <a:rPr sz="2200" spc="47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simple</a:t>
            </a:r>
            <a:r>
              <a:rPr sz="2200" spc="471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idealized</a:t>
            </a:r>
            <a:r>
              <a:rPr sz="2200" spc="50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machine</a:t>
            </a:r>
            <a:r>
              <a:rPr sz="2200" spc="471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used</a:t>
            </a:r>
            <a:r>
              <a:rPr sz="2200" spc="475" dirty="0">
                <a:latin typeface="Cambria"/>
                <a:cs typeface="Cambria"/>
              </a:rPr>
              <a:t> </a:t>
            </a:r>
            <a:r>
              <a:rPr sz="2200" spc="-25" dirty="0">
                <a:latin typeface="Cambria"/>
                <a:cs typeface="Cambria"/>
              </a:rPr>
              <a:t>to </a:t>
            </a:r>
            <a:r>
              <a:rPr sz="2200" dirty="0">
                <a:latin typeface="Cambria"/>
                <a:cs typeface="Cambria"/>
              </a:rPr>
              <a:t>recognize</a:t>
            </a:r>
            <a:r>
              <a:rPr sz="2200" spc="12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patterns</a:t>
            </a:r>
            <a:r>
              <a:rPr sz="2200" spc="131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within</a:t>
            </a:r>
            <a:r>
              <a:rPr sz="2200" spc="12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input</a:t>
            </a:r>
            <a:r>
              <a:rPr sz="2200" spc="14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taken</a:t>
            </a:r>
            <a:r>
              <a:rPr sz="2200" spc="10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from</a:t>
            </a:r>
            <a:r>
              <a:rPr sz="2200" spc="12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some</a:t>
            </a:r>
            <a:r>
              <a:rPr sz="2200" spc="111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character</a:t>
            </a:r>
            <a:r>
              <a:rPr sz="2200" spc="14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set</a:t>
            </a:r>
            <a:r>
              <a:rPr sz="2200" spc="140" dirty="0">
                <a:latin typeface="Cambria"/>
                <a:cs typeface="Cambria"/>
              </a:rPr>
              <a:t> </a:t>
            </a:r>
            <a:r>
              <a:rPr sz="2200" spc="-25" dirty="0">
                <a:latin typeface="Cambria"/>
                <a:cs typeface="Cambria"/>
              </a:rPr>
              <a:t>(or </a:t>
            </a:r>
            <a:r>
              <a:rPr sz="2200" dirty="0">
                <a:latin typeface="Cambria"/>
                <a:cs typeface="Cambria"/>
              </a:rPr>
              <a:t>alphabet)</a:t>
            </a:r>
            <a:r>
              <a:rPr sz="2200" spc="-111" dirty="0">
                <a:latin typeface="Cambria"/>
                <a:cs typeface="Cambria"/>
              </a:rPr>
              <a:t> </a:t>
            </a:r>
            <a:r>
              <a:rPr sz="2200" spc="-25" dirty="0">
                <a:latin typeface="Cambria"/>
                <a:cs typeface="Cambria"/>
              </a:rPr>
              <a:t>C.</a:t>
            </a:r>
            <a:endParaRPr sz="2200">
              <a:latin typeface="Cambria"/>
              <a:cs typeface="Cambria"/>
            </a:endParaRPr>
          </a:p>
          <a:p>
            <a:pPr marL="286378" marR="55243" indent="-274313" algn="just">
              <a:lnSpc>
                <a:spcPts val="2400"/>
              </a:lnSpc>
              <a:spcBef>
                <a:spcPts val="40"/>
              </a:spcBef>
              <a:buClr>
                <a:srgbClr val="D16147"/>
              </a:buClr>
              <a:buSzPct val="84090"/>
              <a:buFont typeface="Segoe UI Symbol"/>
              <a:buChar char="⚫"/>
              <a:tabLst>
                <a:tab pos="286378" algn="l"/>
              </a:tabLst>
            </a:pPr>
            <a:r>
              <a:rPr sz="2200" dirty="0">
                <a:latin typeface="Cambria"/>
                <a:cs typeface="Cambria"/>
              </a:rPr>
              <a:t>The</a:t>
            </a:r>
            <a:r>
              <a:rPr sz="2200" spc="50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job</a:t>
            </a:r>
            <a:r>
              <a:rPr sz="2200" spc="49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of</a:t>
            </a:r>
            <a:r>
              <a:rPr sz="2200" spc="50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an</a:t>
            </a:r>
            <a:r>
              <a:rPr sz="2200" spc="51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FA</a:t>
            </a:r>
            <a:r>
              <a:rPr sz="2200" spc="43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is</a:t>
            </a:r>
            <a:r>
              <a:rPr sz="2200" spc="54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to</a:t>
            </a:r>
            <a:r>
              <a:rPr sz="2200" spc="51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accept</a:t>
            </a:r>
            <a:r>
              <a:rPr sz="2200" spc="40" dirty="0">
                <a:latin typeface="Cambria"/>
                <a:cs typeface="Cambria"/>
              </a:rPr>
              <a:t>  </a:t>
            </a:r>
            <a:r>
              <a:rPr sz="2200" dirty="0">
                <a:latin typeface="Cambria"/>
                <a:cs typeface="Cambria"/>
              </a:rPr>
              <a:t>or</a:t>
            </a:r>
            <a:r>
              <a:rPr sz="2200" spc="509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reject</a:t>
            </a:r>
            <a:r>
              <a:rPr sz="2200" spc="509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an</a:t>
            </a:r>
            <a:r>
              <a:rPr sz="2200" spc="509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input</a:t>
            </a:r>
            <a:r>
              <a:rPr sz="2200" spc="50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depending</a:t>
            </a:r>
            <a:r>
              <a:rPr sz="2200" spc="535" dirty="0">
                <a:latin typeface="Cambria"/>
                <a:cs typeface="Cambria"/>
              </a:rPr>
              <a:t> </a:t>
            </a:r>
            <a:r>
              <a:rPr sz="2200" spc="-25" dirty="0">
                <a:latin typeface="Cambria"/>
                <a:cs typeface="Cambria"/>
              </a:rPr>
              <a:t>on </a:t>
            </a:r>
            <a:r>
              <a:rPr sz="2200" spc="-11" dirty="0">
                <a:latin typeface="Cambria"/>
                <a:cs typeface="Cambria"/>
              </a:rPr>
              <a:t>whether</a:t>
            </a:r>
            <a:r>
              <a:rPr sz="2200" spc="-11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the</a:t>
            </a:r>
            <a:r>
              <a:rPr sz="2200" spc="-4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pattern</a:t>
            </a:r>
            <a:r>
              <a:rPr sz="2200" spc="-2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defined</a:t>
            </a:r>
            <a:r>
              <a:rPr sz="2200" spc="-4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by</a:t>
            </a:r>
            <a:r>
              <a:rPr sz="2200" spc="-6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the</a:t>
            </a:r>
            <a:r>
              <a:rPr sz="2200" spc="-31" dirty="0">
                <a:latin typeface="Cambria"/>
                <a:cs typeface="Cambria"/>
              </a:rPr>
              <a:t> </a:t>
            </a:r>
            <a:r>
              <a:rPr sz="2200" spc="-140" dirty="0">
                <a:latin typeface="Cambria"/>
                <a:cs typeface="Cambria"/>
              </a:rPr>
              <a:t>FA</a:t>
            </a:r>
            <a:r>
              <a:rPr sz="2200" spc="-8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occurs</a:t>
            </a:r>
            <a:r>
              <a:rPr sz="2200" spc="-5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in</a:t>
            </a:r>
            <a:r>
              <a:rPr sz="2200" spc="-5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the</a:t>
            </a:r>
            <a:r>
              <a:rPr sz="2200" spc="-31" dirty="0">
                <a:latin typeface="Cambria"/>
                <a:cs typeface="Cambria"/>
              </a:rPr>
              <a:t> </a:t>
            </a:r>
            <a:r>
              <a:rPr sz="2200" spc="-11" dirty="0">
                <a:latin typeface="Cambria"/>
                <a:cs typeface="Cambria"/>
              </a:rPr>
              <a:t>input.</a:t>
            </a:r>
            <a:endParaRPr sz="2200">
              <a:latin typeface="Cambria"/>
              <a:cs typeface="Cambria"/>
            </a:endParaRPr>
          </a:p>
          <a:p>
            <a:pPr marL="347971">
              <a:lnSpc>
                <a:spcPts val="2600"/>
              </a:lnSpc>
            </a:pPr>
            <a:r>
              <a:rPr sz="2200" spc="-11" dirty="0">
                <a:latin typeface="Cambria"/>
                <a:cs typeface="Cambria"/>
              </a:rPr>
              <a:t>Includes:</a:t>
            </a:r>
            <a:endParaRPr sz="2200">
              <a:latin typeface="Cambria"/>
              <a:cs typeface="Cambria"/>
            </a:endParaRPr>
          </a:p>
          <a:p>
            <a:pPr marL="756266" lvl="1" indent="-286378">
              <a:spcBef>
                <a:spcPts val="15"/>
              </a:spcBef>
              <a:buClr>
                <a:srgbClr val="CCB400"/>
              </a:buClr>
              <a:buSzPct val="68421"/>
              <a:buFont typeface="Wingdings"/>
              <a:buChar char=""/>
              <a:tabLst>
                <a:tab pos="756266" algn="l"/>
              </a:tabLst>
            </a:pPr>
            <a:r>
              <a:rPr sz="1900" dirty="0">
                <a:latin typeface="Cambria"/>
                <a:cs typeface="Cambria"/>
              </a:rPr>
              <a:t>Input</a:t>
            </a:r>
            <a:r>
              <a:rPr sz="1900" spc="-100" dirty="0">
                <a:latin typeface="Cambria"/>
                <a:cs typeface="Cambria"/>
              </a:rPr>
              <a:t> </a:t>
            </a:r>
            <a:r>
              <a:rPr sz="1900" spc="-20" dirty="0">
                <a:latin typeface="Cambria"/>
                <a:cs typeface="Cambria"/>
              </a:rPr>
              <a:t>file:</a:t>
            </a:r>
            <a:endParaRPr sz="1900">
              <a:latin typeface="Cambria"/>
              <a:cs typeface="Cambria"/>
            </a:endParaRPr>
          </a:p>
          <a:p>
            <a:pPr marL="1611590" lvl="2" indent="-227960">
              <a:lnSpc>
                <a:spcPts val="2015"/>
              </a:lnSpc>
              <a:spcBef>
                <a:spcPts val="11"/>
              </a:spcBef>
              <a:buClr>
                <a:srgbClr val="8A796E"/>
              </a:buClr>
              <a:buSzPct val="70588"/>
              <a:buFont typeface="Wingdings"/>
              <a:buChar char=""/>
              <a:tabLst>
                <a:tab pos="1611590" algn="l"/>
              </a:tabLst>
            </a:pPr>
            <a:r>
              <a:rPr sz="1700" spc="-11" dirty="0">
                <a:latin typeface="Cambria"/>
                <a:cs typeface="Cambria"/>
              </a:rPr>
              <a:t>Read</a:t>
            </a:r>
            <a:r>
              <a:rPr sz="1700" spc="-105" dirty="0">
                <a:latin typeface="Cambria"/>
                <a:cs typeface="Cambria"/>
              </a:rPr>
              <a:t> </a:t>
            </a:r>
            <a:r>
              <a:rPr sz="1700" dirty="0">
                <a:latin typeface="Cambria"/>
                <a:cs typeface="Cambria"/>
              </a:rPr>
              <a:t>as</a:t>
            </a:r>
            <a:r>
              <a:rPr sz="1700" spc="-60" dirty="0">
                <a:latin typeface="Cambria"/>
                <a:cs typeface="Cambria"/>
              </a:rPr>
              <a:t> </a:t>
            </a:r>
            <a:r>
              <a:rPr sz="1700" dirty="0">
                <a:latin typeface="Cambria"/>
                <a:cs typeface="Cambria"/>
              </a:rPr>
              <a:t>a</a:t>
            </a:r>
            <a:r>
              <a:rPr sz="1700" spc="-45" dirty="0">
                <a:latin typeface="Cambria"/>
                <a:cs typeface="Cambria"/>
              </a:rPr>
              <a:t> </a:t>
            </a:r>
            <a:r>
              <a:rPr sz="1700" spc="-11" dirty="0">
                <a:latin typeface="Cambria"/>
                <a:cs typeface="Cambria"/>
              </a:rPr>
              <a:t>string</a:t>
            </a:r>
            <a:endParaRPr sz="1700">
              <a:latin typeface="Cambria"/>
              <a:cs typeface="Cambria"/>
            </a:endParaRPr>
          </a:p>
          <a:p>
            <a:pPr marL="1611590" lvl="2" indent="-227960">
              <a:lnSpc>
                <a:spcPts val="1951"/>
              </a:lnSpc>
              <a:buClr>
                <a:srgbClr val="8A796E"/>
              </a:buClr>
              <a:buSzPct val="70588"/>
              <a:buFont typeface="Wingdings"/>
              <a:buChar char=""/>
              <a:tabLst>
                <a:tab pos="1611590" algn="l"/>
              </a:tabLst>
            </a:pPr>
            <a:r>
              <a:rPr sz="1700" dirty="0">
                <a:latin typeface="Cambria"/>
                <a:cs typeface="Cambria"/>
              </a:rPr>
              <a:t>One</a:t>
            </a:r>
            <a:r>
              <a:rPr sz="1700" spc="-35" dirty="0">
                <a:latin typeface="Cambria"/>
                <a:cs typeface="Cambria"/>
              </a:rPr>
              <a:t> </a:t>
            </a:r>
            <a:r>
              <a:rPr sz="1700" spc="-11" dirty="0">
                <a:latin typeface="Cambria"/>
                <a:cs typeface="Cambria"/>
              </a:rPr>
              <a:t>symbol</a:t>
            </a:r>
            <a:r>
              <a:rPr sz="1700" spc="-85" dirty="0">
                <a:latin typeface="Cambria"/>
                <a:cs typeface="Cambria"/>
              </a:rPr>
              <a:t> </a:t>
            </a:r>
            <a:r>
              <a:rPr sz="1700" dirty="0">
                <a:latin typeface="Cambria"/>
                <a:cs typeface="Cambria"/>
              </a:rPr>
              <a:t>at</a:t>
            </a:r>
            <a:r>
              <a:rPr sz="1700" spc="-25" dirty="0">
                <a:latin typeface="Cambria"/>
                <a:cs typeface="Cambria"/>
              </a:rPr>
              <a:t> </a:t>
            </a:r>
            <a:r>
              <a:rPr sz="1700" dirty="0">
                <a:latin typeface="Cambria"/>
                <a:cs typeface="Cambria"/>
              </a:rPr>
              <a:t>a</a:t>
            </a:r>
            <a:r>
              <a:rPr sz="1700" spc="-25" dirty="0">
                <a:latin typeface="Cambria"/>
                <a:cs typeface="Cambria"/>
              </a:rPr>
              <a:t> </a:t>
            </a:r>
            <a:r>
              <a:rPr sz="1700" dirty="0">
                <a:latin typeface="Cambria"/>
                <a:cs typeface="Cambria"/>
              </a:rPr>
              <a:t>time,</a:t>
            </a:r>
            <a:r>
              <a:rPr sz="1700" spc="-15" dirty="0">
                <a:latin typeface="Cambria"/>
                <a:cs typeface="Cambria"/>
              </a:rPr>
              <a:t> </a:t>
            </a:r>
            <a:r>
              <a:rPr sz="1700" dirty="0">
                <a:latin typeface="Cambria"/>
                <a:cs typeface="Cambria"/>
              </a:rPr>
              <a:t>left</a:t>
            </a:r>
            <a:r>
              <a:rPr sz="1700" spc="-60" dirty="0">
                <a:latin typeface="Cambria"/>
                <a:cs typeface="Cambria"/>
              </a:rPr>
              <a:t> </a:t>
            </a:r>
            <a:r>
              <a:rPr sz="1700" dirty="0">
                <a:latin typeface="Cambria"/>
                <a:cs typeface="Cambria"/>
              </a:rPr>
              <a:t>to</a:t>
            </a:r>
            <a:r>
              <a:rPr sz="1700" spc="-40" dirty="0">
                <a:latin typeface="Cambria"/>
                <a:cs typeface="Cambria"/>
              </a:rPr>
              <a:t> </a:t>
            </a:r>
            <a:r>
              <a:rPr sz="1700" dirty="0">
                <a:latin typeface="Cambria"/>
                <a:cs typeface="Cambria"/>
              </a:rPr>
              <a:t>right,</a:t>
            </a:r>
            <a:r>
              <a:rPr sz="1700" spc="-35" dirty="0">
                <a:latin typeface="Cambria"/>
                <a:cs typeface="Cambria"/>
              </a:rPr>
              <a:t> </a:t>
            </a:r>
            <a:r>
              <a:rPr sz="1700" spc="-20" dirty="0">
                <a:latin typeface="Cambria"/>
                <a:cs typeface="Cambria"/>
              </a:rPr>
              <a:t>EOF.</a:t>
            </a:r>
            <a:endParaRPr sz="1700">
              <a:latin typeface="Cambria"/>
              <a:cs typeface="Cambria"/>
            </a:endParaRPr>
          </a:p>
          <a:p>
            <a:pPr marL="756266" lvl="1" indent="-286378">
              <a:lnSpc>
                <a:spcPts val="2215"/>
              </a:lnSpc>
              <a:buClr>
                <a:srgbClr val="CCB400"/>
              </a:buClr>
              <a:buSzPct val="68421"/>
              <a:buFont typeface="Wingdings"/>
              <a:buChar char=""/>
              <a:tabLst>
                <a:tab pos="756266" algn="l"/>
              </a:tabLst>
            </a:pPr>
            <a:r>
              <a:rPr sz="1900" dirty="0">
                <a:latin typeface="Cambria"/>
                <a:cs typeface="Cambria"/>
              </a:rPr>
              <a:t>Can</a:t>
            </a:r>
            <a:r>
              <a:rPr sz="1900" spc="-55" dirty="0">
                <a:latin typeface="Cambria"/>
                <a:cs typeface="Cambria"/>
              </a:rPr>
              <a:t> </a:t>
            </a:r>
            <a:r>
              <a:rPr sz="1900" spc="-11" dirty="0">
                <a:latin typeface="Cambria"/>
                <a:cs typeface="Cambria"/>
              </a:rPr>
              <a:t>produce</a:t>
            </a:r>
            <a:r>
              <a:rPr sz="1900" spc="-91" dirty="0">
                <a:latin typeface="Cambria"/>
                <a:cs typeface="Cambria"/>
              </a:rPr>
              <a:t> </a:t>
            </a:r>
            <a:r>
              <a:rPr sz="1900" spc="-11" dirty="0">
                <a:latin typeface="Cambria"/>
                <a:cs typeface="Cambria"/>
              </a:rPr>
              <a:t>output</a:t>
            </a:r>
            <a:endParaRPr sz="1900">
              <a:latin typeface="Cambria"/>
              <a:cs typeface="Cambria"/>
            </a:endParaRPr>
          </a:p>
          <a:p>
            <a:pPr marL="756266" lvl="1" indent="-286378">
              <a:lnSpc>
                <a:spcPts val="2265"/>
              </a:lnSpc>
              <a:spcBef>
                <a:spcPts val="145"/>
              </a:spcBef>
              <a:buClr>
                <a:srgbClr val="CCB400"/>
              </a:buClr>
              <a:buSzPct val="68421"/>
              <a:buFont typeface="Wingdings"/>
              <a:buChar char=""/>
              <a:tabLst>
                <a:tab pos="756266" algn="l"/>
              </a:tabLst>
            </a:pPr>
            <a:r>
              <a:rPr sz="1900" dirty="0">
                <a:latin typeface="Cambria"/>
                <a:cs typeface="Cambria"/>
              </a:rPr>
              <a:t>Has</a:t>
            </a:r>
            <a:r>
              <a:rPr sz="1900" spc="-51" dirty="0">
                <a:latin typeface="Cambria"/>
                <a:cs typeface="Cambria"/>
              </a:rPr>
              <a:t> </a:t>
            </a:r>
            <a:r>
              <a:rPr sz="1900" spc="-25" dirty="0">
                <a:latin typeface="Cambria"/>
                <a:cs typeface="Cambria"/>
              </a:rPr>
              <a:t>temporary</a:t>
            </a:r>
            <a:r>
              <a:rPr sz="1900" spc="-31" dirty="0">
                <a:latin typeface="Cambria"/>
                <a:cs typeface="Cambria"/>
              </a:rPr>
              <a:t> </a:t>
            </a:r>
            <a:r>
              <a:rPr sz="1900" spc="-11" dirty="0">
                <a:latin typeface="Cambria"/>
                <a:cs typeface="Cambria"/>
              </a:rPr>
              <a:t>storage</a:t>
            </a:r>
            <a:endParaRPr sz="1900">
              <a:latin typeface="Cambria"/>
              <a:cs typeface="Cambria"/>
            </a:endParaRPr>
          </a:p>
          <a:p>
            <a:pPr marL="927077">
              <a:lnSpc>
                <a:spcPts val="1964"/>
              </a:lnSpc>
            </a:pPr>
            <a:r>
              <a:rPr sz="1251" dirty="0">
                <a:solidFill>
                  <a:srgbClr val="8AACAC"/>
                </a:solidFill>
                <a:latin typeface="Segoe UI Symbol"/>
                <a:cs typeface="Segoe UI Symbol"/>
              </a:rPr>
              <a:t>⯍</a:t>
            </a:r>
            <a:r>
              <a:rPr sz="1251" spc="-20" dirty="0">
                <a:solidFill>
                  <a:srgbClr val="8AACAC"/>
                </a:solidFill>
                <a:latin typeface="Segoe UI Symbol"/>
                <a:cs typeface="Segoe UI Symbol"/>
              </a:rPr>
              <a:t> </a:t>
            </a:r>
            <a:r>
              <a:rPr sz="1700" spc="-11" dirty="0">
                <a:latin typeface="Cambria"/>
                <a:cs typeface="Cambria"/>
              </a:rPr>
              <a:t>Unlimited,</a:t>
            </a:r>
            <a:r>
              <a:rPr sz="1700" spc="-55" dirty="0">
                <a:latin typeface="Cambria"/>
                <a:cs typeface="Cambria"/>
              </a:rPr>
              <a:t> </a:t>
            </a:r>
            <a:r>
              <a:rPr sz="1700" dirty="0">
                <a:latin typeface="Cambria"/>
                <a:cs typeface="Cambria"/>
              </a:rPr>
              <a:t>one</a:t>
            </a:r>
            <a:r>
              <a:rPr sz="1700" spc="-20" dirty="0">
                <a:latin typeface="Cambria"/>
                <a:cs typeface="Cambria"/>
              </a:rPr>
              <a:t> </a:t>
            </a:r>
            <a:r>
              <a:rPr sz="1700" spc="-55" dirty="0">
                <a:latin typeface="Cambria"/>
                <a:cs typeface="Cambria"/>
              </a:rPr>
              <a:t>character,</a:t>
            </a:r>
            <a:r>
              <a:rPr sz="1700" spc="-65" dirty="0">
                <a:latin typeface="Cambria"/>
                <a:cs typeface="Cambria"/>
              </a:rPr>
              <a:t> </a:t>
            </a:r>
            <a:r>
              <a:rPr sz="1700" spc="-20" dirty="0">
                <a:latin typeface="Cambria"/>
                <a:cs typeface="Cambria"/>
              </a:rPr>
              <a:t>may</a:t>
            </a:r>
            <a:r>
              <a:rPr sz="1700" spc="-40" dirty="0">
                <a:latin typeface="Cambria"/>
                <a:cs typeface="Cambria"/>
              </a:rPr>
              <a:t> </a:t>
            </a:r>
            <a:r>
              <a:rPr sz="1700" spc="-11" dirty="0">
                <a:latin typeface="Cambria"/>
                <a:cs typeface="Cambria"/>
              </a:rPr>
              <a:t>change</a:t>
            </a:r>
            <a:endParaRPr sz="1700">
              <a:latin typeface="Cambria"/>
              <a:cs typeface="Cambria"/>
            </a:endParaRPr>
          </a:p>
          <a:p>
            <a:pPr marL="756266" lvl="1" indent="-286378">
              <a:lnSpc>
                <a:spcPts val="2215"/>
              </a:lnSpc>
              <a:buClr>
                <a:srgbClr val="CCB400"/>
              </a:buClr>
              <a:buSzPct val="68421"/>
              <a:buFont typeface="Wingdings"/>
              <a:buChar char=""/>
              <a:tabLst>
                <a:tab pos="756266" algn="l"/>
              </a:tabLst>
            </a:pPr>
            <a:r>
              <a:rPr sz="1900" spc="-20" dirty="0">
                <a:latin typeface="Cambria"/>
                <a:cs typeface="Cambria"/>
              </a:rPr>
              <a:t>Control</a:t>
            </a:r>
            <a:r>
              <a:rPr sz="1900" spc="-45" dirty="0">
                <a:latin typeface="Cambria"/>
                <a:cs typeface="Cambria"/>
              </a:rPr>
              <a:t> </a:t>
            </a:r>
            <a:r>
              <a:rPr sz="1900" spc="-20" dirty="0">
                <a:latin typeface="Cambria"/>
                <a:cs typeface="Cambria"/>
              </a:rPr>
              <a:t>unit</a:t>
            </a:r>
            <a:endParaRPr sz="1900">
              <a:latin typeface="Cambria"/>
              <a:cs typeface="Cambria"/>
            </a:endParaRPr>
          </a:p>
          <a:p>
            <a:pPr marL="927077">
              <a:spcBef>
                <a:spcPts val="140"/>
              </a:spcBef>
            </a:pPr>
            <a:r>
              <a:rPr sz="1251" dirty="0">
                <a:solidFill>
                  <a:srgbClr val="8AACAC"/>
                </a:solidFill>
                <a:latin typeface="Segoe UI Symbol"/>
                <a:cs typeface="Segoe UI Symbol"/>
              </a:rPr>
              <a:t>⯍</a:t>
            </a:r>
            <a:r>
              <a:rPr sz="1251" spc="-31" dirty="0">
                <a:solidFill>
                  <a:srgbClr val="8AACAC"/>
                </a:solidFill>
                <a:latin typeface="Segoe UI Symbol"/>
                <a:cs typeface="Segoe UI Symbol"/>
              </a:rPr>
              <a:t> </a:t>
            </a:r>
            <a:r>
              <a:rPr sz="1700" dirty="0">
                <a:latin typeface="Cambria"/>
                <a:cs typeface="Cambria"/>
              </a:rPr>
              <a:t>Finite</a:t>
            </a:r>
            <a:r>
              <a:rPr sz="1700" spc="-25" dirty="0">
                <a:latin typeface="Cambria"/>
                <a:cs typeface="Cambria"/>
              </a:rPr>
              <a:t> </a:t>
            </a:r>
            <a:r>
              <a:rPr sz="1700" dirty="0">
                <a:latin typeface="Cambria"/>
                <a:cs typeface="Cambria"/>
              </a:rPr>
              <a:t>number</a:t>
            </a:r>
            <a:r>
              <a:rPr sz="1700" spc="-71" dirty="0">
                <a:latin typeface="Cambria"/>
                <a:cs typeface="Cambria"/>
              </a:rPr>
              <a:t> </a:t>
            </a:r>
            <a:r>
              <a:rPr sz="1700" dirty="0">
                <a:latin typeface="Cambria"/>
                <a:cs typeface="Cambria"/>
              </a:rPr>
              <a:t>of</a:t>
            </a:r>
            <a:r>
              <a:rPr sz="1700" spc="-35" dirty="0">
                <a:latin typeface="Cambria"/>
                <a:cs typeface="Cambria"/>
              </a:rPr>
              <a:t> </a:t>
            </a:r>
            <a:r>
              <a:rPr sz="1700" spc="-11" dirty="0">
                <a:latin typeface="Cambria"/>
                <a:cs typeface="Cambria"/>
              </a:rPr>
              <a:t>internal</a:t>
            </a:r>
            <a:r>
              <a:rPr sz="1700" spc="-55" dirty="0">
                <a:latin typeface="Cambria"/>
                <a:cs typeface="Cambria"/>
              </a:rPr>
              <a:t> </a:t>
            </a:r>
            <a:r>
              <a:rPr sz="1700" spc="-20" dirty="0">
                <a:latin typeface="Cambria"/>
                <a:cs typeface="Cambria"/>
              </a:rPr>
              <a:t>states,</a:t>
            </a:r>
            <a:r>
              <a:rPr sz="1700" spc="-91" dirty="0">
                <a:latin typeface="Cambria"/>
                <a:cs typeface="Cambria"/>
              </a:rPr>
              <a:t> </a:t>
            </a:r>
            <a:r>
              <a:rPr sz="1700" spc="-11" dirty="0">
                <a:latin typeface="Cambria"/>
                <a:cs typeface="Cambria"/>
              </a:rPr>
              <a:t>may</a:t>
            </a:r>
            <a:r>
              <a:rPr sz="1700" spc="-40" dirty="0">
                <a:latin typeface="Cambria"/>
                <a:cs typeface="Cambria"/>
              </a:rPr>
              <a:t> </a:t>
            </a:r>
            <a:r>
              <a:rPr sz="1700" spc="-11" dirty="0">
                <a:latin typeface="Cambria"/>
                <a:cs typeface="Cambria"/>
              </a:rPr>
              <a:t>change</a:t>
            </a:r>
            <a:endParaRPr sz="17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76400" y="6697669"/>
            <a:ext cx="8839200" cy="8255"/>
          </a:xfrm>
          <a:custGeom>
            <a:avLst/>
            <a:gdLst/>
            <a:ahLst/>
            <a:cxnLst/>
            <a:rect l="l" t="t" r="r" b="b"/>
            <a:pathLst>
              <a:path w="8839200" h="8254">
                <a:moveTo>
                  <a:pt x="0" y="7937"/>
                </a:moveTo>
                <a:lnTo>
                  <a:pt x="8839200" y="7937"/>
                </a:lnTo>
                <a:lnTo>
                  <a:pt x="8839200" y="0"/>
                </a:lnTo>
                <a:lnTo>
                  <a:pt x="0" y="0"/>
                </a:lnTo>
                <a:lnTo>
                  <a:pt x="0" y="7937"/>
                </a:lnTo>
                <a:close/>
              </a:path>
            </a:pathLst>
          </a:custGeom>
          <a:solidFill>
            <a:srgbClr val="C5D1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76400" y="1393957"/>
            <a:ext cx="8839200" cy="4994911"/>
          </a:xfrm>
          <a:custGeom>
            <a:avLst/>
            <a:gdLst/>
            <a:ahLst/>
            <a:cxnLst/>
            <a:rect l="l" t="t" r="r" b="b"/>
            <a:pathLst>
              <a:path w="8839200" h="4994910">
                <a:moveTo>
                  <a:pt x="0" y="4994656"/>
                </a:moveTo>
                <a:lnTo>
                  <a:pt x="8839200" y="4994656"/>
                </a:lnTo>
                <a:lnTo>
                  <a:pt x="8839200" y="0"/>
                </a:lnTo>
                <a:lnTo>
                  <a:pt x="0" y="0"/>
                </a:lnTo>
                <a:lnTo>
                  <a:pt x="0" y="4994656"/>
                </a:lnTo>
                <a:close/>
              </a:path>
            </a:pathLst>
          </a:custGeom>
          <a:solidFill>
            <a:srgbClr val="C5D1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4000" y="6705599"/>
            <a:ext cx="9144000" cy="152400"/>
          </a:xfrm>
          <a:custGeom>
            <a:avLst/>
            <a:gdLst/>
            <a:ahLst/>
            <a:cxnLst/>
            <a:rect l="l" t="t" r="r" b="b"/>
            <a:pathLst>
              <a:path w="9144000" h="152400">
                <a:moveTo>
                  <a:pt x="9144000" y="0"/>
                </a:moveTo>
                <a:lnTo>
                  <a:pt x="0" y="0"/>
                </a:lnTo>
                <a:lnTo>
                  <a:pt x="0" y="152400"/>
                </a:lnTo>
                <a:lnTo>
                  <a:pt x="9144000" y="1524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1524000" y="0"/>
            <a:ext cx="9144000" cy="6858000"/>
            <a:chOff x="0" y="0"/>
            <a:chExt cx="9144000" cy="6858000"/>
          </a:xfrm>
        </p:grpSpPr>
        <p:sp>
          <p:nvSpPr>
            <p:cNvPr id="6" name="object 6"/>
            <p:cNvSpPr/>
            <p:nvPr/>
          </p:nvSpPr>
          <p:spPr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l" t="t" r="r" b="b"/>
              <a:pathLst>
                <a:path w="9144000" h="6858000">
                  <a:moveTo>
                    <a:pt x="9144000" y="0"/>
                  </a:moveTo>
                  <a:lnTo>
                    <a:pt x="8991600" y="0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1393952"/>
                  </a:lnTo>
                  <a:lnTo>
                    <a:pt x="0" y="6858000"/>
                  </a:lnTo>
                  <a:lnTo>
                    <a:pt x="152400" y="6858000"/>
                  </a:lnTo>
                  <a:lnTo>
                    <a:pt x="152400" y="1393952"/>
                  </a:lnTo>
                  <a:lnTo>
                    <a:pt x="8991600" y="1393952"/>
                  </a:lnTo>
                  <a:lnTo>
                    <a:pt x="8991600" y="6858000"/>
                  </a:lnTo>
                  <a:lnTo>
                    <a:pt x="9144000" y="6858000"/>
                  </a:lnTo>
                  <a:lnTo>
                    <a:pt x="9144000" y="139395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9352" y="6388608"/>
              <a:ext cx="8832850" cy="309245"/>
            </a:xfrm>
            <a:custGeom>
              <a:avLst/>
              <a:gdLst/>
              <a:ahLst/>
              <a:cxnLst/>
              <a:rect l="l" t="t" r="r" b="b"/>
              <a:pathLst>
                <a:path w="8832850" h="309245">
                  <a:moveTo>
                    <a:pt x="8832723" y="0"/>
                  </a:moveTo>
                  <a:lnTo>
                    <a:pt x="0" y="0"/>
                  </a:lnTo>
                  <a:lnTo>
                    <a:pt x="0" y="309054"/>
                  </a:lnTo>
                  <a:lnTo>
                    <a:pt x="8832723" y="309054"/>
                  </a:lnTo>
                  <a:lnTo>
                    <a:pt x="8832723" y="0"/>
                  </a:lnTo>
                  <a:close/>
                </a:path>
              </a:pathLst>
            </a:custGeom>
            <a:solidFill>
              <a:srgbClr val="8AAC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2400" y="155447"/>
              <a:ext cx="8832850" cy="6546850"/>
            </a:xfrm>
            <a:custGeom>
              <a:avLst/>
              <a:gdLst/>
              <a:ahLst/>
              <a:cxnLst/>
              <a:rect l="l" t="t" r="r" b="b"/>
              <a:pathLst>
                <a:path w="8832850" h="6546850">
                  <a:moveTo>
                    <a:pt x="0" y="6546723"/>
                  </a:moveTo>
                  <a:lnTo>
                    <a:pt x="8832723" y="6546723"/>
                  </a:lnTo>
                  <a:lnTo>
                    <a:pt x="8832723" y="0"/>
                  </a:lnTo>
                  <a:lnTo>
                    <a:pt x="0" y="0"/>
                  </a:lnTo>
                  <a:lnTo>
                    <a:pt x="0" y="6546723"/>
                  </a:lnTo>
                  <a:close/>
                </a:path>
              </a:pathLst>
            </a:custGeom>
            <a:ln w="9144">
              <a:solidFill>
                <a:srgbClr val="7996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2400" y="1277111"/>
              <a:ext cx="8832850" cy="0"/>
            </a:xfrm>
            <a:custGeom>
              <a:avLst/>
              <a:gdLst/>
              <a:ahLst/>
              <a:cxnLst/>
              <a:rect l="l" t="t" r="r" b="b"/>
              <a:pathLst>
                <a:path w="8832850">
                  <a:moveTo>
                    <a:pt x="0" y="0"/>
                  </a:moveTo>
                  <a:lnTo>
                    <a:pt x="8832723" y="0"/>
                  </a:lnTo>
                </a:path>
              </a:pathLst>
            </a:custGeom>
            <a:ln w="9144">
              <a:solidFill>
                <a:srgbClr val="79969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67200" y="955547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255397" y="3937"/>
                  </a:lnTo>
                  <a:lnTo>
                    <a:pt x="208407" y="15493"/>
                  </a:lnTo>
                  <a:lnTo>
                    <a:pt x="164719" y="34036"/>
                  </a:lnTo>
                  <a:lnTo>
                    <a:pt x="124840" y="58800"/>
                  </a:lnTo>
                  <a:lnTo>
                    <a:pt x="89280" y="89280"/>
                  </a:lnTo>
                  <a:lnTo>
                    <a:pt x="58800" y="124713"/>
                  </a:lnTo>
                  <a:lnTo>
                    <a:pt x="34036" y="164718"/>
                  </a:lnTo>
                  <a:lnTo>
                    <a:pt x="15494" y="208406"/>
                  </a:lnTo>
                  <a:lnTo>
                    <a:pt x="3937" y="255397"/>
                  </a:lnTo>
                  <a:lnTo>
                    <a:pt x="0" y="304800"/>
                  </a:lnTo>
                  <a:lnTo>
                    <a:pt x="3937" y="354202"/>
                  </a:lnTo>
                  <a:lnTo>
                    <a:pt x="15494" y="401065"/>
                  </a:lnTo>
                  <a:lnTo>
                    <a:pt x="34036" y="444880"/>
                  </a:lnTo>
                  <a:lnTo>
                    <a:pt x="58800" y="484759"/>
                  </a:lnTo>
                  <a:lnTo>
                    <a:pt x="89280" y="520318"/>
                  </a:lnTo>
                  <a:lnTo>
                    <a:pt x="124840" y="550799"/>
                  </a:lnTo>
                  <a:lnTo>
                    <a:pt x="164719" y="575563"/>
                  </a:lnTo>
                  <a:lnTo>
                    <a:pt x="208534" y="594105"/>
                  </a:lnTo>
                  <a:lnTo>
                    <a:pt x="255397" y="605663"/>
                  </a:lnTo>
                  <a:lnTo>
                    <a:pt x="304800" y="609600"/>
                  </a:lnTo>
                  <a:lnTo>
                    <a:pt x="354202" y="605663"/>
                  </a:lnTo>
                  <a:lnTo>
                    <a:pt x="401065" y="594105"/>
                  </a:lnTo>
                  <a:lnTo>
                    <a:pt x="444880" y="575563"/>
                  </a:lnTo>
                  <a:lnTo>
                    <a:pt x="484759" y="550799"/>
                  </a:lnTo>
                  <a:lnTo>
                    <a:pt x="520319" y="520318"/>
                  </a:lnTo>
                  <a:lnTo>
                    <a:pt x="550799" y="484759"/>
                  </a:lnTo>
                  <a:lnTo>
                    <a:pt x="575563" y="444880"/>
                  </a:lnTo>
                  <a:lnTo>
                    <a:pt x="594105" y="401065"/>
                  </a:lnTo>
                  <a:lnTo>
                    <a:pt x="605536" y="354202"/>
                  </a:lnTo>
                  <a:lnTo>
                    <a:pt x="609600" y="304800"/>
                  </a:lnTo>
                  <a:lnTo>
                    <a:pt x="605536" y="255397"/>
                  </a:lnTo>
                  <a:lnTo>
                    <a:pt x="593978" y="208406"/>
                  </a:lnTo>
                  <a:lnTo>
                    <a:pt x="575563" y="164718"/>
                  </a:lnTo>
                  <a:lnTo>
                    <a:pt x="550799" y="124713"/>
                  </a:lnTo>
                  <a:lnTo>
                    <a:pt x="520319" y="89280"/>
                  </a:lnTo>
                  <a:lnTo>
                    <a:pt x="484759" y="58800"/>
                  </a:lnTo>
                  <a:lnTo>
                    <a:pt x="444880" y="34036"/>
                  </a:lnTo>
                  <a:lnTo>
                    <a:pt x="401065" y="15493"/>
                  </a:lnTo>
                  <a:lnTo>
                    <a:pt x="354202" y="3937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335780" y="1025651"/>
              <a:ext cx="472440" cy="471170"/>
            </a:xfrm>
            <a:custGeom>
              <a:avLst/>
              <a:gdLst/>
              <a:ahLst/>
              <a:cxnLst/>
              <a:rect l="l" t="t" r="r" b="b"/>
              <a:pathLst>
                <a:path w="472439" h="471169">
                  <a:moveTo>
                    <a:pt x="438023" y="234823"/>
                  </a:moveTo>
                  <a:lnTo>
                    <a:pt x="437261" y="215773"/>
                  </a:lnTo>
                  <a:lnTo>
                    <a:pt x="429260" y="176403"/>
                  </a:lnTo>
                  <a:lnTo>
                    <a:pt x="421132" y="156768"/>
                  </a:lnTo>
                  <a:lnTo>
                    <a:pt x="421132" y="237363"/>
                  </a:lnTo>
                  <a:lnTo>
                    <a:pt x="420116" y="256413"/>
                  </a:lnTo>
                  <a:lnTo>
                    <a:pt x="406146" y="309753"/>
                  </a:lnTo>
                  <a:lnTo>
                    <a:pt x="378206" y="354203"/>
                  </a:lnTo>
                  <a:lnTo>
                    <a:pt x="338709" y="389636"/>
                  </a:lnTo>
                  <a:lnTo>
                    <a:pt x="272161" y="417576"/>
                  </a:lnTo>
                  <a:lnTo>
                    <a:pt x="234696" y="421386"/>
                  </a:lnTo>
                  <a:lnTo>
                    <a:pt x="215646" y="420116"/>
                  </a:lnTo>
                  <a:lnTo>
                    <a:pt x="162941" y="406146"/>
                  </a:lnTo>
                  <a:lnTo>
                    <a:pt x="117348" y="378206"/>
                  </a:lnTo>
                  <a:lnTo>
                    <a:pt x="81788" y="337693"/>
                  </a:lnTo>
                  <a:lnTo>
                    <a:pt x="58801" y="289433"/>
                  </a:lnTo>
                  <a:lnTo>
                    <a:pt x="50927" y="234823"/>
                  </a:lnTo>
                  <a:lnTo>
                    <a:pt x="51943" y="215773"/>
                  </a:lnTo>
                  <a:lnTo>
                    <a:pt x="65913" y="162433"/>
                  </a:lnTo>
                  <a:lnTo>
                    <a:pt x="93853" y="117983"/>
                  </a:lnTo>
                  <a:lnTo>
                    <a:pt x="133477" y="82550"/>
                  </a:lnTo>
                  <a:lnTo>
                    <a:pt x="182118" y="59690"/>
                  </a:lnTo>
                  <a:lnTo>
                    <a:pt x="237363" y="50800"/>
                  </a:lnTo>
                  <a:lnTo>
                    <a:pt x="256413" y="52070"/>
                  </a:lnTo>
                  <a:lnTo>
                    <a:pt x="340614" y="83820"/>
                  </a:lnTo>
                  <a:lnTo>
                    <a:pt x="379730" y="119253"/>
                  </a:lnTo>
                  <a:lnTo>
                    <a:pt x="407162" y="164973"/>
                  </a:lnTo>
                  <a:lnTo>
                    <a:pt x="420370" y="218313"/>
                  </a:lnTo>
                  <a:lnTo>
                    <a:pt x="421132" y="237363"/>
                  </a:lnTo>
                  <a:lnTo>
                    <a:pt x="421132" y="156768"/>
                  </a:lnTo>
                  <a:lnTo>
                    <a:pt x="392303" y="107950"/>
                  </a:lnTo>
                  <a:lnTo>
                    <a:pt x="364998" y="81280"/>
                  </a:lnTo>
                  <a:lnTo>
                    <a:pt x="332867" y="58420"/>
                  </a:lnTo>
                  <a:lnTo>
                    <a:pt x="296545" y="43180"/>
                  </a:lnTo>
                  <a:lnTo>
                    <a:pt x="257175" y="35560"/>
                  </a:lnTo>
                  <a:lnTo>
                    <a:pt x="236347" y="34290"/>
                  </a:lnTo>
                  <a:lnTo>
                    <a:pt x="195707" y="38100"/>
                  </a:lnTo>
                  <a:lnTo>
                    <a:pt x="157861" y="49530"/>
                  </a:lnTo>
                  <a:lnTo>
                    <a:pt x="123317" y="68580"/>
                  </a:lnTo>
                  <a:lnTo>
                    <a:pt x="93345" y="92710"/>
                  </a:lnTo>
                  <a:lnTo>
                    <a:pt x="68707" y="123063"/>
                  </a:lnTo>
                  <a:lnTo>
                    <a:pt x="50038" y="157353"/>
                  </a:lnTo>
                  <a:lnTo>
                    <a:pt x="38100" y="195453"/>
                  </a:lnTo>
                  <a:lnTo>
                    <a:pt x="34036" y="234823"/>
                  </a:lnTo>
                  <a:lnTo>
                    <a:pt x="34798" y="256413"/>
                  </a:lnTo>
                  <a:lnTo>
                    <a:pt x="42799" y="295783"/>
                  </a:lnTo>
                  <a:lnTo>
                    <a:pt x="58166" y="331343"/>
                  </a:lnTo>
                  <a:lnTo>
                    <a:pt x="79756" y="364236"/>
                  </a:lnTo>
                  <a:lnTo>
                    <a:pt x="107188" y="390906"/>
                  </a:lnTo>
                  <a:lnTo>
                    <a:pt x="139319" y="413766"/>
                  </a:lnTo>
                  <a:lnTo>
                    <a:pt x="175641" y="429006"/>
                  </a:lnTo>
                  <a:lnTo>
                    <a:pt x="214884" y="436626"/>
                  </a:lnTo>
                  <a:lnTo>
                    <a:pt x="235585" y="437896"/>
                  </a:lnTo>
                  <a:lnTo>
                    <a:pt x="256286" y="436626"/>
                  </a:lnTo>
                  <a:lnTo>
                    <a:pt x="295783" y="429006"/>
                  </a:lnTo>
                  <a:lnTo>
                    <a:pt x="364363" y="392176"/>
                  </a:lnTo>
                  <a:lnTo>
                    <a:pt x="391795" y="364236"/>
                  </a:lnTo>
                  <a:lnTo>
                    <a:pt x="413512" y="332613"/>
                  </a:lnTo>
                  <a:lnTo>
                    <a:pt x="429006" y="297053"/>
                  </a:lnTo>
                  <a:lnTo>
                    <a:pt x="437134" y="257683"/>
                  </a:lnTo>
                  <a:lnTo>
                    <a:pt x="438023" y="234823"/>
                  </a:lnTo>
                  <a:close/>
                </a:path>
                <a:path w="472439" h="471169">
                  <a:moveTo>
                    <a:pt x="472059" y="234823"/>
                  </a:moveTo>
                  <a:lnTo>
                    <a:pt x="470662" y="210693"/>
                  </a:lnTo>
                  <a:lnTo>
                    <a:pt x="461137" y="164973"/>
                  </a:lnTo>
                  <a:lnTo>
                    <a:pt x="455041" y="150914"/>
                  </a:lnTo>
                  <a:lnTo>
                    <a:pt x="455041" y="234823"/>
                  </a:lnTo>
                  <a:lnTo>
                    <a:pt x="455041" y="237363"/>
                  </a:lnTo>
                  <a:lnTo>
                    <a:pt x="450723" y="279273"/>
                  </a:lnTo>
                  <a:lnTo>
                    <a:pt x="438150" y="321183"/>
                  </a:lnTo>
                  <a:lnTo>
                    <a:pt x="417830" y="357886"/>
                  </a:lnTo>
                  <a:lnTo>
                    <a:pt x="391287" y="390906"/>
                  </a:lnTo>
                  <a:lnTo>
                    <a:pt x="358902" y="417576"/>
                  </a:lnTo>
                  <a:lnTo>
                    <a:pt x="321691" y="437896"/>
                  </a:lnTo>
                  <a:lnTo>
                    <a:pt x="280543" y="450596"/>
                  </a:lnTo>
                  <a:lnTo>
                    <a:pt x="236347" y="454406"/>
                  </a:lnTo>
                  <a:lnTo>
                    <a:pt x="213995" y="453136"/>
                  </a:lnTo>
                  <a:lnTo>
                    <a:pt x="171323" y="445516"/>
                  </a:lnTo>
                  <a:lnTo>
                    <a:pt x="131953" y="429006"/>
                  </a:lnTo>
                  <a:lnTo>
                    <a:pt x="97028" y="404876"/>
                  </a:lnTo>
                  <a:lnTo>
                    <a:pt x="67310" y="375666"/>
                  </a:lnTo>
                  <a:lnTo>
                    <a:pt x="43561" y="340233"/>
                  </a:lnTo>
                  <a:lnTo>
                    <a:pt x="26924" y="302133"/>
                  </a:lnTo>
                  <a:lnTo>
                    <a:pt x="18034" y="258953"/>
                  </a:lnTo>
                  <a:lnTo>
                    <a:pt x="17018" y="234823"/>
                  </a:lnTo>
                  <a:lnTo>
                    <a:pt x="21336" y="192913"/>
                  </a:lnTo>
                  <a:lnTo>
                    <a:pt x="34036" y="151003"/>
                  </a:lnTo>
                  <a:lnTo>
                    <a:pt x="54229" y="114300"/>
                  </a:lnTo>
                  <a:lnTo>
                    <a:pt x="80899" y="81280"/>
                  </a:lnTo>
                  <a:lnTo>
                    <a:pt x="113284" y="54610"/>
                  </a:lnTo>
                  <a:lnTo>
                    <a:pt x="150495" y="34290"/>
                  </a:lnTo>
                  <a:lnTo>
                    <a:pt x="191516" y="21590"/>
                  </a:lnTo>
                  <a:lnTo>
                    <a:pt x="235585" y="17780"/>
                  </a:lnTo>
                  <a:lnTo>
                    <a:pt x="258064" y="19050"/>
                  </a:lnTo>
                  <a:lnTo>
                    <a:pt x="320929" y="34290"/>
                  </a:lnTo>
                  <a:lnTo>
                    <a:pt x="358267" y="54610"/>
                  </a:lnTo>
                  <a:lnTo>
                    <a:pt x="390652" y="81280"/>
                  </a:lnTo>
                  <a:lnTo>
                    <a:pt x="417449" y="113030"/>
                  </a:lnTo>
                  <a:lnTo>
                    <a:pt x="437769" y="151003"/>
                  </a:lnTo>
                  <a:lnTo>
                    <a:pt x="450596" y="191643"/>
                  </a:lnTo>
                  <a:lnTo>
                    <a:pt x="455041" y="234823"/>
                  </a:lnTo>
                  <a:lnTo>
                    <a:pt x="455041" y="150914"/>
                  </a:lnTo>
                  <a:lnTo>
                    <a:pt x="417322" y="85090"/>
                  </a:lnTo>
                  <a:lnTo>
                    <a:pt x="385191" y="53340"/>
                  </a:lnTo>
                  <a:lnTo>
                    <a:pt x="347599" y="27940"/>
                  </a:lnTo>
                  <a:lnTo>
                    <a:pt x="304927" y="10160"/>
                  </a:lnTo>
                  <a:lnTo>
                    <a:pt x="258826" y="1270"/>
                  </a:lnTo>
                  <a:lnTo>
                    <a:pt x="234696" y="0"/>
                  </a:lnTo>
                  <a:lnTo>
                    <a:pt x="187325" y="5080"/>
                  </a:lnTo>
                  <a:lnTo>
                    <a:pt x="143129" y="19050"/>
                  </a:lnTo>
                  <a:lnTo>
                    <a:pt x="103124" y="41910"/>
                  </a:lnTo>
                  <a:lnTo>
                    <a:pt x="68453" y="69850"/>
                  </a:lnTo>
                  <a:lnTo>
                    <a:pt x="39624" y="105410"/>
                  </a:lnTo>
                  <a:lnTo>
                    <a:pt x="18161" y="145923"/>
                  </a:lnTo>
                  <a:lnTo>
                    <a:pt x="4572" y="190373"/>
                  </a:lnTo>
                  <a:lnTo>
                    <a:pt x="0" y="237363"/>
                  </a:lnTo>
                  <a:lnTo>
                    <a:pt x="1397" y="261493"/>
                  </a:lnTo>
                  <a:lnTo>
                    <a:pt x="11049" y="307213"/>
                  </a:lnTo>
                  <a:lnTo>
                    <a:pt x="29083" y="349123"/>
                  </a:lnTo>
                  <a:lnTo>
                    <a:pt x="54737" y="387096"/>
                  </a:lnTo>
                  <a:lnTo>
                    <a:pt x="86868" y="418846"/>
                  </a:lnTo>
                  <a:lnTo>
                    <a:pt x="124587" y="444246"/>
                  </a:lnTo>
                  <a:lnTo>
                    <a:pt x="167132" y="462026"/>
                  </a:lnTo>
                  <a:lnTo>
                    <a:pt x="213233" y="470916"/>
                  </a:lnTo>
                  <a:lnTo>
                    <a:pt x="261493" y="470916"/>
                  </a:lnTo>
                  <a:lnTo>
                    <a:pt x="307467" y="460756"/>
                  </a:lnTo>
                  <a:lnTo>
                    <a:pt x="369062" y="430276"/>
                  </a:lnTo>
                  <a:lnTo>
                    <a:pt x="403860" y="401066"/>
                  </a:lnTo>
                  <a:lnTo>
                    <a:pt x="432435" y="366776"/>
                  </a:lnTo>
                  <a:lnTo>
                    <a:pt x="454025" y="326263"/>
                  </a:lnTo>
                  <a:lnTo>
                    <a:pt x="467487" y="281813"/>
                  </a:lnTo>
                  <a:lnTo>
                    <a:pt x="472059" y="234823"/>
                  </a:lnTo>
                  <a:close/>
                </a:path>
              </a:pathLst>
            </a:custGeom>
            <a:solidFill>
              <a:srgbClr val="799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5060951" y="282652"/>
            <a:ext cx="2069464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spc="-20" dirty="0"/>
              <a:t>Automata</a:t>
            </a:r>
            <a:endParaRPr sz="3600"/>
          </a:p>
        </p:txBody>
      </p:sp>
      <p:sp>
        <p:nvSpPr>
          <p:cNvPr id="13" name="object 13"/>
          <p:cNvSpPr txBox="1"/>
          <p:nvPr/>
        </p:nvSpPr>
        <p:spPr>
          <a:xfrm>
            <a:off x="1907242" y="1101603"/>
            <a:ext cx="8004809" cy="288219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09564" algn="ctr">
              <a:spcBef>
                <a:spcPts val="95"/>
              </a:spcBef>
            </a:pPr>
            <a:r>
              <a:rPr sz="1600" spc="-25" dirty="0">
                <a:solidFill>
                  <a:srgbClr val="799699"/>
                </a:solidFill>
                <a:latin typeface="Georgia"/>
                <a:cs typeface="Georgia"/>
              </a:rPr>
              <a:t>36</a:t>
            </a:r>
            <a:endParaRPr sz="1600">
              <a:latin typeface="Georgia"/>
              <a:cs typeface="Georgia"/>
            </a:endParaRPr>
          </a:p>
          <a:p>
            <a:pPr>
              <a:spcBef>
                <a:spcPts val="455"/>
              </a:spcBef>
            </a:pPr>
            <a:endParaRPr sz="1600">
              <a:latin typeface="Georgia"/>
              <a:cs typeface="Georgia"/>
            </a:endParaRPr>
          </a:p>
          <a:p>
            <a:pPr marL="286378" indent="-273678">
              <a:spcBef>
                <a:spcPts val="5"/>
              </a:spcBef>
              <a:buClr>
                <a:srgbClr val="D16147"/>
              </a:buClr>
              <a:buSzPct val="85000"/>
              <a:buFont typeface="Wingdings"/>
              <a:buChar char=""/>
              <a:tabLst>
                <a:tab pos="286378" algn="l"/>
              </a:tabLst>
            </a:pPr>
            <a:r>
              <a:rPr sz="2000" dirty="0">
                <a:latin typeface="Cambria"/>
                <a:cs typeface="Cambria"/>
              </a:rPr>
              <a:t>A</a:t>
            </a:r>
            <a:r>
              <a:rPr sz="2000" spc="289" dirty="0">
                <a:latin typeface="Cambria"/>
                <a:cs typeface="Cambria"/>
              </a:rPr>
              <a:t> </a:t>
            </a:r>
            <a:r>
              <a:rPr sz="2000" b="1" dirty="0">
                <a:latin typeface="Cambria"/>
                <a:cs typeface="Cambria"/>
              </a:rPr>
              <a:t>finite</a:t>
            </a:r>
            <a:r>
              <a:rPr sz="2000" b="1" spc="251" dirty="0">
                <a:latin typeface="Cambria"/>
                <a:cs typeface="Cambria"/>
              </a:rPr>
              <a:t> </a:t>
            </a:r>
            <a:r>
              <a:rPr sz="2000" b="1" dirty="0">
                <a:latin typeface="Cambria"/>
                <a:cs typeface="Cambria"/>
              </a:rPr>
              <a:t>automaton</a:t>
            </a:r>
            <a:r>
              <a:rPr sz="2000" b="1" spc="289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(FA)</a:t>
            </a:r>
            <a:r>
              <a:rPr sz="2000" spc="251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is</a:t>
            </a:r>
            <a:r>
              <a:rPr sz="2000" spc="28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used</a:t>
            </a:r>
            <a:r>
              <a:rPr sz="2000" spc="26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for</a:t>
            </a:r>
            <a:r>
              <a:rPr sz="2000" spc="26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solving</a:t>
            </a:r>
            <a:r>
              <a:rPr sz="2000" spc="28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some</a:t>
            </a:r>
            <a:r>
              <a:rPr sz="2000" spc="28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common</a:t>
            </a:r>
            <a:r>
              <a:rPr sz="2000" spc="229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types</a:t>
            </a:r>
            <a:r>
              <a:rPr sz="2000" spc="285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of</a:t>
            </a:r>
            <a:endParaRPr sz="2000">
              <a:latin typeface="Cambria"/>
              <a:cs typeface="Cambria"/>
            </a:endParaRPr>
          </a:p>
          <a:p>
            <a:pPr marL="287013"/>
            <a:r>
              <a:rPr sz="2000" spc="-11" dirty="0">
                <a:latin typeface="Cambria"/>
                <a:cs typeface="Cambria"/>
              </a:rPr>
              <a:t>algorithms</a:t>
            </a:r>
            <a:r>
              <a:rPr sz="2000" spc="-6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such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as.</a:t>
            </a:r>
            <a:endParaRPr sz="2000">
              <a:latin typeface="Cambria"/>
              <a:cs typeface="Cambria"/>
            </a:endParaRPr>
          </a:p>
          <a:p>
            <a:pPr>
              <a:spcBef>
                <a:spcPts val="1025"/>
              </a:spcBef>
            </a:pPr>
            <a:endParaRPr sz="2000">
              <a:latin typeface="Cambria"/>
              <a:cs typeface="Cambria"/>
            </a:endParaRPr>
          </a:p>
          <a:p>
            <a:pPr marL="286378" indent="-273678">
              <a:buClr>
                <a:srgbClr val="D16147"/>
              </a:buClr>
              <a:buSzPct val="83333"/>
              <a:buAutoNum type="arabicPeriod"/>
              <a:tabLst>
                <a:tab pos="286378" algn="l"/>
              </a:tabLst>
            </a:pPr>
            <a:r>
              <a:rPr dirty="0">
                <a:latin typeface="Cambria"/>
                <a:cs typeface="Cambria"/>
              </a:rPr>
              <a:t>Design</a:t>
            </a:r>
            <a:r>
              <a:rPr spc="-6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of</a:t>
            </a:r>
            <a:r>
              <a:rPr spc="-15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digital</a:t>
            </a:r>
            <a:r>
              <a:rPr spc="-51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circuit</a:t>
            </a:r>
            <a:endParaRPr>
              <a:latin typeface="Cambria"/>
              <a:cs typeface="Cambria"/>
            </a:endParaRPr>
          </a:p>
          <a:p>
            <a:pPr marL="286378" indent="-273678">
              <a:spcBef>
                <a:spcPts val="395"/>
              </a:spcBef>
              <a:buClr>
                <a:srgbClr val="D16147"/>
              </a:buClr>
              <a:buSzPct val="83333"/>
              <a:buAutoNum type="arabicPeriod"/>
              <a:tabLst>
                <a:tab pos="286378" algn="l"/>
              </a:tabLst>
            </a:pPr>
            <a:r>
              <a:rPr spc="-11" dirty="0">
                <a:latin typeface="Cambria"/>
                <a:cs typeface="Cambria"/>
              </a:rPr>
              <a:t>String</a:t>
            </a:r>
            <a:r>
              <a:rPr spc="-71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Matching</a:t>
            </a:r>
            <a:endParaRPr>
              <a:latin typeface="Cambria"/>
              <a:cs typeface="Cambria"/>
            </a:endParaRPr>
          </a:p>
          <a:p>
            <a:pPr marL="286378" indent="-273678">
              <a:spcBef>
                <a:spcPts val="409"/>
              </a:spcBef>
              <a:buClr>
                <a:srgbClr val="D16147"/>
              </a:buClr>
              <a:buSzPct val="83333"/>
              <a:buAutoNum type="arabicPeriod"/>
              <a:tabLst>
                <a:tab pos="286378" algn="l"/>
              </a:tabLst>
            </a:pPr>
            <a:r>
              <a:rPr spc="-11" dirty="0">
                <a:latin typeface="Cambria"/>
                <a:cs typeface="Cambria"/>
              </a:rPr>
              <a:t>Communication</a:t>
            </a:r>
            <a:r>
              <a:rPr spc="-40" dirty="0">
                <a:latin typeface="Cambria"/>
                <a:cs typeface="Cambria"/>
              </a:rPr>
              <a:t> </a:t>
            </a:r>
            <a:r>
              <a:rPr spc="-20" dirty="0">
                <a:latin typeface="Cambria"/>
                <a:cs typeface="Cambria"/>
              </a:rPr>
              <a:t>protocols</a:t>
            </a:r>
            <a:r>
              <a:rPr spc="-6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for</a:t>
            </a:r>
            <a:r>
              <a:rPr spc="-11" dirty="0">
                <a:latin typeface="Cambria"/>
                <a:cs typeface="Cambria"/>
              </a:rPr>
              <a:t> information</a:t>
            </a:r>
            <a:r>
              <a:rPr spc="-65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exchange</a:t>
            </a:r>
            <a:endParaRPr>
              <a:latin typeface="Cambria"/>
              <a:cs typeface="Cambria"/>
            </a:endParaRPr>
          </a:p>
          <a:p>
            <a:pPr marL="286378" indent="-273678">
              <a:spcBef>
                <a:spcPts val="395"/>
              </a:spcBef>
              <a:buClr>
                <a:srgbClr val="D16147"/>
              </a:buClr>
              <a:buSzPct val="83333"/>
              <a:buAutoNum type="arabicPeriod"/>
              <a:tabLst>
                <a:tab pos="286378" algn="l"/>
              </a:tabLst>
            </a:pPr>
            <a:r>
              <a:rPr spc="-11" dirty="0">
                <a:latin typeface="Cambria"/>
                <a:cs typeface="Cambria"/>
              </a:rPr>
              <a:t>Lexical</a:t>
            </a:r>
            <a:r>
              <a:rPr spc="-45" dirty="0">
                <a:latin typeface="Cambria"/>
                <a:cs typeface="Cambria"/>
              </a:rPr>
              <a:t> </a:t>
            </a:r>
            <a:r>
              <a:rPr spc="-20" dirty="0">
                <a:latin typeface="Cambria"/>
                <a:cs typeface="Cambria"/>
              </a:rPr>
              <a:t>analyzer</a:t>
            </a:r>
            <a:r>
              <a:rPr spc="-4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of</a:t>
            </a:r>
            <a:r>
              <a:rPr spc="-1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a</a:t>
            </a:r>
            <a:r>
              <a:rPr spc="-5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compiler</a:t>
            </a:r>
            <a:endParaRPr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76400" y="6697669"/>
            <a:ext cx="8839200" cy="8255"/>
          </a:xfrm>
          <a:custGeom>
            <a:avLst/>
            <a:gdLst/>
            <a:ahLst/>
            <a:cxnLst/>
            <a:rect l="l" t="t" r="r" b="b"/>
            <a:pathLst>
              <a:path w="8839200" h="8254">
                <a:moveTo>
                  <a:pt x="0" y="7937"/>
                </a:moveTo>
                <a:lnTo>
                  <a:pt x="8839200" y="7937"/>
                </a:lnTo>
                <a:lnTo>
                  <a:pt x="8839200" y="0"/>
                </a:lnTo>
                <a:lnTo>
                  <a:pt x="0" y="0"/>
                </a:lnTo>
                <a:lnTo>
                  <a:pt x="0" y="7937"/>
                </a:lnTo>
                <a:close/>
              </a:path>
            </a:pathLst>
          </a:custGeom>
          <a:solidFill>
            <a:srgbClr val="C5D1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76400" y="1393957"/>
            <a:ext cx="8839200" cy="4994911"/>
          </a:xfrm>
          <a:custGeom>
            <a:avLst/>
            <a:gdLst/>
            <a:ahLst/>
            <a:cxnLst/>
            <a:rect l="l" t="t" r="r" b="b"/>
            <a:pathLst>
              <a:path w="8839200" h="4994910">
                <a:moveTo>
                  <a:pt x="0" y="4994656"/>
                </a:moveTo>
                <a:lnTo>
                  <a:pt x="8839200" y="4994656"/>
                </a:lnTo>
                <a:lnTo>
                  <a:pt x="8839200" y="0"/>
                </a:lnTo>
                <a:lnTo>
                  <a:pt x="0" y="0"/>
                </a:lnTo>
                <a:lnTo>
                  <a:pt x="0" y="4994656"/>
                </a:lnTo>
                <a:close/>
              </a:path>
            </a:pathLst>
          </a:custGeom>
          <a:solidFill>
            <a:srgbClr val="C5D1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4000" y="6705599"/>
            <a:ext cx="9144000" cy="152400"/>
          </a:xfrm>
          <a:custGeom>
            <a:avLst/>
            <a:gdLst/>
            <a:ahLst/>
            <a:cxnLst/>
            <a:rect l="l" t="t" r="r" b="b"/>
            <a:pathLst>
              <a:path w="9144000" h="152400">
                <a:moveTo>
                  <a:pt x="9144000" y="0"/>
                </a:moveTo>
                <a:lnTo>
                  <a:pt x="0" y="0"/>
                </a:lnTo>
                <a:lnTo>
                  <a:pt x="0" y="152400"/>
                </a:lnTo>
                <a:lnTo>
                  <a:pt x="9144000" y="1524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1524000" y="0"/>
            <a:ext cx="9144000" cy="6858000"/>
            <a:chOff x="0" y="0"/>
            <a:chExt cx="9144000" cy="6858000"/>
          </a:xfrm>
        </p:grpSpPr>
        <p:sp>
          <p:nvSpPr>
            <p:cNvPr id="6" name="object 6"/>
            <p:cNvSpPr/>
            <p:nvPr/>
          </p:nvSpPr>
          <p:spPr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l" t="t" r="r" b="b"/>
              <a:pathLst>
                <a:path w="9144000" h="6858000">
                  <a:moveTo>
                    <a:pt x="9144000" y="0"/>
                  </a:moveTo>
                  <a:lnTo>
                    <a:pt x="8991600" y="0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1393952"/>
                  </a:lnTo>
                  <a:lnTo>
                    <a:pt x="0" y="6858000"/>
                  </a:lnTo>
                  <a:lnTo>
                    <a:pt x="152400" y="6858000"/>
                  </a:lnTo>
                  <a:lnTo>
                    <a:pt x="152400" y="1393952"/>
                  </a:lnTo>
                  <a:lnTo>
                    <a:pt x="8991600" y="1393952"/>
                  </a:lnTo>
                  <a:lnTo>
                    <a:pt x="8991600" y="6858000"/>
                  </a:lnTo>
                  <a:lnTo>
                    <a:pt x="9144000" y="6858000"/>
                  </a:lnTo>
                  <a:lnTo>
                    <a:pt x="9144000" y="139395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9352" y="6388608"/>
              <a:ext cx="8832850" cy="309245"/>
            </a:xfrm>
            <a:custGeom>
              <a:avLst/>
              <a:gdLst/>
              <a:ahLst/>
              <a:cxnLst/>
              <a:rect l="l" t="t" r="r" b="b"/>
              <a:pathLst>
                <a:path w="8832850" h="309245">
                  <a:moveTo>
                    <a:pt x="8832723" y="0"/>
                  </a:moveTo>
                  <a:lnTo>
                    <a:pt x="0" y="0"/>
                  </a:lnTo>
                  <a:lnTo>
                    <a:pt x="0" y="309054"/>
                  </a:lnTo>
                  <a:lnTo>
                    <a:pt x="8832723" y="309054"/>
                  </a:lnTo>
                  <a:lnTo>
                    <a:pt x="8832723" y="0"/>
                  </a:lnTo>
                  <a:close/>
                </a:path>
              </a:pathLst>
            </a:custGeom>
            <a:solidFill>
              <a:srgbClr val="8AAC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2400" y="155447"/>
              <a:ext cx="8832850" cy="6546850"/>
            </a:xfrm>
            <a:custGeom>
              <a:avLst/>
              <a:gdLst/>
              <a:ahLst/>
              <a:cxnLst/>
              <a:rect l="l" t="t" r="r" b="b"/>
              <a:pathLst>
                <a:path w="8832850" h="6546850">
                  <a:moveTo>
                    <a:pt x="0" y="6546723"/>
                  </a:moveTo>
                  <a:lnTo>
                    <a:pt x="8832723" y="6546723"/>
                  </a:lnTo>
                  <a:lnTo>
                    <a:pt x="8832723" y="0"/>
                  </a:lnTo>
                  <a:lnTo>
                    <a:pt x="0" y="0"/>
                  </a:lnTo>
                  <a:lnTo>
                    <a:pt x="0" y="6546723"/>
                  </a:lnTo>
                  <a:close/>
                </a:path>
              </a:pathLst>
            </a:custGeom>
            <a:ln w="9144">
              <a:solidFill>
                <a:srgbClr val="7996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2400" y="1277111"/>
              <a:ext cx="8832850" cy="0"/>
            </a:xfrm>
            <a:custGeom>
              <a:avLst/>
              <a:gdLst/>
              <a:ahLst/>
              <a:cxnLst/>
              <a:rect l="l" t="t" r="r" b="b"/>
              <a:pathLst>
                <a:path w="8832850">
                  <a:moveTo>
                    <a:pt x="0" y="0"/>
                  </a:moveTo>
                  <a:lnTo>
                    <a:pt x="8832723" y="0"/>
                  </a:lnTo>
                </a:path>
              </a:pathLst>
            </a:custGeom>
            <a:ln w="9144">
              <a:solidFill>
                <a:srgbClr val="79969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67200" y="955547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255397" y="3937"/>
                  </a:lnTo>
                  <a:lnTo>
                    <a:pt x="208407" y="15493"/>
                  </a:lnTo>
                  <a:lnTo>
                    <a:pt x="164719" y="34036"/>
                  </a:lnTo>
                  <a:lnTo>
                    <a:pt x="124840" y="58800"/>
                  </a:lnTo>
                  <a:lnTo>
                    <a:pt x="89280" y="89280"/>
                  </a:lnTo>
                  <a:lnTo>
                    <a:pt x="58800" y="124713"/>
                  </a:lnTo>
                  <a:lnTo>
                    <a:pt x="34036" y="164718"/>
                  </a:lnTo>
                  <a:lnTo>
                    <a:pt x="15494" y="208406"/>
                  </a:lnTo>
                  <a:lnTo>
                    <a:pt x="3937" y="255397"/>
                  </a:lnTo>
                  <a:lnTo>
                    <a:pt x="0" y="304800"/>
                  </a:lnTo>
                  <a:lnTo>
                    <a:pt x="3937" y="354202"/>
                  </a:lnTo>
                  <a:lnTo>
                    <a:pt x="15494" y="401065"/>
                  </a:lnTo>
                  <a:lnTo>
                    <a:pt x="34036" y="444880"/>
                  </a:lnTo>
                  <a:lnTo>
                    <a:pt x="58800" y="484759"/>
                  </a:lnTo>
                  <a:lnTo>
                    <a:pt x="89280" y="520318"/>
                  </a:lnTo>
                  <a:lnTo>
                    <a:pt x="124840" y="550799"/>
                  </a:lnTo>
                  <a:lnTo>
                    <a:pt x="164719" y="575563"/>
                  </a:lnTo>
                  <a:lnTo>
                    <a:pt x="208534" y="594105"/>
                  </a:lnTo>
                  <a:lnTo>
                    <a:pt x="255397" y="605663"/>
                  </a:lnTo>
                  <a:lnTo>
                    <a:pt x="304800" y="609600"/>
                  </a:lnTo>
                  <a:lnTo>
                    <a:pt x="354202" y="605663"/>
                  </a:lnTo>
                  <a:lnTo>
                    <a:pt x="401065" y="594105"/>
                  </a:lnTo>
                  <a:lnTo>
                    <a:pt x="444880" y="575563"/>
                  </a:lnTo>
                  <a:lnTo>
                    <a:pt x="484759" y="550799"/>
                  </a:lnTo>
                  <a:lnTo>
                    <a:pt x="520319" y="520318"/>
                  </a:lnTo>
                  <a:lnTo>
                    <a:pt x="550799" y="484759"/>
                  </a:lnTo>
                  <a:lnTo>
                    <a:pt x="575563" y="444880"/>
                  </a:lnTo>
                  <a:lnTo>
                    <a:pt x="594105" y="401065"/>
                  </a:lnTo>
                  <a:lnTo>
                    <a:pt x="605536" y="354202"/>
                  </a:lnTo>
                  <a:lnTo>
                    <a:pt x="609600" y="304800"/>
                  </a:lnTo>
                  <a:lnTo>
                    <a:pt x="605536" y="255397"/>
                  </a:lnTo>
                  <a:lnTo>
                    <a:pt x="593978" y="208406"/>
                  </a:lnTo>
                  <a:lnTo>
                    <a:pt x="575563" y="164718"/>
                  </a:lnTo>
                  <a:lnTo>
                    <a:pt x="550799" y="124713"/>
                  </a:lnTo>
                  <a:lnTo>
                    <a:pt x="520319" y="89280"/>
                  </a:lnTo>
                  <a:lnTo>
                    <a:pt x="484759" y="58800"/>
                  </a:lnTo>
                  <a:lnTo>
                    <a:pt x="444880" y="34036"/>
                  </a:lnTo>
                  <a:lnTo>
                    <a:pt x="401065" y="15493"/>
                  </a:lnTo>
                  <a:lnTo>
                    <a:pt x="354202" y="3937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335780" y="1025651"/>
              <a:ext cx="472440" cy="471170"/>
            </a:xfrm>
            <a:custGeom>
              <a:avLst/>
              <a:gdLst/>
              <a:ahLst/>
              <a:cxnLst/>
              <a:rect l="l" t="t" r="r" b="b"/>
              <a:pathLst>
                <a:path w="472439" h="471169">
                  <a:moveTo>
                    <a:pt x="438023" y="234823"/>
                  </a:moveTo>
                  <a:lnTo>
                    <a:pt x="437261" y="215773"/>
                  </a:lnTo>
                  <a:lnTo>
                    <a:pt x="429260" y="176403"/>
                  </a:lnTo>
                  <a:lnTo>
                    <a:pt x="421132" y="156768"/>
                  </a:lnTo>
                  <a:lnTo>
                    <a:pt x="421132" y="237363"/>
                  </a:lnTo>
                  <a:lnTo>
                    <a:pt x="420116" y="256413"/>
                  </a:lnTo>
                  <a:lnTo>
                    <a:pt x="406146" y="309753"/>
                  </a:lnTo>
                  <a:lnTo>
                    <a:pt x="378206" y="354203"/>
                  </a:lnTo>
                  <a:lnTo>
                    <a:pt x="338709" y="389636"/>
                  </a:lnTo>
                  <a:lnTo>
                    <a:pt x="272161" y="417576"/>
                  </a:lnTo>
                  <a:lnTo>
                    <a:pt x="234696" y="421386"/>
                  </a:lnTo>
                  <a:lnTo>
                    <a:pt x="215646" y="420116"/>
                  </a:lnTo>
                  <a:lnTo>
                    <a:pt x="162941" y="406146"/>
                  </a:lnTo>
                  <a:lnTo>
                    <a:pt x="117348" y="378206"/>
                  </a:lnTo>
                  <a:lnTo>
                    <a:pt x="81788" y="337693"/>
                  </a:lnTo>
                  <a:lnTo>
                    <a:pt x="58801" y="289433"/>
                  </a:lnTo>
                  <a:lnTo>
                    <a:pt x="50927" y="234823"/>
                  </a:lnTo>
                  <a:lnTo>
                    <a:pt x="51943" y="215773"/>
                  </a:lnTo>
                  <a:lnTo>
                    <a:pt x="65913" y="162433"/>
                  </a:lnTo>
                  <a:lnTo>
                    <a:pt x="93853" y="117983"/>
                  </a:lnTo>
                  <a:lnTo>
                    <a:pt x="133477" y="82550"/>
                  </a:lnTo>
                  <a:lnTo>
                    <a:pt x="182118" y="59690"/>
                  </a:lnTo>
                  <a:lnTo>
                    <a:pt x="237363" y="50800"/>
                  </a:lnTo>
                  <a:lnTo>
                    <a:pt x="256413" y="52070"/>
                  </a:lnTo>
                  <a:lnTo>
                    <a:pt x="340614" y="83820"/>
                  </a:lnTo>
                  <a:lnTo>
                    <a:pt x="379730" y="119253"/>
                  </a:lnTo>
                  <a:lnTo>
                    <a:pt x="407162" y="164973"/>
                  </a:lnTo>
                  <a:lnTo>
                    <a:pt x="420370" y="218313"/>
                  </a:lnTo>
                  <a:lnTo>
                    <a:pt x="421132" y="237363"/>
                  </a:lnTo>
                  <a:lnTo>
                    <a:pt x="421132" y="156768"/>
                  </a:lnTo>
                  <a:lnTo>
                    <a:pt x="392303" y="107950"/>
                  </a:lnTo>
                  <a:lnTo>
                    <a:pt x="364998" y="81280"/>
                  </a:lnTo>
                  <a:lnTo>
                    <a:pt x="332867" y="58420"/>
                  </a:lnTo>
                  <a:lnTo>
                    <a:pt x="296545" y="43180"/>
                  </a:lnTo>
                  <a:lnTo>
                    <a:pt x="257175" y="35560"/>
                  </a:lnTo>
                  <a:lnTo>
                    <a:pt x="236347" y="34290"/>
                  </a:lnTo>
                  <a:lnTo>
                    <a:pt x="195707" y="38100"/>
                  </a:lnTo>
                  <a:lnTo>
                    <a:pt x="157861" y="49530"/>
                  </a:lnTo>
                  <a:lnTo>
                    <a:pt x="123317" y="68580"/>
                  </a:lnTo>
                  <a:lnTo>
                    <a:pt x="93345" y="92710"/>
                  </a:lnTo>
                  <a:lnTo>
                    <a:pt x="68707" y="123063"/>
                  </a:lnTo>
                  <a:lnTo>
                    <a:pt x="50038" y="157353"/>
                  </a:lnTo>
                  <a:lnTo>
                    <a:pt x="38100" y="195453"/>
                  </a:lnTo>
                  <a:lnTo>
                    <a:pt x="34036" y="234823"/>
                  </a:lnTo>
                  <a:lnTo>
                    <a:pt x="34798" y="256413"/>
                  </a:lnTo>
                  <a:lnTo>
                    <a:pt x="42799" y="295783"/>
                  </a:lnTo>
                  <a:lnTo>
                    <a:pt x="58166" y="331343"/>
                  </a:lnTo>
                  <a:lnTo>
                    <a:pt x="79756" y="364236"/>
                  </a:lnTo>
                  <a:lnTo>
                    <a:pt x="107188" y="390906"/>
                  </a:lnTo>
                  <a:lnTo>
                    <a:pt x="139319" y="413766"/>
                  </a:lnTo>
                  <a:lnTo>
                    <a:pt x="175641" y="429006"/>
                  </a:lnTo>
                  <a:lnTo>
                    <a:pt x="214884" y="436626"/>
                  </a:lnTo>
                  <a:lnTo>
                    <a:pt x="235585" y="437896"/>
                  </a:lnTo>
                  <a:lnTo>
                    <a:pt x="256286" y="436626"/>
                  </a:lnTo>
                  <a:lnTo>
                    <a:pt x="295783" y="429006"/>
                  </a:lnTo>
                  <a:lnTo>
                    <a:pt x="364363" y="392176"/>
                  </a:lnTo>
                  <a:lnTo>
                    <a:pt x="391795" y="364236"/>
                  </a:lnTo>
                  <a:lnTo>
                    <a:pt x="413512" y="332613"/>
                  </a:lnTo>
                  <a:lnTo>
                    <a:pt x="429006" y="297053"/>
                  </a:lnTo>
                  <a:lnTo>
                    <a:pt x="437134" y="257683"/>
                  </a:lnTo>
                  <a:lnTo>
                    <a:pt x="438023" y="234823"/>
                  </a:lnTo>
                  <a:close/>
                </a:path>
                <a:path w="472439" h="471169">
                  <a:moveTo>
                    <a:pt x="472059" y="234823"/>
                  </a:moveTo>
                  <a:lnTo>
                    <a:pt x="470662" y="210693"/>
                  </a:lnTo>
                  <a:lnTo>
                    <a:pt x="461137" y="164973"/>
                  </a:lnTo>
                  <a:lnTo>
                    <a:pt x="455041" y="150914"/>
                  </a:lnTo>
                  <a:lnTo>
                    <a:pt x="455041" y="234823"/>
                  </a:lnTo>
                  <a:lnTo>
                    <a:pt x="455041" y="237363"/>
                  </a:lnTo>
                  <a:lnTo>
                    <a:pt x="450723" y="279273"/>
                  </a:lnTo>
                  <a:lnTo>
                    <a:pt x="438150" y="321183"/>
                  </a:lnTo>
                  <a:lnTo>
                    <a:pt x="417830" y="357886"/>
                  </a:lnTo>
                  <a:lnTo>
                    <a:pt x="391287" y="390906"/>
                  </a:lnTo>
                  <a:lnTo>
                    <a:pt x="358902" y="417576"/>
                  </a:lnTo>
                  <a:lnTo>
                    <a:pt x="321691" y="437896"/>
                  </a:lnTo>
                  <a:lnTo>
                    <a:pt x="280543" y="450596"/>
                  </a:lnTo>
                  <a:lnTo>
                    <a:pt x="236347" y="454406"/>
                  </a:lnTo>
                  <a:lnTo>
                    <a:pt x="213995" y="453136"/>
                  </a:lnTo>
                  <a:lnTo>
                    <a:pt x="171323" y="445516"/>
                  </a:lnTo>
                  <a:lnTo>
                    <a:pt x="131953" y="429006"/>
                  </a:lnTo>
                  <a:lnTo>
                    <a:pt x="97028" y="404876"/>
                  </a:lnTo>
                  <a:lnTo>
                    <a:pt x="67310" y="375666"/>
                  </a:lnTo>
                  <a:lnTo>
                    <a:pt x="43561" y="340233"/>
                  </a:lnTo>
                  <a:lnTo>
                    <a:pt x="26924" y="302133"/>
                  </a:lnTo>
                  <a:lnTo>
                    <a:pt x="18034" y="258953"/>
                  </a:lnTo>
                  <a:lnTo>
                    <a:pt x="17018" y="234823"/>
                  </a:lnTo>
                  <a:lnTo>
                    <a:pt x="21336" y="192913"/>
                  </a:lnTo>
                  <a:lnTo>
                    <a:pt x="34036" y="151003"/>
                  </a:lnTo>
                  <a:lnTo>
                    <a:pt x="54229" y="114300"/>
                  </a:lnTo>
                  <a:lnTo>
                    <a:pt x="80899" y="81280"/>
                  </a:lnTo>
                  <a:lnTo>
                    <a:pt x="113284" y="54610"/>
                  </a:lnTo>
                  <a:lnTo>
                    <a:pt x="150495" y="34290"/>
                  </a:lnTo>
                  <a:lnTo>
                    <a:pt x="191516" y="21590"/>
                  </a:lnTo>
                  <a:lnTo>
                    <a:pt x="235585" y="17780"/>
                  </a:lnTo>
                  <a:lnTo>
                    <a:pt x="258064" y="19050"/>
                  </a:lnTo>
                  <a:lnTo>
                    <a:pt x="320929" y="34290"/>
                  </a:lnTo>
                  <a:lnTo>
                    <a:pt x="358267" y="54610"/>
                  </a:lnTo>
                  <a:lnTo>
                    <a:pt x="390652" y="81280"/>
                  </a:lnTo>
                  <a:lnTo>
                    <a:pt x="417449" y="113030"/>
                  </a:lnTo>
                  <a:lnTo>
                    <a:pt x="437769" y="151003"/>
                  </a:lnTo>
                  <a:lnTo>
                    <a:pt x="450596" y="191643"/>
                  </a:lnTo>
                  <a:lnTo>
                    <a:pt x="455041" y="234823"/>
                  </a:lnTo>
                  <a:lnTo>
                    <a:pt x="455041" y="150914"/>
                  </a:lnTo>
                  <a:lnTo>
                    <a:pt x="417322" y="85090"/>
                  </a:lnTo>
                  <a:lnTo>
                    <a:pt x="385191" y="53340"/>
                  </a:lnTo>
                  <a:lnTo>
                    <a:pt x="347599" y="27940"/>
                  </a:lnTo>
                  <a:lnTo>
                    <a:pt x="304927" y="10160"/>
                  </a:lnTo>
                  <a:lnTo>
                    <a:pt x="258826" y="1270"/>
                  </a:lnTo>
                  <a:lnTo>
                    <a:pt x="234696" y="0"/>
                  </a:lnTo>
                  <a:lnTo>
                    <a:pt x="187325" y="5080"/>
                  </a:lnTo>
                  <a:lnTo>
                    <a:pt x="143129" y="19050"/>
                  </a:lnTo>
                  <a:lnTo>
                    <a:pt x="103124" y="41910"/>
                  </a:lnTo>
                  <a:lnTo>
                    <a:pt x="68453" y="69850"/>
                  </a:lnTo>
                  <a:lnTo>
                    <a:pt x="39624" y="105410"/>
                  </a:lnTo>
                  <a:lnTo>
                    <a:pt x="18161" y="145923"/>
                  </a:lnTo>
                  <a:lnTo>
                    <a:pt x="4572" y="190373"/>
                  </a:lnTo>
                  <a:lnTo>
                    <a:pt x="0" y="237363"/>
                  </a:lnTo>
                  <a:lnTo>
                    <a:pt x="1397" y="261493"/>
                  </a:lnTo>
                  <a:lnTo>
                    <a:pt x="11049" y="307213"/>
                  </a:lnTo>
                  <a:lnTo>
                    <a:pt x="29083" y="349123"/>
                  </a:lnTo>
                  <a:lnTo>
                    <a:pt x="54737" y="387096"/>
                  </a:lnTo>
                  <a:lnTo>
                    <a:pt x="86868" y="418846"/>
                  </a:lnTo>
                  <a:lnTo>
                    <a:pt x="124587" y="444246"/>
                  </a:lnTo>
                  <a:lnTo>
                    <a:pt x="167132" y="462026"/>
                  </a:lnTo>
                  <a:lnTo>
                    <a:pt x="213233" y="470916"/>
                  </a:lnTo>
                  <a:lnTo>
                    <a:pt x="261493" y="470916"/>
                  </a:lnTo>
                  <a:lnTo>
                    <a:pt x="307467" y="460756"/>
                  </a:lnTo>
                  <a:lnTo>
                    <a:pt x="369062" y="430276"/>
                  </a:lnTo>
                  <a:lnTo>
                    <a:pt x="403860" y="401066"/>
                  </a:lnTo>
                  <a:lnTo>
                    <a:pt x="432435" y="366776"/>
                  </a:lnTo>
                  <a:lnTo>
                    <a:pt x="454025" y="326263"/>
                  </a:lnTo>
                  <a:lnTo>
                    <a:pt x="467487" y="281813"/>
                  </a:lnTo>
                  <a:lnTo>
                    <a:pt x="472059" y="234823"/>
                  </a:lnTo>
                  <a:close/>
                </a:path>
              </a:pathLst>
            </a:custGeom>
            <a:solidFill>
              <a:srgbClr val="799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5060951" y="282652"/>
            <a:ext cx="2069464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spc="-20" dirty="0"/>
              <a:t>Automata</a:t>
            </a:r>
            <a:endParaRPr sz="3600"/>
          </a:p>
        </p:txBody>
      </p:sp>
      <p:sp>
        <p:nvSpPr>
          <p:cNvPr id="13" name="object 13"/>
          <p:cNvSpPr txBox="1"/>
          <p:nvPr/>
        </p:nvSpPr>
        <p:spPr>
          <a:xfrm>
            <a:off x="5994022" y="1101602"/>
            <a:ext cx="23812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25" dirty="0">
                <a:solidFill>
                  <a:srgbClr val="799699"/>
                </a:solidFill>
                <a:latin typeface="Georgia"/>
                <a:cs typeface="Georgia"/>
              </a:rPr>
              <a:t>37</a:t>
            </a:r>
            <a:endParaRPr sz="1600">
              <a:latin typeface="Georgia"/>
              <a:cs typeface="Georgia"/>
            </a:endParaRPr>
          </a:p>
        </p:txBody>
      </p:sp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60903" y="3450343"/>
            <a:ext cx="4038600" cy="1499615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4030727" y="4013457"/>
            <a:ext cx="129032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1" dirty="0">
                <a:solidFill>
                  <a:srgbClr val="FFFFFF"/>
                </a:solidFill>
                <a:latin typeface="Georgia"/>
                <a:cs typeface="Georgia"/>
              </a:rPr>
              <a:t>Control</a:t>
            </a:r>
            <a:r>
              <a:rPr spc="-71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pc="-20" dirty="0">
                <a:solidFill>
                  <a:srgbClr val="FFFFFF"/>
                </a:solidFill>
                <a:latin typeface="Georgia"/>
                <a:cs typeface="Georgia"/>
              </a:rPr>
              <a:t>Unit</a:t>
            </a:r>
            <a:endParaRPr>
              <a:latin typeface="Georgia"/>
              <a:cs typeface="Georgi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586227" y="2417064"/>
            <a:ext cx="6610984" cy="3053080"/>
            <a:chOff x="1062227" y="2417064"/>
            <a:chExt cx="6610984" cy="3053080"/>
          </a:xfrm>
        </p:grpSpPr>
        <p:sp>
          <p:nvSpPr>
            <p:cNvPr id="17" name="object 17"/>
            <p:cNvSpPr/>
            <p:nvPr/>
          </p:nvSpPr>
          <p:spPr>
            <a:xfrm>
              <a:off x="1066799" y="2421636"/>
              <a:ext cx="4180204" cy="457200"/>
            </a:xfrm>
            <a:custGeom>
              <a:avLst/>
              <a:gdLst/>
              <a:ahLst/>
              <a:cxnLst/>
              <a:rect l="l" t="t" r="r" b="b"/>
              <a:pathLst>
                <a:path w="4180204" h="457200">
                  <a:moveTo>
                    <a:pt x="0" y="0"/>
                  </a:moveTo>
                  <a:lnTo>
                    <a:pt x="4180078" y="0"/>
                  </a:lnTo>
                </a:path>
                <a:path w="4180204" h="457200">
                  <a:moveTo>
                    <a:pt x="0" y="457200"/>
                  </a:moveTo>
                  <a:lnTo>
                    <a:pt x="4045204" y="457200"/>
                  </a:lnTo>
                </a:path>
                <a:path w="4180204" h="457200">
                  <a:moveTo>
                    <a:pt x="0" y="457200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897124" y="2878835"/>
              <a:ext cx="3832860" cy="2590800"/>
            </a:xfrm>
            <a:custGeom>
              <a:avLst/>
              <a:gdLst/>
              <a:ahLst/>
              <a:cxnLst/>
              <a:rect l="l" t="t" r="r" b="b"/>
              <a:pathLst>
                <a:path w="3832859" h="2590800">
                  <a:moveTo>
                    <a:pt x="114300" y="2476500"/>
                  </a:moveTo>
                  <a:lnTo>
                    <a:pt x="76200" y="2476500"/>
                  </a:lnTo>
                  <a:lnTo>
                    <a:pt x="76200" y="1981200"/>
                  </a:lnTo>
                  <a:lnTo>
                    <a:pt x="63500" y="1981200"/>
                  </a:lnTo>
                  <a:lnTo>
                    <a:pt x="63500" y="2476500"/>
                  </a:lnTo>
                  <a:lnTo>
                    <a:pt x="50800" y="2476500"/>
                  </a:lnTo>
                  <a:lnTo>
                    <a:pt x="50800" y="1981200"/>
                  </a:lnTo>
                  <a:lnTo>
                    <a:pt x="38100" y="1981200"/>
                  </a:lnTo>
                  <a:lnTo>
                    <a:pt x="38100" y="2476500"/>
                  </a:lnTo>
                  <a:lnTo>
                    <a:pt x="0" y="2476500"/>
                  </a:lnTo>
                  <a:lnTo>
                    <a:pt x="57150" y="2590800"/>
                  </a:lnTo>
                  <a:lnTo>
                    <a:pt x="114300" y="2476500"/>
                  </a:lnTo>
                  <a:close/>
                </a:path>
                <a:path w="3832859" h="2590800">
                  <a:moveTo>
                    <a:pt x="114300" y="495300"/>
                  </a:moveTo>
                  <a:lnTo>
                    <a:pt x="76200" y="495300"/>
                  </a:lnTo>
                  <a:lnTo>
                    <a:pt x="76200" y="0"/>
                  </a:lnTo>
                  <a:lnTo>
                    <a:pt x="63500" y="0"/>
                  </a:lnTo>
                  <a:lnTo>
                    <a:pt x="63500" y="495300"/>
                  </a:lnTo>
                  <a:lnTo>
                    <a:pt x="50800" y="495300"/>
                  </a:lnTo>
                  <a:lnTo>
                    <a:pt x="50800" y="0"/>
                  </a:lnTo>
                  <a:lnTo>
                    <a:pt x="38100" y="0"/>
                  </a:lnTo>
                  <a:lnTo>
                    <a:pt x="38100" y="495300"/>
                  </a:lnTo>
                  <a:lnTo>
                    <a:pt x="0" y="495300"/>
                  </a:lnTo>
                  <a:lnTo>
                    <a:pt x="57150" y="609600"/>
                  </a:lnTo>
                  <a:lnTo>
                    <a:pt x="114300" y="495300"/>
                  </a:lnTo>
                  <a:close/>
                </a:path>
                <a:path w="3832859" h="2590800">
                  <a:moveTo>
                    <a:pt x="3832606" y="1219200"/>
                  </a:moveTo>
                  <a:lnTo>
                    <a:pt x="3718306" y="1162050"/>
                  </a:lnTo>
                  <a:lnTo>
                    <a:pt x="3718306" y="1200150"/>
                  </a:lnTo>
                  <a:lnTo>
                    <a:pt x="3718306" y="1212850"/>
                  </a:lnTo>
                  <a:lnTo>
                    <a:pt x="3718306" y="1225550"/>
                  </a:lnTo>
                  <a:lnTo>
                    <a:pt x="2463673" y="1225550"/>
                  </a:lnTo>
                  <a:lnTo>
                    <a:pt x="2463673" y="1212850"/>
                  </a:lnTo>
                  <a:lnTo>
                    <a:pt x="3718306" y="1212850"/>
                  </a:lnTo>
                  <a:lnTo>
                    <a:pt x="3718306" y="1200150"/>
                  </a:lnTo>
                  <a:lnTo>
                    <a:pt x="2463673" y="1200150"/>
                  </a:lnTo>
                  <a:lnTo>
                    <a:pt x="2463673" y="1162050"/>
                  </a:lnTo>
                  <a:lnTo>
                    <a:pt x="2349373" y="1219200"/>
                  </a:lnTo>
                  <a:lnTo>
                    <a:pt x="2463673" y="1276350"/>
                  </a:lnTo>
                  <a:lnTo>
                    <a:pt x="2463673" y="1238250"/>
                  </a:lnTo>
                  <a:lnTo>
                    <a:pt x="3718306" y="1238250"/>
                  </a:lnTo>
                  <a:lnTo>
                    <a:pt x="3718306" y="1276350"/>
                  </a:lnTo>
                  <a:lnTo>
                    <a:pt x="3794506" y="1238250"/>
                  </a:lnTo>
                  <a:lnTo>
                    <a:pt x="3819906" y="1225550"/>
                  </a:lnTo>
                  <a:lnTo>
                    <a:pt x="3832606" y="1219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740408" y="2421636"/>
              <a:ext cx="675005" cy="457200"/>
            </a:xfrm>
            <a:custGeom>
              <a:avLst/>
              <a:gdLst/>
              <a:ahLst/>
              <a:cxnLst/>
              <a:rect l="l" t="t" r="r" b="b"/>
              <a:pathLst>
                <a:path w="675005" h="457200">
                  <a:moveTo>
                    <a:pt x="0" y="0"/>
                  </a:moveTo>
                  <a:lnTo>
                    <a:pt x="0" y="457200"/>
                  </a:lnTo>
                </a:path>
                <a:path w="675005" h="457200">
                  <a:moveTo>
                    <a:pt x="674751" y="0"/>
                  </a:moveTo>
                  <a:lnTo>
                    <a:pt x="674751" y="45720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854317" y="3031363"/>
              <a:ext cx="818515" cy="2209800"/>
            </a:xfrm>
            <a:custGeom>
              <a:avLst/>
              <a:gdLst/>
              <a:ahLst/>
              <a:cxnLst/>
              <a:rect l="l" t="t" r="r" b="b"/>
              <a:pathLst>
                <a:path w="818515" h="2209800">
                  <a:moveTo>
                    <a:pt x="0" y="838200"/>
                  </a:moveTo>
                  <a:lnTo>
                    <a:pt x="818514" y="838200"/>
                  </a:lnTo>
                </a:path>
                <a:path w="818515" h="2209800">
                  <a:moveTo>
                    <a:pt x="0" y="1219200"/>
                  </a:moveTo>
                  <a:lnTo>
                    <a:pt x="818514" y="1219200"/>
                  </a:lnTo>
                </a:path>
                <a:path w="818515" h="2209800">
                  <a:moveTo>
                    <a:pt x="0" y="1600200"/>
                  </a:moveTo>
                  <a:lnTo>
                    <a:pt x="818514" y="1600200"/>
                  </a:lnTo>
                </a:path>
                <a:path w="818515" h="2209800">
                  <a:moveTo>
                    <a:pt x="4699" y="0"/>
                  </a:moveTo>
                  <a:lnTo>
                    <a:pt x="4699" y="2209800"/>
                  </a:lnTo>
                </a:path>
                <a:path w="818515" h="2209800">
                  <a:moveTo>
                    <a:pt x="813688" y="0"/>
                  </a:moveTo>
                  <a:lnTo>
                    <a:pt x="813688" y="22098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3344419" y="1832309"/>
            <a:ext cx="95059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1" dirty="0">
                <a:latin typeface="Georgia"/>
                <a:cs typeface="Georgia"/>
              </a:rPr>
              <a:t>Input</a:t>
            </a:r>
            <a:r>
              <a:rPr spc="-65" dirty="0">
                <a:latin typeface="Georgia"/>
                <a:cs typeface="Georgia"/>
              </a:rPr>
              <a:t> </a:t>
            </a:r>
            <a:r>
              <a:rPr spc="-20" dirty="0">
                <a:latin typeface="Georgia"/>
                <a:cs typeface="Georgia"/>
              </a:rPr>
              <a:t>file</a:t>
            </a:r>
            <a:endParaRPr>
              <a:latin typeface="Georgia"/>
              <a:cs typeface="Georgi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660391" y="5465167"/>
            <a:ext cx="788671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1" dirty="0">
                <a:latin typeface="Georgia"/>
                <a:cs typeface="Georgia"/>
              </a:rPr>
              <a:t>Storage</a:t>
            </a:r>
            <a:endParaRPr>
              <a:latin typeface="Georgia"/>
              <a:cs typeface="Georgi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018539" y="5568495"/>
            <a:ext cx="748031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1" dirty="0">
                <a:latin typeface="Georgia"/>
                <a:cs typeface="Georgia"/>
              </a:rPr>
              <a:t>Output</a:t>
            </a:r>
            <a:endParaRPr>
              <a:latin typeface="Georgia"/>
              <a:cs typeface="Georgi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937505" y="5595014"/>
            <a:ext cx="148336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1" dirty="0">
                <a:latin typeface="Cambria"/>
                <a:cs typeface="Cambria"/>
              </a:rPr>
              <a:t>Accept</a:t>
            </a:r>
            <a:r>
              <a:rPr spc="-9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/</a:t>
            </a:r>
            <a:r>
              <a:rPr spc="-20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Reject</a:t>
            </a:r>
            <a:endParaRPr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76400" y="6697669"/>
            <a:ext cx="8839200" cy="8255"/>
          </a:xfrm>
          <a:custGeom>
            <a:avLst/>
            <a:gdLst/>
            <a:ahLst/>
            <a:cxnLst/>
            <a:rect l="l" t="t" r="r" b="b"/>
            <a:pathLst>
              <a:path w="8839200" h="8254">
                <a:moveTo>
                  <a:pt x="0" y="7937"/>
                </a:moveTo>
                <a:lnTo>
                  <a:pt x="8839200" y="7937"/>
                </a:lnTo>
                <a:lnTo>
                  <a:pt x="8839200" y="0"/>
                </a:lnTo>
                <a:lnTo>
                  <a:pt x="0" y="0"/>
                </a:lnTo>
                <a:lnTo>
                  <a:pt x="0" y="7937"/>
                </a:lnTo>
                <a:close/>
              </a:path>
            </a:pathLst>
          </a:custGeom>
          <a:solidFill>
            <a:srgbClr val="C5D1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76400" y="1393957"/>
            <a:ext cx="8839200" cy="4994911"/>
          </a:xfrm>
          <a:custGeom>
            <a:avLst/>
            <a:gdLst/>
            <a:ahLst/>
            <a:cxnLst/>
            <a:rect l="l" t="t" r="r" b="b"/>
            <a:pathLst>
              <a:path w="8839200" h="4994910">
                <a:moveTo>
                  <a:pt x="0" y="4994656"/>
                </a:moveTo>
                <a:lnTo>
                  <a:pt x="8839200" y="4994656"/>
                </a:lnTo>
                <a:lnTo>
                  <a:pt x="8839200" y="0"/>
                </a:lnTo>
                <a:lnTo>
                  <a:pt x="0" y="0"/>
                </a:lnTo>
                <a:lnTo>
                  <a:pt x="0" y="4994656"/>
                </a:lnTo>
                <a:close/>
              </a:path>
            </a:pathLst>
          </a:custGeom>
          <a:solidFill>
            <a:srgbClr val="C5D1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4000" y="6705599"/>
            <a:ext cx="9144000" cy="152400"/>
          </a:xfrm>
          <a:custGeom>
            <a:avLst/>
            <a:gdLst/>
            <a:ahLst/>
            <a:cxnLst/>
            <a:rect l="l" t="t" r="r" b="b"/>
            <a:pathLst>
              <a:path w="9144000" h="152400">
                <a:moveTo>
                  <a:pt x="9144000" y="0"/>
                </a:moveTo>
                <a:lnTo>
                  <a:pt x="0" y="0"/>
                </a:lnTo>
                <a:lnTo>
                  <a:pt x="0" y="152400"/>
                </a:lnTo>
                <a:lnTo>
                  <a:pt x="9144000" y="1524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1524000" y="0"/>
            <a:ext cx="9144000" cy="6858000"/>
            <a:chOff x="0" y="0"/>
            <a:chExt cx="9144000" cy="6858000"/>
          </a:xfrm>
        </p:grpSpPr>
        <p:sp>
          <p:nvSpPr>
            <p:cNvPr id="6" name="object 6"/>
            <p:cNvSpPr/>
            <p:nvPr/>
          </p:nvSpPr>
          <p:spPr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l" t="t" r="r" b="b"/>
              <a:pathLst>
                <a:path w="9144000" h="6858000">
                  <a:moveTo>
                    <a:pt x="9144000" y="0"/>
                  </a:moveTo>
                  <a:lnTo>
                    <a:pt x="8991600" y="0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1393952"/>
                  </a:lnTo>
                  <a:lnTo>
                    <a:pt x="0" y="6858000"/>
                  </a:lnTo>
                  <a:lnTo>
                    <a:pt x="152400" y="6858000"/>
                  </a:lnTo>
                  <a:lnTo>
                    <a:pt x="152400" y="1393952"/>
                  </a:lnTo>
                  <a:lnTo>
                    <a:pt x="8991600" y="1393952"/>
                  </a:lnTo>
                  <a:lnTo>
                    <a:pt x="8991600" y="6858000"/>
                  </a:lnTo>
                  <a:lnTo>
                    <a:pt x="9144000" y="6858000"/>
                  </a:lnTo>
                  <a:lnTo>
                    <a:pt x="9144000" y="139395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9352" y="6388608"/>
              <a:ext cx="8832850" cy="309245"/>
            </a:xfrm>
            <a:custGeom>
              <a:avLst/>
              <a:gdLst/>
              <a:ahLst/>
              <a:cxnLst/>
              <a:rect l="l" t="t" r="r" b="b"/>
              <a:pathLst>
                <a:path w="8832850" h="309245">
                  <a:moveTo>
                    <a:pt x="8832723" y="0"/>
                  </a:moveTo>
                  <a:lnTo>
                    <a:pt x="0" y="0"/>
                  </a:lnTo>
                  <a:lnTo>
                    <a:pt x="0" y="309054"/>
                  </a:lnTo>
                  <a:lnTo>
                    <a:pt x="8832723" y="309054"/>
                  </a:lnTo>
                  <a:lnTo>
                    <a:pt x="8832723" y="0"/>
                  </a:lnTo>
                  <a:close/>
                </a:path>
              </a:pathLst>
            </a:custGeom>
            <a:solidFill>
              <a:srgbClr val="8AAC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2400" y="155447"/>
              <a:ext cx="8832850" cy="6546850"/>
            </a:xfrm>
            <a:custGeom>
              <a:avLst/>
              <a:gdLst/>
              <a:ahLst/>
              <a:cxnLst/>
              <a:rect l="l" t="t" r="r" b="b"/>
              <a:pathLst>
                <a:path w="8832850" h="6546850">
                  <a:moveTo>
                    <a:pt x="0" y="6546723"/>
                  </a:moveTo>
                  <a:lnTo>
                    <a:pt x="8832723" y="6546723"/>
                  </a:lnTo>
                  <a:lnTo>
                    <a:pt x="8832723" y="0"/>
                  </a:lnTo>
                  <a:lnTo>
                    <a:pt x="0" y="0"/>
                  </a:lnTo>
                  <a:lnTo>
                    <a:pt x="0" y="6546723"/>
                  </a:lnTo>
                  <a:close/>
                </a:path>
              </a:pathLst>
            </a:custGeom>
            <a:ln w="9144">
              <a:solidFill>
                <a:srgbClr val="7996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2400" y="1277111"/>
              <a:ext cx="8832850" cy="0"/>
            </a:xfrm>
            <a:custGeom>
              <a:avLst/>
              <a:gdLst/>
              <a:ahLst/>
              <a:cxnLst/>
              <a:rect l="l" t="t" r="r" b="b"/>
              <a:pathLst>
                <a:path w="8832850">
                  <a:moveTo>
                    <a:pt x="0" y="0"/>
                  </a:moveTo>
                  <a:lnTo>
                    <a:pt x="8832723" y="0"/>
                  </a:lnTo>
                </a:path>
              </a:pathLst>
            </a:custGeom>
            <a:ln w="9144">
              <a:solidFill>
                <a:srgbClr val="79969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67200" y="955547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255397" y="3937"/>
                  </a:lnTo>
                  <a:lnTo>
                    <a:pt x="208407" y="15493"/>
                  </a:lnTo>
                  <a:lnTo>
                    <a:pt x="164719" y="34036"/>
                  </a:lnTo>
                  <a:lnTo>
                    <a:pt x="124840" y="58800"/>
                  </a:lnTo>
                  <a:lnTo>
                    <a:pt x="89280" y="89280"/>
                  </a:lnTo>
                  <a:lnTo>
                    <a:pt x="58800" y="124713"/>
                  </a:lnTo>
                  <a:lnTo>
                    <a:pt x="34036" y="164718"/>
                  </a:lnTo>
                  <a:lnTo>
                    <a:pt x="15494" y="208406"/>
                  </a:lnTo>
                  <a:lnTo>
                    <a:pt x="3937" y="255397"/>
                  </a:lnTo>
                  <a:lnTo>
                    <a:pt x="0" y="304800"/>
                  </a:lnTo>
                  <a:lnTo>
                    <a:pt x="3937" y="354202"/>
                  </a:lnTo>
                  <a:lnTo>
                    <a:pt x="15494" y="401065"/>
                  </a:lnTo>
                  <a:lnTo>
                    <a:pt x="34036" y="444880"/>
                  </a:lnTo>
                  <a:lnTo>
                    <a:pt x="58800" y="484759"/>
                  </a:lnTo>
                  <a:lnTo>
                    <a:pt x="89280" y="520318"/>
                  </a:lnTo>
                  <a:lnTo>
                    <a:pt x="124840" y="550799"/>
                  </a:lnTo>
                  <a:lnTo>
                    <a:pt x="164719" y="575563"/>
                  </a:lnTo>
                  <a:lnTo>
                    <a:pt x="208534" y="594105"/>
                  </a:lnTo>
                  <a:lnTo>
                    <a:pt x="255397" y="605663"/>
                  </a:lnTo>
                  <a:lnTo>
                    <a:pt x="304800" y="609600"/>
                  </a:lnTo>
                  <a:lnTo>
                    <a:pt x="354202" y="605663"/>
                  </a:lnTo>
                  <a:lnTo>
                    <a:pt x="401065" y="594105"/>
                  </a:lnTo>
                  <a:lnTo>
                    <a:pt x="444880" y="575563"/>
                  </a:lnTo>
                  <a:lnTo>
                    <a:pt x="484759" y="550799"/>
                  </a:lnTo>
                  <a:lnTo>
                    <a:pt x="520319" y="520318"/>
                  </a:lnTo>
                  <a:lnTo>
                    <a:pt x="550799" y="484759"/>
                  </a:lnTo>
                  <a:lnTo>
                    <a:pt x="575563" y="444880"/>
                  </a:lnTo>
                  <a:lnTo>
                    <a:pt x="594105" y="401065"/>
                  </a:lnTo>
                  <a:lnTo>
                    <a:pt x="605536" y="354202"/>
                  </a:lnTo>
                  <a:lnTo>
                    <a:pt x="609600" y="304800"/>
                  </a:lnTo>
                  <a:lnTo>
                    <a:pt x="605536" y="255397"/>
                  </a:lnTo>
                  <a:lnTo>
                    <a:pt x="593978" y="208406"/>
                  </a:lnTo>
                  <a:lnTo>
                    <a:pt x="575563" y="164718"/>
                  </a:lnTo>
                  <a:lnTo>
                    <a:pt x="550799" y="124713"/>
                  </a:lnTo>
                  <a:lnTo>
                    <a:pt x="520319" y="89280"/>
                  </a:lnTo>
                  <a:lnTo>
                    <a:pt x="484759" y="58800"/>
                  </a:lnTo>
                  <a:lnTo>
                    <a:pt x="444880" y="34036"/>
                  </a:lnTo>
                  <a:lnTo>
                    <a:pt x="401065" y="15493"/>
                  </a:lnTo>
                  <a:lnTo>
                    <a:pt x="354202" y="3937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335780" y="1025651"/>
              <a:ext cx="472440" cy="471170"/>
            </a:xfrm>
            <a:custGeom>
              <a:avLst/>
              <a:gdLst/>
              <a:ahLst/>
              <a:cxnLst/>
              <a:rect l="l" t="t" r="r" b="b"/>
              <a:pathLst>
                <a:path w="472439" h="471169">
                  <a:moveTo>
                    <a:pt x="438023" y="234823"/>
                  </a:moveTo>
                  <a:lnTo>
                    <a:pt x="437261" y="215773"/>
                  </a:lnTo>
                  <a:lnTo>
                    <a:pt x="429260" y="176403"/>
                  </a:lnTo>
                  <a:lnTo>
                    <a:pt x="421132" y="156768"/>
                  </a:lnTo>
                  <a:lnTo>
                    <a:pt x="421132" y="237363"/>
                  </a:lnTo>
                  <a:lnTo>
                    <a:pt x="420116" y="256413"/>
                  </a:lnTo>
                  <a:lnTo>
                    <a:pt x="406146" y="309753"/>
                  </a:lnTo>
                  <a:lnTo>
                    <a:pt x="378206" y="354203"/>
                  </a:lnTo>
                  <a:lnTo>
                    <a:pt x="338709" y="389636"/>
                  </a:lnTo>
                  <a:lnTo>
                    <a:pt x="272161" y="417576"/>
                  </a:lnTo>
                  <a:lnTo>
                    <a:pt x="234696" y="421386"/>
                  </a:lnTo>
                  <a:lnTo>
                    <a:pt x="215646" y="420116"/>
                  </a:lnTo>
                  <a:lnTo>
                    <a:pt x="162941" y="406146"/>
                  </a:lnTo>
                  <a:lnTo>
                    <a:pt x="117348" y="378206"/>
                  </a:lnTo>
                  <a:lnTo>
                    <a:pt x="81788" y="337693"/>
                  </a:lnTo>
                  <a:lnTo>
                    <a:pt x="58801" y="289433"/>
                  </a:lnTo>
                  <a:lnTo>
                    <a:pt x="50927" y="234823"/>
                  </a:lnTo>
                  <a:lnTo>
                    <a:pt x="51943" y="215773"/>
                  </a:lnTo>
                  <a:lnTo>
                    <a:pt x="65913" y="162433"/>
                  </a:lnTo>
                  <a:lnTo>
                    <a:pt x="93853" y="117983"/>
                  </a:lnTo>
                  <a:lnTo>
                    <a:pt x="133477" y="82550"/>
                  </a:lnTo>
                  <a:lnTo>
                    <a:pt x="182118" y="59690"/>
                  </a:lnTo>
                  <a:lnTo>
                    <a:pt x="237363" y="50800"/>
                  </a:lnTo>
                  <a:lnTo>
                    <a:pt x="256413" y="52070"/>
                  </a:lnTo>
                  <a:lnTo>
                    <a:pt x="340614" y="83820"/>
                  </a:lnTo>
                  <a:lnTo>
                    <a:pt x="379730" y="119253"/>
                  </a:lnTo>
                  <a:lnTo>
                    <a:pt x="407162" y="164973"/>
                  </a:lnTo>
                  <a:lnTo>
                    <a:pt x="420370" y="218313"/>
                  </a:lnTo>
                  <a:lnTo>
                    <a:pt x="421132" y="237363"/>
                  </a:lnTo>
                  <a:lnTo>
                    <a:pt x="421132" y="156768"/>
                  </a:lnTo>
                  <a:lnTo>
                    <a:pt x="392303" y="107950"/>
                  </a:lnTo>
                  <a:lnTo>
                    <a:pt x="364998" y="81280"/>
                  </a:lnTo>
                  <a:lnTo>
                    <a:pt x="332867" y="58420"/>
                  </a:lnTo>
                  <a:lnTo>
                    <a:pt x="296545" y="43180"/>
                  </a:lnTo>
                  <a:lnTo>
                    <a:pt x="257175" y="35560"/>
                  </a:lnTo>
                  <a:lnTo>
                    <a:pt x="236347" y="34290"/>
                  </a:lnTo>
                  <a:lnTo>
                    <a:pt x="195707" y="38100"/>
                  </a:lnTo>
                  <a:lnTo>
                    <a:pt x="157861" y="49530"/>
                  </a:lnTo>
                  <a:lnTo>
                    <a:pt x="123317" y="68580"/>
                  </a:lnTo>
                  <a:lnTo>
                    <a:pt x="93345" y="92710"/>
                  </a:lnTo>
                  <a:lnTo>
                    <a:pt x="68707" y="123063"/>
                  </a:lnTo>
                  <a:lnTo>
                    <a:pt x="50038" y="157353"/>
                  </a:lnTo>
                  <a:lnTo>
                    <a:pt x="38100" y="195453"/>
                  </a:lnTo>
                  <a:lnTo>
                    <a:pt x="34036" y="234823"/>
                  </a:lnTo>
                  <a:lnTo>
                    <a:pt x="34798" y="256413"/>
                  </a:lnTo>
                  <a:lnTo>
                    <a:pt x="42799" y="295783"/>
                  </a:lnTo>
                  <a:lnTo>
                    <a:pt x="58166" y="331343"/>
                  </a:lnTo>
                  <a:lnTo>
                    <a:pt x="79756" y="364236"/>
                  </a:lnTo>
                  <a:lnTo>
                    <a:pt x="107188" y="390906"/>
                  </a:lnTo>
                  <a:lnTo>
                    <a:pt x="139319" y="413766"/>
                  </a:lnTo>
                  <a:lnTo>
                    <a:pt x="175641" y="429006"/>
                  </a:lnTo>
                  <a:lnTo>
                    <a:pt x="214884" y="436626"/>
                  </a:lnTo>
                  <a:lnTo>
                    <a:pt x="235585" y="437896"/>
                  </a:lnTo>
                  <a:lnTo>
                    <a:pt x="256286" y="436626"/>
                  </a:lnTo>
                  <a:lnTo>
                    <a:pt x="295783" y="429006"/>
                  </a:lnTo>
                  <a:lnTo>
                    <a:pt x="364363" y="392176"/>
                  </a:lnTo>
                  <a:lnTo>
                    <a:pt x="391795" y="364236"/>
                  </a:lnTo>
                  <a:lnTo>
                    <a:pt x="413512" y="332613"/>
                  </a:lnTo>
                  <a:lnTo>
                    <a:pt x="429006" y="297053"/>
                  </a:lnTo>
                  <a:lnTo>
                    <a:pt x="437134" y="257683"/>
                  </a:lnTo>
                  <a:lnTo>
                    <a:pt x="438023" y="234823"/>
                  </a:lnTo>
                  <a:close/>
                </a:path>
                <a:path w="472439" h="471169">
                  <a:moveTo>
                    <a:pt x="472059" y="234823"/>
                  </a:moveTo>
                  <a:lnTo>
                    <a:pt x="470662" y="210693"/>
                  </a:lnTo>
                  <a:lnTo>
                    <a:pt x="461137" y="164973"/>
                  </a:lnTo>
                  <a:lnTo>
                    <a:pt x="455041" y="150914"/>
                  </a:lnTo>
                  <a:lnTo>
                    <a:pt x="455041" y="234823"/>
                  </a:lnTo>
                  <a:lnTo>
                    <a:pt x="455041" y="237363"/>
                  </a:lnTo>
                  <a:lnTo>
                    <a:pt x="450723" y="279273"/>
                  </a:lnTo>
                  <a:lnTo>
                    <a:pt x="438150" y="321183"/>
                  </a:lnTo>
                  <a:lnTo>
                    <a:pt x="417830" y="357886"/>
                  </a:lnTo>
                  <a:lnTo>
                    <a:pt x="391287" y="390906"/>
                  </a:lnTo>
                  <a:lnTo>
                    <a:pt x="358902" y="417576"/>
                  </a:lnTo>
                  <a:lnTo>
                    <a:pt x="321691" y="437896"/>
                  </a:lnTo>
                  <a:lnTo>
                    <a:pt x="280543" y="450596"/>
                  </a:lnTo>
                  <a:lnTo>
                    <a:pt x="236347" y="454406"/>
                  </a:lnTo>
                  <a:lnTo>
                    <a:pt x="213995" y="453136"/>
                  </a:lnTo>
                  <a:lnTo>
                    <a:pt x="171323" y="445516"/>
                  </a:lnTo>
                  <a:lnTo>
                    <a:pt x="131953" y="429006"/>
                  </a:lnTo>
                  <a:lnTo>
                    <a:pt x="97028" y="404876"/>
                  </a:lnTo>
                  <a:lnTo>
                    <a:pt x="67310" y="375666"/>
                  </a:lnTo>
                  <a:lnTo>
                    <a:pt x="43561" y="340233"/>
                  </a:lnTo>
                  <a:lnTo>
                    <a:pt x="26924" y="302133"/>
                  </a:lnTo>
                  <a:lnTo>
                    <a:pt x="18034" y="258953"/>
                  </a:lnTo>
                  <a:lnTo>
                    <a:pt x="17018" y="234823"/>
                  </a:lnTo>
                  <a:lnTo>
                    <a:pt x="21336" y="192913"/>
                  </a:lnTo>
                  <a:lnTo>
                    <a:pt x="34036" y="151003"/>
                  </a:lnTo>
                  <a:lnTo>
                    <a:pt x="54229" y="114300"/>
                  </a:lnTo>
                  <a:lnTo>
                    <a:pt x="80899" y="81280"/>
                  </a:lnTo>
                  <a:lnTo>
                    <a:pt x="113284" y="54610"/>
                  </a:lnTo>
                  <a:lnTo>
                    <a:pt x="150495" y="34290"/>
                  </a:lnTo>
                  <a:lnTo>
                    <a:pt x="191516" y="21590"/>
                  </a:lnTo>
                  <a:lnTo>
                    <a:pt x="235585" y="17780"/>
                  </a:lnTo>
                  <a:lnTo>
                    <a:pt x="258064" y="19050"/>
                  </a:lnTo>
                  <a:lnTo>
                    <a:pt x="320929" y="34290"/>
                  </a:lnTo>
                  <a:lnTo>
                    <a:pt x="358267" y="54610"/>
                  </a:lnTo>
                  <a:lnTo>
                    <a:pt x="390652" y="81280"/>
                  </a:lnTo>
                  <a:lnTo>
                    <a:pt x="417449" y="113030"/>
                  </a:lnTo>
                  <a:lnTo>
                    <a:pt x="437769" y="151003"/>
                  </a:lnTo>
                  <a:lnTo>
                    <a:pt x="450596" y="191643"/>
                  </a:lnTo>
                  <a:lnTo>
                    <a:pt x="455041" y="234823"/>
                  </a:lnTo>
                  <a:lnTo>
                    <a:pt x="455041" y="150914"/>
                  </a:lnTo>
                  <a:lnTo>
                    <a:pt x="417322" y="85090"/>
                  </a:lnTo>
                  <a:lnTo>
                    <a:pt x="385191" y="53340"/>
                  </a:lnTo>
                  <a:lnTo>
                    <a:pt x="347599" y="27940"/>
                  </a:lnTo>
                  <a:lnTo>
                    <a:pt x="304927" y="10160"/>
                  </a:lnTo>
                  <a:lnTo>
                    <a:pt x="258826" y="1270"/>
                  </a:lnTo>
                  <a:lnTo>
                    <a:pt x="234696" y="0"/>
                  </a:lnTo>
                  <a:lnTo>
                    <a:pt x="187325" y="5080"/>
                  </a:lnTo>
                  <a:lnTo>
                    <a:pt x="143129" y="19050"/>
                  </a:lnTo>
                  <a:lnTo>
                    <a:pt x="103124" y="41910"/>
                  </a:lnTo>
                  <a:lnTo>
                    <a:pt x="68453" y="69850"/>
                  </a:lnTo>
                  <a:lnTo>
                    <a:pt x="39624" y="105410"/>
                  </a:lnTo>
                  <a:lnTo>
                    <a:pt x="18161" y="145923"/>
                  </a:lnTo>
                  <a:lnTo>
                    <a:pt x="4572" y="190373"/>
                  </a:lnTo>
                  <a:lnTo>
                    <a:pt x="0" y="237363"/>
                  </a:lnTo>
                  <a:lnTo>
                    <a:pt x="1397" y="261493"/>
                  </a:lnTo>
                  <a:lnTo>
                    <a:pt x="11049" y="307213"/>
                  </a:lnTo>
                  <a:lnTo>
                    <a:pt x="29083" y="349123"/>
                  </a:lnTo>
                  <a:lnTo>
                    <a:pt x="54737" y="387096"/>
                  </a:lnTo>
                  <a:lnTo>
                    <a:pt x="86868" y="418846"/>
                  </a:lnTo>
                  <a:lnTo>
                    <a:pt x="124587" y="444246"/>
                  </a:lnTo>
                  <a:lnTo>
                    <a:pt x="167132" y="462026"/>
                  </a:lnTo>
                  <a:lnTo>
                    <a:pt x="213233" y="470916"/>
                  </a:lnTo>
                  <a:lnTo>
                    <a:pt x="261493" y="470916"/>
                  </a:lnTo>
                  <a:lnTo>
                    <a:pt x="307467" y="460756"/>
                  </a:lnTo>
                  <a:lnTo>
                    <a:pt x="369062" y="430276"/>
                  </a:lnTo>
                  <a:lnTo>
                    <a:pt x="403860" y="401066"/>
                  </a:lnTo>
                  <a:lnTo>
                    <a:pt x="432435" y="366776"/>
                  </a:lnTo>
                  <a:lnTo>
                    <a:pt x="454025" y="326263"/>
                  </a:lnTo>
                  <a:lnTo>
                    <a:pt x="467487" y="281813"/>
                  </a:lnTo>
                  <a:lnTo>
                    <a:pt x="472059" y="234823"/>
                  </a:lnTo>
                  <a:close/>
                </a:path>
              </a:pathLst>
            </a:custGeom>
            <a:solidFill>
              <a:srgbClr val="799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5057903" y="353009"/>
            <a:ext cx="2069464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spc="-20" dirty="0"/>
              <a:t>Automata</a:t>
            </a:r>
            <a:endParaRPr sz="3600"/>
          </a:p>
        </p:txBody>
      </p:sp>
      <p:sp>
        <p:nvSpPr>
          <p:cNvPr id="13" name="object 13"/>
          <p:cNvSpPr txBox="1"/>
          <p:nvPr/>
        </p:nvSpPr>
        <p:spPr>
          <a:xfrm>
            <a:off x="1904195" y="1101600"/>
            <a:ext cx="7934959" cy="4056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85128" algn="ctr">
              <a:spcBef>
                <a:spcPts val="95"/>
              </a:spcBef>
            </a:pPr>
            <a:r>
              <a:rPr sz="1600" spc="-25" dirty="0">
                <a:solidFill>
                  <a:srgbClr val="799699"/>
                </a:solidFill>
                <a:latin typeface="Georgia"/>
                <a:cs typeface="Georgia"/>
              </a:rPr>
              <a:t>38</a:t>
            </a:r>
            <a:endParaRPr sz="1600">
              <a:latin typeface="Georgia"/>
              <a:cs typeface="Georgia"/>
            </a:endParaRPr>
          </a:p>
          <a:p>
            <a:pPr>
              <a:spcBef>
                <a:spcPts val="175"/>
              </a:spcBef>
            </a:pPr>
            <a:endParaRPr sz="1600">
              <a:latin typeface="Georgia"/>
              <a:cs typeface="Georgia"/>
            </a:endParaRPr>
          </a:p>
          <a:p>
            <a:pPr marL="299078" indent="-286378">
              <a:spcBef>
                <a:spcPts val="5"/>
              </a:spcBef>
              <a:buSzPct val="83333"/>
              <a:buFont typeface="Wingdings"/>
              <a:buChar char=""/>
              <a:tabLst>
                <a:tab pos="299078" algn="l"/>
              </a:tabLst>
            </a:pPr>
            <a:r>
              <a:rPr sz="1500" spc="-11" dirty="0">
                <a:latin typeface="Cambria"/>
                <a:cs typeface="Cambria"/>
              </a:rPr>
              <a:t>Input</a:t>
            </a:r>
            <a:r>
              <a:rPr sz="1500" spc="-55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file:</a:t>
            </a:r>
            <a:r>
              <a:rPr sz="1500" spc="-45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is</a:t>
            </a:r>
            <a:r>
              <a:rPr sz="1500" spc="-35" dirty="0">
                <a:latin typeface="Cambria"/>
                <a:cs typeface="Cambria"/>
              </a:rPr>
              <a:t> </a:t>
            </a:r>
            <a:r>
              <a:rPr sz="1500" spc="-11" dirty="0">
                <a:latin typeface="Cambria"/>
                <a:cs typeface="Cambria"/>
              </a:rPr>
              <a:t>divided</a:t>
            </a:r>
            <a:r>
              <a:rPr sz="1500" spc="-40" dirty="0">
                <a:latin typeface="Cambria"/>
                <a:cs typeface="Cambria"/>
              </a:rPr>
              <a:t> </a:t>
            </a:r>
            <a:r>
              <a:rPr sz="1500" spc="-11" dirty="0">
                <a:latin typeface="Cambria"/>
                <a:cs typeface="Cambria"/>
              </a:rPr>
              <a:t>into</a:t>
            </a:r>
            <a:r>
              <a:rPr sz="1500" spc="-65" dirty="0">
                <a:latin typeface="Cambria"/>
                <a:cs typeface="Cambria"/>
              </a:rPr>
              <a:t> </a:t>
            </a:r>
            <a:r>
              <a:rPr sz="1500" spc="-11" dirty="0">
                <a:latin typeface="Cambria"/>
                <a:cs typeface="Cambria"/>
              </a:rPr>
              <a:t>squares.</a:t>
            </a:r>
            <a:endParaRPr sz="1500">
              <a:latin typeface="Cambria"/>
              <a:cs typeface="Cambria"/>
            </a:endParaRPr>
          </a:p>
          <a:p>
            <a:pPr>
              <a:spcBef>
                <a:spcPts val="640"/>
              </a:spcBef>
              <a:buFont typeface="Wingdings"/>
              <a:buChar char=""/>
            </a:pPr>
            <a:endParaRPr sz="1500">
              <a:latin typeface="Cambria"/>
              <a:cs typeface="Cambria"/>
            </a:endParaRPr>
          </a:p>
          <a:p>
            <a:pPr marL="299078" indent="-286378">
              <a:buSzPct val="83333"/>
              <a:buFont typeface="Wingdings"/>
              <a:buChar char=""/>
              <a:tabLst>
                <a:tab pos="299078" algn="l"/>
              </a:tabLst>
            </a:pPr>
            <a:r>
              <a:rPr sz="1500" spc="-11" dirty="0">
                <a:latin typeface="Cambria"/>
                <a:cs typeface="Cambria"/>
              </a:rPr>
              <a:t>Input</a:t>
            </a:r>
            <a:r>
              <a:rPr sz="1500" spc="-55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is</a:t>
            </a:r>
            <a:r>
              <a:rPr sz="1500" spc="-25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a</a:t>
            </a:r>
            <a:r>
              <a:rPr sz="1500" spc="-25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string</a:t>
            </a:r>
            <a:r>
              <a:rPr sz="1500" spc="-5" dirty="0">
                <a:latin typeface="Cambria"/>
                <a:cs typeface="Cambria"/>
              </a:rPr>
              <a:t> </a:t>
            </a:r>
            <a:r>
              <a:rPr sz="1500" spc="-20" dirty="0">
                <a:latin typeface="Cambria"/>
                <a:cs typeface="Cambria"/>
              </a:rPr>
              <a:t>over </a:t>
            </a:r>
            <a:r>
              <a:rPr sz="1500" dirty="0">
                <a:latin typeface="Cambria"/>
                <a:cs typeface="Cambria"/>
              </a:rPr>
              <a:t>a</a:t>
            </a:r>
            <a:r>
              <a:rPr sz="1500" spc="-25" dirty="0">
                <a:latin typeface="Cambria"/>
                <a:cs typeface="Cambria"/>
              </a:rPr>
              <a:t> given</a:t>
            </a:r>
            <a:r>
              <a:rPr sz="1500" spc="-115" dirty="0">
                <a:latin typeface="Cambria"/>
                <a:cs typeface="Cambria"/>
              </a:rPr>
              <a:t> </a:t>
            </a:r>
            <a:r>
              <a:rPr sz="1500" spc="-11" dirty="0">
                <a:latin typeface="Cambria"/>
                <a:cs typeface="Cambria"/>
              </a:rPr>
              <a:t>alphabet.</a:t>
            </a:r>
            <a:endParaRPr sz="1500">
              <a:latin typeface="Cambria"/>
              <a:cs typeface="Cambria"/>
            </a:endParaRPr>
          </a:p>
          <a:p>
            <a:pPr marL="299078" indent="-286378">
              <a:spcBef>
                <a:spcPts val="1680"/>
              </a:spcBef>
              <a:buSzPct val="83333"/>
              <a:buFont typeface="Wingdings"/>
              <a:buChar char=""/>
              <a:tabLst>
                <a:tab pos="299078" algn="l"/>
              </a:tabLst>
            </a:pPr>
            <a:r>
              <a:rPr sz="1500" dirty="0">
                <a:latin typeface="Cambria"/>
                <a:cs typeface="Cambria"/>
              </a:rPr>
              <a:t>Each</a:t>
            </a:r>
            <a:r>
              <a:rPr sz="1500" spc="-71" dirty="0">
                <a:latin typeface="Cambria"/>
                <a:cs typeface="Cambria"/>
              </a:rPr>
              <a:t> </a:t>
            </a:r>
            <a:r>
              <a:rPr sz="1500" spc="-11" dirty="0">
                <a:latin typeface="Cambria"/>
                <a:cs typeface="Cambria"/>
              </a:rPr>
              <a:t>input</a:t>
            </a:r>
            <a:r>
              <a:rPr sz="1500" spc="-71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square</a:t>
            </a:r>
            <a:r>
              <a:rPr sz="1500" spc="-35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holds</a:t>
            </a:r>
            <a:r>
              <a:rPr sz="1500" spc="-25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a</a:t>
            </a:r>
            <a:r>
              <a:rPr sz="1500" spc="-35" dirty="0">
                <a:latin typeface="Cambria"/>
                <a:cs typeface="Cambria"/>
              </a:rPr>
              <a:t> </a:t>
            </a:r>
            <a:r>
              <a:rPr sz="1500" spc="-11" dirty="0">
                <a:latin typeface="Cambria"/>
                <a:cs typeface="Cambria"/>
              </a:rPr>
              <a:t>symbol.</a:t>
            </a:r>
            <a:endParaRPr sz="1500">
              <a:latin typeface="Cambria"/>
              <a:cs typeface="Cambria"/>
            </a:endParaRPr>
          </a:p>
          <a:p>
            <a:pPr>
              <a:spcBef>
                <a:spcPts val="340"/>
              </a:spcBef>
              <a:buFont typeface="Wingdings"/>
              <a:buChar char=""/>
            </a:pPr>
            <a:endParaRPr sz="1500">
              <a:latin typeface="Cambria"/>
              <a:cs typeface="Cambria"/>
            </a:endParaRPr>
          </a:p>
          <a:p>
            <a:pPr marL="299078" indent="-286378">
              <a:spcBef>
                <a:spcPts val="5"/>
              </a:spcBef>
              <a:buSzPct val="83333"/>
              <a:buFont typeface="Wingdings"/>
              <a:buChar char=""/>
              <a:tabLst>
                <a:tab pos="299078" algn="l"/>
              </a:tabLst>
            </a:pPr>
            <a:r>
              <a:rPr sz="1500" dirty="0">
                <a:latin typeface="Cambria"/>
                <a:cs typeface="Cambria"/>
              </a:rPr>
              <a:t>The</a:t>
            </a:r>
            <a:r>
              <a:rPr sz="1500" spc="-60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symbols</a:t>
            </a:r>
            <a:r>
              <a:rPr sz="1500" spc="-40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are</a:t>
            </a:r>
            <a:r>
              <a:rPr sz="1500" spc="-45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read</a:t>
            </a:r>
            <a:r>
              <a:rPr sz="1500" spc="-51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from</a:t>
            </a:r>
            <a:r>
              <a:rPr sz="1500" spc="-60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left</a:t>
            </a:r>
            <a:r>
              <a:rPr sz="1500" spc="-20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to</a:t>
            </a:r>
            <a:r>
              <a:rPr sz="1500" spc="-51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right,</a:t>
            </a:r>
            <a:r>
              <a:rPr sz="1500" spc="-55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one</a:t>
            </a:r>
            <a:r>
              <a:rPr sz="1500" spc="-15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at</a:t>
            </a:r>
            <a:r>
              <a:rPr sz="1500" spc="-51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a</a:t>
            </a:r>
            <a:r>
              <a:rPr sz="1500" spc="-55" dirty="0">
                <a:latin typeface="Cambria"/>
                <a:cs typeface="Cambria"/>
              </a:rPr>
              <a:t> </a:t>
            </a:r>
            <a:r>
              <a:rPr sz="1500" spc="-11" dirty="0">
                <a:latin typeface="Cambria"/>
                <a:cs typeface="Cambria"/>
              </a:rPr>
              <a:t>time.</a:t>
            </a:r>
            <a:endParaRPr sz="1500">
              <a:latin typeface="Cambria"/>
              <a:cs typeface="Cambria"/>
            </a:endParaRPr>
          </a:p>
          <a:p>
            <a:pPr>
              <a:spcBef>
                <a:spcPts val="640"/>
              </a:spcBef>
              <a:buFont typeface="Wingdings"/>
              <a:buChar char=""/>
            </a:pPr>
            <a:endParaRPr sz="1500">
              <a:latin typeface="Cambria"/>
              <a:cs typeface="Cambria"/>
            </a:endParaRPr>
          </a:p>
          <a:p>
            <a:pPr marL="299078" indent="-286378">
              <a:buSzPct val="83333"/>
              <a:buFont typeface="Wingdings"/>
              <a:buChar char=""/>
              <a:tabLst>
                <a:tab pos="299078" algn="l"/>
              </a:tabLst>
            </a:pPr>
            <a:r>
              <a:rPr sz="1500" dirty="0">
                <a:latin typeface="Cambria"/>
                <a:cs typeface="Cambria"/>
              </a:rPr>
              <a:t>The</a:t>
            </a:r>
            <a:r>
              <a:rPr sz="1500" spc="-45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end</a:t>
            </a:r>
            <a:r>
              <a:rPr sz="1500" spc="-35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of</a:t>
            </a:r>
            <a:r>
              <a:rPr sz="1500" spc="-51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the</a:t>
            </a:r>
            <a:r>
              <a:rPr sz="1500" spc="-35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input</a:t>
            </a:r>
            <a:r>
              <a:rPr sz="1500" spc="-45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string</a:t>
            </a:r>
            <a:r>
              <a:rPr sz="1500" spc="-45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can</a:t>
            </a:r>
            <a:r>
              <a:rPr sz="1500" spc="-45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be</a:t>
            </a:r>
            <a:r>
              <a:rPr sz="1500" spc="-11" dirty="0">
                <a:latin typeface="Cambria"/>
                <a:cs typeface="Cambria"/>
              </a:rPr>
              <a:t> detected.</a:t>
            </a:r>
            <a:endParaRPr sz="1500">
              <a:latin typeface="Cambria"/>
              <a:cs typeface="Cambria"/>
            </a:endParaRPr>
          </a:p>
          <a:p>
            <a:pPr marL="299078" indent="-286378">
              <a:spcBef>
                <a:spcPts val="1680"/>
              </a:spcBef>
              <a:buSzPct val="83333"/>
              <a:buFont typeface="Wingdings"/>
              <a:buChar char=""/>
              <a:tabLst>
                <a:tab pos="299078" algn="l"/>
              </a:tabLst>
            </a:pPr>
            <a:r>
              <a:rPr sz="1500" spc="-11" dirty="0">
                <a:latin typeface="Cambria"/>
                <a:cs typeface="Cambria"/>
              </a:rPr>
              <a:t>Storage:</a:t>
            </a:r>
            <a:r>
              <a:rPr sz="1500" spc="-25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consists</a:t>
            </a:r>
            <a:r>
              <a:rPr sz="1500" spc="-40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of</a:t>
            </a:r>
            <a:r>
              <a:rPr sz="1500" spc="-11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an</a:t>
            </a:r>
            <a:r>
              <a:rPr sz="1500" spc="-40" dirty="0">
                <a:latin typeface="Cambria"/>
                <a:cs typeface="Cambria"/>
              </a:rPr>
              <a:t> </a:t>
            </a:r>
            <a:r>
              <a:rPr sz="1500" spc="-11" dirty="0">
                <a:latin typeface="Cambria"/>
                <a:cs typeface="Cambria"/>
              </a:rPr>
              <a:t>unlimited</a:t>
            </a:r>
            <a:r>
              <a:rPr sz="1500" spc="-51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number</a:t>
            </a:r>
            <a:r>
              <a:rPr sz="1500" spc="-40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of</a:t>
            </a:r>
            <a:r>
              <a:rPr sz="1500" spc="-35" dirty="0">
                <a:latin typeface="Cambria"/>
                <a:cs typeface="Cambria"/>
              </a:rPr>
              <a:t> </a:t>
            </a:r>
            <a:r>
              <a:rPr sz="1500" spc="-11" dirty="0">
                <a:latin typeface="Cambria"/>
                <a:cs typeface="Cambria"/>
              </a:rPr>
              <a:t>cells.</a:t>
            </a:r>
            <a:endParaRPr sz="1500">
              <a:latin typeface="Cambria"/>
              <a:cs typeface="Cambria"/>
            </a:endParaRPr>
          </a:p>
          <a:p>
            <a:pPr marL="299078" indent="-286378">
              <a:spcBef>
                <a:spcPts val="1395"/>
              </a:spcBef>
              <a:buSzPct val="83333"/>
              <a:buFont typeface="Wingdings"/>
              <a:buChar char=""/>
              <a:tabLst>
                <a:tab pos="299078" algn="l"/>
              </a:tabLst>
            </a:pPr>
            <a:r>
              <a:rPr sz="1500" dirty="0">
                <a:latin typeface="Cambria"/>
                <a:cs typeface="Cambria"/>
              </a:rPr>
              <a:t>Each</a:t>
            </a:r>
            <a:r>
              <a:rPr sz="1500" spc="-65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cell</a:t>
            </a:r>
            <a:r>
              <a:rPr sz="1500" spc="-11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can</a:t>
            </a:r>
            <a:r>
              <a:rPr sz="1500" spc="-31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hold a</a:t>
            </a:r>
            <a:r>
              <a:rPr sz="1500" spc="-31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symbol</a:t>
            </a:r>
            <a:r>
              <a:rPr sz="1500" spc="-31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from</a:t>
            </a:r>
            <a:r>
              <a:rPr sz="1500" spc="-45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an</a:t>
            </a:r>
            <a:r>
              <a:rPr sz="1500" spc="-35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alphabet</a:t>
            </a:r>
            <a:r>
              <a:rPr sz="1500" spc="-25" dirty="0">
                <a:latin typeface="Cambria"/>
                <a:cs typeface="Cambria"/>
              </a:rPr>
              <a:t> </a:t>
            </a:r>
            <a:r>
              <a:rPr sz="1500" spc="-11" dirty="0">
                <a:latin typeface="Cambria"/>
                <a:cs typeface="Cambria"/>
              </a:rPr>
              <a:t>(which</a:t>
            </a:r>
            <a:r>
              <a:rPr sz="1500" spc="-85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can</a:t>
            </a:r>
            <a:r>
              <a:rPr sz="1500" spc="-31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be</a:t>
            </a:r>
            <a:r>
              <a:rPr sz="1500" spc="-25" dirty="0">
                <a:latin typeface="Cambria"/>
                <a:cs typeface="Cambria"/>
              </a:rPr>
              <a:t> </a:t>
            </a:r>
            <a:r>
              <a:rPr sz="1500" spc="-11" dirty="0">
                <a:latin typeface="Cambria"/>
                <a:cs typeface="Cambria"/>
              </a:rPr>
              <a:t>different</a:t>
            </a:r>
            <a:r>
              <a:rPr sz="1500" spc="-40" dirty="0">
                <a:latin typeface="Cambria"/>
                <a:cs typeface="Cambria"/>
              </a:rPr>
              <a:t> </a:t>
            </a:r>
            <a:r>
              <a:rPr sz="1500" spc="-11" dirty="0">
                <a:latin typeface="Cambria"/>
                <a:cs typeface="Cambria"/>
              </a:rPr>
              <a:t>from</a:t>
            </a:r>
            <a:r>
              <a:rPr sz="1500" spc="-65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the</a:t>
            </a:r>
            <a:r>
              <a:rPr sz="1500" spc="-25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input</a:t>
            </a:r>
            <a:r>
              <a:rPr sz="1500" spc="-55" dirty="0">
                <a:latin typeface="Cambria"/>
                <a:cs typeface="Cambria"/>
              </a:rPr>
              <a:t> </a:t>
            </a:r>
            <a:r>
              <a:rPr sz="1500" spc="-11" dirty="0">
                <a:latin typeface="Cambria"/>
                <a:cs typeface="Cambria"/>
              </a:rPr>
              <a:t>alphabet).</a:t>
            </a:r>
            <a:endParaRPr sz="1500">
              <a:latin typeface="Cambria"/>
              <a:cs typeface="Cambria"/>
            </a:endParaRPr>
          </a:p>
          <a:p>
            <a:pPr marL="299078" indent="-286378">
              <a:spcBef>
                <a:spcPts val="1405"/>
              </a:spcBef>
              <a:buSzPct val="83333"/>
              <a:buFont typeface="Wingdings"/>
              <a:buChar char=""/>
              <a:tabLst>
                <a:tab pos="299078" algn="l"/>
              </a:tabLst>
            </a:pPr>
            <a:r>
              <a:rPr sz="1500" dirty="0">
                <a:latin typeface="Cambria"/>
                <a:cs typeface="Cambria"/>
              </a:rPr>
              <a:t>The</a:t>
            </a:r>
            <a:r>
              <a:rPr sz="1500" spc="-45" dirty="0">
                <a:latin typeface="Cambria"/>
                <a:cs typeface="Cambria"/>
              </a:rPr>
              <a:t> </a:t>
            </a:r>
            <a:r>
              <a:rPr sz="1500" spc="-11" dirty="0">
                <a:latin typeface="Cambria"/>
                <a:cs typeface="Cambria"/>
              </a:rPr>
              <a:t>contents</a:t>
            </a:r>
            <a:r>
              <a:rPr sz="1500" spc="-45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of</a:t>
            </a:r>
            <a:r>
              <a:rPr sz="1500" spc="-20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the</a:t>
            </a:r>
            <a:r>
              <a:rPr sz="1500" spc="-35" dirty="0">
                <a:latin typeface="Cambria"/>
                <a:cs typeface="Cambria"/>
              </a:rPr>
              <a:t> </a:t>
            </a:r>
            <a:r>
              <a:rPr sz="1500" spc="-11" dirty="0">
                <a:latin typeface="Cambria"/>
                <a:cs typeface="Cambria"/>
              </a:rPr>
              <a:t>storage</a:t>
            </a:r>
            <a:r>
              <a:rPr sz="1500" spc="-51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cells</a:t>
            </a:r>
            <a:r>
              <a:rPr sz="1500" spc="-15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can</a:t>
            </a:r>
            <a:r>
              <a:rPr sz="1500" spc="-25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be</a:t>
            </a:r>
            <a:r>
              <a:rPr sz="1500" spc="-35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read</a:t>
            </a:r>
            <a:r>
              <a:rPr sz="1500" spc="-25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and</a:t>
            </a:r>
            <a:r>
              <a:rPr sz="1500" spc="-25" dirty="0">
                <a:latin typeface="Cambria"/>
                <a:cs typeface="Cambria"/>
              </a:rPr>
              <a:t> </a:t>
            </a:r>
            <a:r>
              <a:rPr sz="1500" spc="-11" dirty="0">
                <a:latin typeface="Cambria"/>
                <a:cs typeface="Cambria"/>
              </a:rPr>
              <a:t>changed.</a:t>
            </a:r>
            <a:endParaRPr sz="15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76400" y="6697669"/>
            <a:ext cx="8839200" cy="8255"/>
          </a:xfrm>
          <a:custGeom>
            <a:avLst/>
            <a:gdLst/>
            <a:ahLst/>
            <a:cxnLst/>
            <a:rect l="l" t="t" r="r" b="b"/>
            <a:pathLst>
              <a:path w="8839200" h="8254">
                <a:moveTo>
                  <a:pt x="0" y="7937"/>
                </a:moveTo>
                <a:lnTo>
                  <a:pt x="8839200" y="7937"/>
                </a:lnTo>
                <a:lnTo>
                  <a:pt x="8839200" y="0"/>
                </a:lnTo>
                <a:lnTo>
                  <a:pt x="0" y="0"/>
                </a:lnTo>
                <a:lnTo>
                  <a:pt x="0" y="7937"/>
                </a:lnTo>
                <a:close/>
              </a:path>
            </a:pathLst>
          </a:custGeom>
          <a:solidFill>
            <a:srgbClr val="C5D1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76400" y="1393957"/>
            <a:ext cx="8839200" cy="4994911"/>
          </a:xfrm>
          <a:custGeom>
            <a:avLst/>
            <a:gdLst/>
            <a:ahLst/>
            <a:cxnLst/>
            <a:rect l="l" t="t" r="r" b="b"/>
            <a:pathLst>
              <a:path w="8839200" h="4994910">
                <a:moveTo>
                  <a:pt x="0" y="4994656"/>
                </a:moveTo>
                <a:lnTo>
                  <a:pt x="8839200" y="4994656"/>
                </a:lnTo>
                <a:lnTo>
                  <a:pt x="8839200" y="0"/>
                </a:lnTo>
                <a:lnTo>
                  <a:pt x="0" y="0"/>
                </a:lnTo>
                <a:lnTo>
                  <a:pt x="0" y="4994656"/>
                </a:lnTo>
                <a:close/>
              </a:path>
            </a:pathLst>
          </a:custGeom>
          <a:solidFill>
            <a:srgbClr val="C5D1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4000" y="6705599"/>
            <a:ext cx="9144000" cy="152400"/>
          </a:xfrm>
          <a:custGeom>
            <a:avLst/>
            <a:gdLst/>
            <a:ahLst/>
            <a:cxnLst/>
            <a:rect l="l" t="t" r="r" b="b"/>
            <a:pathLst>
              <a:path w="9144000" h="152400">
                <a:moveTo>
                  <a:pt x="9144000" y="0"/>
                </a:moveTo>
                <a:lnTo>
                  <a:pt x="0" y="0"/>
                </a:lnTo>
                <a:lnTo>
                  <a:pt x="0" y="152400"/>
                </a:lnTo>
                <a:lnTo>
                  <a:pt x="9144000" y="1524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1524000" y="0"/>
            <a:ext cx="9144000" cy="6858000"/>
            <a:chOff x="0" y="0"/>
            <a:chExt cx="9144000" cy="6858000"/>
          </a:xfrm>
        </p:grpSpPr>
        <p:sp>
          <p:nvSpPr>
            <p:cNvPr id="6" name="object 6"/>
            <p:cNvSpPr/>
            <p:nvPr/>
          </p:nvSpPr>
          <p:spPr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l" t="t" r="r" b="b"/>
              <a:pathLst>
                <a:path w="9144000" h="6858000">
                  <a:moveTo>
                    <a:pt x="9144000" y="0"/>
                  </a:moveTo>
                  <a:lnTo>
                    <a:pt x="8991600" y="0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1393952"/>
                  </a:lnTo>
                  <a:lnTo>
                    <a:pt x="0" y="6858000"/>
                  </a:lnTo>
                  <a:lnTo>
                    <a:pt x="152400" y="6858000"/>
                  </a:lnTo>
                  <a:lnTo>
                    <a:pt x="152400" y="1393952"/>
                  </a:lnTo>
                  <a:lnTo>
                    <a:pt x="8991600" y="1393952"/>
                  </a:lnTo>
                  <a:lnTo>
                    <a:pt x="8991600" y="6858000"/>
                  </a:lnTo>
                  <a:lnTo>
                    <a:pt x="9144000" y="6858000"/>
                  </a:lnTo>
                  <a:lnTo>
                    <a:pt x="9144000" y="139395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9352" y="6388608"/>
              <a:ext cx="8832850" cy="309245"/>
            </a:xfrm>
            <a:custGeom>
              <a:avLst/>
              <a:gdLst/>
              <a:ahLst/>
              <a:cxnLst/>
              <a:rect l="l" t="t" r="r" b="b"/>
              <a:pathLst>
                <a:path w="8832850" h="309245">
                  <a:moveTo>
                    <a:pt x="8832723" y="0"/>
                  </a:moveTo>
                  <a:lnTo>
                    <a:pt x="0" y="0"/>
                  </a:lnTo>
                  <a:lnTo>
                    <a:pt x="0" y="309054"/>
                  </a:lnTo>
                  <a:lnTo>
                    <a:pt x="8832723" y="309054"/>
                  </a:lnTo>
                  <a:lnTo>
                    <a:pt x="8832723" y="0"/>
                  </a:lnTo>
                  <a:close/>
                </a:path>
              </a:pathLst>
            </a:custGeom>
            <a:solidFill>
              <a:srgbClr val="8AAC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2400" y="155447"/>
              <a:ext cx="8832850" cy="6546850"/>
            </a:xfrm>
            <a:custGeom>
              <a:avLst/>
              <a:gdLst/>
              <a:ahLst/>
              <a:cxnLst/>
              <a:rect l="l" t="t" r="r" b="b"/>
              <a:pathLst>
                <a:path w="8832850" h="6546850">
                  <a:moveTo>
                    <a:pt x="0" y="6546723"/>
                  </a:moveTo>
                  <a:lnTo>
                    <a:pt x="8832723" y="6546723"/>
                  </a:lnTo>
                  <a:lnTo>
                    <a:pt x="8832723" y="0"/>
                  </a:lnTo>
                  <a:lnTo>
                    <a:pt x="0" y="0"/>
                  </a:lnTo>
                  <a:lnTo>
                    <a:pt x="0" y="6546723"/>
                  </a:lnTo>
                  <a:close/>
                </a:path>
              </a:pathLst>
            </a:custGeom>
            <a:ln w="9144">
              <a:solidFill>
                <a:srgbClr val="7996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2400" y="1277111"/>
              <a:ext cx="8832850" cy="0"/>
            </a:xfrm>
            <a:custGeom>
              <a:avLst/>
              <a:gdLst/>
              <a:ahLst/>
              <a:cxnLst/>
              <a:rect l="l" t="t" r="r" b="b"/>
              <a:pathLst>
                <a:path w="8832850">
                  <a:moveTo>
                    <a:pt x="0" y="0"/>
                  </a:moveTo>
                  <a:lnTo>
                    <a:pt x="8832723" y="0"/>
                  </a:lnTo>
                </a:path>
              </a:pathLst>
            </a:custGeom>
            <a:ln w="9144">
              <a:solidFill>
                <a:srgbClr val="79969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67200" y="955547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255397" y="3937"/>
                  </a:lnTo>
                  <a:lnTo>
                    <a:pt x="208407" y="15493"/>
                  </a:lnTo>
                  <a:lnTo>
                    <a:pt x="164719" y="34036"/>
                  </a:lnTo>
                  <a:lnTo>
                    <a:pt x="124840" y="58800"/>
                  </a:lnTo>
                  <a:lnTo>
                    <a:pt x="89280" y="89280"/>
                  </a:lnTo>
                  <a:lnTo>
                    <a:pt x="58800" y="124713"/>
                  </a:lnTo>
                  <a:lnTo>
                    <a:pt x="34036" y="164718"/>
                  </a:lnTo>
                  <a:lnTo>
                    <a:pt x="15494" y="208406"/>
                  </a:lnTo>
                  <a:lnTo>
                    <a:pt x="3937" y="255397"/>
                  </a:lnTo>
                  <a:lnTo>
                    <a:pt x="0" y="304800"/>
                  </a:lnTo>
                  <a:lnTo>
                    <a:pt x="3937" y="354202"/>
                  </a:lnTo>
                  <a:lnTo>
                    <a:pt x="15494" y="401065"/>
                  </a:lnTo>
                  <a:lnTo>
                    <a:pt x="34036" y="444880"/>
                  </a:lnTo>
                  <a:lnTo>
                    <a:pt x="58800" y="484759"/>
                  </a:lnTo>
                  <a:lnTo>
                    <a:pt x="89280" y="520318"/>
                  </a:lnTo>
                  <a:lnTo>
                    <a:pt x="124840" y="550799"/>
                  </a:lnTo>
                  <a:lnTo>
                    <a:pt x="164719" y="575563"/>
                  </a:lnTo>
                  <a:lnTo>
                    <a:pt x="208534" y="594105"/>
                  </a:lnTo>
                  <a:lnTo>
                    <a:pt x="255397" y="605663"/>
                  </a:lnTo>
                  <a:lnTo>
                    <a:pt x="304800" y="609600"/>
                  </a:lnTo>
                  <a:lnTo>
                    <a:pt x="354202" y="605663"/>
                  </a:lnTo>
                  <a:lnTo>
                    <a:pt x="401065" y="594105"/>
                  </a:lnTo>
                  <a:lnTo>
                    <a:pt x="444880" y="575563"/>
                  </a:lnTo>
                  <a:lnTo>
                    <a:pt x="484759" y="550799"/>
                  </a:lnTo>
                  <a:lnTo>
                    <a:pt x="520319" y="520318"/>
                  </a:lnTo>
                  <a:lnTo>
                    <a:pt x="550799" y="484759"/>
                  </a:lnTo>
                  <a:lnTo>
                    <a:pt x="575563" y="444880"/>
                  </a:lnTo>
                  <a:lnTo>
                    <a:pt x="594105" y="401065"/>
                  </a:lnTo>
                  <a:lnTo>
                    <a:pt x="605536" y="354202"/>
                  </a:lnTo>
                  <a:lnTo>
                    <a:pt x="609600" y="304800"/>
                  </a:lnTo>
                  <a:lnTo>
                    <a:pt x="605536" y="255397"/>
                  </a:lnTo>
                  <a:lnTo>
                    <a:pt x="593978" y="208406"/>
                  </a:lnTo>
                  <a:lnTo>
                    <a:pt x="575563" y="164718"/>
                  </a:lnTo>
                  <a:lnTo>
                    <a:pt x="550799" y="124713"/>
                  </a:lnTo>
                  <a:lnTo>
                    <a:pt x="520319" y="89280"/>
                  </a:lnTo>
                  <a:lnTo>
                    <a:pt x="484759" y="58800"/>
                  </a:lnTo>
                  <a:lnTo>
                    <a:pt x="444880" y="34036"/>
                  </a:lnTo>
                  <a:lnTo>
                    <a:pt x="401065" y="15493"/>
                  </a:lnTo>
                  <a:lnTo>
                    <a:pt x="354202" y="3937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335780" y="1025651"/>
              <a:ext cx="472440" cy="471170"/>
            </a:xfrm>
            <a:custGeom>
              <a:avLst/>
              <a:gdLst/>
              <a:ahLst/>
              <a:cxnLst/>
              <a:rect l="l" t="t" r="r" b="b"/>
              <a:pathLst>
                <a:path w="472439" h="471169">
                  <a:moveTo>
                    <a:pt x="438023" y="234823"/>
                  </a:moveTo>
                  <a:lnTo>
                    <a:pt x="437261" y="215773"/>
                  </a:lnTo>
                  <a:lnTo>
                    <a:pt x="429260" y="176403"/>
                  </a:lnTo>
                  <a:lnTo>
                    <a:pt x="421132" y="156768"/>
                  </a:lnTo>
                  <a:lnTo>
                    <a:pt x="421132" y="237363"/>
                  </a:lnTo>
                  <a:lnTo>
                    <a:pt x="420116" y="256413"/>
                  </a:lnTo>
                  <a:lnTo>
                    <a:pt x="406146" y="309753"/>
                  </a:lnTo>
                  <a:lnTo>
                    <a:pt x="378206" y="354203"/>
                  </a:lnTo>
                  <a:lnTo>
                    <a:pt x="338709" y="389636"/>
                  </a:lnTo>
                  <a:lnTo>
                    <a:pt x="272161" y="417576"/>
                  </a:lnTo>
                  <a:lnTo>
                    <a:pt x="234696" y="421386"/>
                  </a:lnTo>
                  <a:lnTo>
                    <a:pt x="215646" y="420116"/>
                  </a:lnTo>
                  <a:lnTo>
                    <a:pt x="162941" y="406146"/>
                  </a:lnTo>
                  <a:lnTo>
                    <a:pt x="117348" y="378206"/>
                  </a:lnTo>
                  <a:lnTo>
                    <a:pt x="81788" y="337693"/>
                  </a:lnTo>
                  <a:lnTo>
                    <a:pt x="58801" y="289433"/>
                  </a:lnTo>
                  <a:lnTo>
                    <a:pt x="50927" y="234823"/>
                  </a:lnTo>
                  <a:lnTo>
                    <a:pt x="51943" y="215773"/>
                  </a:lnTo>
                  <a:lnTo>
                    <a:pt x="65913" y="162433"/>
                  </a:lnTo>
                  <a:lnTo>
                    <a:pt x="93853" y="117983"/>
                  </a:lnTo>
                  <a:lnTo>
                    <a:pt x="133477" y="82550"/>
                  </a:lnTo>
                  <a:lnTo>
                    <a:pt x="182118" y="59690"/>
                  </a:lnTo>
                  <a:lnTo>
                    <a:pt x="237363" y="50800"/>
                  </a:lnTo>
                  <a:lnTo>
                    <a:pt x="256413" y="52070"/>
                  </a:lnTo>
                  <a:lnTo>
                    <a:pt x="340614" y="83820"/>
                  </a:lnTo>
                  <a:lnTo>
                    <a:pt x="379730" y="119253"/>
                  </a:lnTo>
                  <a:lnTo>
                    <a:pt x="407162" y="164973"/>
                  </a:lnTo>
                  <a:lnTo>
                    <a:pt x="420370" y="218313"/>
                  </a:lnTo>
                  <a:lnTo>
                    <a:pt x="421132" y="237363"/>
                  </a:lnTo>
                  <a:lnTo>
                    <a:pt x="421132" y="156768"/>
                  </a:lnTo>
                  <a:lnTo>
                    <a:pt x="392303" y="107950"/>
                  </a:lnTo>
                  <a:lnTo>
                    <a:pt x="364998" y="81280"/>
                  </a:lnTo>
                  <a:lnTo>
                    <a:pt x="332867" y="58420"/>
                  </a:lnTo>
                  <a:lnTo>
                    <a:pt x="296545" y="43180"/>
                  </a:lnTo>
                  <a:lnTo>
                    <a:pt x="257175" y="35560"/>
                  </a:lnTo>
                  <a:lnTo>
                    <a:pt x="236347" y="34290"/>
                  </a:lnTo>
                  <a:lnTo>
                    <a:pt x="195707" y="38100"/>
                  </a:lnTo>
                  <a:lnTo>
                    <a:pt x="157861" y="49530"/>
                  </a:lnTo>
                  <a:lnTo>
                    <a:pt x="123317" y="68580"/>
                  </a:lnTo>
                  <a:lnTo>
                    <a:pt x="93345" y="92710"/>
                  </a:lnTo>
                  <a:lnTo>
                    <a:pt x="68707" y="123063"/>
                  </a:lnTo>
                  <a:lnTo>
                    <a:pt x="50038" y="157353"/>
                  </a:lnTo>
                  <a:lnTo>
                    <a:pt x="38100" y="195453"/>
                  </a:lnTo>
                  <a:lnTo>
                    <a:pt x="34036" y="234823"/>
                  </a:lnTo>
                  <a:lnTo>
                    <a:pt x="34798" y="256413"/>
                  </a:lnTo>
                  <a:lnTo>
                    <a:pt x="42799" y="295783"/>
                  </a:lnTo>
                  <a:lnTo>
                    <a:pt x="58166" y="331343"/>
                  </a:lnTo>
                  <a:lnTo>
                    <a:pt x="79756" y="364236"/>
                  </a:lnTo>
                  <a:lnTo>
                    <a:pt x="107188" y="390906"/>
                  </a:lnTo>
                  <a:lnTo>
                    <a:pt x="139319" y="413766"/>
                  </a:lnTo>
                  <a:lnTo>
                    <a:pt x="175641" y="429006"/>
                  </a:lnTo>
                  <a:lnTo>
                    <a:pt x="214884" y="436626"/>
                  </a:lnTo>
                  <a:lnTo>
                    <a:pt x="235585" y="437896"/>
                  </a:lnTo>
                  <a:lnTo>
                    <a:pt x="256286" y="436626"/>
                  </a:lnTo>
                  <a:lnTo>
                    <a:pt x="295783" y="429006"/>
                  </a:lnTo>
                  <a:lnTo>
                    <a:pt x="364363" y="392176"/>
                  </a:lnTo>
                  <a:lnTo>
                    <a:pt x="391795" y="364236"/>
                  </a:lnTo>
                  <a:lnTo>
                    <a:pt x="413512" y="332613"/>
                  </a:lnTo>
                  <a:lnTo>
                    <a:pt x="429006" y="297053"/>
                  </a:lnTo>
                  <a:lnTo>
                    <a:pt x="437134" y="257683"/>
                  </a:lnTo>
                  <a:lnTo>
                    <a:pt x="438023" y="234823"/>
                  </a:lnTo>
                  <a:close/>
                </a:path>
                <a:path w="472439" h="471169">
                  <a:moveTo>
                    <a:pt x="472059" y="234823"/>
                  </a:moveTo>
                  <a:lnTo>
                    <a:pt x="470662" y="210693"/>
                  </a:lnTo>
                  <a:lnTo>
                    <a:pt x="461137" y="164973"/>
                  </a:lnTo>
                  <a:lnTo>
                    <a:pt x="455041" y="150914"/>
                  </a:lnTo>
                  <a:lnTo>
                    <a:pt x="455041" y="234823"/>
                  </a:lnTo>
                  <a:lnTo>
                    <a:pt x="455041" y="237363"/>
                  </a:lnTo>
                  <a:lnTo>
                    <a:pt x="450723" y="279273"/>
                  </a:lnTo>
                  <a:lnTo>
                    <a:pt x="438150" y="321183"/>
                  </a:lnTo>
                  <a:lnTo>
                    <a:pt x="417830" y="357886"/>
                  </a:lnTo>
                  <a:lnTo>
                    <a:pt x="391287" y="390906"/>
                  </a:lnTo>
                  <a:lnTo>
                    <a:pt x="358902" y="417576"/>
                  </a:lnTo>
                  <a:lnTo>
                    <a:pt x="321691" y="437896"/>
                  </a:lnTo>
                  <a:lnTo>
                    <a:pt x="280543" y="450596"/>
                  </a:lnTo>
                  <a:lnTo>
                    <a:pt x="236347" y="454406"/>
                  </a:lnTo>
                  <a:lnTo>
                    <a:pt x="213995" y="453136"/>
                  </a:lnTo>
                  <a:lnTo>
                    <a:pt x="171323" y="445516"/>
                  </a:lnTo>
                  <a:lnTo>
                    <a:pt x="131953" y="429006"/>
                  </a:lnTo>
                  <a:lnTo>
                    <a:pt x="97028" y="404876"/>
                  </a:lnTo>
                  <a:lnTo>
                    <a:pt x="67310" y="375666"/>
                  </a:lnTo>
                  <a:lnTo>
                    <a:pt x="43561" y="340233"/>
                  </a:lnTo>
                  <a:lnTo>
                    <a:pt x="26924" y="302133"/>
                  </a:lnTo>
                  <a:lnTo>
                    <a:pt x="18034" y="258953"/>
                  </a:lnTo>
                  <a:lnTo>
                    <a:pt x="17018" y="234823"/>
                  </a:lnTo>
                  <a:lnTo>
                    <a:pt x="21336" y="192913"/>
                  </a:lnTo>
                  <a:lnTo>
                    <a:pt x="34036" y="151003"/>
                  </a:lnTo>
                  <a:lnTo>
                    <a:pt x="54229" y="114300"/>
                  </a:lnTo>
                  <a:lnTo>
                    <a:pt x="80899" y="81280"/>
                  </a:lnTo>
                  <a:lnTo>
                    <a:pt x="113284" y="54610"/>
                  </a:lnTo>
                  <a:lnTo>
                    <a:pt x="150495" y="34290"/>
                  </a:lnTo>
                  <a:lnTo>
                    <a:pt x="191516" y="21590"/>
                  </a:lnTo>
                  <a:lnTo>
                    <a:pt x="235585" y="17780"/>
                  </a:lnTo>
                  <a:lnTo>
                    <a:pt x="258064" y="19050"/>
                  </a:lnTo>
                  <a:lnTo>
                    <a:pt x="320929" y="34290"/>
                  </a:lnTo>
                  <a:lnTo>
                    <a:pt x="358267" y="54610"/>
                  </a:lnTo>
                  <a:lnTo>
                    <a:pt x="390652" y="81280"/>
                  </a:lnTo>
                  <a:lnTo>
                    <a:pt x="417449" y="113030"/>
                  </a:lnTo>
                  <a:lnTo>
                    <a:pt x="437769" y="151003"/>
                  </a:lnTo>
                  <a:lnTo>
                    <a:pt x="450596" y="191643"/>
                  </a:lnTo>
                  <a:lnTo>
                    <a:pt x="455041" y="234823"/>
                  </a:lnTo>
                  <a:lnTo>
                    <a:pt x="455041" y="150914"/>
                  </a:lnTo>
                  <a:lnTo>
                    <a:pt x="417322" y="85090"/>
                  </a:lnTo>
                  <a:lnTo>
                    <a:pt x="385191" y="53340"/>
                  </a:lnTo>
                  <a:lnTo>
                    <a:pt x="347599" y="27940"/>
                  </a:lnTo>
                  <a:lnTo>
                    <a:pt x="304927" y="10160"/>
                  </a:lnTo>
                  <a:lnTo>
                    <a:pt x="258826" y="1270"/>
                  </a:lnTo>
                  <a:lnTo>
                    <a:pt x="234696" y="0"/>
                  </a:lnTo>
                  <a:lnTo>
                    <a:pt x="187325" y="5080"/>
                  </a:lnTo>
                  <a:lnTo>
                    <a:pt x="143129" y="19050"/>
                  </a:lnTo>
                  <a:lnTo>
                    <a:pt x="103124" y="41910"/>
                  </a:lnTo>
                  <a:lnTo>
                    <a:pt x="68453" y="69850"/>
                  </a:lnTo>
                  <a:lnTo>
                    <a:pt x="39624" y="105410"/>
                  </a:lnTo>
                  <a:lnTo>
                    <a:pt x="18161" y="145923"/>
                  </a:lnTo>
                  <a:lnTo>
                    <a:pt x="4572" y="190373"/>
                  </a:lnTo>
                  <a:lnTo>
                    <a:pt x="0" y="237363"/>
                  </a:lnTo>
                  <a:lnTo>
                    <a:pt x="1397" y="261493"/>
                  </a:lnTo>
                  <a:lnTo>
                    <a:pt x="11049" y="307213"/>
                  </a:lnTo>
                  <a:lnTo>
                    <a:pt x="29083" y="349123"/>
                  </a:lnTo>
                  <a:lnTo>
                    <a:pt x="54737" y="387096"/>
                  </a:lnTo>
                  <a:lnTo>
                    <a:pt x="86868" y="418846"/>
                  </a:lnTo>
                  <a:lnTo>
                    <a:pt x="124587" y="444246"/>
                  </a:lnTo>
                  <a:lnTo>
                    <a:pt x="167132" y="462026"/>
                  </a:lnTo>
                  <a:lnTo>
                    <a:pt x="213233" y="470916"/>
                  </a:lnTo>
                  <a:lnTo>
                    <a:pt x="261493" y="470916"/>
                  </a:lnTo>
                  <a:lnTo>
                    <a:pt x="307467" y="460756"/>
                  </a:lnTo>
                  <a:lnTo>
                    <a:pt x="369062" y="430276"/>
                  </a:lnTo>
                  <a:lnTo>
                    <a:pt x="403860" y="401066"/>
                  </a:lnTo>
                  <a:lnTo>
                    <a:pt x="432435" y="366776"/>
                  </a:lnTo>
                  <a:lnTo>
                    <a:pt x="454025" y="326263"/>
                  </a:lnTo>
                  <a:lnTo>
                    <a:pt x="467487" y="281813"/>
                  </a:lnTo>
                  <a:lnTo>
                    <a:pt x="472059" y="234823"/>
                  </a:lnTo>
                  <a:close/>
                </a:path>
              </a:pathLst>
            </a:custGeom>
            <a:solidFill>
              <a:srgbClr val="799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5057903" y="353009"/>
            <a:ext cx="2069464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spc="-20" dirty="0"/>
              <a:t>Automata</a:t>
            </a:r>
            <a:endParaRPr sz="3600"/>
          </a:p>
        </p:txBody>
      </p:sp>
      <p:sp>
        <p:nvSpPr>
          <p:cNvPr id="13" name="object 13"/>
          <p:cNvSpPr txBox="1"/>
          <p:nvPr/>
        </p:nvSpPr>
        <p:spPr>
          <a:xfrm>
            <a:off x="5987930" y="1101602"/>
            <a:ext cx="25082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25" dirty="0">
                <a:solidFill>
                  <a:srgbClr val="799699"/>
                </a:solidFill>
                <a:latin typeface="Georgia"/>
                <a:cs typeface="Georgia"/>
              </a:rPr>
              <a:t>39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04190" y="1541147"/>
            <a:ext cx="7898765" cy="219226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6378" indent="-273678">
              <a:spcBef>
                <a:spcPts val="95"/>
              </a:spcBef>
              <a:buSzPct val="83928"/>
              <a:buFont typeface="Wingdings"/>
              <a:buChar char=""/>
              <a:tabLst>
                <a:tab pos="286378" algn="l"/>
              </a:tabLst>
            </a:pPr>
            <a:r>
              <a:rPr sz="2800" spc="-11" dirty="0">
                <a:latin typeface="Cambria"/>
                <a:cs typeface="Cambria"/>
              </a:rPr>
              <a:t>Control</a:t>
            </a:r>
            <a:r>
              <a:rPr sz="2800" spc="-91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unit:</a:t>
            </a:r>
            <a:r>
              <a:rPr sz="2800" spc="-60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has</a:t>
            </a:r>
            <a:r>
              <a:rPr sz="2800" spc="-75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a</a:t>
            </a:r>
            <a:r>
              <a:rPr sz="2800" spc="-80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finite</a:t>
            </a:r>
            <a:r>
              <a:rPr sz="2800" spc="-115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number</a:t>
            </a:r>
            <a:r>
              <a:rPr sz="2800" spc="-60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of</a:t>
            </a:r>
            <a:r>
              <a:rPr sz="2800" spc="-51" dirty="0">
                <a:latin typeface="Cambria"/>
                <a:cs typeface="Cambria"/>
              </a:rPr>
              <a:t> </a:t>
            </a:r>
            <a:r>
              <a:rPr sz="2800" spc="-11" dirty="0">
                <a:latin typeface="Cambria"/>
                <a:cs typeface="Cambria"/>
              </a:rPr>
              <a:t>internal</a:t>
            </a:r>
            <a:r>
              <a:rPr sz="2800" spc="-120" dirty="0">
                <a:latin typeface="Cambria"/>
                <a:cs typeface="Cambria"/>
              </a:rPr>
              <a:t> </a:t>
            </a:r>
            <a:r>
              <a:rPr sz="2800" spc="-11" dirty="0">
                <a:latin typeface="Cambria"/>
                <a:cs typeface="Cambria"/>
              </a:rPr>
              <a:t>states.</a:t>
            </a:r>
            <a:endParaRPr sz="2800">
              <a:latin typeface="Cambria"/>
              <a:cs typeface="Cambria"/>
            </a:endParaRPr>
          </a:p>
          <a:p>
            <a:pPr>
              <a:spcBef>
                <a:spcPts val="135"/>
              </a:spcBef>
              <a:buFont typeface="Wingdings"/>
              <a:buChar char=""/>
            </a:pPr>
            <a:endParaRPr sz="2800">
              <a:latin typeface="Cambria"/>
              <a:cs typeface="Cambria"/>
            </a:endParaRPr>
          </a:p>
          <a:p>
            <a:pPr marL="286378" indent="-273678">
              <a:buSzPct val="83928"/>
              <a:buFont typeface="Wingdings"/>
              <a:buChar char=""/>
              <a:tabLst>
                <a:tab pos="286378" algn="l"/>
              </a:tabLst>
            </a:pPr>
            <a:r>
              <a:rPr sz="2800" dirty="0">
                <a:latin typeface="Cambria"/>
                <a:cs typeface="Cambria"/>
              </a:rPr>
              <a:t>Can</a:t>
            </a:r>
            <a:r>
              <a:rPr sz="2800" spc="-65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be</a:t>
            </a:r>
            <a:r>
              <a:rPr sz="2800" spc="-60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in</a:t>
            </a:r>
            <a:r>
              <a:rPr sz="2800" spc="-65" dirty="0">
                <a:latin typeface="Cambria"/>
                <a:cs typeface="Cambria"/>
              </a:rPr>
              <a:t> </a:t>
            </a:r>
            <a:r>
              <a:rPr sz="2800" spc="-11" dirty="0">
                <a:latin typeface="Cambria"/>
                <a:cs typeface="Cambria"/>
              </a:rPr>
              <a:t>any</a:t>
            </a:r>
            <a:r>
              <a:rPr sz="2800" spc="-71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one</a:t>
            </a:r>
            <a:r>
              <a:rPr sz="2800" spc="-55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of</a:t>
            </a:r>
            <a:r>
              <a:rPr sz="2800" spc="-40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the</a:t>
            </a:r>
            <a:r>
              <a:rPr sz="2800" spc="-65" dirty="0">
                <a:latin typeface="Cambria"/>
                <a:cs typeface="Cambria"/>
              </a:rPr>
              <a:t> </a:t>
            </a:r>
            <a:r>
              <a:rPr sz="2800" spc="-11" dirty="0">
                <a:latin typeface="Cambria"/>
                <a:cs typeface="Cambria"/>
              </a:rPr>
              <a:t>internal</a:t>
            </a:r>
            <a:r>
              <a:rPr sz="2800" spc="-100" dirty="0">
                <a:latin typeface="Cambria"/>
                <a:cs typeface="Cambria"/>
              </a:rPr>
              <a:t> </a:t>
            </a:r>
            <a:r>
              <a:rPr sz="2800" spc="-11" dirty="0">
                <a:latin typeface="Cambria"/>
                <a:cs typeface="Cambria"/>
              </a:rPr>
              <a:t>states.</a:t>
            </a:r>
            <a:endParaRPr sz="2800">
              <a:latin typeface="Cambria"/>
              <a:cs typeface="Cambria"/>
            </a:endParaRPr>
          </a:p>
          <a:p>
            <a:pPr>
              <a:spcBef>
                <a:spcPts val="140"/>
              </a:spcBef>
              <a:buFont typeface="Wingdings"/>
              <a:buChar char=""/>
            </a:pPr>
            <a:endParaRPr sz="2800">
              <a:latin typeface="Cambria"/>
              <a:cs typeface="Cambria"/>
            </a:endParaRPr>
          </a:p>
          <a:p>
            <a:pPr marL="286378" indent="-273678">
              <a:buSzPct val="83928"/>
              <a:buFont typeface="Wingdings"/>
              <a:buChar char=""/>
              <a:tabLst>
                <a:tab pos="286378" algn="l"/>
              </a:tabLst>
            </a:pPr>
            <a:r>
              <a:rPr sz="2800" dirty="0">
                <a:latin typeface="Cambria"/>
                <a:cs typeface="Cambria"/>
              </a:rPr>
              <a:t>Can</a:t>
            </a:r>
            <a:r>
              <a:rPr sz="2800" spc="-55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change</a:t>
            </a:r>
            <a:r>
              <a:rPr sz="2800" spc="-71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state</a:t>
            </a:r>
            <a:r>
              <a:rPr sz="2800" spc="-85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in</a:t>
            </a:r>
            <a:r>
              <a:rPr sz="2800" spc="-60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some</a:t>
            </a:r>
            <a:r>
              <a:rPr sz="2800" spc="-55" dirty="0">
                <a:latin typeface="Cambria"/>
                <a:cs typeface="Cambria"/>
              </a:rPr>
              <a:t> </a:t>
            </a:r>
            <a:r>
              <a:rPr sz="2800" dirty="0">
                <a:latin typeface="Cambria"/>
                <a:cs typeface="Cambria"/>
              </a:rPr>
              <a:t>defined</a:t>
            </a:r>
            <a:r>
              <a:rPr sz="2800" spc="-91" dirty="0">
                <a:latin typeface="Cambria"/>
                <a:cs typeface="Cambria"/>
              </a:rPr>
              <a:t> </a:t>
            </a:r>
            <a:r>
              <a:rPr sz="2800" spc="-11" dirty="0">
                <a:latin typeface="Cambria"/>
                <a:cs typeface="Cambria"/>
              </a:rPr>
              <a:t>manner.</a:t>
            </a:r>
            <a:endParaRPr sz="2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76400" y="6697669"/>
            <a:ext cx="8839200" cy="8255"/>
          </a:xfrm>
          <a:custGeom>
            <a:avLst/>
            <a:gdLst/>
            <a:ahLst/>
            <a:cxnLst/>
            <a:rect l="l" t="t" r="r" b="b"/>
            <a:pathLst>
              <a:path w="8839200" h="8254">
                <a:moveTo>
                  <a:pt x="0" y="7937"/>
                </a:moveTo>
                <a:lnTo>
                  <a:pt x="8839200" y="7937"/>
                </a:lnTo>
                <a:lnTo>
                  <a:pt x="8839200" y="0"/>
                </a:lnTo>
                <a:lnTo>
                  <a:pt x="0" y="0"/>
                </a:lnTo>
                <a:lnTo>
                  <a:pt x="0" y="7937"/>
                </a:lnTo>
                <a:close/>
              </a:path>
            </a:pathLst>
          </a:custGeom>
          <a:solidFill>
            <a:srgbClr val="C5D1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76400" y="1393957"/>
            <a:ext cx="8839200" cy="4994911"/>
          </a:xfrm>
          <a:custGeom>
            <a:avLst/>
            <a:gdLst/>
            <a:ahLst/>
            <a:cxnLst/>
            <a:rect l="l" t="t" r="r" b="b"/>
            <a:pathLst>
              <a:path w="8839200" h="4994910">
                <a:moveTo>
                  <a:pt x="0" y="4994656"/>
                </a:moveTo>
                <a:lnTo>
                  <a:pt x="8839200" y="4994656"/>
                </a:lnTo>
                <a:lnTo>
                  <a:pt x="8839200" y="0"/>
                </a:lnTo>
                <a:lnTo>
                  <a:pt x="0" y="0"/>
                </a:lnTo>
                <a:lnTo>
                  <a:pt x="0" y="4994656"/>
                </a:lnTo>
                <a:close/>
              </a:path>
            </a:pathLst>
          </a:custGeom>
          <a:solidFill>
            <a:srgbClr val="C5D1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4000" y="6705599"/>
            <a:ext cx="9144000" cy="152400"/>
          </a:xfrm>
          <a:custGeom>
            <a:avLst/>
            <a:gdLst/>
            <a:ahLst/>
            <a:cxnLst/>
            <a:rect l="l" t="t" r="r" b="b"/>
            <a:pathLst>
              <a:path w="9144000" h="152400">
                <a:moveTo>
                  <a:pt x="9144000" y="0"/>
                </a:moveTo>
                <a:lnTo>
                  <a:pt x="0" y="0"/>
                </a:lnTo>
                <a:lnTo>
                  <a:pt x="0" y="152400"/>
                </a:lnTo>
                <a:lnTo>
                  <a:pt x="9144000" y="1524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1524000" y="0"/>
            <a:ext cx="9144000" cy="6858000"/>
            <a:chOff x="0" y="0"/>
            <a:chExt cx="9144000" cy="6858000"/>
          </a:xfrm>
        </p:grpSpPr>
        <p:sp>
          <p:nvSpPr>
            <p:cNvPr id="6" name="object 6"/>
            <p:cNvSpPr/>
            <p:nvPr/>
          </p:nvSpPr>
          <p:spPr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l" t="t" r="r" b="b"/>
              <a:pathLst>
                <a:path w="9144000" h="6858000">
                  <a:moveTo>
                    <a:pt x="9144000" y="0"/>
                  </a:moveTo>
                  <a:lnTo>
                    <a:pt x="8991600" y="0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1393952"/>
                  </a:lnTo>
                  <a:lnTo>
                    <a:pt x="0" y="6858000"/>
                  </a:lnTo>
                  <a:lnTo>
                    <a:pt x="152400" y="6858000"/>
                  </a:lnTo>
                  <a:lnTo>
                    <a:pt x="152400" y="1393952"/>
                  </a:lnTo>
                  <a:lnTo>
                    <a:pt x="8991600" y="1393952"/>
                  </a:lnTo>
                  <a:lnTo>
                    <a:pt x="8991600" y="6858000"/>
                  </a:lnTo>
                  <a:lnTo>
                    <a:pt x="9144000" y="6858000"/>
                  </a:lnTo>
                  <a:lnTo>
                    <a:pt x="9144000" y="139395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9352" y="6388608"/>
              <a:ext cx="8832850" cy="309245"/>
            </a:xfrm>
            <a:custGeom>
              <a:avLst/>
              <a:gdLst/>
              <a:ahLst/>
              <a:cxnLst/>
              <a:rect l="l" t="t" r="r" b="b"/>
              <a:pathLst>
                <a:path w="8832850" h="309245">
                  <a:moveTo>
                    <a:pt x="8832723" y="0"/>
                  </a:moveTo>
                  <a:lnTo>
                    <a:pt x="0" y="0"/>
                  </a:lnTo>
                  <a:lnTo>
                    <a:pt x="0" y="309054"/>
                  </a:lnTo>
                  <a:lnTo>
                    <a:pt x="8832723" y="309054"/>
                  </a:lnTo>
                  <a:lnTo>
                    <a:pt x="8832723" y="0"/>
                  </a:lnTo>
                  <a:close/>
                </a:path>
              </a:pathLst>
            </a:custGeom>
            <a:solidFill>
              <a:srgbClr val="8AAC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2400" y="155447"/>
              <a:ext cx="8832850" cy="6546850"/>
            </a:xfrm>
            <a:custGeom>
              <a:avLst/>
              <a:gdLst/>
              <a:ahLst/>
              <a:cxnLst/>
              <a:rect l="l" t="t" r="r" b="b"/>
              <a:pathLst>
                <a:path w="8832850" h="6546850">
                  <a:moveTo>
                    <a:pt x="0" y="6546723"/>
                  </a:moveTo>
                  <a:lnTo>
                    <a:pt x="8832723" y="6546723"/>
                  </a:lnTo>
                  <a:lnTo>
                    <a:pt x="8832723" y="0"/>
                  </a:lnTo>
                  <a:lnTo>
                    <a:pt x="0" y="0"/>
                  </a:lnTo>
                  <a:lnTo>
                    <a:pt x="0" y="6546723"/>
                  </a:lnTo>
                  <a:close/>
                </a:path>
              </a:pathLst>
            </a:custGeom>
            <a:ln w="9144">
              <a:solidFill>
                <a:srgbClr val="7996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2400" y="1277111"/>
              <a:ext cx="8832850" cy="0"/>
            </a:xfrm>
            <a:custGeom>
              <a:avLst/>
              <a:gdLst/>
              <a:ahLst/>
              <a:cxnLst/>
              <a:rect l="l" t="t" r="r" b="b"/>
              <a:pathLst>
                <a:path w="8832850">
                  <a:moveTo>
                    <a:pt x="0" y="0"/>
                  </a:moveTo>
                  <a:lnTo>
                    <a:pt x="8832723" y="0"/>
                  </a:lnTo>
                </a:path>
              </a:pathLst>
            </a:custGeom>
            <a:ln w="9144">
              <a:solidFill>
                <a:srgbClr val="79969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67200" y="955547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255397" y="3937"/>
                  </a:lnTo>
                  <a:lnTo>
                    <a:pt x="208407" y="15493"/>
                  </a:lnTo>
                  <a:lnTo>
                    <a:pt x="164719" y="34036"/>
                  </a:lnTo>
                  <a:lnTo>
                    <a:pt x="124840" y="58800"/>
                  </a:lnTo>
                  <a:lnTo>
                    <a:pt x="89280" y="89280"/>
                  </a:lnTo>
                  <a:lnTo>
                    <a:pt x="58800" y="124713"/>
                  </a:lnTo>
                  <a:lnTo>
                    <a:pt x="34036" y="164718"/>
                  </a:lnTo>
                  <a:lnTo>
                    <a:pt x="15494" y="208406"/>
                  </a:lnTo>
                  <a:lnTo>
                    <a:pt x="3937" y="255397"/>
                  </a:lnTo>
                  <a:lnTo>
                    <a:pt x="0" y="304800"/>
                  </a:lnTo>
                  <a:lnTo>
                    <a:pt x="3937" y="354202"/>
                  </a:lnTo>
                  <a:lnTo>
                    <a:pt x="15494" y="401065"/>
                  </a:lnTo>
                  <a:lnTo>
                    <a:pt x="34036" y="444880"/>
                  </a:lnTo>
                  <a:lnTo>
                    <a:pt x="58800" y="484759"/>
                  </a:lnTo>
                  <a:lnTo>
                    <a:pt x="89280" y="520318"/>
                  </a:lnTo>
                  <a:lnTo>
                    <a:pt x="124840" y="550799"/>
                  </a:lnTo>
                  <a:lnTo>
                    <a:pt x="164719" y="575563"/>
                  </a:lnTo>
                  <a:lnTo>
                    <a:pt x="208534" y="594105"/>
                  </a:lnTo>
                  <a:lnTo>
                    <a:pt x="255397" y="605663"/>
                  </a:lnTo>
                  <a:lnTo>
                    <a:pt x="304800" y="609600"/>
                  </a:lnTo>
                  <a:lnTo>
                    <a:pt x="354202" y="605663"/>
                  </a:lnTo>
                  <a:lnTo>
                    <a:pt x="401065" y="594105"/>
                  </a:lnTo>
                  <a:lnTo>
                    <a:pt x="444880" y="575563"/>
                  </a:lnTo>
                  <a:lnTo>
                    <a:pt x="484759" y="550799"/>
                  </a:lnTo>
                  <a:lnTo>
                    <a:pt x="520319" y="520318"/>
                  </a:lnTo>
                  <a:lnTo>
                    <a:pt x="550799" y="484759"/>
                  </a:lnTo>
                  <a:lnTo>
                    <a:pt x="575563" y="444880"/>
                  </a:lnTo>
                  <a:lnTo>
                    <a:pt x="594105" y="401065"/>
                  </a:lnTo>
                  <a:lnTo>
                    <a:pt x="605536" y="354202"/>
                  </a:lnTo>
                  <a:lnTo>
                    <a:pt x="609600" y="304800"/>
                  </a:lnTo>
                  <a:lnTo>
                    <a:pt x="605536" y="255397"/>
                  </a:lnTo>
                  <a:lnTo>
                    <a:pt x="593978" y="208406"/>
                  </a:lnTo>
                  <a:lnTo>
                    <a:pt x="575563" y="164718"/>
                  </a:lnTo>
                  <a:lnTo>
                    <a:pt x="550799" y="124713"/>
                  </a:lnTo>
                  <a:lnTo>
                    <a:pt x="520319" y="89280"/>
                  </a:lnTo>
                  <a:lnTo>
                    <a:pt x="484759" y="58800"/>
                  </a:lnTo>
                  <a:lnTo>
                    <a:pt x="444880" y="34036"/>
                  </a:lnTo>
                  <a:lnTo>
                    <a:pt x="401065" y="15493"/>
                  </a:lnTo>
                  <a:lnTo>
                    <a:pt x="354202" y="3937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335780" y="1025651"/>
              <a:ext cx="472440" cy="471170"/>
            </a:xfrm>
            <a:custGeom>
              <a:avLst/>
              <a:gdLst/>
              <a:ahLst/>
              <a:cxnLst/>
              <a:rect l="l" t="t" r="r" b="b"/>
              <a:pathLst>
                <a:path w="472439" h="471169">
                  <a:moveTo>
                    <a:pt x="438023" y="234823"/>
                  </a:moveTo>
                  <a:lnTo>
                    <a:pt x="437261" y="215773"/>
                  </a:lnTo>
                  <a:lnTo>
                    <a:pt x="429260" y="176403"/>
                  </a:lnTo>
                  <a:lnTo>
                    <a:pt x="421132" y="156768"/>
                  </a:lnTo>
                  <a:lnTo>
                    <a:pt x="421132" y="237363"/>
                  </a:lnTo>
                  <a:lnTo>
                    <a:pt x="420116" y="256413"/>
                  </a:lnTo>
                  <a:lnTo>
                    <a:pt x="406146" y="309753"/>
                  </a:lnTo>
                  <a:lnTo>
                    <a:pt x="378206" y="354203"/>
                  </a:lnTo>
                  <a:lnTo>
                    <a:pt x="338709" y="389636"/>
                  </a:lnTo>
                  <a:lnTo>
                    <a:pt x="272161" y="417576"/>
                  </a:lnTo>
                  <a:lnTo>
                    <a:pt x="234696" y="421386"/>
                  </a:lnTo>
                  <a:lnTo>
                    <a:pt x="215646" y="420116"/>
                  </a:lnTo>
                  <a:lnTo>
                    <a:pt x="162941" y="406146"/>
                  </a:lnTo>
                  <a:lnTo>
                    <a:pt x="117348" y="378206"/>
                  </a:lnTo>
                  <a:lnTo>
                    <a:pt x="81788" y="337693"/>
                  </a:lnTo>
                  <a:lnTo>
                    <a:pt x="58801" y="289433"/>
                  </a:lnTo>
                  <a:lnTo>
                    <a:pt x="50927" y="234823"/>
                  </a:lnTo>
                  <a:lnTo>
                    <a:pt x="51943" y="215773"/>
                  </a:lnTo>
                  <a:lnTo>
                    <a:pt x="65913" y="162433"/>
                  </a:lnTo>
                  <a:lnTo>
                    <a:pt x="93853" y="117983"/>
                  </a:lnTo>
                  <a:lnTo>
                    <a:pt x="133477" y="82550"/>
                  </a:lnTo>
                  <a:lnTo>
                    <a:pt x="182118" y="59690"/>
                  </a:lnTo>
                  <a:lnTo>
                    <a:pt x="237363" y="50800"/>
                  </a:lnTo>
                  <a:lnTo>
                    <a:pt x="256413" y="52070"/>
                  </a:lnTo>
                  <a:lnTo>
                    <a:pt x="340614" y="83820"/>
                  </a:lnTo>
                  <a:lnTo>
                    <a:pt x="379730" y="119253"/>
                  </a:lnTo>
                  <a:lnTo>
                    <a:pt x="407162" y="164973"/>
                  </a:lnTo>
                  <a:lnTo>
                    <a:pt x="420370" y="218313"/>
                  </a:lnTo>
                  <a:lnTo>
                    <a:pt x="421132" y="237363"/>
                  </a:lnTo>
                  <a:lnTo>
                    <a:pt x="421132" y="156768"/>
                  </a:lnTo>
                  <a:lnTo>
                    <a:pt x="392303" y="107950"/>
                  </a:lnTo>
                  <a:lnTo>
                    <a:pt x="364998" y="81280"/>
                  </a:lnTo>
                  <a:lnTo>
                    <a:pt x="332867" y="58420"/>
                  </a:lnTo>
                  <a:lnTo>
                    <a:pt x="296545" y="43180"/>
                  </a:lnTo>
                  <a:lnTo>
                    <a:pt x="257175" y="35560"/>
                  </a:lnTo>
                  <a:lnTo>
                    <a:pt x="236347" y="34290"/>
                  </a:lnTo>
                  <a:lnTo>
                    <a:pt x="195707" y="38100"/>
                  </a:lnTo>
                  <a:lnTo>
                    <a:pt x="157861" y="49530"/>
                  </a:lnTo>
                  <a:lnTo>
                    <a:pt x="123317" y="68580"/>
                  </a:lnTo>
                  <a:lnTo>
                    <a:pt x="93345" y="92710"/>
                  </a:lnTo>
                  <a:lnTo>
                    <a:pt x="68707" y="123063"/>
                  </a:lnTo>
                  <a:lnTo>
                    <a:pt x="50038" y="157353"/>
                  </a:lnTo>
                  <a:lnTo>
                    <a:pt x="38100" y="195453"/>
                  </a:lnTo>
                  <a:lnTo>
                    <a:pt x="34036" y="234823"/>
                  </a:lnTo>
                  <a:lnTo>
                    <a:pt x="34798" y="256413"/>
                  </a:lnTo>
                  <a:lnTo>
                    <a:pt x="42799" y="295783"/>
                  </a:lnTo>
                  <a:lnTo>
                    <a:pt x="58166" y="331343"/>
                  </a:lnTo>
                  <a:lnTo>
                    <a:pt x="79756" y="364236"/>
                  </a:lnTo>
                  <a:lnTo>
                    <a:pt x="107188" y="390906"/>
                  </a:lnTo>
                  <a:lnTo>
                    <a:pt x="139319" y="413766"/>
                  </a:lnTo>
                  <a:lnTo>
                    <a:pt x="175641" y="429006"/>
                  </a:lnTo>
                  <a:lnTo>
                    <a:pt x="214884" y="436626"/>
                  </a:lnTo>
                  <a:lnTo>
                    <a:pt x="235585" y="437896"/>
                  </a:lnTo>
                  <a:lnTo>
                    <a:pt x="256286" y="436626"/>
                  </a:lnTo>
                  <a:lnTo>
                    <a:pt x="295783" y="429006"/>
                  </a:lnTo>
                  <a:lnTo>
                    <a:pt x="364363" y="392176"/>
                  </a:lnTo>
                  <a:lnTo>
                    <a:pt x="391795" y="364236"/>
                  </a:lnTo>
                  <a:lnTo>
                    <a:pt x="413512" y="332613"/>
                  </a:lnTo>
                  <a:lnTo>
                    <a:pt x="429006" y="297053"/>
                  </a:lnTo>
                  <a:lnTo>
                    <a:pt x="437134" y="257683"/>
                  </a:lnTo>
                  <a:lnTo>
                    <a:pt x="438023" y="234823"/>
                  </a:lnTo>
                  <a:close/>
                </a:path>
                <a:path w="472439" h="471169">
                  <a:moveTo>
                    <a:pt x="472059" y="234823"/>
                  </a:moveTo>
                  <a:lnTo>
                    <a:pt x="470662" y="210693"/>
                  </a:lnTo>
                  <a:lnTo>
                    <a:pt x="461137" y="164973"/>
                  </a:lnTo>
                  <a:lnTo>
                    <a:pt x="455041" y="150914"/>
                  </a:lnTo>
                  <a:lnTo>
                    <a:pt x="455041" y="234823"/>
                  </a:lnTo>
                  <a:lnTo>
                    <a:pt x="455041" y="237363"/>
                  </a:lnTo>
                  <a:lnTo>
                    <a:pt x="450723" y="279273"/>
                  </a:lnTo>
                  <a:lnTo>
                    <a:pt x="438150" y="321183"/>
                  </a:lnTo>
                  <a:lnTo>
                    <a:pt x="417830" y="357886"/>
                  </a:lnTo>
                  <a:lnTo>
                    <a:pt x="391287" y="390906"/>
                  </a:lnTo>
                  <a:lnTo>
                    <a:pt x="358902" y="417576"/>
                  </a:lnTo>
                  <a:lnTo>
                    <a:pt x="321691" y="437896"/>
                  </a:lnTo>
                  <a:lnTo>
                    <a:pt x="280543" y="450596"/>
                  </a:lnTo>
                  <a:lnTo>
                    <a:pt x="236347" y="454406"/>
                  </a:lnTo>
                  <a:lnTo>
                    <a:pt x="213995" y="453136"/>
                  </a:lnTo>
                  <a:lnTo>
                    <a:pt x="171323" y="445516"/>
                  </a:lnTo>
                  <a:lnTo>
                    <a:pt x="131953" y="429006"/>
                  </a:lnTo>
                  <a:lnTo>
                    <a:pt x="97028" y="404876"/>
                  </a:lnTo>
                  <a:lnTo>
                    <a:pt x="67310" y="375666"/>
                  </a:lnTo>
                  <a:lnTo>
                    <a:pt x="43561" y="340233"/>
                  </a:lnTo>
                  <a:lnTo>
                    <a:pt x="26924" y="302133"/>
                  </a:lnTo>
                  <a:lnTo>
                    <a:pt x="18034" y="258953"/>
                  </a:lnTo>
                  <a:lnTo>
                    <a:pt x="17018" y="234823"/>
                  </a:lnTo>
                  <a:lnTo>
                    <a:pt x="21336" y="192913"/>
                  </a:lnTo>
                  <a:lnTo>
                    <a:pt x="34036" y="151003"/>
                  </a:lnTo>
                  <a:lnTo>
                    <a:pt x="54229" y="114300"/>
                  </a:lnTo>
                  <a:lnTo>
                    <a:pt x="80899" y="81280"/>
                  </a:lnTo>
                  <a:lnTo>
                    <a:pt x="113284" y="54610"/>
                  </a:lnTo>
                  <a:lnTo>
                    <a:pt x="150495" y="34290"/>
                  </a:lnTo>
                  <a:lnTo>
                    <a:pt x="191516" y="21590"/>
                  </a:lnTo>
                  <a:lnTo>
                    <a:pt x="235585" y="17780"/>
                  </a:lnTo>
                  <a:lnTo>
                    <a:pt x="258064" y="19050"/>
                  </a:lnTo>
                  <a:lnTo>
                    <a:pt x="320929" y="34290"/>
                  </a:lnTo>
                  <a:lnTo>
                    <a:pt x="358267" y="54610"/>
                  </a:lnTo>
                  <a:lnTo>
                    <a:pt x="390652" y="81280"/>
                  </a:lnTo>
                  <a:lnTo>
                    <a:pt x="417449" y="113030"/>
                  </a:lnTo>
                  <a:lnTo>
                    <a:pt x="437769" y="151003"/>
                  </a:lnTo>
                  <a:lnTo>
                    <a:pt x="450596" y="191643"/>
                  </a:lnTo>
                  <a:lnTo>
                    <a:pt x="455041" y="234823"/>
                  </a:lnTo>
                  <a:lnTo>
                    <a:pt x="455041" y="150914"/>
                  </a:lnTo>
                  <a:lnTo>
                    <a:pt x="417322" y="85090"/>
                  </a:lnTo>
                  <a:lnTo>
                    <a:pt x="385191" y="53340"/>
                  </a:lnTo>
                  <a:lnTo>
                    <a:pt x="347599" y="27940"/>
                  </a:lnTo>
                  <a:lnTo>
                    <a:pt x="304927" y="10160"/>
                  </a:lnTo>
                  <a:lnTo>
                    <a:pt x="258826" y="1270"/>
                  </a:lnTo>
                  <a:lnTo>
                    <a:pt x="234696" y="0"/>
                  </a:lnTo>
                  <a:lnTo>
                    <a:pt x="187325" y="5080"/>
                  </a:lnTo>
                  <a:lnTo>
                    <a:pt x="143129" y="19050"/>
                  </a:lnTo>
                  <a:lnTo>
                    <a:pt x="103124" y="41910"/>
                  </a:lnTo>
                  <a:lnTo>
                    <a:pt x="68453" y="69850"/>
                  </a:lnTo>
                  <a:lnTo>
                    <a:pt x="39624" y="105410"/>
                  </a:lnTo>
                  <a:lnTo>
                    <a:pt x="18161" y="145923"/>
                  </a:lnTo>
                  <a:lnTo>
                    <a:pt x="4572" y="190373"/>
                  </a:lnTo>
                  <a:lnTo>
                    <a:pt x="0" y="237363"/>
                  </a:lnTo>
                  <a:lnTo>
                    <a:pt x="1397" y="261493"/>
                  </a:lnTo>
                  <a:lnTo>
                    <a:pt x="11049" y="307213"/>
                  </a:lnTo>
                  <a:lnTo>
                    <a:pt x="29083" y="349123"/>
                  </a:lnTo>
                  <a:lnTo>
                    <a:pt x="54737" y="387096"/>
                  </a:lnTo>
                  <a:lnTo>
                    <a:pt x="86868" y="418846"/>
                  </a:lnTo>
                  <a:lnTo>
                    <a:pt x="124587" y="444246"/>
                  </a:lnTo>
                  <a:lnTo>
                    <a:pt x="167132" y="462026"/>
                  </a:lnTo>
                  <a:lnTo>
                    <a:pt x="213233" y="470916"/>
                  </a:lnTo>
                  <a:lnTo>
                    <a:pt x="261493" y="470916"/>
                  </a:lnTo>
                  <a:lnTo>
                    <a:pt x="307467" y="460756"/>
                  </a:lnTo>
                  <a:lnTo>
                    <a:pt x="369062" y="430276"/>
                  </a:lnTo>
                  <a:lnTo>
                    <a:pt x="403860" y="401066"/>
                  </a:lnTo>
                  <a:lnTo>
                    <a:pt x="432435" y="366776"/>
                  </a:lnTo>
                  <a:lnTo>
                    <a:pt x="454025" y="326263"/>
                  </a:lnTo>
                  <a:lnTo>
                    <a:pt x="467487" y="281813"/>
                  </a:lnTo>
                  <a:lnTo>
                    <a:pt x="472059" y="234823"/>
                  </a:lnTo>
                  <a:close/>
                </a:path>
              </a:pathLst>
            </a:custGeom>
            <a:solidFill>
              <a:srgbClr val="799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4826257" y="400560"/>
            <a:ext cx="2527300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300" spc="-11" dirty="0"/>
              <a:t>Computation</a:t>
            </a:r>
            <a:endParaRPr sz="3300"/>
          </a:p>
        </p:txBody>
      </p:sp>
      <p:sp>
        <p:nvSpPr>
          <p:cNvPr id="13" name="object 13"/>
          <p:cNvSpPr txBox="1"/>
          <p:nvPr/>
        </p:nvSpPr>
        <p:spPr>
          <a:xfrm>
            <a:off x="1904192" y="1101603"/>
            <a:ext cx="8307071" cy="42357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8108" algn="ctr">
              <a:spcBef>
                <a:spcPts val="95"/>
              </a:spcBef>
            </a:pPr>
            <a:r>
              <a:rPr sz="1600" spc="-51" dirty="0">
                <a:solidFill>
                  <a:srgbClr val="799699"/>
                </a:solidFill>
                <a:latin typeface="Georgia"/>
                <a:cs typeface="Georgia"/>
              </a:rPr>
              <a:t>4</a:t>
            </a:r>
            <a:endParaRPr sz="1600">
              <a:latin typeface="Georgia"/>
              <a:cs typeface="Georgia"/>
            </a:endParaRPr>
          </a:p>
          <a:p>
            <a:pPr>
              <a:spcBef>
                <a:spcPts val="635"/>
              </a:spcBef>
            </a:pPr>
            <a:endParaRPr sz="1600">
              <a:latin typeface="Georgia"/>
              <a:cs typeface="Georgia"/>
            </a:endParaRPr>
          </a:p>
          <a:p>
            <a:pPr marL="286378" indent="-273678">
              <a:spcBef>
                <a:spcPts val="5"/>
              </a:spcBef>
              <a:buClr>
                <a:srgbClr val="D16147"/>
              </a:buClr>
              <a:buSzPct val="85000"/>
              <a:buFont typeface="Wingdings"/>
              <a:buChar char=""/>
              <a:tabLst>
                <a:tab pos="286378" algn="l"/>
              </a:tabLst>
            </a:pPr>
            <a:r>
              <a:rPr sz="2000" spc="-11" dirty="0">
                <a:latin typeface="Cambria"/>
                <a:cs typeface="Cambria"/>
              </a:rPr>
              <a:t>Computation</a:t>
            </a:r>
            <a:r>
              <a:rPr sz="2000" spc="-51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is</a:t>
            </a:r>
            <a:r>
              <a:rPr sz="2000" spc="1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</a:t>
            </a:r>
            <a:r>
              <a:rPr sz="2000" spc="4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general</a:t>
            </a:r>
            <a:r>
              <a:rPr sz="2000" spc="1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term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for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any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type</a:t>
            </a:r>
            <a:r>
              <a:rPr sz="2000" spc="2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of</a:t>
            </a:r>
            <a:r>
              <a:rPr sz="2000" spc="20" dirty="0">
                <a:latin typeface="Cambria"/>
                <a:cs typeface="Cambria"/>
              </a:rPr>
              <a:t> </a:t>
            </a:r>
            <a:r>
              <a:rPr sz="2000" spc="-11" dirty="0">
                <a:latin typeface="Cambria"/>
                <a:cs typeface="Cambria"/>
              </a:rPr>
              <a:t>information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processing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that</a:t>
            </a:r>
            <a:endParaRPr sz="2000">
              <a:latin typeface="Cambria"/>
              <a:cs typeface="Cambria"/>
            </a:endParaRPr>
          </a:p>
          <a:p>
            <a:pPr marL="287013">
              <a:spcBef>
                <a:spcPts val="1200"/>
              </a:spcBef>
            </a:pPr>
            <a:r>
              <a:rPr sz="2000" dirty="0">
                <a:latin typeface="Cambria"/>
                <a:cs typeface="Cambria"/>
              </a:rPr>
              <a:t>can</a:t>
            </a:r>
            <a:r>
              <a:rPr sz="2000" spc="-6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be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represented</a:t>
            </a:r>
            <a:r>
              <a:rPr sz="2000" spc="2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as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an</a:t>
            </a:r>
            <a:r>
              <a:rPr sz="2000" spc="-60" dirty="0">
                <a:latin typeface="Cambria"/>
                <a:cs typeface="Cambria"/>
              </a:rPr>
              <a:t> </a:t>
            </a:r>
            <a:r>
              <a:rPr sz="2000" spc="-11" dirty="0">
                <a:latin typeface="Cambria"/>
                <a:cs typeface="Cambria"/>
              </a:rPr>
              <a:t>algorithm</a:t>
            </a:r>
            <a:r>
              <a:rPr sz="2000" spc="-91" dirty="0">
                <a:latin typeface="Cambria"/>
                <a:cs typeface="Cambria"/>
              </a:rPr>
              <a:t> </a:t>
            </a:r>
            <a:r>
              <a:rPr sz="2000" spc="-55" dirty="0">
                <a:latin typeface="Cambria"/>
                <a:cs typeface="Cambria"/>
              </a:rPr>
              <a:t>precisely.</a:t>
            </a:r>
            <a:r>
              <a:rPr sz="2000" spc="15" dirty="0">
                <a:latin typeface="Cambria"/>
                <a:cs typeface="Cambria"/>
              </a:rPr>
              <a:t> </a:t>
            </a:r>
            <a:r>
              <a:rPr sz="2000" spc="-11" dirty="0">
                <a:latin typeface="Cambria"/>
                <a:cs typeface="Cambria"/>
              </a:rPr>
              <a:t>(mathematically)</a:t>
            </a:r>
            <a:endParaRPr sz="20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2000">
              <a:latin typeface="Cambria"/>
              <a:cs typeface="Cambria"/>
            </a:endParaRPr>
          </a:p>
          <a:p>
            <a:pPr>
              <a:spcBef>
                <a:spcPts val="405"/>
              </a:spcBef>
            </a:pPr>
            <a:endParaRPr sz="2000">
              <a:latin typeface="Cambria"/>
              <a:cs typeface="Cambria"/>
            </a:endParaRPr>
          </a:p>
          <a:p>
            <a:pPr marL="469888"/>
            <a:r>
              <a:rPr sz="2200" b="1" spc="-11" dirty="0">
                <a:latin typeface="Cambria"/>
                <a:cs typeface="Cambria"/>
              </a:rPr>
              <a:t>Examples:</a:t>
            </a:r>
            <a:endParaRPr sz="2200">
              <a:latin typeface="Cambria"/>
              <a:cs typeface="Cambria"/>
            </a:endParaRPr>
          </a:p>
          <a:p>
            <a:pPr marL="868658">
              <a:spcBef>
                <a:spcPts val="860"/>
              </a:spcBef>
              <a:tabLst>
                <a:tab pos="1383631" algn="l"/>
              </a:tabLst>
            </a:pPr>
            <a:r>
              <a:rPr sz="1500" spc="-51" dirty="0">
                <a:latin typeface="Segoe UI Symbol"/>
                <a:cs typeface="Segoe UI Symbol"/>
              </a:rPr>
              <a:t>⯍</a:t>
            </a:r>
            <a:r>
              <a:rPr sz="1500" dirty="0">
                <a:latin typeface="Segoe UI Symbol"/>
                <a:cs typeface="Segoe UI Symbol"/>
              </a:rPr>
              <a:t>	</a:t>
            </a:r>
            <a:r>
              <a:rPr sz="2000" dirty="0">
                <a:latin typeface="Cambria"/>
                <a:cs typeface="Cambria"/>
              </a:rPr>
              <a:t>Adding</a:t>
            </a:r>
            <a:r>
              <a:rPr sz="2000" spc="-11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two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numbers</a:t>
            </a:r>
            <a:r>
              <a:rPr sz="2000" spc="71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in</a:t>
            </a:r>
            <a:r>
              <a:rPr sz="2000" spc="51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our</a:t>
            </a:r>
            <a:r>
              <a:rPr sz="2000" spc="31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brains,</a:t>
            </a:r>
            <a:r>
              <a:rPr sz="2000" spc="3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on</a:t>
            </a:r>
            <a:r>
              <a:rPr sz="2000" spc="4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piece</a:t>
            </a:r>
            <a:r>
              <a:rPr sz="2000" spc="2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of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paper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or</a:t>
            </a:r>
            <a:r>
              <a:rPr sz="2000" spc="51" dirty="0">
                <a:latin typeface="Cambria"/>
                <a:cs typeface="Cambria"/>
              </a:rPr>
              <a:t> </a:t>
            </a:r>
            <a:r>
              <a:rPr sz="2000" spc="-11" dirty="0">
                <a:latin typeface="Cambria"/>
                <a:cs typeface="Cambria"/>
              </a:rPr>
              <a:t>using</a:t>
            </a:r>
            <a:endParaRPr sz="2000">
              <a:latin typeface="Cambria"/>
              <a:cs typeface="Cambria"/>
            </a:endParaRPr>
          </a:p>
          <a:p>
            <a:pPr marL="1384265">
              <a:spcBef>
                <a:spcPts val="1200"/>
              </a:spcBef>
            </a:pPr>
            <a:r>
              <a:rPr sz="2000" dirty="0">
                <a:latin typeface="Cambria"/>
                <a:cs typeface="Cambria"/>
              </a:rPr>
              <a:t>a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spc="-11" dirty="0">
                <a:latin typeface="Cambria"/>
                <a:cs typeface="Cambria"/>
              </a:rPr>
              <a:t>calculator.</a:t>
            </a:r>
            <a:endParaRPr sz="2000">
              <a:latin typeface="Cambria"/>
              <a:cs typeface="Cambria"/>
            </a:endParaRPr>
          </a:p>
          <a:p>
            <a:pPr marL="1384265" marR="17145" indent="-515607">
              <a:lnSpc>
                <a:spcPct val="150000"/>
              </a:lnSpc>
              <a:spcBef>
                <a:spcPts val="951"/>
              </a:spcBef>
              <a:tabLst>
                <a:tab pos="1383631" algn="l"/>
              </a:tabLst>
            </a:pPr>
            <a:r>
              <a:rPr sz="1500" spc="-51" dirty="0">
                <a:latin typeface="Segoe UI Symbol"/>
                <a:cs typeface="Segoe UI Symbol"/>
              </a:rPr>
              <a:t>⯍</a:t>
            </a:r>
            <a:r>
              <a:rPr sz="1500" dirty="0">
                <a:latin typeface="Segoe UI Symbol"/>
                <a:cs typeface="Segoe UI Symbol"/>
              </a:rPr>
              <a:t>	</a:t>
            </a:r>
            <a:r>
              <a:rPr sz="2000" spc="-11" dirty="0">
                <a:latin typeface="Cambria"/>
                <a:cs typeface="Cambria"/>
              </a:rPr>
              <a:t>Converting</a:t>
            </a:r>
            <a:r>
              <a:rPr sz="2000" spc="4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</a:t>
            </a:r>
            <a:r>
              <a:rPr sz="2000" spc="9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decimal</a:t>
            </a:r>
            <a:r>
              <a:rPr sz="2000" spc="7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number</a:t>
            </a:r>
            <a:r>
              <a:rPr sz="2000" spc="8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to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its</a:t>
            </a:r>
            <a:r>
              <a:rPr sz="2000" spc="10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binary</a:t>
            </a:r>
            <a:r>
              <a:rPr sz="2000" spc="91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presentation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or</a:t>
            </a:r>
            <a:r>
              <a:rPr sz="2000" spc="75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vise </a:t>
            </a:r>
            <a:r>
              <a:rPr sz="2000" spc="-11" dirty="0">
                <a:latin typeface="Cambria"/>
                <a:cs typeface="Cambria"/>
              </a:rPr>
              <a:t>versa.</a:t>
            </a:r>
            <a:endParaRPr sz="2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76400" y="6697669"/>
            <a:ext cx="8839200" cy="8255"/>
          </a:xfrm>
          <a:custGeom>
            <a:avLst/>
            <a:gdLst/>
            <a:ahLst/>
            <a:cxnLst/>
            <a:rect l="l" t="t" r="r" b="b"/>
            <a:pathLst>
              <a:path w="8839200" h="8254">
                <a:moveTo>
                  <a:pt x="0" y="7937"/>
                </a:moveTo>
                <a:lnTo>
                  <a:pt x="8839200" y="7937"/>
                </a:lnTo>
                <a:lnTo>
                  <a:pt x="8839200" y="0"/>
                </a:lnTo>
                <a:lnTo>
                  <a:pt x="0" y="0"/>
                </a:lnTo>
                <a:lnTo>
                  <a:pt x="0" y="7937"/>
                </a:lnTo>
                <a:close/>
              </a:path>
            </a:pathLst>
          </a:custGeom>
          <a:solidFill>
            <a:srgbClr val="C5D1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76400" y="1393957"/>
            <a:ext cx="8839200" cy="4994911"/>
          </a:xfrm>
          <a:custGeom>
            <a:avLst/>
            <a:gdLst/>
            <a:ahLst/>
            <a:cxnLst/>
            <a:rect l="l" t="t" r="r" b="b"/>
            <a:pathLst>
              <a:path w="8839200" h="4994910">
                <a:moveTo>
                  <a:pt x="0" y="4994656"/>
                </a:moveTo>
                <a:lnTo>
                  <a:pt x="8839200" y="4994656"/>
                </a:lnTo>
                <a:lnTo>
                  <a:pt x="8839200" y="0"/>
                </a:lnTo>
                <a:lnTo>
                  <a:pt x="0" y="0"/>
                </a:lnTo>
                <a:lnTo>
                  <a:pt x="0" y="4994656"/>
                </a:lnTo>
                <a:close/>
              </a:path>
            </a:pathLst>
          </a:custGeom>
          <a:solidFill>
            <a:srgbClr val="C5D1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4000" y="6705599"/>
            <a:ext cx="9144000" cy="152400"/>
          </a:xfrm>
          <a:custGeom>
            <a:avLst/>
            <a:gdLst/>
            <a:ahLst/>
            <a:cxnLst/>
            <a:rect l="l" t="t" r="r" b="b"/>
            <a:pathLst>
              <a:path w="9144000" h="152400">
                <a:moveTo>
                  <a:pt x="9144000" y="0"/>
                </a:moveTo>
                <a:lnTo>
                  <a:pt x="0" y="0"/>
                </a:lnTo>
                <a:lnTo>
                  <a:pt x="0" y="152400"/>
                </a:lnTo>
                <a:lnTo>
                  <a:pt x="9144000" y="1524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1524000" y="0"/>
            <a:ext cx="9144000" cy="6858000"/>
            <a:chOff x="0" y="0"/>
            <a:chExt cx="9144000" cy="6858000"/>
          </a:xfrm>
        </p:grpSpPr>
        <p:sp>
          <p:nvSpPr>
            <p:cNvPr id="6" name="object 6"/>
            <p:cNvSpPr/>
            <p:nvPr/>
          </p:nvSpPr>
          <p:spPr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l" t="t" r="r" b="b"/>
              <a:pathLst>
                <a:path w="9144000" h="6858000">
                  <a:moveTo>
                    <a:pt x="9144000" y="0"/>
                  </a:moveTo>
                  <a:lnTo>
                    <a:pt x="8991600" y="0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1393952"/>
                  </a:lnTo>
                  <a:lnTo>
                    <a:pt x="0" y="6858000"/>
                  </a:lnTo>
                  <a:lnTo>
                    <a:pt x="152400" y="6858000"/>
                  </a:lnTo>
                  <a:lnTo>
                    <a:pt x="152400" y="1393952"/>
                  </a:lnTo>
                  <a:lnTo>
                    <a:pt x="8991600" y="1393952"/>
                  </a:lnTo>
                  <a:lnTo>
                    <a:pt x="8991600" y="6858000"/>
                  </a:lnTo>
                  <a:lnTo>
                    <a:pt x="9144000" y="6858000"/>
                  </a:lnTo>
                  <a:lnTo>
                    <a:pt x="9144000" y="139395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9352" y="6388608"/>
              <a:ext cx="8832850" cy="309245"/>
            </a:xfrm>
            <a:custGeom>
              <a:avLst/>
              <a:gdLst/>
              <a:ahLst/>
              <a:cxnLst/>
              <a:rect l="l" t="t" r="r" b="b"/>
              <a:pathLst>
                <a:path w="8832850" h="309245">
                  <a:moveTo>
                    <a:pt x="8832723" y="0"/>
                  </a:moveTo>
                  <a:lnTo>
                    <a:pt x="0" y="0"/>
                  </a:lnTo>
                  <a:lnTo>
                    <a:pt x="0" y="309054"/>
                  </a:lnTo>
                  <a:lnTo>
                    <a:pt x="8832723" y="309054"/>
                  </a:lnTo>
                  <a:lnTo>
                    <a:pt x="8832723" y="0"/>
                  </a:lnTo>
                  <a:close/>
                </a:path>
              </a:pathLst>
            </a:custGeom>
            <a:solidFill>
              <a:srgbClr val="8AAC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2400" y="155447"/>
              <a:ext cx="8832850" cy="6546850"/>
            </a:xfrm>
            <a:custGeom>
              <a:avLst/>
              <a:gdLst/>
              <a:ahLst/>
              <a:cxnLst/>
              <a:rect l="l" t="t" r="r" b="b"/>
              <a:pathLst>
                <a:path w="8832850" h="6546850">
                  <a:moveTo>
                    <a:pt x="0" y="6546723"/>
                  </a:moveTo>
                  <a:lnTo>
                    <a:pt x="8832723" y="6546723"/>
                  </a:lnTo>
                  <a:lnTo>
                    <a:pt x="8832723" y="0"/>
                  </a:lnTo>
                  <a:lnTo>
                    <a:pt x="0" y="0"/>
                  </a:lnTo>
                  <a:lnTo>
                    <a:pt x="0" y="6546723"/>
                  </a:lnTo>
                  <a:close/>
                </a:path>
              </a:pathLst>
            </a:custGeom>
            <a:ln w="9144">
              <a:solidFill>
                <a:srgbClr val="7996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2400" y="1277111"/>
              <a:ext cx="8832850" cy="0"/>
            </a:xfrm>
            <a:custGeom>
              <a:avLst/>
              <a:gdLst/>
              <a:ahLst/>
              <a:cxnLst/>
              <a:rect l="l" t="t" r="r" b="b"/>
              <a:pathLst>
                <a:path w="8832850">
                  <a:moveTo>
                    <a:pt x="0" y="0"/>
                  </a:moveTo>
                  <a:lnTo>
                    <a:pt x="8832723" y="0"/>
                  </a:lnTo>
                </a:path>
              </a:pathLst>
            </a:custGeom>
            <a:ln w="9144">
              <a:solidFill>
                <a:srgbClr val="79969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67200" y="955547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255397" y="3937"/>
                  </a:lnTo>
                  <a:lnTo>
                    <a:pt x="208407" y="15493"/>
                  </a:lnTo>
                  <a:lnTo>
                    <a:pt x="164719" y="34036"/>
                  </a:lnTo>
                  <a:lnTo>
                    <a:pt x="124840" y="58800"/>
                  </a:lnTo>
                  <a:lnTo>
                    <a:pt x="89280" y="89280"/>
                  </a:lnTo>
                  <a:lnTo>
                    <a:pt x="58800" y="124713"/>
                  </a:lnTo>
                  <a:lnTo>
                    <a:pt x="34036" y="164718"/>
                  </a:lnTo>
                  <a:lnTo>
                    <a:pt x="15494" y="208406"/>
                  </a:lnTo>
                  <a:lnTo>
                    <a:pt x="3937" y="255397"/>
                  </a:lnTo>
                  <a:lnTo>
                    <a:pt x="0" y="304800"/>
                  </a:lnTo>
                  <a:lnTo>
                    <a:pt x="3937" y="354202"/>
                  </a:lnTo>
                  <a:lnTo>
                    <a:pt x="15494" y="401065"/>
                  </a:lnTo>
                  <a:lnTo>
                    <a:pt x="34036" y="444880"/>
                  </a:lnTo>
                  <a:lnTo>
                    <a:pt x="58800" y="484759"/>
                  </a:lnTo>
                  <a:lnTo>
                    <a:pt x="89280" y="520318"/>
                  </a:lnTo>
                  <a:lnTo>
                    <a:pt x="124840" y="550799"/>
                  </a:lnTo>
                  <a:lnTo>
                    <a:pt x="164719" y="575563"/>
                  </a:lnTo>
                  <a:lnTo>
                    <a:pt x="208534" y="594105"/>
                  </a:lnTo>
                  <a:lnTo>
                    <a:pt x="255397" y="605663"/>
                  </a:lnTo>
                  <a:lnTo>
                    <a:pt x="304800" y="609600"/>
                  </a:lnTo>
                  <a:lnTo>
                    <a:pt x="354202" y="605663"/>
                  </a:lnTo>
                  <a:lnTo>
                    <a:pt x="401065" y="594105"/>
                  </a:lnTo>
                  <a:lnTo>
                    <a:pt x="444880" y="575563"/>
                  </a:lnTo>
                  <a:lnTo>
                    <a:pt x="484759" y="550799"/>
                  </a:lnTo>
                  <a:lnTo>
                    <a:pt x="520319" y="520318"/>
                  </a:lnTo>
                  <a:lnTo>
                    <a:pt x="550799" y="484759"/>
                  </a:lnTo>
                  <a:lnTo>
                    <a:pt x="575563" y="444880"/>
                  </a:lnTo>
                  <a:lnTo>
                    <a:pt x="594105" y="401065"/>
                  </a:lnTo>
                  <a:lnTo>
                    <a:pt x="605536" y="354202"/>
                  </a:lnTo>
                  <a:lnTo>
                    <a:pt x="609600" y="304800"/>
                  </a:lnTo>
                  <a:lnTo>
                    <a:pt x="605536" y="255397"/>
                  </a:lnTo>
                  <a:lnTo>
                    <a:pt x="593978" y="208406"/>
                  </a:lnTo>
                  <a:lnTo>
                    <a:pt x="575563" y="164718"/>
                  </a:lnTo>
                  <a:lnTo>
                    <a:pt x="550799" y="124713"/>
                  </a:lnTo>
                  <a:lnTo>
                    <a:pt x="520319" y="89280"/>
                  </a:lnTo>
                  <a:lnTo>
                    <a:pt x="484759" y="58800"/>
                  </a:lnTo>
                  <a:lnTo>
                    <a:pt x="444880" y="34036"/>
                  </a:lnTo>
                  <a:lnTo>
                    <a:pt x="401065" y="15493"/>
                  </a:lnTo>
                  <a:lnTo>
                    <a:pt x="354202" y="3937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335780" y="1025651"/>
              <a:ext cx="472440" cy="471170"/>
            </a:xfrm>
            <a:custGeom>
              <a:avLst/>
              <a:gdLst/>
              <a:ahLst/>
              <a:cxnLst/>
              <a:rect l="l" t="t" r="r" b="b"/>
              <a:pathLst>
                <a:path w="472439" h="471169">
                  <a:moveTo>
                    <a:pt x="438023" y="234823"/>
                  </a:moveTo>
                  <a:lnTo>
                    <a:pt x="437261" y="215773"/>
                  </a:lnTo>
                  <a:lnTo>
                    <a:pt x="429260" y="176403"/>
                  </a:lnTo>
                  <a:lnTo>
                    <a:pt x="421132" y="156768"/>
                  </a:lnTo>
                  <a:lnTo>
                    <a:pt x="421132" y="237363"/>
                  </a:lnTo>
                  <a:lnTo>
                    <a:pt x="420116" y="256413"/>
                  </a:lnTo>
                  <a:lnTo>
                    <a:pt x="406146" y="309753"/>
                  </a:lnTo>
                  <a:lnTo>
                    <a:pt x="378206" y="354203"/>
                  </a:lnTo>
                  <a:lnTo>
                    <a:pt x="338709" y="389636"/>
                  </a:lnTo>
                  <a:lnTo>
                    <a:pt x="272161" y="417576"/>
                  </a:lnTo>
                  <a:lnTo>
                    <a:pt x="234696" y="421386"/>
                  </a:lnTo>
                  <a:lnTo>
                    <a:pt x="215646" y="420116"/>
                  </a:lnTo>
                  <a:lnTo>
                    <a:pt x="162941" y="406146"/>
                  </a:lnTo>
                  <a:lnTo>
                    <a:pt x="117348" y="378206"/>
                  </a:lnTo>
                  <a:lnTo>
                    <a:pt x="81788" y="337693"/>
                  </a:lnTo>
                  <a:lnTo>
                    <a:pt x="58801" y="289433"/>
                  </a:lnTo>
                  <a:lnTo>
                    <a:pt x="50927" y="234823"/>
                  </a:lnTo>
                  <a:lnTo>
                    <a:pt x="51943" y="215773"/>
                  </a:lnTo>
                  <a:lnTo>
                    <a:pt x="65913" y="162433"/>
                  </a:lnTo>
                  <a:lnTo>
                    <a:pt x="93853" y="117983"/>
                  </a:lnTo>
                  <a:lnTo>
                    <a:pt x="133477" y="82550"/>
                  </a:lnTo>
                  <a:lnTo>
                    <a:pt x="182118" y="59690"/>
                  </a:lnTo>
                  <a:lnTo>
                    <a:pt x="237363" y="50800"/>
                  </a:lnTo>
                  <a:lnTo>
                    <a:pt x="256413" y="52070"/>
                  </a:lnTo>
                  <a:lnTo>
                    <a:pt x="340614" y="83820"/>
                  </a:lnTo>
                  <a:lnTo>
                    <a:pt x="379730" y="119253"/>
                  </a:lnTo>
                  <a:lnTo>
                    <a:pt x="407162" y="164973"/>
                  </a:lnTo>
                  <a:lnTo>
                    <a:pt x="420370" y="218313"/>
                  </a:lnTo>
                  <a:lnTo>
                    <a:pt x="421132" y="237363"/>
                  </a:lnTo>
                  <a:lnTo>
                    <a:pt x="421132" y="156768"/>
                  </a:lnTo>
                  <a:lnTo>
                    <a:pt x="392303" y="107950"/>
                  </a:lnTo>
                  <a:lnTo>
                    <a:pt x="364998" y="81280"/>
                  </a:lnTo>
                  <a:lnTo>
                    <a:pt x="332867" y="58420"/>
                  </a:lnTo>
                  <a:lnTo>
                    <a:pt x="296545" y="43180"/>
                  </a:lnTo>
                  <a:lnTo>
                    <a:pt x="257175" y="35560"/>
                  </a:lnTo>
                  <a:lnTo>
                    <a:pt x="236347" y="34290"/>
                  </a:lnTo>
                  <a:lnTo>
                    <a:pt x="195707" y="38100"/>
                  </a:lnTo>
                  <a:lnTo>
                    <a:pt x="157861" y="49530"/>
                  </a:lnTo>
                  <a:lnTo>
                    <a:pt x="123317" y="68580"/>
                  </a:lnTo>
                  <a:lnTo>
                    <a:pt x="93345" y="92710"/>
                  </a:lnTo>
                  <a:lnTo>
                    <a:pt x="68707" y="123063"/>
                  </a:lnTo>
                  <a:lnTo>
                    <a:pt x="50038" y="157353"/>
                  </a:lnTo>
                  <a:lnTo>
                    <a:pt x="38100" y="195453"/>
                  </a:lnTo>
                  <a:lnTo>
                    <a:pt x="34036" y="234823"/>
                  </a:lnTo>
                  <a:lnTo>
                    <a:pt x="34798" y="256413"/>
                  </a:lnTo>
                  <a:lnTo>
                    <a:pt x="42799" y="295783"/>
                  </a:lnTo>
                  <a:lnTo>
                    <a:pt x="58166" y="331343"/>
                  </a:lnTo>
                  <a:lnTo>
                    <a:pt x="79756" y="364236"/>
                  </a:lnTo>
                  <a:lnTo>
                    <a:pt x="107188" y="390906"/>
                  </a:lnTo>
                  <a:lnTo>
                    <a:pt x="139319" y="413766"/>
                  </a:lnTo>
                  <a:lnTo>
                    <a:pt x="175641" y="429006"/>
                  </a:lnTo>
                  <a:lnTo>
                    <a:pt x="214884" y="436626"/>
                  </a:lnTo>
                  <a:lnTo>
                    <a:pt x="235585" y="437896"/>
                  </a:lnTo>
                  <a:lnTo>
                    <a:pt x="256286" y="436626"/>
                  </a:lnTo>
                  <a:lnTo>
                    <a:pt x="295783" y="429006"/>
                  </a:lnTo>
                  <a:lnTo>
                    <a:pt x="364363" y="392176"/>
                  </a:lnTo>
                  <a:lnTo>
                    <a:pt x="391795" y="364236"/>
                  </a:lnTo>
                  <a:lnTo>
                    <a:pt x="413512" y="332613"/>
                  </a:lnTo>
                  <a:lnTo>
                    <a:pt x="429006" y="297053"/>
                  </a:lnTo>
                  <a:lnTo>
                    <a:pt x="437134" y="257683"/>
                  </a:lnTo>
                  <a:lnTo>
                    <a:pt x="438023" y="234823"/>
                  </a:lnTo>
                  <a:close/>
                </a:path>
                <a:path w="472439" h="471169">
                  <a:moveTo>
                    <a:pt x="472059" y="234823"/>
                  </a:moveTo>
                  <a:lnTo>
                    <a:pt x="470662" y="210693"/>
                  </a:lnTo>
                  <a:lnTo>
                    <a:pt x="461137" y="164973"/>
                  </a:lnTo>
                  <a:lnTo>
                    <a:pt x="455041" y="150914"/>
                  </a:lnTo>
                  <a:lnTo>
                    <a:pt x="455041" y="234823"/>
                  </a:lnTo>
                  <a:lnTo>
                    <a:pt x="455041" y="237363"/>
                  </a:lnTo>
                  <a:lnTo>
                    <a:pt x="450723" y="279273"/>
                  </a:lnTo>
                  <a:lnTo>
                    <a:pt x="438150" y="321183"/>
                  </a:lnTo>
                  <a:lnTo>
                    <a:pt x="417830" y="357886"/>
                  </a:lnTo>
                  <a:lnTo>
                    <a:pt x="391287" y="390906"/>
                  </a:lnTo>
                  <a:lnTo>
                    <a:pt x="358902" y="417576"/>
                  </a:lnTo>
                  <a:lnTo>
                    <a:pt x="321691" y="437896"/>
                  </a:lnTo>
                  <a:lnTo>
                    <a:pt x="280543" y="450596"/>
                  </a:lnTo>
                  <a:lnTo>
                    <a:pt x="236347" y="454406"/>
                  </a:lnTo>
                  <a:lnTo>
                    <a:pt x="213995" y="453136"/>
                  </a:lnTo>
                  <a:lnTo>
                    <a:pt x="171323" y="445516"/>
                  </a:lnTo>
                  <a:lnTo>
                    <a:pt x="131953" y="429006"/>
                  </a:lnTo>
                  <a:lnTo>
                    <a:pt x="97028" y="404876"/>
                  </a:lnTo>
                  <a:lnTo>
                    <a:pt x="67310" y="375666"/>
                  </a:lnTo>
                  <a:lnTo>
                    <a:pt x="43561" y="340233"/>
                  </a:lnTo>
                  <a:lnTo>
                    <a:pt x="26924" y="302133"/>
                  </a:lnTo>
                  <a:lnTo>
                    <a:pt x="18034" y="258953"/>
                  </a:lnTo>
                  <a:lnTo>
                    <a:pt x="17018" y="234823"/>
                  </a:lnTo>
                  <a:lnTo>
                    <a:pt x="21336" y="192913"/>
                  </a:lnTo>
                  <a:lnTo>
                    <a:pt x="34036" y="151003"/>
                  </a:lnTo>
                  <a:lnTo>
                    <a:pt x="54229" y="114300"/>
                  </a:lnTo>
                  <a:lnTo>
                    <a:pt x="80899" y="81280"/>
                  </a:lnTo>
                  <a:lnTo>
                    <a:pt x="113284" y="54610"/>
                  </a:lnTo>
                  <a:lnTo>
                    <a:pt x="150495" y="34290"/>
                  </a:lnTo>
                  <a:lnTo>
                    <a:pt x="191516" y="21590"/>
                  </a:lnTo>
                  <a:lnTo>
                    <a:pt x="235585" y="17780"/>
                  </a:lnTo>
                  <a:lnTo>
                    <a:pt x="258064" y="19050"/>
                  </a:lnTo>
                  <a:lnTo>
                    <a:pt x="320929" y="34290"/>
                  </a:lnTo>
                  <a:lnTo>
                    <a:pt x="358267" y="54610"/>
                  </a:lnTo>
                  <a:lnTo>
                    <a:pt x="390652" y="81280"/>
                  </a:lnTo>
                  <a:lnTo>
                    <a:pt x="417449" y="113030"/>
                  </a:lnTo>
                  <a:lnTo>
                    <a:pt x="437769" y="151003"/>
                  </a:lnTo>
                  <a:lnTo>
                    <a:pt x="450596" y="191643"/>
                  </a:lnTo>
                  <a:lnTo>
                    <a:pt x="455041" y="234823"/>
                  </a:lnTo>
                  <a:lnTo>
                    <a:pt x="455041" y="150914"/>
                  </a:lnTo>
                  <a:lnTo>
                    <a:pt x="417322" y="85090"/>
                  </a:lnTo>
                  <a:lnTo>
                    <a:pt x="385191" y="53340"/>
                  </a:lnTo>
                  <a:lnTo>
                    <a:pt x="347599" y="27940"/>
                  </a:lnTo>
                  <a:lnTo>
                    <a:pt x="304927" y="10160"/>
                  </a:lnTo>
                  <a:lnTo>
                    <a:pt x="258826" y="1270"/>
                  </a:lnTo>
                  <a:lnTo>
                    <a:pt x="234696" y="0"/>
                  </a:lnTo>
                  <a:lnTo>
                    <a:pt x="187325" y="5080"/>
                  </a:lnTo>
                  <a:lnTo>
                    <a:pt x="143129" y="19050"/>
                  </a:lnTo>
                  <a:lnTo>
                    <a:pt x="103124" y="41910"/>
                  </a:lnTo>
                  <a:lnTo>
                    <a:pt x="68453" y="69850"/>
                  </a:lnTo>
                  <a:lnTo>
                    <a:pt x="39624" y="105410"/>
                  </a:lnTo>
                  <a:lnTo>
                    <a:pt x="18161" y="145923"/>
                  </a:lnTo>
                  <a:lnTo>
                    <a:pt x="4572" y="190373"/>
                  </a:lnTo>
                  <a:lnTo>
                    <a:pt x="0" y="237363"/>
                  </a:lnTo>
                  <a:lnTo>
                    <a:pt x="1397" y="261493"/>
                  </a:lnTo>
                  <a:lnTo>
                    <a:pt x="11049" y="307213"/>
                  </a:lnTo>
                  <a:lnTo>
                    <a:pt x="29083" y="349123"/>
                  </a:lnTo>
                  <a:lnTo>
                    <a:pt x="54737" y="387096"/>
                  </a:lnTo>
                  <a:lnTo>
                    <a:pt x="86868" y="418846"/>
                  </a:lnTo>
                  <a:lnTo>
                    <a:pt x="124587" y="444246"/>
                  </a:lnTo>
                  <a:lnTo>
                    <a:pt x="167132" y="462026"/>
                  </a:lnTo>
                  <a:lnTo>
                    <a:pt x="213233" y="470916"/>
                  </a:lnTo>
                  <a:lnTo>
                    <a:pt x="261493" y="470916"/>
                  </a:lnTo>
                  <a:lnTo>
                    <a:pt x="307467" y="460756"/>
                  </a:lnTo>
                  <a:lnTo>
                    <a:pt x="369062" y="430276"/>
                  </a:lnTo>
                  <a:lnTo>
                    <a:pt x="403860" y="401066"/>
                  </a:lnTo>
                  <a:lnTo>
                    <a:pt x="432435" y="366776"/>
                  </a:lnTo>
                  <a:lnTo>
                    <a:pt x="454025" y="326263"/>
                  </a:lnTo>
                  <a:lnTo>
                    <a:pt x="467487" y="281813"/>
                  </a:lnTo>
                  <a:lnTo>
                    <a:pt x="472059" y="234823"/>
                  </a:lnTo>
                  <a:close/>
                </a:path>
              </a:pathLst>
            </a:custGeom>
            <a:solidFill>
              <a:srgbClr val="799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5057903" y="353009"/>
            <a:ext cx="2069464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spc="-20" dirty="0"/>
              <a:t>Automata</a:t>
            </a:r>
            <a:endParaRPr sz="3600"/>
          </a:p>
        </p:txBody>
      </p:sp>
      <p:sp>
        <p:nvSpPr>
          <p:cNvPr id="13" name="object 13"/>
          <p:cNvSpPr txBox="1"/>
          <p:nvPr/>
        </p:nvSpPr>
        <p:spPr>
          <a:xfrm>
            <a:off x="2127304" y="1101603"/>
            <a:ext cx="8086725" cy="349262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95883" algn="ctr">
              <a:spcBef>
                <a:spcPts val="95"/>
              </a:spcBef>
            </a:pPr>
            <a:r>
              <a:rPr sz="1600" spc="-25" dirty="0">
                <a:solidFill>
                  <a:srgbClr val="799699"/>
                </a:solidFill>
                <a:latin typeface="Georgia"/>
                <a:cs typeface="Georgia"/>
              </a:rPr>
              <a:t>40</a:t>
            </a:r>
            <a:endParaRPr sz="1600">
              <a:latin typeface="Georgia"/>
              <a:cs typeface="Georgia"/>
            </a:endParaRPr>
          </a:p>
          <a:p>
            <a:pPr marL="12700" marR="5080" algn="just">
              <a:spcBef>
                <a:spcPts val="1605"/>
              </a:spcBef>
            </a:pPr>
            <a:r>
              <a:rPr sz="1400" dirty="0">
                <a:latin typeface="Georgia"/>
                <a:cs typeface="Georgia"/>
              </a:rPr>
              <a:t>Finite</a:t>
            </a:r>
            <a:r>
              <a:rPr sz="1400" spc="40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Automata(FA)</a:t>
            </a:r>
            <a:r>
              <a:rPr sz="1400" spc="55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is</a:t>
            </a:r>
            <a:r>
              <a:rPr sz="1400" spc="45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the</a:t>
            </a:r>
            <a:r>
              <a:rPr sz="1400" spc="20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simplest</a:t>
            </a:r>
            <a:r>
              <a:rPr sz="1400" spc="40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machine</a:t>
            </a:r>
            <a:r>
              <a:rPr sz="1400" spc="35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to</a:t>
            </a:r>
            <a:r>
              <a:rPr sz="1400" spc="45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recognize</a:t>
            </a:r>
            <a:r>
              <a:rPr sz="1400" spc="51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patterns.</a:t>
            </a:r>
            <a:r>
              <a:rPr sz="1400" spc="45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The</a:t>
            </a:r>
            <a:r>
              <a:rPr sz="1400" spc="45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finite</a:t>
            </a:r>
            <a:r>
              <a:rPr sz="1400" spc="35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automata</a:t>
            </a:r>
            <a:r>
              <a:rPr sz="1400" spc="25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or</a:t>
            </a:r>
            <a:r>
              <a:rPr sz="1400" spc="35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finite</a:t>
            </a:r>
            <a:r>
              <a:rPr sz="1400" spc="45" dirty="0">
                <a:latin typeface="Georgia"/>
                <a:cs typeface="Georgia"/>
              </a:rPr>
              <a:t> </a:t>
            </a:r>
            <a:r>
              <a:rPr sz="1400" spc="-11" dirty="0">
                <a:latin typeface="Georgia"/>
                <a:cs typeface="Georgia"/>
              </a:rPr>
              <a:t>state </a:t>
            </a:r>
            <a:r>
              <a:rPr sz="1400" dirty="0">
                <a:latin typeface="Georgia"/>
                <a:cs typeface="Georgia"/>
              </a:rPr>
              <a:t>machine</a:t>
            </a:r>
            <a:r>
              <a:rPr sz="1400" spc="85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is</a:t>
            </a:r>
            <a:r>
              <a:rPr sz="1400" spc="100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an</a:t>
            </a:r>
            <a:r>
              <a:rPr sz="1400" spc="80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abstract</a:t>
            </a:r>
            <a:r>
              <a:rPr sz="1400" spc="95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machine</a:t>
            </a:r>
            <a:r>
              <a:rPr sz="1400" spc="85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which</a:t>
            </a:r>
            <a:r>
              <a:rPr sz="1400" spc="80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have</a:t>
            </a:r>
            <a:r>
              <a:rPr sz="1400" spc="80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five</a:t>
            </a:r>
            <a:r>
              <a:rPr sz="1400" spc="100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elements</a:t>
            </a:r>
            <a:r>
              <a:rPr sz="1400" spc="80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or</a:t>
            </a:r>
            <a:r>
              <a:rPr sz="1400" spc="80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tuple.</a:t>
            </a:r>
            <a:r>
              <a:rPr sz="1400" spc="105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It</a:t>
            </a:r>
            <a:r>
              <a:rPr sz="1400" spc="91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has</a:t>
            </a:r>
            <a:r>
              <a:rPr sz="1400" spc="80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a</a:t>
            </a:r>
            <a:r>
              <a:rPr sz="1400" spc="80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set</a:t>
            </a:r>
            <a:r>
              <a:rPr sz="1400" spc="91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of</a:t>
            </a:r>
            <a:r>
              <a:rPr sz="1400" spc="75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states</a:t>
            </a:r>
            <a:r>
              <a:rPr sz="1400" spc="91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and</a:t>
            </a:r>
            <a:r>
              <a:rPr sz="1400" spc="95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rules</a:t>
            </a:r>
            <a:r>
              <a:rPr sz="1400" spc="91" dirty="0">
                <a:latin typeface="Georgia"/>
                <a:cs typeface="Georgia"/>
              </a:rPr>
              <a:t> </a:t>
            </a:r>
            <a:r>
              <a:rPr sz="1400" spc="-25" dirty="0">
                <a:latin typeface="Georgia"/>
                <a:cs typeface="Georgia"/>
              </a:rPr>
              <a:t>for </a:t>
            </a:r>
            <a:r>
              <a:rPr sz="1400" dirty="0">
                <a:latin typeface="Georgia"/>
                <a:cs typeface="Georgia"/>
              </a:rPr>
              <a:t>moving</a:t>
            </a:r>
            <a:r>
              <a:rPr sz="1400" spc="200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from</a:t>
            </a:r>
            <a:r>
              <a:rPr sz="1400" spc="191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one</a:t>
            </a:r>
            <a:r>
              <a:rPr sz="1400" spc="195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state</a:t>
            </a:r>
            <a:r>
              <a:rPr sz="1400" spc="211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to</a:t>
            </a:r>
            <a:r>
              <a:rPr sz="1400" spc="185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another</a:t>
            </a:r>
            <a:r>
              <a:rPr sz="1400" spc="175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but</a:t>
            </a:r>
            <a:r>
              <a:rPr sz="1400" spc="195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it</a:t>
            </a:r>
            <a:r>
              <a:rPr sz="1400" spc="200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depends</a:t>
            </a:r>
            <a:r>
              <a:rPr sz="1400" spc="195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upon</a:t>
            </a:r>
            <a:r>
              <a:rPr sz="1400" spc="185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the</a:t>
            </a:r>
            <a:r>
              <a:rPr sz="1400" spc="195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applied</a:t>
            </a:r>
            <a:r>
              <a:rPr sz="1400" spc="211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input</a:t>
            </a:r>
            <a:r>
              <a:rPr sz="1400" spc="195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symbol.</a:t>
            </a:r>
            <a:r>
              <a:rPr sz="1400" spc="204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Basically</a:t>
            </a:r>
            <a:r>
              <a:rPr sz="1400" spc="195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it</a:t>
            </a:r>
            <a:r>
              <a:rPr sz="1400" spc="211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is</a:t>
            </a:r>
            <a:r>
              <a:rPr sz="1400" spc="195" dirty="0">
                <a:latin typeface="Georgia"/>
                <a:cs typeface="Georgia"/>
              </a:rPr>
              <a:t> </a:t>
            </a:r>
            <a:r>
              <a:rPr sz="1400" spc="-25" dirty="0">
                <a:latin typeface="Georgia"/>
                <a:cs typeface="Georgia"/>
              </a:rPr>
              <a:t>an </a:t>
            </a:r>
            <a:r>
              <a:rPr sz="1400" dirty="0">
                <a:latin typeface="Georgia"/>
                <a:cs typeface="Georgia"/>
              </a:rPr>
              <a:t>abstract</a:t>
            </a:r>
            <a:r>
              <a:rPr sz="1400" spc="360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model</a:t>
            </a:r>
            <a:r>
              <a:rPr sz="1400" spc="365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of</a:t>
            </a:r>
            <a:r>
              <a:rPr sz="1400" spc="351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digital</a:t>
            </a:r>
            <a:r>
              <a:rPr sz="1400" spc="371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computer.</a:t>
            </a:r>
            <a:r>
              <a:rPr sz="1400" spc="365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Following</a:t>
            </a:r>
            <a:r>
              <a:rPr sz="1400" spc="380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figure</a:t>
            </a:r>
            <a:r>
              <a:rPr sz="1400" spc="365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shows</a:t>
            </a:r>
            <a:r>
              <a:rPr sz="1400" spc="365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some</a:t>
            </a:r>
            <a:r>
              <a:rPr sz="1400" spc="371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essential</a:t>
            </a:r>
            <a:r>
              <a:rPr sz="1400" spc="360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features</a:t>
            </a:r>
            <a:r>
              <a:rPr sz="1400" spc="365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of</a:t>
            </a:r>
            <a:r>
              <a:rPr sz="1400" spc="351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a</a:t>
            </a:r>
            <a:r>
              <a:rPr sz="1400" spc="375" dirty="0">
                <a:latin typeface="Georgia"/>
                <a:cs typeface="Georgia"/>
              </a:rPr>
              <a:t> </a:t>
            </a:r>
            <a:r>
              <a:rPr sz="1400" spc="-11" dirty="0">
                <a:latin typeface="Georgia"/>
                <a:cs typeface="Georgia"/>
              </a:rPr>
              <a:t>general automation</a:t>
            </a:r>
            <a:r>
              <a:rPr sz="1400" spc="-11" dirty="0">
                <a:latin typeface="Cambria"/>
                <a:cs typeface="Cambria"/>
              </a:rPr>
              <a:t>.</a:t>
            </a:r>
            <a:endParaRPr sz="14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400">
              <a:latin typeface="Cambria"/>
              <a:cs typeface="Cambria"/>
            </a:endParaRPr>
          </a:p>
          <a:p>
            <a:pPr>
              <a:spcBef>
                <a:spcPts val="140"/>
              </a:spcBef>
            </a:pPr>
            <a:endParaRPr sz="1400">
              <a:latin typeface="Cambria"/>
              <a:cs typeface="Cambria"/>
            </a:endParaRPr>
          </a:p>
          <a:p>
            <a:pPr marL="12700"/>
            <a:r>
              <a:rPr sz="1400" dirty="0">
                <a:latin typeface="Georgia"/>
                <a:cs typeface="Georgia"/>
              </a:rPr>
              <a:t>Formal</a:t>
            </a:r>
            <a:r>
              <a:rPr sz="1400" spc="-65" dirty="0">
                <a:latin typeface="Georgia"/>
                <a:cs typeface="Georgia"/>
              </a:rPr>
              <a:t> </a:t>
            </a:r>
            <a:r>
              <a:rPr sz="1400" spc="-11" dirty="0">
                <a:latin typeface="Georgia"/>
                <a:cs typeface="Georgia"/>
              </a:rPr>
              <a:t>specification</a:t>
            </a:r>
            <a:r>
              <a:rPr sz="1400" spc="-20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of</a:t>
            </a:r>
            <a:r>
              <a:rPr sz="1400" spc="-65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machine</a:t>
            </a:r>
            <a:r>
              <a:rPr sz="1400" spc="-35" dirty="0">
                <a:latin typeface="Georgia"/>
                <a:cs typeface="Georgia"/>
              </a:rPr>
              <a:t> </a:t>
            </a:r>
            <a:r>
              <a:rPr sz="1400" spc="-25" dirty="0">
                <a:latin typeface="Georgia"/>
                <a:cs typeface="Georgia"/>
              </a:rPr>
              <a:t>is</a:t>
            </a:r>
            <a:endParaRPr sz="1400">
              <a:latin typeface="Georgia"/>
              <a:cs typeface="Georgia"/>
            </a:endParaRPr>
          </a:p>
          <a:p>
            <a:pPr marL="12700"/>
            <a:r>
              <a:rPr sz="1400" dirty="0">
                <a:latin typeface="Georgia"/>
                <a:cs typeface="Georgia"/>
              </a:rPr>
              <a:t>{</a:t>
            </a:r>
            <a:r>
              <a:rPr sz="1400" spc="-51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Q,</a:t>
            </a:r>
            <a:r>
              <a:rPr sz="1400" spc="-31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Σ,</a:t>
            </a:r>
            <a:r>
              <a:rPr sz="1400" spc="-35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q,</a:t>
            </a:r>
            <a:r>
              <a:rPr sz="1400" spc="-15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F,</a:t>
            </a:r>
            <a:r>
              <a:rPr sz="1400" spc="-51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δ</a:t>
            </a:r>
            <a:r>
              <a:rPr sz="1400" spc="-35" dirty="0">
                <a:latin typeface="Georgia"/>
                <a:cs typeface="Georgia"/>
              </a:rPr>
              <a:t> </a:t>
            </a:r>
            <a:r>
              <a:rPr sz="1400" spc="-25" dirty="0">
                <a:latin typeface="Georgia"/>
                <a:cs typeface="Georgia"/>
              </a:rPr>
              <a:t>}.</a:t>
            </a:r>
            <a:endParaRPr sz="1400">
              <a:latin typeface="Georgia"/>
              <a:cs typeface="Georgia"/>
            </a:endParaRPr>
          </a:p>
          <a:p>
            <a:pPr marL="12700"/>
            <a:r>
              <a:rPr sz="1400" dirty="0">
                <a:latin typeface="Georgia"/>
                <a:cs typeface="Georgia"/>
              </a:rPr>
              <a:t>Q</a:t>
            </a:r>
            <a:r>
              <a:rPr sz="1400" spc="-65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:</a:t>
            </a:r>
            <a:r>
              <a:rPr sz="1400" spc="-31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Finite</a:t>
            </a:r>
            <a:r>
              <a:rPr sz="1400" spc="-5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set</a:t>
            </a:r>
            <a:r>
              <a:rPr sz="1400" spc="-60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of</a:t>
            </a:r>
            <a:r>
              <a:rPr sz="1400" spc="-55" dirty="0">
                <a:latin typeface="Georgia"/>
                <a:cs typeface="Georgia"/>
              </a:rPr>
              <a:t> </a:t>
            </a:r>
            <a:r>
              <a:rPr sz="1400" spc="-11" dirty="0">
                <a:latin typeface="Georgia"/>
                <a:cs typeface="Georgia"/>
              </a:rPr>
              <a:t>states.</a:t>
            </a:r>
            <a:endParaRPr sz="1400">
              <a:latin typeface="Georgia"/>
              <a:cs typeface="Georgia"/>
            </a:endParaRPr>
          </a:p>
          <a:p>
            <a:pPr marL="12700" marR="6171411"/>
            <a:r>
              <a:rPr sz="1400" dirty="0">
                <a:latin typeface="Georgia"/>
                <a:cs typeface="Georgia"/>
              </a:rPr>
              <a:t>Σ</a:t>
            </a:r>
            <a:r>
              <a:rPr sz="1400" spc="-51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:</a:t>
            </a:r>
            <a:r>
              <a:rPr sz="1400" spc="-20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set</a:t>
            </a:r>
            <a:r>
              <a:rPr sz="1400" spc="-65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of</a:t>
            </a:r>
            <a:r>
              <a:rPr sz="1400" spc="-55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Input</a:t>
            </a:r>
            <a:r>
              <a:rPr sz="1400" spc="-5" dirty="0">
                <a:latin typeface="Georgia"/>
                <a:cs typeface="Georgia"/>
              </a:rPr>
              <a:t> </a:t>
            </a:r>
            <a:r>
              <a:rPr sz="1400" spc="-11" dirty="0">
                <a:latin typeface="Georgia"/>
                <a:cs typeface="Georgia"/>
              </a:rPr>
              <a:t>Symbols. </a:t>
            </a:r>
            <a:r>
              <a:rPr sz="1400" dirty="0">
                <a:latin typeface="Georgia"/>
                <a:cs typeface="Georgia"/>
              </a:rPr>
              <a:t>q</a:t>
            </a:r>
            <a:r>
              <a:rPr sz="1400" spc="-25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:</a:t>
            </a:r>
            <a:r>
              <a:rPr sz="1400" spc="-40" dirty="0">
                <a:latin typeface="Georgia"/>
                <a:cs typeface="Georgia"/>
              </a:rPr>
              <a:t> </a:t>
            </a:r>
            <a:r>
              <a:rPr sz="1400" spc="-11" dirty="0">
                <a:latin typeface="Georgia"/>
                <a:cs typeface="Georgia"/>
              </a:rPr>
              <a:t>Initial</a:t>
            </a:r>
            <a:r>
              <a:rPr sz="1400" dirty="0">
                <a:latin typeface="Georgia"/>
                <a:cs typeface="Georgia"/>
              </a:rPr>
              <a:t> </a:t>
            </a:r>
            <a:r>
              <a:rPr sz="1400" spc="-11" dirty="0">
                <a:latin typeface="Georgia"/>
                <a:cs typeface="Georgia"/>
              </a:rPr>
              <a:t>state.</a:t>
            </a:r>
            <a:endParaRPr sz="1400">
              <a:latin typeface="Georgia"/>
              <a:cs typeface="Georgia"/>
            </a:endParaRPr>
          </a:p>
          <a:p>
            <a:pPr marL="12700"/>
            <a:r>
              <a:rPr sz="1400" dirty="0">
                <a:latin typeface="Georgia"/>
                <a:cs typeface="Georgia"/>
              </a:rPr>
              <a:t>F</a:t>
            </a:r>
            <a:r>
              <a:rPr sz="1400" spc="-25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:</a:t>
            </a:r>
            <a:r>
              <a:rPr sz="1400" spc="-35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set</a:t>
            </a:r>
            <a:r>
              <a:rPr sz="1400" spc="-31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of</a:t>
            </a:r>
            <a:r>
              <a:rPr sz="1400" spc="-35" dirty="0">
                <a:latin typeface="Georgia"/>
                <a:cs typeface="Georgia"/>
              </a:rPr>
              <a:t> </a:t>
            </a:r>
            <a:r>
              <a:rPr sz="1400" spc="-11" dirty="0">
                <a:latin typeface="Georgia"/>
                <a:cs typeface="Georgia"/>
              </a:rPr>
              <a:t>Final</a:t>
            </a:r>
            <a:r>
              <a:rPr sz="1400" spc="-35" dirty="0">
                <a:latin typeface="Georgia"/>
                <a:cs typeface="Georgia"/>
              </a:rPr>
              <a:t> </a:t>
            </a:r>
            <a:r>
              <a:rPr sz="1400" spc="-11" dirty="0">
                <a:latin typeface="Georgia"/>
                <a:cs typeface="Georgia"/>
              </a:rPr>
              <a:t>States.</a:t>
            </a:r>
            <a:endParaRPr sz="1400">
              <a:latin typeface="Georgia"/>
              <a:cs typeface="Georgia"/>
            </a:endParaRPr>
          </a:p>
          <a:p>
            <a:pPr marL="12700"/>
            <a:r>
              <a:rPr sz="1400" dirty="0">
                <a:latin typeface="Georgia"/>
                <a:cs typeface="Georgia"/>
              </a:rPr>
              <a:t>δ</a:t>
            </a:r>
            <a:r>
              <a:rPr sz="1400" spc="-55" dirty="0">
                <a:latin typeface="Georgia"/>
                <a:cs typeface="Georgia"/>
              </a:rPr>
              <a:t> </a:t>
            </a:r>
            <a:r>
              <a:rPr sz="1400" dirty="0">
                <a:latin typeface="Georgia"/>
                <a:cs typeface="Georgia"/>
              </a:rPr>
              <a:t>:</a:t>
            </a:r>
            <a:r>
              <a:rPr sz="1400" spc="-25" dirty="0">
                <a:latin typeface="Georgia"/>
                <a:cs typeface="Georgia"/>
              </a:rPr>
              <a:t> </a:t>
            </a:r>
            <a:r>
              <a:rPr sz="1400" spc="-11" dirty="0">
                <a:latin typeface="Georgia"/>
                <a:cs typeface="Georgia"/>
              </a:rPr>
              <a:t>Transition</a:t>
            </a:r>
            <a:r>
              <a:rPr sz="1400" spc="-25" dirty="0">
                <a:latin typeface="Georgia"/>
                <a:cs typeface="Georgia"/>
              </a:rPr>
              <a:t> </a:t>
            </a:r>
            <a:r>
              <a:rPr sz="1400" spc="-11" dirty="0">
                <a:latin typeface="Georgia"/>
                <a:cs typeface="Georgia"/>
              </a:rPr>
              <a:t>Function.</a:t>
            </a:r>
            <a:endParaRPr sz="1400">
              <a:latin typeface="Georgia"/>
              <a:cs typeface="Georgia"/>
            </a:endParaRPr>
          </a:p>
        </p:txBody>
      </p:sp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37967" y="2895600"/>
            <a:ext cx="3505199" cy="280416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76400" y="1393957"/>
            <a:ext cx="8839200" cy="4994911"/>
          </a:xfrm>
          <a:custGeom>
            <a:avLst/>
            <a:gdLst/>
            <a:ahLst/>
            <a:cxnLst/>
            <a:rect l="l" t="t" r="r" b="b"/>
            <a:pathLst>
              <a:path w="8839200" h="4994910">
                <a:moveTo>
                  <a:pt x="0" y="4994656"/>
                </a:moveTo>
                <a:lnTo>
                  <a:pt x="8839200" y="4994656"/>
                </a:lnTo>
                <a:lnTo>
                  <a:pt x="8839200" y="0"/>
                </a:lnTo>
                <a:lnTo>
                  <a:pt x="0" y="0"/>
                </a:lnTo>
                <a:lnTo>
                  <a:pt x="0" y="4994656"/>
                </a:lnTo>
                <a:close/>
              </a:path>
            </a:pathLst>
          </a:custGeom>
          <a:solidFill>
            <a:srgbClr val="C5D1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24000" y="6705599"/>
            <a:ext cx="9144000" cy="152400"/>
          </a:xfrm>
          <a:custGeom>
            <a:avLst/>
            <a:gdLst/>
            <a:ahLst/>
            <a:cxnLst/>
            <a:rect l="l" t="t" r="r" b="b"/>
            <a:pathLst>
              <a:path w="9144000" h="152400">
                <a:moveTo>
                  <a:pt x="9144000" y="0"/>
                </a:moveTo>
                <a:lnTo>
                  <a:pt x="0" y="0"/>
                </a:lnTo>
                <a:lnTo>
                  <a:pt x="0" y="152400"/>
                </a:lnTo>
                <a:lnTo>
                  <a:pt x="9144000" y="1524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400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8991600" y="0"/>
                </a:lnTo>
                <a:lnTo>
                  <a:pt x="152400" y="0"/>
                </a:lnTo>
                <a:lnTo>
                  <a:pt x="0" y="0"/>
                </a:lnTo>
                <a:lnTo>
                  <a:pt x="0" y="1393952"/>
                </a:lnTo>
                <a:lnTo>
                  <a:pt x="0" y="6858000"/>
                </a:lnTo>
                <a:lnTo>
                  <a:pt x="152400" y="6858000"/>
                </a:lnTo>
                <a:lnTo>
                  <a:pt x="152400" y="1393952"/>
                </a:lnTo>
                <a:lnTo>
                  <a:pt x="8991600" y="1393952"/>
                </a:lnTo>
                <a:lnTo>
                  <a:pt x="8991600" y="6858000"/>
                </a:lnTo>
                <a:lnTo>
                  <a:pt x="9144000" y="6858000"/>
                </a:lnTo>
                <a:lnTo>
                  <a:pt x="9144000" y="1393952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5791200" y="955547"/>
            <a:ext cx="609600" cy="609600"/>
            <a:chOff x="4267200" y="955547"/>
            <a:chExt cx="609600" cy="609600"/>
          </a:xfrm>
        </p:grpSpPr>
        <p:sp>
          <p:nvSpPr>
            <p:cNvPr id="6" name="object 6"/>
            <p:cNvSpPr/>
            <p:nvPr/>
          </p:nvSpPr>
          <p:spPr>
            <a:xfrm>
              <a:off x="4267200" y="955547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255397" y="3937"/>
                  </a:lnTo>
                  <a:lnTo>
                    <a:pt x="208407" y="15493"/>
                  </a:lnTo>
                  <a:lnTo>
                    <a:pt x="164719" y="34036"/>
                  </a:lnTo>
                  <a:lnTo>
                    <a:pt x="124840" y="58800"/>
                  </a:lnTo>
                  <a:lnTo>
                    <a:pt x="89280" y="89280"/>
                  </a:lnTo>
                  <a:lnTo>
                    <a:pt x="58800" y="124713"/>
                  </a:lnTo>
                  <a:lnTo>
                    <a:pt x="34036" y="164718"/>
                  </a:lnTo>
                  <a:lnTo>
                    <a:pt x="15494" y="208406"/>
                  </a:lnTo>
                  <a:lnTo>
                    <a:pt x="3937" y="255397"/>
                  </a:lnTo>
                  <a:lnTo>
                    <a:pt x="0" y="304800"/>
                  </a:lnTo>
                  <a:lnTo>
                    <a:pt x="3937" y="354202"/>
                  </a:lnTo>
                  <a:lnTo>
                    <a:pt x="15494" y="401065"/>
                  </a:lnTo>
                  <a:lnTo>
                    <a:pt x="34036" y="444880"/>
                  </a:lnTo>
                  <a:lnTo>
                    <a:pt x="58800" y="484759"/>
                  </a:lnTo>
                  <a:lnTo>
                    <a:pt x="89280" y="520318"/>
                  </a:lnTo>
                  <a:lnTo>
                    <a:pt x="124840" y="550799"/>
                  </a:lnTo>
                  <a:lnTo>
                    <a:pt x="164719" y="575563"/>
                  </a:lnTo>
                  <a:lnTo>
                    <a:pt x="208534" y="594105"/>
                  </a:lnTo>
                  <a:lnTo>
                    <a:pt x="255397" y="605663"/>
                  </a:lnTo>
                  <a:lnTo>
                    <a:pt x="304800" y="609600"/>
                  </a:lnTo>
                  <a:lnTo>
                    <a:pt x="354202" y="605663"/>
                  </a:lnTo>
                  <a:lnTo>
                    <a:pt x="401065" y="594105"/>
                  </a:lnTo>
                  <a:lnTo>
                    <a:pt x="444880" y="575563"/>
                  </a:lnTo>
                  <a:lnTo>
                    <a:pt x="484759" y="550799"/>
                  </a:lnTo>
                  <a:lnTo>
                    <a:pt x="520319" y="520318"/>
                  </a:lnTo>
                  <a:lnTo>
                    <a:pt x="550799" y="484759"/>
                  </a:lnTo>
                  <a:lnTo>
                    <a:pt x="575563" y="444880"/>
                  </a:lnTo>
                  <a:lnTo>
                    <a:pt x="594105" y="401065"/>
                  </a:lnTo>
                  <a:lnTo>
                    <a:pt x="605536" y="354202"/>
                  </a:lnTo>
                  <a:lnTo>
                    <a:pt x="609600" y="304800"/>
                  </a:lnTo>
                  <a:lnTo>
                    <a:pt x="605536" y="255397"/>
                  </a:lnTo>
                  <a:lnTo>
                    <a:pt x="593978" y="208406"/>
                  </a:lnTo>
                  <a:lnTo>
                    <a:pt x="575563" y="164718"/>
                  </a:lnTo>
                  <a:lnTo>
                    <a:pt x="550799" y="124713"/>
                  </a:lnTo>
                  <a:lnTo>
                    <a:pt x="520319" y="89280"/>
                  </a:lnTo>
                  <a:lnTo>
                    <a:pt x="484759" y="58800"/>
                  </a:lnTo>
                  <a:lnTo>
                    <a:pt x="444880" y="34036"/>
                  </a:lnTo>
                  <a:lnTo>
                    <a:pt x="401065" y="15493"/>
                  </a:lnTo>
                  <a:lnTo>
                    <a:pt x="354202" y="3937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335780" y="1025651"/>
              <a:ext cx="472440" cy="471170"/>
            </a:xfrm>
            <a:custGeom>
              <a:avLst/>
              <a:gdLst/>
              <a:ahLst/>
              <a:cxnLst/>
              <a:rect l="l" t="t" r="r" b="b"/>
              <a:pathLst>
                <a:path w="472439" h="471169">
                  <a:moveTo>
                    <a:pt x="438023" y="234823"/>
                  </a:moveTo>
                  <a:lnTo>
                    <a:pt x="437261" y="215773"/>
                  </a:lnTo>
                  <a:lnTo>
                    <a:pt x="429260" y="176403"/>
                  </a:lnTo>
                  <a:lnTo>
                    <a:pt x="421132" y="156768"/>
                  </a:lnTo>
                  <a:lnTo>
                    <a:pt x="421132" y="237363"/>
                  </a:lnTo>
                  <a:lnTo>
                    <a:pt x="420116" y="256413"/>
                  </a:lnTo>
                  <a:lnTo>
                    <a:pt x="406146" y="309753"/>
                  </a:lnTo>
                  <a:lnTo>
                    <a:pt x="378206" y="354203"/>
                  </a:lnTo>
                  <a:lnTo>
                    <a:pt x="338709" y="389636"/>
                  </a:lnTo>
                  <a:lnTo>
                    <a:pt x="272161" y="417576"/>
                  </a:lnTo>
                  <a:lnTo>
                    <a:pt x="234696" y="421386"/>
                  </a:lnTo>
                  <a:lnTo>
                    <a:pt x="215646" y="420116"/>
                  </a:lnTo>
                  <a:lnTo>
                    <a:pt x="162941" y="406146"/>
                  </a:lnTo>
                  <a:lnTo>
                    <a:pt x="117348" y="378206"/>
                  </a:lnTo>
                  <a:lnTo>
                    <a:pt x="81788" y="337693"/>
                  </a:lnTo>
                  <a:lnTo>
                    <a:pt x="58801" y="289433"/>
                  </a:lnTo>
                  <a:lnTo>
                    <a:pt x="50927" y="234823"/>
                  </a:lnTo>
                  <a:lnTo>
                    <a:pt x="51943" y="215773"/>
                  </a:lnTo>
                  <a:lnTo>
                    <a:pt x="65913" y="162433"/>
                  </a:lnTo>
                  <a:lnTo>
                    <a:pt x="93853" y="117983"/>
                  </a:lnTo>
                  <a:lnTo>
                    <a:pt x="133477" y="82550"/>
                  </a:lnTo>
                  <a:lnTo>
                    <a:pt x="182118" y="59690"/>
                  </a:lnTo>
                  <a:lnTo>
                    <a:pt x="237363" y="50800"/>
                  </a:lnTo>
                  <a:lnTo>
                    <a:pt x="256413" y="52070"/>
                  </a:lnTo>
                  <a:lnTo>
                    <a:pt x="340614" y="83820"/>
                  </a:lnTo>
                  <a:lnTo>
                    <a:pt x="379730" y="119253"/>
                  </a:lnTo>
                  <a:lnTo>
                    <a:pt x="407162" y="164973"/>
                  </a:lnTo>
                  <a:lnTo>
                    <a:pt x="420370" y="218313"/>
                  </a:lnTo>
                  <a:lnTo>
                    <a:pt x="421132" y="237363"/>
                  </a:lnTo>
                  <a:lnTo>
                    <a:pt x="421132" y="156768"/>
                  </a:lnTo>
                  <a:lnTo>
                    <a:pt x="392303" y="107950"/>
                  </a:lnTo>
                  <a:lnTo>
                    <a:pt x="364998" y="81280"/>
                  </a:lnTo>
                  <a:lnTo>
                    <a:pt x="332867" y="58420"/>
                  </a:lnTo>
                  <a:lnTo>
                    <a:pt x="296545" y="43180"/>
                  </a:lnTo>
                  <a:lnTo>
                    <a:pt x="257175" y="35560"/>
                  </a:lnTo>
                  <a:lnTo>
                    <a:pt x="236347" y="34290"/>
                  </a:lnTo>
                  <a:lnTo>
                    <a:pt x="195707" y="38100"/>
                  </a:lnTo>
                  <a:lnTo>
                    <a:pt x="157861" y="49530"/>
                  </a:lnTo>
                  <a:lnTo>
                    <a:pt x="123317" y="68580"/>
                  </a:lnTo>
                  <a:lnTo>
                    <a:pt x="93345" y="92710"/>
                  </a:lnTo>
                  <a:lnTo>
                    <a:pt x="68707" y="123063"/>
                  </a:lnTo>
                  <a:lnTo>
                    <a:pt x="50038" y="157353"/>
                  </a:lnTo>
                  <a:lnTo>
                    <a:pt x="38100" y="195453"/>
                  </a:lnTo>
                  <a:lnTo>
                    <a:pt x="34036" y="234823"/>
                  </a:lnTo>
                  <a:lnTo>
                    <a:pt x="34798" y="256413"/>
                  </a:lnTo>
                  <a:lnTo>
                    <a:pt x="42799" y="295783"/>
                  </a:lnTo>
                  <a:lnTo>
                    <a:pt x="58166" y="331343"/>
                  </a:lnTo>
                  <a:lnTo>
                    <a:pt x="79756" y="364236"/>
                  </a:lnTo>
                  <a:lnTo>
                    <a:pt x="107188" y="390906"/>
                  </a:lnTo>
                  <a:lnTo>
                    <a:pt x="139319" y="413766"/>
                  </a:lnTo>
                  <a:lnTo>
                    <a:pt x="175641" y="429006"/>
                  </a:lnTo>
                  <a:lnTo>
                    <a:pt x="214884" y="436626"/>
                  </a:lnTo>
                  <a:lnTo>
                    <a:pt x="235585" y="437896"/>
                  </a:lnTo>
                  <a:lnTo>
                    <a:pt x="256286" y="436626"/>
                  </a:lnTo>
                  <a:lnTo>
                    <a:pt x="295783" y="429006"/>
                  </a:lnTo>
                  <a:lnTo>
                    <a:pt x="364363" y="392176"/>
                  </a:lnTo>
                  <a:lnTo>
                    <a:pt x="391795" y="364236"/>
                  </a:lnTo>
                  <a:lnTo>
                    <a:pt x="413512" y="332613"/>
                  </a:lnTo>
                  <a:lnTo>
                    <a:pt x="429006" y="297053"/>
                  </a:lnTo>
                  <a:lnTo>
                    <a:pt x="437134" y="257683"/>
                  </a:lnTo>
                  <a:lnTo>
                    <a:pt x="438023" y="234823"/>
                  </a:lnTo>
                  <a:close/>
                </a:path>
                <a:path w="472439" h="471169">
                  <a:moveTo>
                    <a:pt x="472059" y="234823"/>
                  </a:moveTo>
                  <a:lnTo>
                    <a:pt x="470662" y="210693"/>
                  </a:lnTo>
                  <a:lnTo>
                    <a:pt x="461137" y="164973"/>
                  </a:lnTo>
                  <a:lnTo>
                    <a:pt x="455041" y="150914"/>
                  </a:lnTo>
                  <a:lnTo>
                    <a:pt x="455041" y="234823"/>
                  </a:lnTo>
                  <a:lnTo>
                    <a:pt x="455041" y="237363"/>
                  </a:lnTo>
                  <a:lnTo>
                    <a:pt x="450723" y="279273"/>
                  </a:lnTo>
                  <a:lnTo>
                    <a:pt x="438150" y="321183"/>
                  </a:lnTo>
                  <a:lnTo>
                    <a:pt x="417830" y="357886"/>
                  </a:lnTo>
                  <a:lnTo>
                    <a:pt x="391287" y="390906"/>
                  </a:lnTo>
                  <a:lnTo>
                    <a:pt x="358902" y="417576"/>
                  </a:lnTo>
                  <a:lnTo>
                    <a:pt x="321691" y="437896"/>
                  </a:lnTo>
                  <a:lnTo>
                    <a:pt x="280543" y="450596"/>
                  </a:lnTo>
                  <a:lnTo>
                    <a:pt x="236347" y="454406"/>
                  </a:lnTo>
                  <a:lnTo>
                    <a:pt x="213995" y="453136"/>
                  </a:lnTo>
                  <a:lnTo>
                    <a:pt x="171323" y="445516"/>
                  </a:lnTo>
                  <a:lnTo>
                    <a:pt x="131953" y="429006"/>
                  </a:lnTo>
                  <a:lnTo>
                    <a:pt x="97028" y="404876"/>
                  </a:lnTo>
                  <a:lnTo>
                    <a:pt x="67310" y="375666"/>
                  </a:lnTo>
                  <a:lnTo>
                    <a:pt x="43561" y="340233"/>
                  </a:lnTo>
                  <a:lnTo>
                    <a:pt x="26924" y="302133"/>
                  </a:lnTo>
                  <a:lnTo>
                    <a:pt x="18034" y="258953"/>
                  </a:lnTo>
                  <a:lnTo>
                    <a:pt x="17018" y="234823"/>
                  </a:lnTo>
                  <a:lnTo>
                    <a:pt x="21336" y="192913"/>
                  </a:lnTo>
                  <a:lnTo>
                    <a:pt x="34036" y="151003"/>
                  </a:lnTo>
                  <a:lnTo>
                    <a:pt x="54229" y="114300"/>
                  </a:lnTo>
                  <a:lnTo>
                    <a:pt x="80899" y="81280"/>
                  </a:lnTo>
                  <a:lnTo>
                    <a:pt x="113284" y="54610"/>
                  </a:lnTo>
                  <a:lnTo>
                    <a:pt x="150495" y="34290"/>
                  </a:lnTo>
                  <a:lnTo>
                    <a:pt x="191516" y="21590"/>
                  </a:lnTo>
                  <a:lnTo>
                    <a:pt x="235585" y="17780"/>
                  </a:lnTo>
                  <a:lnTo>
                    <a:pt x="258064" y="19050"/>
                  </a:lnTo>
                  <a:lnTo>
                    <a:pt x="320929" y="34290"/>
                  </a:lnTo>
                  <a:lnTo>
                    <a:pt x="358267" y="54610"/>
                  </a:lnTo>
                  <a:lnTo>
                    <a:pt x="390652" y="81280"/>
                  </a:lnTo>
                  <a:lnTo>
                    <a:pt x="417449" y="113030"/>
                  </a:lnTo>
                  <a:lnTo>
                    <a:pt x="437769" y="151003"/>
                  </a:lnTo>
                  <a:lnTo>
                    <a:pt x="450596" y="191643"/>
                  </a:lnTo>
                  <a:lnTo>
                    <a:pt x="455041" y="234823"/>
                  </a:lnTo>
                  <a:lnTo>
                    <a:pt x="455041" y="150914"/>
                  </a:lnTo>
                  <a:lnTo>
                    <a:pt x="417322" y="85090"/>
                  </a:lnTo>
                  <a:lnTo>
                    <a:pt x="385191" y="53340"/>
                  </a:lnTo>
                  <a:lnTo>
                    <a:pt x="347599" y="27940"/>
                  </a:lnTo>
                  <a:lnTo>
                    <a:pt x="304927" y="10160"/>
                  </a:lnTo>
                  <a:lnTo>
                    <a:pt x="258826" y="1270"/>
                  </a:lnTo>
                  <a:lnTo>
                    <a:pt x="234696" y="0"/>
                  </a:lnTo>
                  <a:lnTo>
                    <a:pt x="187325" y="5080"/>
                  </a:lnTo>
                  <a:lnTo>
                    <a:pt x="143129" y="19050"/>
                  </a:lnTo>
                  <a:lnTo>
                    <a:pt x="103124" y="41910"/>
                  </a:lnTo>
                  <a:lnTo>
                    <a:pt x="68453" y="69850"/>
                  </a:lnTo>
                  <a:lnTo>
                    <a:pt x="39624" y="105410"/>
                  </a:lnTo>
                  <a:lnTo>
                    <a:pt x="18161" y="145923"/>
                  </a:lnTo>
                  <a:lnTo>
                    <a:pt x="4572" y="190373"/>
                  </a:lnTo>
                  <a:lnTo>
                    <a:pt x="0" y="237363"/>
                  </a:lnTo>
                  <a:lnTo>
                    <a:pt x="1397" y="261493"/>
                  </a:lnTo>
                  <a:lnTo>
                    <a:pt x="11049" y="307213"/>
                  </a:lnTo>
                  <a:lnTo>
                    <a:pt x="29083" y="349123"/>
                  </a:lnTo>
                  <a:lnTo>
                    <a:pt x="54737" y="387096"/>
                  </a:lnTo>
                  <a:lnTo>
                    <a:pt x="86868" y="418846"/>
                  </a:lnTo>
                  <a:lnTo>
                    <a:pt x="124587" y="444246"/>
                  </a:lnTo>
                  <a:lnTo>
                    <a:pt x="167132" y="462026"/>
                  </a:lnTo>
                  <a:lnTo>
                    <a:pt x="213233" y="470916"/>
                  </a:lnTo>
                  <a:lnTo>
                    <a:pt x="261493" y="470916"/>
                  </a:lnTo>
                  <a:lnTo>
                    <a:pt x="307467" y="460756"/>
                  </a:lnTo>
                  <a:lnTo>
                    <a:pt x="369062" y="430276"/>
                  </a:lnTo>
                  <a:lnTo>
                    <a:pt x="403860" y="401066"/>
                  </a:lnTo>
                  <a:lnTo>
                    <a:pt x="432435" y="366776"/>
                  </a:lnTo>
                  <a:lnTo>
                    <a:pt x="454025" y="326263"/>
                  </a:lnTo>
                  <a:lnTo>
                    <a:pt x="467487" y="281813"/>
                  </a:lnTo>
                  <a:lnTo>
                    <a:pt x="472059" y="234823"/>
                  </a:lnTo>
                  <a:close/>
                </a:path>
              </a:pathLst>
            </a:custGeom>
            <a:solidFill>
              <a:srgbClr val="799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2139695" y="2609088"/>
            <a:ext cx="2743200" cy="1158240"/>
            <a:chOff x="615695" y="2609088"/>
            <a:chExt cx="2743200" cy="1158240"/>
          </a:xfrm>
        </p:grpSpPr>
        <p:sp>
          <p:nvSpPr>
            <p:cNvPr id="9" name="object 9"/>
            <p:cNvSpPr/>
            <p:nvPr/>
          </p:nvSpPr>
          <p:spPr>
            <a:xfrm>
              <a:off x="2590800" y="2985516"/>
              <a:ext cx="762000" cy="519430"/>
            </a:xfrm>
            <a:custGeom>
              <a:avLst/>
              <a:gdLst/>
              <a:ahLst/>
              <a:cxnLst/>
              <a:rect l="l" t="t" r="r" b="b"/>
              <a:pathLst>
                <a:path w="762000" h="519429">
                  <a:moveTo>
                    <a:pt x="381000" y="0"/>
                  </a:moveTo>
                  <a:lnTo>
                    <a:pt x="324738" y="2794"/>
                  </a:lnTo>
                  <a:lnTo>
                    <a:pt x="271018" y="11049"/>
                  </a:lnTo>
                  <a:lnTo>
                    <a:pt x="220344" y="24130"/>
                  </a:lnTo>
                  <a:lnTo>
                    <a:pt x="173481" y="41783"/>
                  </a:lnTo>
                  <a:lnTo>
                    <a:pt x="131063" y="63754"/>
                  </a:lnTo>
                  <a:lnTo>
                    <a:pt x="93472" y="89281"/>
                  </a:lnTo>
                  <a:lnTo>
                    <a:pt x="61341" y="118237"/>
                  </a:lnTo>
                  <a:lnTo>
                    <a:pt x="35432" y="150241"/>
                  </a:lnTo>
                  <a:lnTo>
                    <a:pt x="16129" y="184658"/>
                  </a:lnTo>
                  <a:lnTo>
                    <a:pt x="4191" y="221361"/>
                  </a:lnTo>
                  <a:lnTo>
                    <a:pt x="0" y="259714"/>
                  </a:lnTo>
                  <a:lnTo>
                    <a:pt x="4191" y="298069"/>
                  </a:lnTo>
                  <a:lnTo>
                    <a:pt x="16129" y="334772"/>
                  </a:lnTo>
                  <a:lnTo>
                    <a:pt x="35432" y="369188"/>
                  </a:lnTo>
                  <a:lnTo>
                    <a:pt x="61341" y="401193"/>
                  </a:lnTo>
                  <a:lnTo>
                    <a:pt x="93472" y="430149"/>
                  </a:lnTo>
                  <a:lnTo>
                    <a:pt x="131063" y="455675"/>
                  </a:lnTo>
                  <a:lnTo>
                    <a:pt x="173481" y="477647"/>
                  </a:lnTo>
                  <a:lnTo>
                    <a:pt x="220344" y="495300"/>
                  </a:lnTo>
                  <a:lnTo>
                    <a:pt x="271018" y="508381"/>
                  </a:lnTo>
                  <a:lnTo>
                    <a:pt x="324738" y="516636"/>
                  </a:lnTo>
                  <a:lnTo>
                    <a:pt x="381000" y="519430"/>
                  </a:lnTo>
                  <a:lnTo>
                    <a:pt x="437261" y="516636"/>
                  </a:lnTo>
                  <a:lnTo>
                    <a:pt x="490981" y="508381"/>
                  </a:lnTo>
                  <a:lnTo>
                    <a:pt x="541655" y="495300"/>
                  </a:lnTo>
                  <a:lnTo>
                    <a:pt x="588518" y="477647"/>
                  </a:lnTo>
                  <a:lnTo>
                    <a:pt x="630936" y="455675"/>
                  </a:lnTo>
                  <a:lnTo>
                    <a:pt x="668527" y="430149"/>
                  </a:lnTo>
                  <a:lnTo>
                    <a:pt x="700659" y="401193"/>
                  </a:lnTo>
                  <a:lnTo>
                    <a:pt x="726566" y="369188"/>
                  </a:lnTo>
                  <a:lnTo>
                    <a:pt x="745871" y="334772"/>
                  </a:lnTo>
                  <a:lnTo>
                    <a:pt x="757809" y="298069"/>
                  </a:lnTo>
                  <a:lnTo>
                    <a:pt x="762000" y="259714"/>
                  </a:lnTo>
                  <a:lnTo>
                    <a:pt x="757809" y="221361"/>
                  </a:lnTo>
                  <a:lnTo>
                    <a:pt x="745871" y="184658"/>
                  </a:lnTo>
                  <a:lnTo>
                    <a:pt x="726566" y="150241"/>
                  </a:lnTo>
                  <a:lnTo>
                    <a:pt x="700659" y="118237"/>
                  </a:lnTo>
                  <a:lnTo>
                    <a:pt x="668527" y="89281"/>
                  </a:lnTo>
                  <a:lnTo>
                    <a:pt x="630936" y="63754"/>
                  </a:lnTo>
                  <a:lnTo>
                    <a:pt x="588518" y="41783"/>
                  </a:lnTo>
                  <a:lnTo>
                    <a:pt x="541655" y="24130"/>
                  </a:lnTo>
                  <a:lnTo>
                    <a:pt x="490981" y="11049"/>
                  </a:lnTo>
                  <a:lnTo>
                    <a:pt x="437261" y="2794"/>
                  </a:lnTo>
                  <a:lnTo>
                    <a:pt x="381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591562" y="2986278"/>
              <a:ext cx="762000" cy="519430"/>
            </a:xfrm>
            <a:custGeom>
              <a:avLst/>
              <a:gdLst/>
              <a:ahLst/>
              <a:cxnLst/>
              <a:rect l="l" t="t" r="r" b="b"/>
              <a:pathLst>
                <a:path w="762000" h="519429">
                  <a:moveTo>
                    <a:pt x="0" y="259714"/>
                  </a:moveTo>
                  <a:lnTo>
                    <a:pt x="4190" y="221361"/>
                  </a:lnTo>
                  <a:lnTo>
                    <a:pt x="16129" y="184658"/>
                  </a:lnTo>
                  <a:lnTo>
                    <a:pt x="35432" y="150241"/>
                  </a:lnTo>
                  <a:lnTo>
                    <a:pt x="61340" y="118237"/>
                  </a:lnTo>
                  <a:lnTo>
                    <a:pt x="93471" y="89281"/>
                  </a:lnTo>
                  <a:lnTo>
                    <a:pt x="131063" y="63754"/>
                  </a:lnTo>
                  <a:lnTo>
                    <a:pt x="173481" y="41783"/>
                  </a:lnTo>
                  <a:lnTo>
                    <a:pt x="220344" y="24130"/>
                  </a:lnTo>
                  <a:lnTo>
                    <a:pt x="271018" y="11049"/>
                  </a:lnTo>
                  <a:lnTo>
                    <a:pt x="324738" y="2794"/>
                  </a:lnTo>
                  <a:lnTo>
                    <a:pt x="381000" y="0"/>
                  </a:lnTo>
                  <a:lnTo>
                    <a:pt x="437261" y="2794"/>
                  </a:lnTo>
                  <a:lnTo>
                    <a:pt x="490981" y="11049"/>
                  </a:lnTo>
                  <a:lnTo>
                    <a:pt x="541655" y="24130"/>
                  </a:lnTo>
                  <a:lnTo>
                    <a:pt x="588518" y="41783"/>
                  </a:lnTo>
                  <a:lnTo>
                    <a:pt x="630936" y="63754"/>
                  </a:lnTo>
                  <a:lnTo>
                    <a:pt x="668527" y="89281"/>
                  </a:lnTo>
                  <a:lnTo>
                    <a:pt x="700659" y="118237"/>
                  </a:lnTo>
                  <a:lnTo>
                    <a:pt x="726566" y="150241"/>
                  </a:lnTo>
                  <a:lnTo>
                    <a:pt x="745871" y="184658"/>
                  </a:lnTo>
                  <a:lnTo>
                    <a:pt x="757809" y="221361"/>
                  </a:lnTo>
                  <a:lnTo>
                    <a:pt x="762000" y="259714"/>
                  </a:lnTo>
                  <a:lnTo>
                    <a:pt x="757809" y="298069"/>
                  </a:lnTo>
                  <a:lnTo>
                    <a:pt x="745871" y="334772"/>
                  </a:lnTo>
                  <a:lnTo>
                    <a:pt x="726566" y="369188"/>
                  </a:lnTo>
                  <a:lnTo>
                    <a:pt x="700659" y="401193"/>
                  </a:lnTo>
                  <a:lnTo>
                    <a:pt x="668527" y="430149"/>
                  </a:lnTo>
                  <a:lnTo>
                    <a:pt x="630936" y="455675"/>
                  </a:lnTo>
                  <a:lnTo>
                    <a:pt x="588518" y="477647"/>
                  </a:lnTo>
                  <a:lnTo>
                    <a:pt x="541655" y="495300"/>
                  </a:lnTo>
                  <a:lnTo>
                    <a:pt x="490981" y="508381"/>
                  </a:lnTo>
                  <a:lnTo>
                    <a:pt x="437261" y="516636"/>
                  </a:lnTo>
                  <a:lnTo>
                    <a:pt x="381000" y="519430"/>
                  </a:lnTo>
                  <a:lnTo>
                    <a:pt x="324738" y="516636"/>
                  </a:lnTo>
                  <a:lnTo>
                    <a:pt x="271018" y="508381"/>
                  </a:lnTo>
                  <a:lnTo>
                    <a:pt x="220344" y="495300"/>
                  </a:lnTo>
                  <a:lnTo>
                    <a:pt x="173481" y="477647"/>
                  </a:lnTo>
                  <a:lnTo>
                    <a:pt x="131063" y="455675"/>
                  </a:lnTo>
                  <a:lnTo>
                    <a:pt x="93471" y="430149"/>
                  </a:lnTo>
                  <a:lnTo>
                    <a:pt x="61340" y="401193"/>
                  </a:lnTo>
                  <a:lnTo>
                    <a:pt x="35432" y="369188"/>
                  </a:lnTo>
                  <a:lnTo>
                    <a:pt x="16129" y="334772"/>
                  </a:lnTo>
                  <a:lnTo>
                    <a:pt x="4190" y="298069"/>
                  </a:lnTo>
                  <a:lnTo>
                    <a:pt x="0" y="259714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29055" y="2974848"/>
              <a:ext cx="610870" cy="415925"/>
            </a:xfrm>
            <a:custGeom>
              <a:avLst/>
              <a:gdLst/>
              <a:ahLst/>
              <a:cxnLst/>
              <a:rect l="l" t="t" r="r" b="b"/>
              <a:pathLst>
                <a:path w="610869" h="415925">
                  <a:moveTo>
                    <a:pt x="305244" y="0"/>
                  </a:moveTo>
                  <a:lnTo>
                    <a:pt x="250380" y="3301"/>
                  </a:lnTo>
                  <a:lnTo>
                    <a:pt x="198729" y="12953"/>
                  </a:lnTo>
                  <a:lnTo>
                    <a:pt x="151180" y="28448"/>
                  </a:lnTo>
                  <a:lnTo>
                    <a:pt x="108572" y="48894"/>
                  </a:lnTo>
                  <a:lnTo>
                    <a:pt x="71793" y="73913"/>
                  </a:lnTo>
                  <a:lnTo>
                    <a:pt x="41668" y="102997"/>
                  </a:lnTo>
                  <a:lnTo>
                    <a:pt x="19100" y="135381"/>
                  </a:lnTo>
                  <a:lnTo>
                    <a:pt x="0" y="207772"/>
                  </a:lnTo>
                  <a:lnTo>
                    <a:pt x="4914" y="245237"/>
                  </a:lnTo>
                  <a:lnTo>
                    <a:pt x="41668" y="312674"/>
                  </a:lnTo>
                  <a:lnTo>
                    <a:pt x="71793" y="341756"/>
                  </a:lnTo>
                  <a:lnTo>
                    <a:pt x="108572" y="366775"/>
                  </a:lnTo>
                  <a:lnTo>
                    <a:pt x="151180" y="387223"/>
                  </a:lnTo>
                  <a:lnTo>
                    <a:pt x="198729" y="402716"/>
                  </a:lnTo>
                  <a:lnTo>
                    <a:pt x="250380" y="412368"/>
                  </a:lnTo>
                  <a:lnTo>
                    <a:pt x="305244" y="415671"/>
                  </a:lnTo>
                  <a:lnTo>
                    <a:pt x="360108" y="412368"/>
                  </a:lnTo>
                  <a:lnTo>
                    <a:pt x="411759" y="402716"/>
                  </a:lnTo>
                  <a:lnTo>
                    <a:pt x="459359" y="387223"/>
                  </a:lnTo>
                  <a:lnTo>
                    <a:pt x="501903" y="366775"/>
                  </a:lnTo>
                  <a:lnTo>
                    <a:pt x="538734" y="341756"/>
                  </a:lnTo>
                  <a:lnTo>
                    <a:pt x="568832" y="312674"/>
                  </a:lnTo>
                  <a:lnTo>
                    <a:pt x="591438" y="280288"/>
                  </a:lnTo>
                  <a:lnTo>
                    <a:pt x="610488" y="207772"/>
                  </a:lnTo>
                  <a:lnTo>
                    <a:pt x="605663" y="170434"/>
                  </a:lnTo>
                  <a:lnTo>
                    <a:pt x="568832" y="102997"/>
                  </a:lnTo>
                  <a:lnTo>
                    <a:pt x="538734" y="73913"/>
                  </a:lnTo>
                  <a:lnTo>
                    <a:pt x="501903" y="48894"/>
                  </a:lnTo>
                  <a:lnTo>
                    <a:pt x="459359" y="28448"/>
                  </a:lnTo>
                  <a:lnTo>
                    <a:pt x="411759" y="12953"/>
                  </a:lnTo>
                  <a:lnTo>
                    <a:pt x="360108" y="3301"/>
                  </a:lnTo>
                  <a:lnTo>
                    <a:pt x="3052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29818" y="2975610"/>
              <a:ext cx="610870" cy="415925"/>
            </a:xfrm>
            <a:custGeom>
              <a:avLst/>
              <a:gdLst/>
              <a:ahLst/>
              <a:cxnLst/>
              <a:rect l="l" t="t" r="r" b="b"/>
              <a:pathLst>
                <a:path w="610869" h="415925">
                  <a:moveTo>
                    <a:pt x="0" y="207772"/>
                  </a:moveTo>
                  <a:lnTo>
                    <a:pt x="19100" y="135381"/>
                  </a:lnTo>
                  <a:lnTo>
                    <a:pt x="41668" y="102997"/>
                  </a:lnTo>
                  <a:lnTo>
                    <a:pt x="71793" y="73913"/>
                  </a:lnTo>
                  <a:lnTo>
                    <a:pt x="108572" y="48894"/>
                  </a:lnTo>
                  <a:lnTo>
                    <a:pt x="151180" y="28448"/>
                  </a:lnTo>
                  <a:lnTo>
                    <a:pt x="198729" y="12953"/>
                  </a:lnTo>
                  <a:lnTo>
                    <a:pt x="250380" y="3301"/>
                  </a:lnTo>
                  <a:lnTo>
                    <a:pt x="305244" y="0"/>
                  </a:lnTo>
                  <a:lnTo>
                    <a:pt x="360108" y="3301"/>
                  </a:lnTo>
                  <a:lnTo>
                    <a:pt x="411759" y="12953"/>
                  </a:lnTo>
                  <a:lnTo>
                    <a:pt x="459359" y="28448"/>
                  </a:lnTo>
                  <a:lnTo>
                    <a:pt x="501903" y="48894"/>
                  </a:lnTo>
                  <a:lnTo>
                    <a:pt x="538734" y="73913"/>
                  </a:lnTo>
                  <a:lnTo>
                    <a:pt x="568832" y="102997"/>
                  </a:lnTo>
                  <a:lnTo>
                    <a:pt x="591438" y="135381"/>
                  </a:lnTo>
                  <a:lnTo>
                    <a:pt x="610488" y="207772"/>
                  </a:lnTo>
                  <a:lnTo>
                    <a:pt x="605663" y="245237"/>
                  </a:lnTo>
                  <a:lnTo>
                    <a:pt x="568832" y="312674"/>
                  </a:lnTo>
                  <a:lnTo>
                    <a:pt x="538734" y="341756"/>
                  </a:lnTo>
                  <a:lnTo>
                    <a:pt x="501903" y="366775"/>
                  </a:lnTo>
                  <a:lnTo>
                    <a:pt x="459359" y="387223"/>
                  </a:lnTo>
                  <a:lnTo>
                    <a:pt x="411759" y="402716"/>
                  </a:lnTo>
                  <a:lnTo>
                    <a:pt x="360108" y="412368"/>
                  </a:lnTo>
                  <a:lnTo>
                    <a:pt x="305244" y="415670"/>
                  </a:lnTo>
                  <a:lnTo>
                    <a:pt x="250380" y="412368"/>
                  </a:lnTo>
                  <a:lnTo>
                    <a:pt x="198729" y="402716"/>
                  </a:lnTo>
                  <a:lnTo>
                    <a:pt x="151180" y="387223"/>
                  </a:lnTo>
                  <a:lnTo>
                    <a:pt x="108572" y="366775"/>
                  </a:lnTo>
                  <a:lnTo>
                    <a:pt x="71793" y="341756"/>
                  </a:lnTo>
                  <a:lnTo>
                    <a:pt x="41668" y="312674"/>
                  </a:lnTo>
                  <a:lnTo>
                    <a:pt x="19100" y="280288"/>
                  </a:lnTo>
                  <a:lnTo>
                    <a:pt x="0" y="207772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657856" y="3037332"/>
              <a:ext cx="609600" cy="415925"/>
            </a:xfrm>
            <a:custGeom>
              <a:avLst/>
              <a:gdLst/>
              <a:ahLst/>
              <a:cxnLst/>
              <a:rect l="l" t="t" r="r" b="b"/>
              <a:pathLst>
                <a:path w="609600" h="415925">
                  <a:moveTo>
                    <a:pt x="304800" y="0"/>
                  </a:moveTo>
                  <a:lnTo>
                    <a:pt x="249936" y="3301"/>
                  </a:lnTo>
                  <a:lnTo>
                    <a:pt x="198374" y="12953"/>
                  </a:lnTo>
                  <a:lnTo>
                    <a:pt x="150875" y="28320"/>
                  </a:lnTo>
                  <a:lnTo>
                    <a:pt x="108331" y="48894"/>
                  </a:lnTo>
                  <a:lnTo>
                    <a:pt x="71627" y="73913"/>
                  </a:lnTo>
                  <a:lnTo>
                    <a:pt x="41656" y="102869"/>
                  </a:lnTo>
                  <a:lnTo>
                    <a:pt x="19050" y="135254"/>
                  </a:lnTo>
                  <a:lnTo>
                    <a:pt x="0" y="207644"/>
                  </a:lnTo>
                  <a:lnTo>
                    <a:pt x="4952" y="245109"/>
                  </a:lnTo>
                  <a:lnTo>
                    <a:pt x="41656" y="312673"/>
                  </a:lnTo>
                  <a:lnTo>
                    <a:pt x="71627" y="341629"/>
                  </a:lnTo>
                  <a:lnTo>
                    <a:pt x="108331" y="366648"/>
                  </a:lnTo>
                  <a:lnTo>
                    <a:pt x="150875" y="387222"/>
                  </a:lnTo>
                  <a:lnTo>
                    <a:pt x="198374" y="402589"/>
                  </a:lnTo>
                  <a:lnTo>
                    <a:pt x="249936" y="412241"/>
                  </a:lnTo>
                  <a:lnTo>
                    <a:pt x="304800" y="415543"/>
                  </a:lnTo>
                  <a:lnTo>
                    <a:pt x="359537" y="412241"/>
                  </a:lnTo>
                  <a:lnTo>
                    <a:pt x="411099" y="402589"/>
                  </a:lnTo>
                  <a:lnTo>
                    <a:pt x="458596" y="387222"/>
                  </a:lnTo>
                  <a:lnTo>
                    <a:pt x="501142" y="366648"/>
                  </a:lnTo>
                  <a:lnTo>
                    <a:pt x="537844" y="341629"/>
                  </a:lnTo>
                  <a:lnTo>
                    <a:pt x="567944" y="312673"/>
                  </a:lnTo>
                  <a:lnTo>
                    <a:pt x="590550" y="280288"/>
                  </a:lnTo>
                  <a:lnTo>
                    <a:pt x="609599" y="207644"/>
                  </a:lnTo>
                  <a:lnTo>
                    <a:pt x="604646" y="170433"/>
                  </a:lnTo>
                  <a:lnTo>
                    <a:pt x="567944" y="102869"/>
                  </a:lnTo>
                  <a:lnTo>
                    <a:pt x="537844" y="73913"/>
                  </a:lnTo>
                  <a:lnTo>
                    <a:pt x="501142" y="48894"/>
                  </a:lnTo>
                  <a:lnTo>
                    <a:pt x="458596" y="28320"/>
                  </a:lnTo>
                  <a:lnTo>
                    <a:pt x="411099" y="12953"/>
                  </a:lnTo>
                  <a:lnTo>
                    <a:pt x="359537" y="3301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658618" y="3038094"/>
              <a:ext cx="609600" cy="415925"/>
            </a:xfrm>
            <a:custGeom>
              <a:avLst/>
              <a:gdLst/>
              <a:ahLst/>
              <a:cxnLst/>
              <a:rect l="l" t="t" r="r" b="b"/>
              <a:pathLst>
                <a:path w="609600" h="415925">
                  <a:moveTo>
                    <a:pt x="0" y="207644"/>
                  </a:moveTo>
                  <a:lnTo>
                    <a:pt x="19050" y="135254"/>
                  </a:lnTo>
                  <a:lnTo>
                    <a:pt x="41656" y="102869"/>
                  </a:lnTo>
                  <a:lnTo>
                    <a:pt x="71627" y="73913"/>
                  </a:lnTo>
                  <a:lnTo>
                    <a:pt x="108331" y="48894"/>
                  </a:lnTo>
                  <a:lnTo>
                    <a:pt x="150875" y="28320"/>
                  </a:lnTo>
                  <a:lnTo>
                    <a:pt x="198374" y="12953"/>
                  </a:lnTo>
                  <a:lnTo>
                    <a:pt x="249936" y="3301"/>
                  </a:lnTo>
                  <a:lnTo>
                    <a:pt x="304800" y="0"/>
                  </a:lnTo>
                  <a:lnTo>
                    <a:pt x="359537" y="3301"/>
                  </a:lnTo>
                  <a:lnTo>
                    <a:pt x="411099" y="12953"/>
                  </a:lnTo>
                  <a:lnTo>
                    <a:pt x="458596" y="28320"/>
                  </a:lnTo>
                  <a:lnTo>
                    <a:pt x="501142" y="48894"/>
                  </a:lnTo>
                  <a:lnTo>
                    <a:pt x="537844" y="73913"/>
                  </a:lnTo>
                  <a:lnTo>
                    <a:pt x="567944" y="102869"/>
                  </a:lnTo>
                  <a:lnTo>
                    <a:pt x="590550" y="135254"/>
                  </a:lnTo>
                  <a:lnTo>
                    <a:pt x="609599" y="207644"/>
                  </a:lnTo>
                  <a:lnTo>
                    <a:pt x="604646" y="245109"/>
                  </a:lnTo>
                  <a:lnTo>
                    <a:pt x="567944" y="312673"/>
                  </a:lnTo>
                  <a:lnTo>
                    <a:pt x="537844" y="341629"/>
                  </a:lnTo>
                  <a:lnTo>
                    <a:pt x="501142" y="366648"/>
                  </a:lnTo>
                  <a:lnTo>
                    <a:pt x="458596" y="387222"/>
                  </a:lnTo>
                  <a:lnTo>
                    <a:pt x="411099" y="402589"/>
                  </a:lnTo>
                  <a:lnTo>
                    <a:pt x="359537" y="412241"/>
                  </a:lnTo>
                  <a:lnTo>
                    <a:pt x="304800" y="415543"/>
                  </a:lnTo>
                  <a:lnTo>
                    <a:pt x="249936" y="412241"/>
                  </a:lnTo>
                  <a:lnTo>
                    <a:pt x="198374" y="402589"/>
                  </a:lnTo>
                  <a:lnTo>
                    <a:pt x="150875" y="387222"/>
                  </a:lnTo>
                  <a:lnTo>
                    <a:pt x="108331" y="366648"/>
                  </a:lnTo>
                  <a:lnTo>
                    <a:pt x="71627" y="341629"/>
                  </a:lnTo>
                  <a:lnTo>
                    <a:pt x="41656" y="312673"/>
                  </a:lnTo>
                  <a:lnTo>
                    <a:pt x="19050" y="280288"/>
                  </a:lnTo>
                  <a:lnTo>
                    <a:pt x="0" y="207644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5695" y="2609088"/>
              <a:ext cx="438911" cy="630936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89304" y="2709672"/>
              <a:ext cx="1545336" cy="512063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70431" y="3218688"/>
              <a:ext cx="1853183" cy="548639"/>
            </a:xfrm>
            <a:prstGeom prst="rect">
              <a:avLst/>
            </a:prstGeom>
          </p:spPr>
        </p:pic>
      </p:grpSp>
      <p:grpSp>
        <p:nvGrpSpPr>
          <p:cNvPr id="18" name="object 18"/>
          <p:cNvGrpSpPr/>
          <p:nvPr/>
        </p:nvGrpSpPr>
        <p:grpSpPr>
          <a:xfrm>
            <a:off x="6518150" y="3208025"/>
            <a:ext cx="2219325" cy="2592071"/>
            <a:chOff x="4994147" y="3208020"/>
            <a:chExt cx="2219325" cy="2592070"/>
          </a:xfrm>
        </p:grpSpPr>
        <p:sp>
          <p:nvSpPr>
            <p:cNvPr id="19" name="object 19"/>
            <p:cNvSpPr/>
            <p:nvPr/>
          </p:nvSpPr>
          <p:spPr>
            <a:xfrm>
              <a:off x="4998719" y="3819144"/>
              <a:ext cx="2209800" cy="1371600"/>
            </a:xfrm>
            <a:custGeom>
              <a:avLst/>
              <a:gdLst/>
              <a:ahLst/>
              <a:cxnLst/>
              <a:rect l="l" t="t" r="r" b="b"/>
              <a:pathLst>
                <a:path w="2209800" h="1371600">
                  <a:moveTo>
                    <a:pt x="2209800" y="0"/>
                  </a:moveTo>
                  <a:lnTo>
                    <a:pt x="0" y="0"/>
                  </a:lnTo>
                  <a:lnTo>
                    <a:pt x="0" y="1371599"/>
                  </a:lnTo>
                  <a:lnTo>
                    <a:pt x="2209800" y="1371599"/>
                  </a:lnTo>
                  <a:lnTo>
                    <a:pt x="2209800" y="0"/>
                  </a:lnTo>
                  <a:close/>
                </a:path>
              </a:pathLst>
            </a:custGeom>
            <a:solidFill>
              <a:srgbClr val="D1614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998719" y="3819144"/>
              <a:ext cx="2209800" cy="1371600"/>
            </a:xfrm>
            <a:custGeom>
              <a:avLst/>
              <a:gdLst/>
              <a:ahLst/>
              <a:cxnLst/>
              <a:rect l="l" t="t" r="r" b="b"/>
              <a:pathLst>
                <a:path w="2209800" h="1371600">
                  <a:moveTo>
                    <a:pt x="0" y="1371599"/>
                  </a:moveTo>
                  <a:lnTo>
                    <a:pt x="2209800" y="1371599"/>
                  </a:lnTo>
                  <a:lnTo>
                    <a:pt x="2209800" y="0"/>
                  </a:lnTo>
                  <a:lnTo>
                    <a:pt x="0" y="0"/>
                  </a:lnTo>
                  <a:lnTo>
                    <a:pt x="0" y="1371599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931408" y="3208019"/>
              <a:ext cx="114300" cy="2592070"/>
            </a:xfrm>
            <a:custGeom>
              <a:avLst/>
              <a:gdLst/>
              <a:ahLst/>
              <a:cxnLst/>
              <a:rect l="l" t="t" r="r" b="b"/>
              <a:pathLst>
                <a:path w="114300" h="2592070">
                  <a:moveTo>
                    <a:pt x="114300" y="2477363"/>
                  </a:moveTo>
                  <a:lnTo>
                    <a:pt x="76200" y="2477363"/>
                  </a:lnTo>
                  <a:lnTo>
                    <a:pt x="76200" y="1981835"/>
                  </a:lnTo>
                  <a:lnTo>
                    <a:pt x="63500" y="1981835"/>
                  </a:lnTo>
                  <a:lnTo>
                    <a:pt x="63500" y="2477363"/>
                  </a:lnTo>
                  <a:lnTo>
                    <a:pt x="50800" y="2477363"/>
                  </a:lnTo>
                  <a:lnTo>
                    <a:pt x="50800" y="1981835"/>
                  </a:lnTo>
                  <a:lnTo>
                    <a:pt x="38100" y="1981835"/>
                  </a:lnTo>
                  <a:lnTo>
                    <a:pt x="38100" y="2477363"/>
                  </a:lnTo>
                  <a:lnTo>
                    <a:pt x="0" y="2477363"/>
                  </a:lnTo>
                  <a:lnTo>
                    <a:pt x="57150" y="2591701"/>
                  </a:lnTo>
                  <a:lnTo>
                    <a:pt x="114300" y="2477363"/>
                  </a:lnTo>
                  <a:close/>
                </a:path>
                <a:path w="114300" h="2592070">
                  <a:moveTo>
                    <a:pt x="114300" y="495427"/>
                  </a:moveTo>
                  <a:lnTo>
                    <a:pt x="76200" y="495427"/>
                  </a:lnTo>
                  <a:lnTo>
                    <a:pt x="76200" y="0"/>
                  </a:lnTo>
                  <a:lnTo>
                    <a:pt x="63500" y="0"/>
                  </a:lnTo>
                  <a:lnTo>
                    <a:pt x="63500" y="495427"/>
                  </a:lnTo>
                  <a:lnTo>
                    <a:pt x="50800" y="495427"/>
                  </a:lnTo>
                  <a:lnTo>
                    <a:pt x="50800" y="0"/>
                  </a:lnTo>
                  <a:lnTo>
                    <a:pt x="38100" y="0"/>
                  </a:lnTo>
                  <a:lnTo>
                    <a:pt x="38100" y="495427"/>
                  </a:lnTo>
                  <a:lnTo>
                    <a:pt x="0" y="495427"/>
                  </a:lnTo>
                  <a:lnTo>
                    <a:pt x="57150" y="609854"/>
                  </a:lnTo>
                  <a:lnTo>
                    <a:pt x="114300" y="49542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/>
          <p:nvPr/>
        </p:nvSpPr>
        <p:spPr>
          <a:xfrm>
            <a:off x="8808470" y="4370454"/>
            <a:ext cx="838835" cy="114300"/>
          </a:xfrm>
          <a:custGeom>
            <a:avLst/>
            <a:gdLst/>
            <a:ahLst/>
            <a:cxnLst/>
            <a:rect l="l" t="t" r="r" b="b"/>
            <a:pathLst>
              <a:path w="838834" h="11430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76200"/>
                </a:lnTo>
                <a:lnTo>
                  <a:pt x="800353" y="76200"/>
                </a:lnTo>
                <a:lnTo>
                  <a:pt x="825753" y="63500"/>
                </a:lnTo>
                <a:lnTo>
                  <a:pt x="114300" y="63500"/>
                </a:lnTo>
                <a:lnTo>
                  <a:pt x="114300" y="50800"/>
                </a:lnTo>
                <a:lnTo>
                  <a:pt x="724153" y="50800"/>
                </a:lnTo>
                <a:lnTo>
                  <a:pt x="724153" y="38100"/>
                </a:lnTo>
                <a:lnTo>
                  <a:pt x="114300" y="38100"/>
                </a:lnTo>
                <a:lnTo>
                  <a:pt x="114300" y="0"/>
                </a:lnTo>
                <a:close/>
              </a:path>
              <a:path w="838834" h="114300">
                <a:moveTo>
                  <a:pt x="800353" y="76200"/>
                </a:moveTo>
                <a:lnTo>
                  <a:pt x="724153" y="76200"/>
                </a:lnTo>
                <a:lnTo>
                  <a:pt x="724153" y="114300"/>
                </a:lnTo>
                <a:lnTo>
                  <a:pt x="800353" y="76200"/>
                </a:lnTo>
                <a:close/>
              </a:path>
              <a:path w="838834" h="114300">
                <a:moveTo>
                  <a:pt x="724153" y="0"/>
                </a:moveTo>
                <a:lnTo>
                  <a:pt x="724153" y="63500"/>
                </a:lnTo>
                <a:lnTo>
                  <a:pt x="825753" y="63500"/>
                </a:lnTo>
                <a:lnTo>
                  <a:pt x="838453" y="57150"/>
                </a:lnTo>
                <a:lnTo>
                  <a:pt x="7241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1671833" y="150879"/>
          <a:ext cx="9028431" cy="65436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688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79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68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29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65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656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769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3400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232959">
                <a:tc gridSpan="10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5"/>
                        </a:spcBef>
                      </a:pPr>
                      <a:r>
                        <a:rPr sz="3600" b="1" spc="-10" dirty="0">
                          <a:solidFill>
                            <a:srgbClr val="C00000"/>
                          </a:solidFill>
                          <a:latin typeface="Cambria"/>
                          <a:cs typeface="Cambria"/>
                        </a:rPr>
                        <a:t>Automata</a:t>
                      </a:r>
                      <a:endParaRPr sz="3600">
                        <a:latin typeface="Cambria"/>
                        <a:cs typeface="Cambria"/>
                      </a:endParaRPr>
                    </a:p>
                    <a:p>
                      <a:pPr marL="41275" algn="ctr">
                        <a:lnSpc>
                          <a:spcPts val="1185"/>
                        </a:lnSpc>
                        <a:spcBef>
                          <a:spcPts val="1570"/>
                        </a:spcBef>
                      </a:pPr>
                      <a:r>
                        <a:rPr sz="1600" spc="-25" dirty="0">
                          <a:solidFill>
                            <a:srgbClr val="799699"/>
                          </a:solidFill>
                          <a:latin typeface="Georgia"/>
                          <a:cs typeface="Georgia"/>
                        </a:rPr>
                        <a:t>41</a:t>
                      </a:r>
                      <a:endParaRPr sz="1600">
                        <a:latin typeface="Georgia"/>
                        <a:cs typeface="Georgia"/>
                      </a:endParaRPr>
                    </a:p>
                  </a:txBody>
                  <a:tcPr marL="0" marR="0" marT="210185" marB="0">
                    <a:lnL w="9525">
                      <a:solidFill>
                        <a:srgbClr val="799699"/>
                      </a:solidFill>
                      <a:prstDash val="solid"/>
                    </a:lnL>
                    <a:lnR w="9525">
                      <a:solidFill>
                        <a:srgbClr val="799699"/>
                      </a:solidFill>
                      <a:prstDash val="solid"/>
                    </a:lnR>
                    <a:lnT w="9525">
                      <a:solidFill>
                        <a:srgbClr val="799699"/>
                      </a:solidFill>
                      <a:prstDash val="solid"/>
                    </a:lnT>
                    <a:lnB w="9525">
                      <a:solidFill>
                        <a:srgbClr val="799699"/>
                      </a:solidFill>
                      <a:prstDash val="sysDash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6205">
                <a:tc gridSpan="10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799699"/>
                      </a:solidFill>
                      <a:prstDash val="solid"/>
                    </a:lnL>
                    <a:lnR w="9525">
                      <a:solidFill>
                        <a:srgbClr val="799699"/>
                      </a:solidFill>
                      <a:prstDash val="solid"/>
                    </a:lnR>
                    <a:lnT w="9525">
                      <a:solidFill>
                        <a:srgbClr val="799699"/>
                      </a:solidFill>
                      <a:prstDash val="sysDash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36819">
                <a:tc>
                  <a:txBody>
                    <a:bodyPr/>
                    <a:lstStyle/>
                    <a:p>
                      <a:pPr marL="463550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500" spc="-80" dirty="0">
                          <a:latin typeface="Cambria"/>
                          <a:cs typeface="Cambria"/>
                        </a:rPr>
                        <a:t>To</a:t>
                      </a:r>
                      <a:r>
                        <a:rPr sz="1500" dirty="0">
                          <a:latin typeface="Cambria"/>
                          <a:cs typeface="Cambria"/>
                        </a:rPr>
                        <a:t> understand</a:t>
                      </a:r>
                      <a:r>
                        <a:rPr sz="1500" spc="5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500" dirty="0">
                          <a:latin typeface="Cambria"/>
                          <a:cs typeface="Cambria"/>
                        </a:rPr>
                        <a:t>consider</a:t>
                      </a:r>
                      <a:r>
                        <a:rPr sz="1500" spc="4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500" dirty="0">
                          <a:latin typeface="Cambria"/>
                          <a:cs typeface="Cambria"/>
                        </a:rPr>
                        <a:t>the</a:t>
                      </a:r>
                      <a:r>
                        <a:rPr sz="1500" spc="7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500" dirty="0">
                          <a:latin typeface="Cambria"/>
                          <a:cs typeface="Cambria"/>
                        </a:rPr>
                        <a:t>example.</a:t>
                      </a:r>
                      <a:r>
                        <a:rPr sz="1500" spc="4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500" dirty="0">
                          <a:latin typeface="Cambria"/>
                          <a:cs typeface="Cambria"/>
                        </a:rPr>
                        <a:t>Consider</a:t>
                      </a:r>
                      <a:r>
                        <a:rPr sz="1500" spc="5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500" dirty="0">
                          <a:latin typeface="Cambria"/>
                          <a:cs typeface="Cambria"/>
                        </a:rPr>
                        <a:t>the</a:t>
                      </a:r>
                      <a:r>
                        <a:rPr sz="1500" spc="5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500" spc="-25" dirty="0">
                          <a:latin typeface="Cambria"/>
                          <a:cs typeface="Cambria"/>
                        </a:rPr>
                        <a:t>two </a:t>
                      </a:r>
                      <a:r>
                        <a:rPr sz="1500" dirty="0">
                          <a:latin typeface="Cambria"/>
                          <a:cs typeface="Cambria"/>
                        </a:rPr>
                        <a:t>state</a:t>
                      </a:r>
                      <a:r>
                        <a:rPr sz="1500" spc="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500" dirty="0">
                          <a:latin typeface="Cambria"/>
                          <a:cs typeface="Cambria"/>
                        </a:rPr>
                        <a:t>and</a:t>
                      </a:r>
                      <a:r>
                        <a:rPr sz="1500" spc="3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500" dirty="0">
                          <a:latin typeface="Cambria"/>
                          <a:cs typeface="Cambria"/>
                        </a:rPr>
                        <a:t>if</a:t>
                      </a:r>
                      <a:r>
                        <a:rPr sz="1500" spc="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500" dirty="0">
                          <a:latin typeface="Cambria"/>
                          <a:cs typeface="Cambria"/>
                        </a:rPr>
                        <a:t>the</a:t>
                      </a:r>
                      <a:r>
                        <a:rPr sz="1500" spc="2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500" dirty="0">
                          <a:latin typeface="Cambria"/>
                          <a:cs typeface="Cambria"/>
                        </a:rPr>
                        <a:t>input</a:t>
                      </a:r>
                      <a:r>
                        <a:rPr sz="1500" spc="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500" dirty="0">
                          <a:latin typeface="Cambria"/>
                          <a:cs typeface="Cambria"/>
                        </a:rPr>
                        <a:t>b</a:t>
                      </a:r>
                      <a:r>
                        <a:rPr sz="1500" spc="2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500" dirty="0">
                          <a:latin typeface="Cambria"/>
                          <a:cs typeface="Cambria"/>
                        </a:rPr>
                        <a:t>is</a:t>
                      </a:r>
                      <a:r>
                        <a:rPr sz="1500" spc="2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500" dirty="0">
                          <a:latin typeface="Cambria"/>
                          <a:cs typeface="Cambria"/>
                        </a:rPr>
                        <a:t>applied</a:t>
                      </a:r>
                      <a:r>
                        <a:rPr sz="1500" spc="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500" dirty="0">
                          <a:latin typeface="Cambria"/>
                          <a:cs typeface="Cambria"/>
                        </a:rPr>
                        <a:t>then</a:t>
                      </a:r>
                      <a:r>
                        <a:rPr sz="1500" spc="2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500" dirty="0">
                          <a:latin typeface="Cambria"/>
                          <a:cs typeface="Cambria"/>
                        </a:rPr>
                        <a:t>its</a:t>
                      </a:r>
                      <a:r>
                        <a:rPr sz="1500" spc="2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500" dirty="0">
                          <a:latin typeface="Cambria"/>
                          <a:cs typeface="Cambria"/>
                        </a:rPr>
                        <a:t>state</a:t>
                      </a:r>
                      <a:r>
                        <a:rPr sz="1500" spc="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500" dirty="0">
                          <a:latin typeface="Cambria"/>
                          <a:cs typeface="Cambria"/>
                        </a:rPr>
                        <a:t>is</a:t>
                      </a:r>
                      <a:r>
                        <a:rPr sz="1500" spc="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500" spc="-10" dirty="0">
                          <a:latin typeface="Cambria"/>
                          <a:cs typeface="Cambria"/>
                        </a:rPr>
                        <a:t>change </a:t>
                      </a:r>
                      <a:r>
                        <a:rPr sz="1500" dirty="0">
                          <a:latin typeface="Cambria"/>
                          <a:cs typeface="Cambria"/>
                        </a:rPr>
                        <a:t>in</a:t>
                      </a:r>
                      <a:r>
                        <a:rPr sz="1500" spc="-3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500" dirty="0">
                          <a:latin typeface="Cambria"/>
                          <a:cs typeface="Cambria"/>
                        </a:rPr>
                        <a:t>the</a:t>
                      </a:r>
                      <a:r>
                        <a:rPr sz="1500" spc="-3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500" dirty="0">
                          <a:latin typeface="Cambria"/>
                          <a:cs typeface="Cambria"/>
                        </a:rPr>
                        <a:t>same</a:t>
                      </a:r>
                      <a:r>
                        <a:rPr sz="1500" spc="-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500" spc="-10" dirty="0">
                          <a:latin typeface="Cambria"/>
                          <a:cs typeface="Cambria"/>
                        </a:rPr>
                        <a:t>state.</a:t>
                      </a:r>
                      <a:endParaRPr sz="1500">
                        <a:latin typeface="Cambria"/>
                        <a:cs typeface="Cambria"/>
                      </a:endParaRPr>
                    </a:p>
                    <a:p>
                      <a:pPr marR="103505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868680" marR="103505">
                        <a:lnSpc>
                          <a:spcPts val="1995"/>
                        </a:lnSpc>
                        <a:tabLst>
                          <a:tab pos="1834514" algn="l"/>
                        </a:tabLst>
                      </a:pPr>
                      <a:r>
                        <a:rPr sz="1900" spc="-50" dirty="0">
                          <a:latin typeface="Georgia"/>
                          <a:cs typeface="Georgia"/>
                        </a:rPr>
                        <a:t>a</a:t>
                      </a:r>
                      <a:r>
                        <a:rPr sz="1900" dirty="0">
                          <a:latin typeface="Georgia"/>
                          <a:cs typeface="Georgia"/>
                        </a:rPr>
                        <a:t>	</a:t>
                      </a:r>
                      <a:r>
                        <a:rPr sz="2700" spc="-75" baseline="-13888" dirty="0">
                          <a:latin typeface="Georgia"/>
                          <a:cs typeface="Georgia"/>
                        </a:rPr>
                        <a:t>b</a:t>
                      </a:r>
                      <a:endParaRPr sz="2700" baseline="-13888">
                        <a:latin typeface="Georgia"/>
                        <a:cs typeface="Georgia"/>
                      </a:endParaRPr>
                    </a:p>
                    <a:p>
                      <a:pPr marL="1313180" marR="103505" algn="ctr">
                        <a:lnSpc>
                          <a:spcPts val="1305"/>
                        </a:lnSpc>
                      </a:pPr>
                      <a:r>
                        <a:rPr sz="1900" spc="-50" dirty="0">
                          <a:latin typeface="Georgia"/>
                          <a:cs typeface="Georgia"/>
                        </a:rPr>
                        <a:t>a</a:t>
                      </a:r>
                      <a:endParaRPr sz="1900">
                        <a:latin typeface="Georgia"/>
                        <a:cs typeface="Georgia"/>
                      </a:endParaRPr>
                    </a:p>
                  </a:txBody>
                  <a:tcPr marL="0" marR="0" marT="167005" marB="0">
                    <a:lnL w="9525">
                      <a:solidFill>
                        <a:srgbClr val="799699"/>
                      </a:solidFill>
                      <a:prstDash val="solid"/>
                    </a:lnL>
                    <a:solidFill>
                      <a:srgbClr val="C5D1D5"/>
                    </a:solidFill>
                  </a:tcPr>
                </a:tc>
                <a:tc gridSpan="9">
                  <a:txBody>
                    <a:bodyPr/>
                    <a:lstStyle/>
                    <a:p>
                      <a:pPr marL="53975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1500" dirty="0">
                          <a:latin typeface="Cambria"/>
                          <a:cs typeface="Cambria"/>
                        </a:rPr>
                        <a:t>states</a:t>
                      </a:r>
                      <a:r>
                        <a:rPr sz="1500" spc="9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500" dirty="0">
                          <a:latin typeface="Cambria"/>
                          <a:cs typeface="Cambria"/>
                        </a:rPr>
                        <a:t>q0,</a:t>
                      </a:r>
                      <a:r>
                        <a:rPr sz="1500" spc="9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500" dirty="0">
                          <a:latin typeface="Cambria"/>
                          <a:cs typeface="Cambria"/>
                        </a:rPr>
                        <a:t>q1.</a:t>
                      </a:r>
                      <a:r>
                        <a:rPr sz="1500" spc="9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500" dirty="0">
                          <a:latin typeface="Cambria"/>
                          <a:cs typeface="Cambria"/>
                        </a:rPr>
                        <a:t>q0</a:t>
                      </a:r>
                      <a:r>
                        <a:rPr sz="1500" spc="8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500" dirty="0">
                          <a:latin typeface="Cambria"/>
                          <a:cs typeface="Cambria"/>
                        </a:rPr>
                        <a:t>is</a:t>
                      </a:r>
                      <a:r>
                        <a:rPr sz="1500" spc="10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500" dirty="0">
                          <a:latin typeface="Cambria"/>
                          <a:cs typeface="Cambria"/>
                        </a:rPr>
                        <a:t>a</a:t>
                      </a:r>
                      <a:r>
                        <a:rPr sz="1500" spc="9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500" dirty="0">
                          <a:latin typeface="Cambria"/>
                          <a:cs typeface="Cambria"/>
                        </a:rPr>
                        <a:t>Initial</a:t>
                      </a:r>
                      <a:r>
                        <a:rPr sz="1500" spc="10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500" dirty="0">
                          <a:latin typeface="Cambria"/>
                          <a:cs typeface="Cambria"/>
                        </a:rPr>
                        <a:t>state</a:t>
                      </a:r>
                      <a:r>
                        <a:rPr sz="1500" spc="10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500" dirty="0">
                          <a:latin typeface="Cambria"/>
                          <a:cs typeface="Cambria"/>
                        </a:rPr>
                        <a:t>while</a:t>
                      </a:r>
                      <a:r>
                        <a:rPr sz="1500" spc="8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500" dirty="0">
                          <a:latin typeface="Cambria"/>
                          <a:cs typeface="Cambria"/>
                        </a:rPr>
                        <a:t>q1</a:t>
                      </a:r>
                      <a:r>
                        <a:rPr sz="1500" spc="9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500" dirty="0">
                          <a:latin typeface="Cambria"/>
                          <a:cs typeface="Cambria"/>
                        </a:rPr>
                        <a:t>is</a:t>
                      </a:r>
                      <a:r>
                        <a:rPr sz="1500" spc="9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500" spc="-10" dirty="0">
                          <a:latin typeface="Cambria"/>
                          <a:cs typeface="Cambria"/>
                        </a:rPr>
                        <a:t>final</a:t>
                      </a:r>
                      <a:endParaRPr sz="1500">
                        <a:latin typeface="Cambria"/>
                        <a:cs typeface="Cambria"/>
                      </a:endParaRPr>
                    </a:p>
                    <a:p>
                      <a:pPr marL="104139">
                        <a:lnSpc>
                          <a:spcPct val="100000"/>
                        </a:lnSpc>
                      </a:pPr>
                      <a:r>
                        <a:rPr sz="1500" dirty="0">
                          <a:latin typeface="Cambria"/>
                          <a:cs typeface="Cambria"/>
                        </a:rPr>
                        <a:t>s</a:t>
                      </a:r>
                      <a:r>
                        <a:rPr sz="1500" spc="3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500" dirty="0">
                          <a:latin typeface="Cambria"/>
                          <a:cs typeface="Cambria"/>
                        </a:rPr>
                        <a:t>from</a:t>
                      </a:r>
                      <a:r>
                        <a:rPr sz="1500" spc="2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500" dirty="0">
                          <a:latin typeface="Cambria"/>
                          <a:cs typeface="Cambria"/>
                        </a:rPr>
                        <a:t>q0</a:t>
                      </a:r>
                      <a:r>
                        <a:rPr sz="1500" spc="4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500" dirty="0">
                          <a:latin typeface="Cambria"/>
                          <a:cs typeface="Cambria"/>
                        </a:rPr>
                        <a:t>to</a:t>
                      </a:r>
                      <a:r>
                        <a:rPr sz="1500" spc="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500" dirty="0">
                          <a:latin typeface="Cambria"/>
                          <a:cs typeface="Cambria"/>
                        </a:rPr>
                        <a:t>q1</a:t>
                      </a:r>
                      <a:r>
                        <a:rPr sz="1500" spc="4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500" dirty="0">
                          <a:latin typeface="Cambria"/>
                          <a:cs typeface="Cambria"/>
                        </a:rPr>
                        <a:t>or</a:t>
                      </a:r>
                      <a:r>
                        <a:rPr sz="1500" spc="2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500" dirty="0">
                          <a:latin typeface="Cambria"/>
                          <a:cs typeface="Cambria"/>
                        </a:rPr>
                        <a:t>q1</a:t>
                      </a:r>
                      <a:r>
                        <a:rPr sz="1500" spc="4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500" dirty="0">
                          <a:latin typeface="Cambria"/>
                          <a:cs typeface="Cambria"/>
                        </a:rPr>
                        <a:t>to</a:t>
                      </a:r>
                      <a:r>
                        <a:rPr sz="1500" spc="2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500" dirty="0">
                          <a:latin typeface="Cambria"/>
                          <a:cs typeface="Cambria"/>
                        </a:rPr>
                        <a:t>q0.</a:t>
                      </a:r>
                      <a:r>
                        <a:rPr sz="1500" spc="4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500" dirty="0">
                          <a:latin typeface="Cambria"/>
                          <a:cs typeface="Cambria"/>
                        </a:rPr>
                        <a:t>for</a:t>
                      </a:r>
                      <a:r>
                        <a:rPr sz="1500" spc="2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500" dirty="0">
                          <a:latin typeface="Cambria"/>
                          <a:cs typeface="Cambria"/>
                        </a:rPr>
                        <a:t>input</a:t>
                      </a:r>
                      <a:r>
                        <a:rPr sz="1500" spc="4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500" dirty="0">
                          <a:latin typeface="Cambria"/>
                          <a:cs typeface="Cambria"/>
                        </a:rPr>
                        <a:t>a</a:t>
                      </a:r>
                      <a:r>
                        <a:rPr sz="1500" spc="2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500" dirty="0">
                          <a:latin typeface="Cambria"/>
                          <a:cs typeface="Cambria"/>
                        </a:rPr>
                        <a:t>it</a:t>
                      </a:r>
                      <a:r>
                        <a:rPr sz="1500" spc="4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500" spc="-10" dirty="0">
                          <a:latin typeface="Cambria"/>
                          <a:cs typeface="Cambria"/>
                        </a:rPr>
                        <a:t>remains</a:t>
                      </a:r>
                      <a:endParaRPr sz="1500">
                        <a:latin typeface="Cambria"/>
                        <a:cs typeface="Cambria"/>
                      </a:endParaRPr>
                    </a:p>
                    <a:p>
                      <a:pPr marL="585470">
                        <a:lnSpc>
                          <a:spcPct val="100000"/>
                        </a:lnSpc>
                        <a:spcBef>
                          <a:spcPts val="1510"/>
                        </a:spcBef>
                      </a:pPr>
                      <a:r>
                        <a:rPr sz="1900" dirty="0">
                          <a:latin typeface="Georgia"/>
                          <a:cs typeface="Georgia"/>
                        </a:rPr>
                        <a:t>Input</a:t>
                      </a:r>
                      <a:r>
                        <a:rPr sz="1900" spc="-6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900" spc="-20" dirty="0">
                          <a:latin typeface="Georgia"/>
                          <a:cs typeface="Georgia"/>
                        </a:rPr>
                        <a:t>file</a:t>
                      </a:r>
                      <a:endParaRPr sz="1900">
                        <a:latin typeface="Georgia"/>
                        <a:cs typeface="Georgia"/>
                      </a:endParaRPr>
                    </a:p>
                  </a:txBody>
                  <a:tcPr marL="0" marR="0" marT="167005" marB="0">
                    <a:lnR w="9525">
                      <a:solidFill>
                        <a:srgbClr val="799699"/>
                      </a:solidFill>
                      <a:prstDash val="solid"/>
                    </a:lnR>
                    <a:solidFill>
                      <a:srgbClr val="C5D1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564">
                <a:tc>
                  <a:txBody>
                    <a:bodyPr/>
                    <a:lstStyle/>
                    <a:p>
                      <a:pPr marL="915669" marR="103505">
                        <a:lnSpc>
                          <a:spcPts val="2120"/>
                        </a:lnSpc>
                      </a:pPr>
                      <a:r>
                        <a:rPr sz="1900" spc="-50" dirty="0">
                          <a:latin typeface="Georgia"/>
                          <a:cs typeface="Georgia"/>
                        </a:rPr>
                        <a:t>q</a:t>
                      </a:r>
                      <a:endParaRPr sz="19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9525">
                      <a:solidFill>
                        <a:srgbClr val="799699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900" spc="-50" dirty="0">
                          <a:latin typeface="Georgia"/>
                          <a:cs typeface="Georgia"/>
                        </a:rPr>
                        <a:t>a</a:t>
                      </a:r>
                      <a:endParaRPr sz="1900">
                        <a:latin typeface="Georgia"/>
                        <a:cs typeface="Georgia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900" spc="-50" dirty="0">
                          <a:latin typeface="Georgia"/>
                          <a:cs typeface="Georgia"/>
                        </a:rPr>
                        <a:t>b</a:t>
                      </a:r>
                      <a:endParaRPr sz="1900">
                        <a:latin typeface="Georgia"/>
                        <a:cs typeface="Georgia"/>
                      </a:endParaRPr>
                    </a:p>
                  </a:txBody>
                  <a:tcPr marL="0" marR="0" marT="317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3335"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900" spc="-50" dirty="0">
                          <a:latin typeface="Georgia"/>
                          <a:cs typeface="Georgia"/>
                        </a:rPr>
                        <a:t>b</a:t>
                      </a:r>
                      <a:endParaRPr sz="1900">
                        <a:latin typeface="Georgia"/>
                        <a:cs typeface="Georgia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900" spc="-50" dirty="0">
                          <a:latin typeface="Georgia"/>
                          <a:cs typeface="Georgia"/>
                        </a:rPr>
                        <a:t>a</a:t>
                      </a:r>
                      <a:endParaRPr sz="1900">
                        <a:latin typeface="Georgia"/>
                        <a:cs typeface="Georgia"/>
                      </a:endParaRPr>
                    </a:p>
                  </a:txBody>
                  <a:tcPr marL="0" marR="0" marT="31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900" spc="-50" dirty="0">
                          <a:latin typeface="Georgia"/>
                          <a:cs typeface="Georgia"/>
                        </a:rPr>
                        <a:t>a</a:t>
                      </a:r>
                      <a:endParaRPr sz="1900">
                        <a:latin typeface="Georgia"/>
                        <a:cs typeface="Georgia"/>
                      </a:endParaRPr>
                    </a:p>
                  </a:txBody>
                  <a:tcPr marL="0" marR="0" marT="31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799699"/>
                      </a:solidFill>
                      <a:prstDash val="solid"/>
                    </a:lnR>
                    <a:solidFill>
                      <a:srgbClr val="C5D1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6375">
                <a:tc rowSpan="2">
                  <a:txBody>
                    <a:bodyPr/>
                    <a:lstStyle/>
                    <a:p>
                      <a:pPr marL="909955" marR="103505">
                        <a:lnSpc>
                          <a:spcPts val="1675"/>
                        </a:lnSpc>
                        <a:tabLst>
                          <a:tab pos="2696210" algn="l"/>
                        </a:tabLst>
                      </a:pPr>
                      <a:r>
                        <a:rPr sz="2700" spc="-75" baseline="-18518" dirty="0">
                          <a:latin typeface="Georgia"/>
                          <a:cs typeface="Georgia"/>
                        </a:rPr>
                        <a:t>0</a:t>
                      </a:r>
                      <a:r>
                        <a:rPr sz="2700" baseline="-18518" dirty="0">
                          <a:latin typeface="Georgia"/>
                          <a:cs typeface="Georgia"/>
                        </a:rPr>
                        <a:t>	</a:t>
                      </a:r>
                      <a:r>
                        <a:rPr sz="1900" spc="-25" dirty="0">
                          <a:latin typeface="Georgia"/>
                          <a:cs typeface="Georgia"/>
                        </a:rPr>
                        <a:t>q1</a:t>
                      </a:r>
                      <a:endParaRPr sz="1900">
                        <a:latin typeface="Georgia"/>
                        <a:cs typeface="Georgia"/>
                      </a:endParaRPr>
                    </a:p>
                    <a:p>
                      <a:pPr marR="963930" algn="ctr">
                        <a:lnSpc>
                          <a:spcPts val="2125"/>
                        </a:lnSpc>
                      </a:pPr>
                      <a:r>
                        <a:rPr sz="1900" spc="-50" dirty="0">
                          <a:latin typeface="Georgia"/>
                          <a:cs typeface="Georgia"/>
                        </a:rPr>
                        <a:t>b</a:t>
                      </a:r>
                      <a:endParaRPr sz="19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9525">
                      <a:solidFill>
                        <a:srgbClr val="799699"/>
                      </a:solidFill>
                      <a:prstDash val="solid"/>
                    </a:lnL>
                  </a:tcPr>
                </a:tc>
                <a:tc grid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799699"/>
                      </a:solidFill>
                      <a:prstDash val="solid"/>
                    </a:lnR>
                    <a:solidFill>
                      <a:srgbClr val="C5D1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756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799699"/>
                      </a:solidFill>
                      <a:prstDash val="solid"/>
                    </a:lnL>
                  </a:tcPr>
                </a:tc>
                <a:tc grid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5D1D5"/>
                    </a:solidFill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799699"/>
                      </a:solidFill>
                      <a:prstDash val="solid"/>
                    </a:lnR>
                    <a:solidFill>
                      <a:srgbClr val="C5D1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594995">
                        <a:lnSpc>
                          <a:spcPct val="100000"/>
                        </a:lnSpc>
                      </a:pPr>
                      <a:r>
                        <a:rPr sz="1900" spc="-10" dirty="0">
                          <a:latin typeface="Georgia"/>
                          <a:cs typeface="Georgia"/>
                        </a:rPr>
                        <a:t>Q0b</a:t>
                      </a:r>
                      <a:r>
                        <a:rPr sz="1900" spc="-10" dirty="0">
                          <a:latin typeface="Wingdings"/>
                          <a:cs typeface="Wingdings"/>
                        </a:rPr>
                        <a:t></a:t>
                      </a:r>
                      <a:r>
                        <a:rPr sz="1900" spc="-10" dirty="0">
                          <a:latin typeface="Georgia"/>
                          <a:cs typeface="Georgia"/>
                        </a:rPr>
                        <a:t>Q1</a:t>
                      </a:r>
                      <a:endParaRPr sz="1900">
                        <a:latin typeface="Georgia"/>
                        <a:cs typeface="Georgia"/>
                      </a:endParaRPr>
                    </a:p>
                  </a:txBody>
                  <a:tcPr marL="0" marR="0" marT="27305" marB="0">
                    <a:lnL w="9525">
                      <a:solidFill>
                        <a:srgbClr val="799699"/>
                      </a:solidFill>
                      <a:prstDash val="solid"/>
                    </a:ln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gridSpan="4">
                  <a:txBody>
                    <a:bodyPr/>
                    <a:lstStyle/>
                    <a:p>
                      <a:pPr marL="203200">
                        <a:lnSpc>
                          <a:spcPct val="100000"/>
                        </a:lnSpc>
                        <a:spcBef>
                          <a:spcPts val="1385"/>
                        </a:spcBef>
                      </a:pPr>
                      <a:r>
                        <a:rPr sz="1900" spc="-10" dirty="0">
                          <a:latin typeface="Georgia"/>
                          <a:cs typeface="Georgia"/>
                        </a:rPr>
                        <a:t>Control</a:t>
                      </a:r>
                      <a:r>
                        <a:rPr sz="1900" spc="-4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900" spc="-20" dirty="0">
                          <a:latin typeface="Georgia"/>
                          <a:cs typeface="Georgia"/>
                        </a:rPr>
                        <a:t>Unit</a:t>
                      </a:r>
                      <a:endParaRPr sz="1900">
                        <a:latin typeface="Georgia"/>
                        <a:cs typeface="Georgia"/>
                      </a:endParaRPr>
                    </a:p>
                  </a:txBody>
                  <a:tcPr marL="0" marR="0" marT="175895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5D1D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799699"/>
                      </a:solidFill>
                      <a:prstDash val="solid"/>
                    </a:lnR>
                    <a:solidFill>
                      <a:srgbClr val="C5D1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7305" marB="0">
                    <a:lnL w="9525">
                      <a:solidFill>
                        <a:srgbClr val="799699"/>
                      </a:solidFill>
                      <a:prstDash val="solid"/>
                    </a:ln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4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75895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  <a:solidFill>
                      <a:srgbClr val="C5D1D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799699"/>
                      </a:solidFill>
                      <a:prstDash val="solid"/>
                    </a:lnR>
                    <a:solidFill>
                      <a:srgbClr val="C5D1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70128">
                <a:tc gridSpan="8">
                  <a:txBody>
                    <a:bodyPr/>
                    <a:lstStyle/>
                    <a:p>
                      <a:pPr marL="594995">
                        <a:lnSpc>
                          <a:spcPts val="1689"/>
                        </a:lnSpc>
                      </a:pPr>
                      <a:r>
                        <a:rPr sz="1900" spc="-10" dirty="0">
                          <a:latin typeface="Georgia"/>
                          <a:cs typeface="Georgia"/>
                        </a:rPr>
                        <a:t>Q0a</a:t>
                      </a:r>
                      <a:r>
                        <a:rPr sz="1900" spc="-10" dirty="0">
                          <a:latin typeface="Wingdings"/>
                          <a:cs typeface="Wingdings"/>
                        </a:rPr>
                        <a:t></a:t>
                      </a:r>
                      <a:r>
                        <a:rPr sz="1900" spc="-10" dirty="0">
                          <a:latin typeface="Georgia"/>
                          <a:cs typeface="Georgia"/>
                        </a:rPr>
                        <a:t>Q0</a:t>
                      </a:r>
                      <a:endParaRPr sz="1900">
                        <a:latin typeface="Georgia"/>
                        <a:cs typeface="Georgia"/>
                      </a:endParaRPr>
                    </a:p>
                    <a:p>
                      <a:pPr marL="594995">
                        <a:lnSpc>
                          <a:spcPts val="1930"/>
                        </a:lnSpc>
                        <a:spcBef>
                          <a:spcPts val="1080"/>
                        </a:spcBef>
                      </a:pPr>
                      <a:r>
                        <a:rPr sz="1900" spc="-10" dirty="0">
                          <a:latin typeface="Georgia"/>
                          <a:cs typeface="Georgia"/>
                        </a:rPr>
                        <a:t>Q1b</a:t>
                      </a:r>
                      <a:r>
                        <a:rPr sz="1900" spc="-10" dirty="0">
                          <a:latin typeface="Wingdings"/>
                          <a:cs typeface="Wingdings"/>
                        </a:rPr>
                        <a:t></a:t>
                      </a:r>
                      <a:r>
                        <a:rPr sz="1900" spc="-10" dirty="0">
                          <a:latin typeface="Georgia"/>
                          <a:cs typeface="Georgia"/>
                        </a:rPr>
                        <a:t>Q0</a:t>
                      </a:r>
                      <a:endParaRPr sz="1900">
                        <a:latin typeface="Georgia"/>
                        <a:cs typeface="Georgia"/>
                      </a:endParaRPr>
                    </a:p>
                  </a:txBody>
                  <a:tcPr marL="0" marR="0" marT="0" marB="0">
                    <a:lnL w="9525">
                      <a:solidFill>
                        <a:srgbClr val="799699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solidFill>
                      <a:srgbClr val="C5D1D5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799699"/>
                      </a:solidFill>
                      <a:prstDash val="solid"/>
                    </a:lnR>
                    <a:solidFill>
                      <a:srgbClr val="C5D1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252855">
                <a:tc gridSpan="10">
                  <a:txBody>
                    <a:bodyPr/>
                    <a:lstStyle/>
                    <a:p>
                      <a:pPr marL="594995">
                        <a:lnSpc>
                          <a:spcPts val="1490"/>
                        </a:lnSpc>
                        <a:spcBef>
                          <a:spcPts val="1864"/>
                        </a:spcBef>
                        <a:tabLst>
                          <a:tab pos="7683500" algn="l"/>
                        </a:tabLst>
                      </a:pPr>
                      <a:r>
                        <a:rPr sz="2700" spc="-15" baseline="20061" dirty="0">
                          <a:latin typeface="Georgia"/>
                          <a:cs typeface="Georgia"/>
                        </a:rPr>
                        <a:t>Q1a</a:t>
                      </a:r>
                      <a:r>
                        <a:rPr sz="2700" spc="-15" baseline="20061" dirty="0">
                          <a:latin typeface="Wingdings"/>
                          <a:cs typeface="Wingdings"/>
                        </a:rPr>
                        <a:t></a:t>
                      </a:r>
                      <a:r>
                        <a:rPr sz="2700" spc="-15" baseline="20061" dirty="0">
                          <a:latin typeface="Georgia"/>
                          <a:cs typeface="Georgia"/>
                        </a:rPr>
                        <a:t>q1</a:t>
                      </a:r>
                      <a:r>
                        <a:rPr sz="2700" baseline="20061" dirty="0">
                          <a:latin typeface="Georgia"/>
                          <a:cs typeface="Georgia"/>
                        </a:rPr>
                        <a:t>	</a:t>
                      </a:r>
                      <a:r>
                        <a:rPr sz="1900" spc="-10" dirty="0">
                          <a:latin typeface="Georgia"/>
                          <a:cs typeface="Georgia"/>
                        </a:rPr>
                        <a:t>Storage</a:t>
                      </a:r>
                      <a:endParaRPr sz="1900">
                        <a:latin typeface="Georgia"/>
                        <a:cs typeface="Georgia"/>
                      </a:endParaRPr>
                    </a:p>
                    <a:p>
                      <a:pPr marL="5629275">
                        <a:lnSpc>
                          <a:spcPts val="1490"/>
                        </a:lnSpc>
                      </a:pPr>
                      <a:r>
                        <a:rPr sz="1900" spc="-10" dirty="0">
                          <a:latin typeface="Georgia"/>
                          <a:cs typeface="Georgia"/>
                        </a:rPr>
                        <a:t>Output</a:t>
                      </a:r>
                      <a:endParaRPr sz="1900">
                        <a:latin typeface="Georgia"/>
                        <a:cs typeface="Georgia"/>
                      </a:endParaRPr>
                    </a:p>
                  </a:txBody>
                  <a:tcPr marL="0" marR="0" marT="236855" marB="0">
                    <a:lnL w="9525">
                      <a:solidFill>
                        <a:srgbClr val="799699"/>
                      </a:solidFill>
                      <a:prstDash val="solid"/>
                    </a:lnL>
                    <a:lnR w="9525">
                      <a:solidFill>
                        <a:srgbClr val="799699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3055">
                <a:tc gridSpan="10">
                  <a:txBody>
                    <a:bodyPr/>
                    <a:lstStyle/>
                    <a:p>
                      <a:pPr marL="5049520">
                        <a:lnSpc>
                          <a:spcPts val="1275"/>
                        </a:lnSpc>
                      </a:pPr>
                      <a:r>
                        <a:rPr sz="1900" spc="-20" dirty="0">
                          <a:latin typeface="Cambria"/>
                          <a:cs typeface="Cambria"/>
                        </a:rPr>
                        <a:t>Accepted</a:t>
                      </a:r>
                      <a:r>
                        <a:rPr sz="1900" spc="-6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dirty="0">
                          <a:latin typeface="Cambria"/>
                          <a:cs typeface="Cambria"/>
                        </a:rPr>
                        <a:t>/</a:t>
                      </a:r>
                      <a:r>
                        <a:rPr sz="1900" spc="-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spc="-10" dirty="0">
                          <a:latin typeface="Cambria"/>
                          <a:cs typeface="Cambria"/>
                        </a:rPr>
                        <a:t>Rejected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9525">
                      <a:solidFill>
                        <a:srgbClr val="799699"/>
                      </a:solidFill>
                      <a:prstDash val="solid"/>
                    </a:lnL>
                    <a:lnR w="9525">
                      <a:solidFill>
                        <a:srgbClr val="799699"/>
                      </a:solidFill>
                      <a:prstDash val="solid"/>
                    </a:lnR>
                    <a:lnB w="9525">
                      <a:solidFill>
                        <a:srgbClr val="799699"/>
                      </a:solidFill>
                      <a:prstDash val="solid"/>
                    </a:lnB>
                    <a:solidFill>
                      <a:srgbClr val="8AACA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pSp>
        <p:nvGrpSpPr>
          <p:cNvPr id="24" name="object 24"/>
          <p:cNvGrpSpPr/>
          <p:nvPr/>
        </p:nvGrpSpPr>
        <p:grpSpPr>
          <a:xfrm>
            <a:off x="4730498" y="2798071"/>
            <a:ext cx="680085" cy="749935"/>
            <a:chOff x="3206495" y="2798064"/>
            <a:chExt cx="680085" cy="749935"/>
          </a:xfrm>
        </p:grpSpPr>
        <p:pic>
          <p:nvPicPr>
            <p:cNvPr id="25" name="object 2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06495" y="2798064"/>
              <a:ext cx="679704" cy="749808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3339084" y="2827019"/>
              <a:ext cx="492759" cy="611505"/>
            </a:xfrm>
            <a:custGeom>
              <a:avLst/>
              <a:gdLst/>
              <a:ahLst/>
              <a:cxnLst/>
              <a:rect l="l" t="t" r="r" b="b"/>
              <a:pathLst>
                <a:path w="492760" h="611504">
                  <a:moveTo>
                    <a:pt x="87376" y="561721"/>
                  </a:moveTo>
                  <a:lnTo>
                    <a:pt x="85852" y="549148"/>
                  </a:lnTo>
                  <a:lnTo>
                    <a:pt x="67310" y="551434"/>
                  </a:lnTo>
                  <a:lnTo>
                    <a:pt x="48006" y="552958"/>
                  </a:lnTo>
                  <a:lnTo>
                    <a:pt x="49149" y="565658"/>
                  </a:lnTo>
                  <a:lnTo>
                    <a:pt x="68961" y="564007"/>
                  </a:lnTo>
                  <a:lnTo>
                    <a:pt x="87376" y="561721"/>
                  </a:lnTo>
                  <a:close/>
                </a:path>
                <a:path w="492760" h="611504">
                  <a:moveTo>
                    <a:pt x="97028" y="376682"/>
                  </a:moveTo>
                  <a:lnTo>
                    <a:pt x="84328" y="376047"/>
                  </a:lnTo>
                  <a:lnTo>
                    <a:pt x="83439" y="395351"/>
                  </a:lnTo>
                  <a:lnTo>
                    <a:pt x="83185" y="414401"/>
                  </a:lnTo>
                  <a:lnTo>
                    <a:pt x="95885" y="414528"/>
                  </a:lnTo>
                  <a:lnTo>
                    <a:pt x="96139" y="395224"/>
                  </a:lnTo>
                  <a:lnTo>
                    <a:pt x="97028" y="376682"/>
                  </a:lnTo>
                  <a:close/>
                </a:path>
                <a:path w="492760" h="611504">
                  <a:moveTo>
                    <a:pt x="97282" y="603758"/>
                  </a:moveTo>
                  <a:lnTo>
                    <a:pt x="96139" y="599948"/>
                  </a:lnTo>
                  <a:lnTo>
                    <a:pt x="37338" y="567309"/>
                  </a:lnTo>
                  <a:lnTo>
                    <a:pt x="35687" y="566420"/>
                  </a:lnTo>
                  <a:lnTo>
                    <a:pt x="36195" y="566420"/>
                  </a:lnTo>
                  <a:lnTo>
                    <a:pt x="35560" y="554482"/>
                  </a:lnTo>
                  <a:lnTo>
                    <a:pt x="25400" y="560705"/>
                  </a:lnTo>
                  <a:lnTo>
                    <a:pt x="34036" y="555371"/>
                  </a:lnTo>
                  <a:lnTo>
                    <a:pt x="35560" y="554482"/>
                  </a:lnTo>
                  <a:lnTo>
                    <a:pt x="36703" y="553720"/>
                  </a:lnTo>
                  <a:lnTo>
                    <a:pt x="94361" y="518541"/>
                  </a:lnTo>
                  <a:lnTo>
                    <a:pt x="95377" y="514604"/>
                  </a:lnTo>
                  <a:lnTo>
                    <a:pt x="91694" y="508635"/>
                  </a:lnTo>
                  <a:lnTo>
                    <a:pt x="87757" y="507746"/>
                  </a:lnTo>
                  <a:lnTo>
                    <a:pt x="84836" y="509651"/>
                  </a:lnTo>
                  <a:lnTo>
                    <a:pt x="0" y="561213"/>
                  </a:lnTo>
                  <a:lnTo>
                    <a:pt x="89916" y="610997"/>
                  </a:lnTo>
                  <a:lnTo>
                    <a:pt x="93853" y="609981"/>
                  </a:lnTo>
                  <a:lnTo>
                    <a:pt x="97282" y="603758"/>
                  </a:lnTo>
                  <a:close/>
                </a:path>
                <a:path w="492760" h="611504">
                  <a:moveTo>
                    <a:pt x="102108" y="326771"/>
                  </a:moveTo>
                  <a:lnTo>
                    <a:pt x="89535" y="324993"/>
                  </a:lnTo>
                  <a:lnTo>
                    <a:pt x="87630" y="337693"/>
                  </a:lnTo>
                  <a:lnTo>
                    <a:pt x="85471" y="363220"/>
                  </a:lnTo>
                  <a:lnTo>
                    <a:pt x="98044" y="364236"/>
                  </a:lnTo>
                  <a:lnTo>
                    <a:pt x="100330" y="338836"/>
                  </a:lnTo>
                  <a:lnTo>
                    <a:pt x="102108" y="326771"/>
                  </a:lnTo>
                  <a:close/>
                </a:path>
                <a:path w="492760" h="611504">
                  <a:moveTo>
                    <a:pt x="110490" y="277114"/>
                  </a:moveTo>
                  <a:lnTo>
                    <a:pt x="98044" y="274701"/>
                  </a:lnTo>
                  <a:lnTo>
                    <a:pt x="93091" y="300101"/>
                  </a:lnTo>
                  <a:lnTo>
                    <a:pt x="91313" y="312420"/>
                  </a:lnTo>
                  <a:lnTo>
                    <a:pt x="103886" y="314198"/>
                  </a:lnTo>
                  <a:lnTo>
                    <a:pt x="105664" y="302006"/>
                  </a:lnTo>
                  <a:lnTo>
                    <a:pt x="110490" y="277114"/>
                  </a:lnTo>
                  <a:close/>
                </a:path>
                <a:path w="492760" h="611504">
                  <a:moveTo>
                    <a:pt x="122555" y="228473"/>
                  </a:moveTo>
                  <a:lnTo>
                    <a:pt x="110236" y="224663"/>
                  </a:lnTo>
                  <a:lnTo>
                    <a:pt x="109347" y="227838"/>
                  </a:lnTo>
                  <a:lnTo>
                    <a:pt x="100584" y="261874"/>
                  </a:lnTo>
                  <a:lnTo>
                    <a:pt x="113030" y="265049"/>
                  </a:lnTo>
                  <a:lnTo>
                    <a:pt x="121666" y="231013"/>
                  </a:lnTo>
                  <a:lnTo>
                    <a:pt x="122555" y="228473"/>
                  </a:lnTo>
                  <a:close/>
                </a:path>
                <a:path w="492760" h="611504">
                  <a:moveTo>
                    <a:pt x="138176" y="553339"/>
                  </a:moveTo>
                  <a:lnTo>
                    <a:pt x="135509" y="540893"/>
                  </a:lnTo>
                  <a:lnTo>
                    <a:pt x="133731" y="541274"/>
                  </a:lnTo>
                  <a:lnTo>
                    <a:pt x="111760" y="545338"/>
                  </a:lnTo>
                  <a:lnTo>
                    <a:pt x="98298" y="547370"/>
                  </a:lnTo>
                  <a:lnTo>
                    <a:pt x="100076" y="559943"/>
                  </a:lnTo>
                  <a:lnTo>
                    <a:pt x="114300" y="557784"/>
                  </a:lnTo>
                  <a:lnTo>
                    <a:pt x="136398" y="553720"/>
                  </a:lnTo>
                  <a:lnTo>
                    <a:pt x="138176" y="553339"/>
                  </a:lnTo>
                  <a:close/>
                </a:path>
                <a:path w="492760" h="611504">
                  <a:moveTo>
                    <a:pt x="138557" y="180721"/>
                  </a:moveTo>
                  <a:lnTo>
                    <a:pt x="126619" y="176149"/>
                  </a:lnTo>
                  <a:lnTo>
                    <a:pt x="120142" y="193675"/>
                  </a:lnTo>
                  <a:lnTo>
                    <a:pt x="114173" y="212598"/>
                  </a:lnTo>
                  <a:lnTo>
                    <a:pt x="126365" y="216408"/>
                  </a:lnTo>
                  <a:lnTo>
                    <a:pt x="132207" y="197485"/>
                  </a:lnTo>
                  <a:lnTo>
                    <a:pt x="138557" y="180721"/>
                  </a:lnTo>
                  <a:close/>
                </a:path>
                <a:path w="492760" h="611504">
                  <a:moveTo>
                    <a:pt x="158369" y="134620"/>
                  </a:moveTo>
                  <a:lnTo>
                    <a:pt x="146812" y="128905"/>
                  </a:lnTo>
                  <a:lnTo>
                    <a:pt x="145796" y="131191"/>
                  </a:lnTo>
                  <a:lnTo>
                    <a:pt x="138811" y="145923"/>
                  </a:lnTo>
                  <a:lnTo>
                    <a:pt x="132207" y="161417"/>
                  </a:lnTo>
                  <a:lnTo>
                    <a:pt x="131191" y="164338"/>
                  </a:lnTo>
                  <a:lnTo>
                    <a:pt x="143002" y="168783"/>
                  </a:lnTo>
                  <a:lnTo>
                    <a:pt x="150495" y="151003"/>
                  </a:lnTo>
                  <a:lnTo>
                    <a:pt x="158369" y="134620"/>
                  </a:lnTo>
                  <a:close/>
                </a:path>
                <a:path w="492760" h="611504">
                  <a:moveTo>
                    <a:pt x="183007" y="91186"/>
                  </a:moveTo>
                  <a:lnTo>
                    <a:pt x="172339" y="84201"/>
                  </a:lnTo>
                  <a:lnTo>
                    <a:pt x="168275" y="90424"/>
                  </a:lnTo>
                  <a:lnTo>
                    <a:pt x="160528" y="103251"/>
                  </a:lnTo>
                  <a:lnTo>
                    <a:pt x="152527" y="117602"/>
                  </a:lnTo>
                  <a:lnTo>
                    <a:pt x="164084" y="123190"/>
                  </a:lnTo>
                  <a:lnTo>
                    <a:pt x="171704" y="109474"/>
                  </a:lnTo>
                  <a:lnTo>
                    <a:pt x="179197" y="97028"/>
                  </a:lnTo>
                  <a:lnTo>
                    <a:pt x="183007" y="91186"/>
                  </a:lnTo>
                  <a:close/>
                </a:path>
                <a:path w="492760" h="611504">
                  <a:moveTo>
                    <a:pt x="188087" y="541274"/>
                  </a:moveTo>
                  <a:lnTo>
                    <a:pt x="184658" y="528955"/>
                  </a:lnTo>
                  <a:lnTo>
                    <a:pt x="176784" y="531241"/>
                  </a:lnTo>
                  <a:lnTo>
                    <a:pt x="155321" y="536575"/>
                  </a:lnTo>
                  <a:lnTo>
                    <a:pt x="147955" y="538226"/>
                  </a:lnTo>
                  <a:lnTo>
                    <a:pt x="150622" y="550672"/>
                  </a:lnTo>
                  <a:lnTo>
                    <a:pt x="158623" y="548894"/>
                  </a:lnTo>
                  <a:lnTo>
                    <a:pt x="180213" y="543433"/>
                  </a:lnTo>
                  <a:lnTo>
                    <a:pt x="188087" y="541274"/>
                  </a:lnTo>
                  <a:close/>
                </a:path>
                <a:path w="492760" h="611504">
                  <a:moveTo>
                    <a:pt x="213487" y="52070"/>
                  </a:moveTo>
                  <a:lnTo>
                    <a:pt x="204470" y="43180"/>
                  </a:lnTo>
                  <a:lnTo>
                    <a:pt x="201549" y="46101"/>
                  </a:lnTo>
                  <a:lnTo>
                    <a:pt x="192913" y="56007"/>
                  </a:lnTo>
                  <a:lnTo>
                    <a:pt x="184404" y="66802"/>
                  </a:lnTo>
                  <a:lnTo>
                    <a:pt x="179578" y="73533"/>
                  </a:lnTo>
                  <a:lnTo>
                    <a:pt x="189992" y="80899"/>
                  </a:lnTo>
                  <a:lnTo>
                    <a:pt x="194818" y="74168"/>
                  </a:lnTo>
                  <a:lnTo>
                    <a:pt x="203073" y="63881"/>
                  </a:lnTo>
                  <a:lnTo>
                    <a:pt x="211201" y="54483"/>
                  </a:lnTo>
                  <a:lnTo>
                    <a:pt x="213487" y="52070"/>
                  </a:lnTo>
                  <a:close/>
                </a:path>
                <a:path w="492760" h="611504">
                  <a:moveTo>
                    <a:pt x="236982" y="525399"/>
                  </a:moveTo>
                  <a:lnTo>
                    <a:pt x="232537" y="513588"/>
                  </a:lnTo>
                  <a:lnTo>
                    <a:pt x="218186" y="518922"/>
                  </a:lnTo>
                  <a:lnTo>
                    <a:pt x="197739" y="525399"/>
                  </a:lnTo>
                  <a:lnTo>
                    <a:pt x="196850" y="525526"/>
                  </a:lnTo>
                  <a:lnTo>
                    <a:pt x="200279" y="537845"/>
                  </a:lnTo>
                  <a:lnTo>
                    <a:pt x="222631" y="530733"/>
                  </a:lnTo>
                  <a:lnTo>
                    <a:pt x="236982" y="525399"/>
                  </a:lnTo>
                  <a:close/>
                </a:path>
                <a:path w="492760" h="611504">
                  <a:moveTo>
                    <a:pt x="252095" y="22098"/>
                  </a:moveTo>
                  <a:lnTo>
                    <a:pt x="245745" y="11049"/>
                  </a:lnTo>
                  <a:lnTo>
                    <a:pt x="238125" y="15240"/>
                  </a:lnTo>
                  <a:lnTo>
                    <a:pt x="228727" y="21590"/>
                  </a:lnTo>
                  <a:lnTo>
                    <a:pt x="219583" y="28829"/>
                  </a:lnTo>
                  <a:lnTo>
                    <a:pt x="213741" y="34036"/>
                  </a:lnTo>
                  <a:lnTo>
                    <a:pt x="222250" y="43434"/>
                  </a:lnTo>
                  <a:lnTo>
                    <a:pt x="228092" y="38227"/>
                  </a:lnTo>
                  <a:lnTo>
                    <a:pt x="236601" y="31623"/>
                  </a:lnTo>
                  <a:lnTo>
                    <a:pt x="245237" y="25908"/>
                  </a:lnTo>
                  <a:lnTo>
                    <a:pt x="252095" y="22098"/>
                  </a:lnTo>
                  <a:close/>
                </a:path>
                <a:path w="492760" h="611504">
                  <a:moveTo>
                    <a:pt x="284734" y="506603"/>
                  </a:moveTo>
                  <a:lnTo>
                    <a:pt x="279400" y="495173"/>
                  </a:lnTo>
                  <a:lnTo>
                    <a:pt x="277241" y="496189"/>
                  </a:lnTo>
                  <a:lnTo>
                    <a:pt x="258191" y="504190"/>
                  </a:lnTo>
                  <a:lnTo>
                    <a:pt x="244475" y="509270"/>
                  </a:lnTo>
                  <a:lnTo>
                    <a:pt x="249047" y="521081"/>
                  </a:lnTo>
                  <a:lnTo>
                    <a:pt x="263144" y="515747"/>
                  </a:lnTo>
                  <a:lnTo>
                    <a:pt x="282575" y="507619"/>
                  </a:lnTo>
                  <a:lnTo>
                    <a:pt x="284734" y="506603"/>
                  </a:lnTo>
                  <a:close/>
                </a:path>
                <a:path w="492760" h="611504">
                  <a:moveTo>
                    <a:pt x="298958" y="635"/>
                  </a:moveTo>
                  <a:lnTo>
                    <a:pt x="297434" y="381"/>
                  </a:lnTo>
                  <a:lnTo>
                    <a:pt x="287401" y="0"/>
                  </a:lnTo>
                  <a:lnTo>
                    <a:pt x="277368" y="762"/>
                  </a:lnTo>
                  <a:lnTo>
                    <a:pt x="267462" y="2667"/>
                  </a:lnTo>
                  <a:lnTo>
                    <a:pt x="258699" y="5334"/>
                  </a:lnTo>
                  <a:lnTo>
                    <a:pt x="262382" y="17526"/>
                  </a:lnTo>
                  <a:lnTo>
                    <a:pt x="271145" y="14859"/>
                  </a:lnTo>
                  <a:lnTo>
                    <a:pt x="279781" y="13208"/>
                  </a:lnTo>
                  <a:lnTo>
                    <a:pt x="288163" y="12700"/>
                  </a:lnTo>
                  <a:lnTo>
                    <a:pt x="297307" y="12700"/>
                  </a:lnTo>
                  <a:lnTo>
                    <a:pt x="298958" y="635"/>
                  </a:lnTo>
                  <a:close/>
                </a:path>
                <a:path w="492760" h="611504">
                  <a:moveTo>
                    <a:pt x="330708" y="483743"/>
                  </a:moveTo>
                  <a:lnTo>
                    <a:pt x="324612" y="472567"/>
                  </a:lnTo>
                  <a:lnTo>
                    <a:pt x="313563" y="478663"/>
                  </a:lnTo>
                  <a:lnTo>
                    <a:pt x="295783" y="487553"/>
                  </a:lnTo>
                  <a:lnTo>
                    <a:pt x="290957" y="489712"/>
                  </a:lnTo>
                  <a:lnTo>
                    <a:pt x="296418" y="501269"/>
                  </a:lnTo>
                  <a:lnTo>
                    <a:pt x="301498" y="498856"/>
                  </a:lnTo>
                  <a:lnTo>
                    <a:pt x="319786" y="489712"/>
                  </a:lnTo>
                  <a:lnTo>
                    <a:pt x="330708" y="483743"/>
                  </a:lnTo>
                  <a:close/>
                </a:path>
                <a:path w="492760" h="611504">
                  <a:moveTo>
                    <a:pt x="349504" y="16383"/>
                  </a:moveTo>
                  <a:lnTo>
                    <a:pt x="312039" y="2667"/>
                  </a:lnTo>
                  <a:lnTo>
                    <a:pt x="309372" y="15113"/>
                  </a:lnTo>
                  <a:lnTo>
                    <a:pt x="314325" y="16129"/>
                  </a:lnTo>
                  <a:lnTo>
                    <a:pt x="322961" y="18669"/>
                  </a:lnTo>
                  <a:lnTo>
                    <a:pt x="331724" y="21971"/>
                  </a:lnTo>
                  <a:lnTo>
                    <a:pt x="340360" y="25908"/>
                  </a:lnTo>
                  <a:lnTo>
                    <a:pt x="343408" y="27559"/>
                  </a:lnTo>
                  <a:lnTo>
                    <a:pt x="349504" y="16383"/>
                  </a:lnTo>
                  <a:close/>
                </a:path>
                <a:path w="492760" h="611504">
                  <a:moveTo>
                    <a:pt x="374523" y="456565"/>
                  </a:moveTo>
                  <a:lnTo>
                    <a:pt x="367284" y="446151"/>
                  </a:lnTo>
                  <a:lnTo>
                    <a:pt x="363093" y="449072"/>
                  </a:lnTo>
                  <a:lnTo>
                    <a:pt x="347472" y="459359"/>
                  </a:lnTo>
                  <a:lnTo>
                    <a:pt x="335407" y="466344"/>
                  </a:lnTo>
                  <a:lnTo>
                    <a:pt x="342011" y="477266"/>
                  </a:lnTo>
                  <a:lnTo>
                    <a:pt x="354330" y="470027"/>
                  </a:lnTo>
                  <a:lnTo>
                    <a:pt x="370459" y="459486"/>
                  </a:lnTo>
                  <a:lnTo>
                    <a:pt x="374523" y="456565"/>
                  </a:lnTo>
                  <a:close/>
                </a:path>
                <a:path w="492760" h="611504">
                  <a:moveTo>
                    <a:pt x="391922" y="46990"/>
                  </a:moveTo>
                  <a:lnTo>
                    <a:pt x="381762" y="37719"/>
                  </a:lnTo>
                  <a:lnTo>
                    <a:pt x="372872" y="30988"/>
                  </a:lnTo>
                  <a:lnTo>
                    <a:pt x="363855" y="24765"/>
                  </a:lnTo>
                  <a:lnTo>
                    <a:pt x="360807" y="22860"/>
                  </a:lnTo>
                  <a:lnTo>
                    <a:pt x="354203" y="33655"/>
                  </a:lnTo>
                  <a:lnTo>
                    <a:pt x="357251" y="35560"/>
                  </a:lnTo>
                  <a:lnTo>
                    <a:pt x="365633" y="41402"/>
                  </a:lnTo>
                  <a:lnTo>
                    <a:pt x="373761" y="47752"/>
                  </a:lnTo>
                  <a:lnTo>
                    <a:pt x="383286" y="56388"/>
                  </a:lnTo>
                  <a:lnTo>
                    <a:pt x="391922" y="46990"/>
                  </a:lnTo>
                  <a:close/>
                </a:path>
                <a:path w="492760" h="611504">
                  <a:moveTo>
                    <a:pt x="415290" y="424688"/>
                  </a:moveTo>
                  <a:lnTo>
                    <a:pt x="406654" y="415417"/>
                  </a:lnTo>
                  <a:lnTo>
                    <a:pt x="405511" y="416560"/>
                  </a:lnTo>
                  <a:lnTo>
                    <a:pt x="392303" y="427736"/>
                  </a:lnTo>
                  <a:lnTo>
                    <a:pt x="377571" y="438912"/>
                  </a:lnTo>
                  <a:lnTo>
                    <a:pt x="385064" y="449326"/>
                  </a:lnTo>
                  <a:lnTo>
                    <a:pt x="385953" y="448691"/>
                  </a:lnTo>
                  <a:lnTo>
                    <a:pt x="400431" y="437388"/>
                  </a:lnTo>
                  <a:lnTo>
                    <a:pt x="414147" y="425831"/>
                  </a:lnTo>
                  <a:lnTo>
                    <a:pt x="415290" y="424688"/>
                  </a:lnTo>
                  <a:close/>
                </a:path>
                <a:path w="492760" h="611504">
                  <a:moveTo>
                    <a:pt x="426466" y="85598"/>
                  </a:moveTo>
                  <a:lnTo>
                    <a:pt x="414274" y="70231"/>
                  </a:lnTo>
                  <a:lnTo>
                    <a:pt x="401447" y="56134"/>
                  </a:lnTo>
                  <a:lnTo>
                    <a:pt x="392049" y="64770"/>
                  </a:lnTo>
                  <a:lnTo>
                    <a:pt x="404876" y="78740"/>
                  </a:lnTo>
                  <a:lnTo>
                    <a:pt x="416306" y="93472"/>
                  </a:lnTo>
                  <a:lnTo>
                    <a:pt x="426466" y="85598"/>
                  </a:lnTo>
                  <a:close/>
                </a:path>
                <a:path w="492760" h="611504">
                  <a:moveTo>
                    <a:pt x="451104" y="387223"/>
                  </a:moveTo>
                  <a:lnTo>
                    <a:pt x="441071" y="379476"/>
                  </a:lnTo>
                  <a:lnTo>
                    <a:pt x="439293" y="381889"/>
                  </a:lnTo>
                  <a:lnTo>
                    <a:pt x="429006" y="393700"/>
                  </a:lnTo>
                  <a:lnTo>
                    <a:pt x="415925" y="406781"/>
                  </a:lnTo>
                  <a:lnTo>
                    <a:pt x="424561" y="416052"/>
                  </a:lnTo>
                  <a:lnTo>
                    <a:pt x="426847" y="414020"/>
                  </a:lnTo>
                  <a:lnTo>
                    <a:pt x="438658" y="401955"/>
                  </a:lnTo>
                  <a:lnTo>
                    <a:pt x="449326" y="389509"/>
                  </a:lnTo>
                  <a:lnTo>
                    <a:pt x="451104" y="387223"/>
                  </a:lnTo>
                  <a:close/>
                </a:path>
                <a:path w="492760" h="611504">
                  <a:moveTo>
                    <a:pt x="453644" y="129540"/>
                  </a:moveTo>
                  <a:lnTo>
                    <a:pt x="442722" y="109855"/>
                  </a:lnTo>
                  <a:lnTo>
                    <a:pt x="433959" y="96520"/>
                  </a:lnTo>
                  <a:lnTo>
                    <a:pt x="423164" y="103251"/>
                  </a:lnTo>
                  <a:lnTo>
                    <a:pt x="432181" y="116840"/>
                  </a:lnTo>
                  <a:lnTo>
                    <a:pt x="442595" y="135636"/>
                  </a:lnTo>
                  <a:lnTo>
                    <a:pt x="453644" y="129540"/>
                  </a:lnTo>
                  <a:close/>
                </a:path>
                <a:path w="492760" h="611504">
                  <a:moveTo>
                    <a:pt x="474091" y="177038"/>
                  </a:moveTo>
                  <a:lnTo>
                    <a:pt x="465836" y="155321"/>
                  </a:lnTo>
                  <a:lnTo>
                    <a:pt x="459359" y="141351"/>
                  </a:lnTo>
                  <a:lnTo>
                    <a:pt x="447802" y="146685"/>
                  </a:lnTo>
                  <a:lnTo>
                    <a:pt x="454279" y="160655"/>
                  </a:lnTo>
                  <a:lnTo>
                    <a:pt x="462026" y="181483"/>
                  </a:lnTo>
                  <a:lnTo>
                    <a:pt x="474091" y="177038"/>
                  </a:lnTo>
                  <a:close/>
                </a:path>
                <a:path w="492760" h="611504">
                  <a:moveTo>
                    <a:pt x="478663" y="343027"/>
                  </a:moveTo>
                  <a:lnTo>
                    <a:pt x="467106" y="337566"/>
                  </a:lnTo>
                  <a:lnTo>
                    <a:pt x="463296" y="345567"/>
                  </a:lnTo>
                  <a:lnTo>
                    <a:pt x="456438" y="357759"/>
                  </a:lnTo>
                  <a:lnTo>
                    <a:pt x="448437" y="369697"/>
                  </a:lnTo>
                  <a:lnTo>
                    <a:pt x="459105" y="376682"/>
                  </a:lnTo>
                  <a:lnTo>
                    <a:pt x="467487" y="364109"/>
                  </a:lnTo>
                  <a:lnTo>
                    <a:pt x="474980" y="351028"/>
                  </a:lnTo>
                  <a:lnTo>
                    <a:pt x="478663" y="343027"/>
                  </a:lnTo>
                  <a:close/>
                </a:path>
                <a:path w="492760" h="611504">
                  <a:moveTo>
                    <a:pt x="487045" y="227076"/>
                  </a:moveTo>
                  <a:lnTo>
                    <a:pt x="482346" y="204978"/>
                  </a:lnTo>
                  <a:lnTo>
                    <a:pt x="477901" y="189611"/>
                  </a:lnTo>
                  <a:lnTo>
                    <a:pt x="465582" y="193167"/>
                  </a:lnTo>
                  <a:lnTo>
                    <a:pt x="470154" y="208534"/>
                  </a:lnTo>
                  <a:lnTo>
                    <a:pt x="474599" y="229743"/>
                  </a:lnTo>
                  <a:lnTo>
                    <a:pt x="487045" y="227076"/>
                  </a:lnTo>
                  <a:close/>
                </a:path>
                <a:path w="492760" h="611504">
                  <a:moveTo>
                    <a:pt x="491998" y="291846"/>
                  </a:moveTo>
                  <a:lnTo>
                    <a:pt x="479298" y="291211"/>
                  </a:lnTo>
                  <a:lnTo>
                    <a:pt x="479044" y="296672"/>
                  </a:lnTo>
                  <a:lnTo>
                    <a:pt x="477012" y="308737"/>
                  </a:lnTo>
                  <a:lnTo>
                    <a:pt x="473710" y="321056"/>
                  </a:lnTo>
                  <a:lnTo>
                    <a:pt x="471805" y="326390"/>
                  </a:lnTo>
                  <a:lnTo>
                    <a:pt x="483743" y="330708"/>
                  </a:lnTo>
                  <a:lnTo>
                    <a:pt x="486029" y="324358"/>
                  </a:lnTo>
                  <a:lnTo>
                    <a:pt x="489585" y="310769"/>
                  </a:lnTo>
                  <a:lnTo>
                    <a:pt x="491744" y="297307"/>
                  </a:lnTo>
                  <a:lnTo>
                    <a:pt x="491998" y="291846"/>
                  </a:lnTo>
                  <a:close/>
                </a:path>
                <a:path w="492760" h="611504">
                  <a:moveTo>
                    <a:pt x="492252" y="278765"/>
                  </a:moveTo>
                  <a:lnTo>
                    <a:pt x="492125" y="270383"/>
                  </a:lnTo>
                  <a:lnTo>
                    <a:pt x="491236" y="257048"/>
                  </a:lnTo>
                  <a:lnTo>
                    <a:pt x="489077" y="240157"/>
                  </a:lnTo>
                  <a:lnTo>
                    <a:pt x="476377" y="241808"/>
                  </a:lnTo>
                  <a:lnTo>
                    <a:pt x="478663" y="258699"/>
                  </a:lnTo>
                  <a:lnTo>
                    <a:pt x="479425" y="271272"/>
                  </a:lnTo>
                  <a:lnTo>
                    <a:pt x="479552" y="279019"/>
                  </a:lnTo>
                  <a:lnTo>
                    <a:pt x="492252" y="2787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1837948" y="2636525"/>
            <a:ext cx="687071" cy="707391"/>
            <a:chOff x="313943" y="2636520"/>
            <a:chExt cx="687070" cy="707390"/>
          </a:xfrm>
        </p:grpSpPr>
        <p:pic>
          <p:nvPicPr>
            <p:cNvPr id="28" name="object 2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0559" y="2636520"/>
              <a:ext cx="330339" cy="491997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13943" y="3029712"/>
              <a:ext cx="673607" cy="313944"/>
            </a:xfrm>
            <a:prstGeom prst="rect">
              <a:avLst/>
            </a:prstGeom>
          </p:spPr>
        </p:pic>
      </p:grpSp>
      <p:sp>
        <p:nvSpPr>
          <p:cNvPr id="30" name="object 30"/>
          <p:cNvSpPr/>
          <p:nvPr/>
        </p:nvSpPr>
        <p:spPr>
          <a:xfrm>
            <a:off x="2866651" y="2740158"/>
            <a:ext cx="1405255" cy="321945"/>
          </a:xfrm>
          <a:custGeom>
            <a:avLst/>
            <a:gdLst/>
            <a:ahLst/>
            <a:cxnLst/>
            <a:rect l="l" t="t" r="r" b="b"/>
            <a:pathLst>
              <a:path w="1405255" h="321944">
                <a:moveTo>
                  <a:pt x="19812" y="260096"/>
                </a:moveTo>
                <a:lnTo>
                  <a:pt x="7874" y="255905"/>
                </a:lnTo>
                <a:lnTo>
                  <a:pt x="4064" y="266446"/>
                </a:lnTo>
                <a:lnTo>
                  <a:pt x="1143" y="280162"/>
                </a:lnTo>
                <a:lnTo>
                  <a:pt x="1016" y="280416"/>
                </a:lnTo>
                <a:lnTo>
                  <a:pt x="0" y="294513"/>
                </a:lnTo>
                <a:lnTo>
                  <a:pt x="12700" y="295402"/>
                </a:lnTo>
                <a:lnTo>
                  <a:pt x="13716" y="282829"/>
                </a:lnTo>
                <a:lnTo>
                  <a:pt x="13716" y="282448"/>
                </a:lnTo>
                <a:lnTo>
                  <a:pt x="13716" y="281940"/>
                </a:lnTo>
                <a:lnTo>
                  <a:pt x="16510" y="269240"/>
                </a:lnTo>
                <a:lnTo>
                  <a:pt x="19812" y="260096"/>
                </a:lnTo>
                <a:close/>
              </a:path>
              <a:path w="1405255" h="321944">
                <a:moveTo>
                  <a:pt x="44831" y="218567"/>
                </a:moveTo>
                <a:lnTo>
                  <a:pt x="35052" y="210566"/>
                </a:lnTo>
                <a:lnTo>
                  <a:pt x="24384" y="224409"/>
                </a:lnTo>
                <a:lnTo>
                  <a:pt x="15748" y="238379"/>
                </a:lnTo>
                <a:lnTo>
                  <a:pt x="13208" y="243586"/>
                </a:lnTo>
                <a:lnTo>
                  <a:pt x="24765" y="249174"/>
                </a:lnTo>
                <a:lnTo>
                  <a:pt x="27305" y="243840"/>
                </a:lnTo>
                <a:lnTo>
                  <a:pt x="35179" y="231140"/>
                </a:lnTo>
                <a:lnTo>
                  <a:pt x="44831" y="218567"/>
                </a:lnTo>
                <a:close/>
              </a:path>
              <a:path w="1405255" h="321944">
                <a:moveTo>
                  <a:pt x="80010" y="183896"/>
                </a:moveTo>
                <a:lnTo>
                  <a:pt x="71755" y="174371"/>
                </a:lnTo>
                <a:lnTo>
                  <a:pt x="60071" y="184404"/>
                </a:lnTo>
                <a:lnTo>
                  <a:pt x="46609" y="197612"/>
                </a:lnTo>
                <a:lnTo>
                  <a:pt x="43561" y="201041"/>
                </a:lnTo>
                <a:lnTo>
                  <a:pt x="52959" y="209423"/>
                </a:lnTo>
                <a:lnTo>
                  <a:pt x="56134" y="205994"/>
                </a:lnTo>
                <a:lnTo>
                  <a:pt x="68961" y="193421"/>
                </a:lnTo>
                <a:lnTo>
                  <a:pt x="80010" y="183896"/>
                </a:lnTo>
                <a:close/>
              </a:path>
              <a:path w="1405255" h="321944">
                <a:moveTo>
                  <a:pt x="120269" y="154559"/>
                </a:moveTo>
                <a:lnTo>
                  <a:pt x="113411" y="143891"/>
                </a:lnTo>
                <a:lnTo>
                  <a:pt x="108839" y="146812"/>
                </a:lnTo>
                <a:lnTo>
                  <a:pt x="91313" y="159131"/>
                </a:lnTo>
                <a:lnTo>
                  <a:pt x="81915" y="166243"/>
                </a:lnTo>
                <a:lnTo>
                  <a:pt x="89662" y="176276"/>
                </a:lnTo>
                <a:lnTo>
                  <a:pt x="99060" y="169164"/>
                </a:lnTo>
                <a:lnTo>
                  <a:pt x="116078" y="157226"/>
                </a:lnTo>
                <a:lnTo>
                  <a:pt x="120269" y="154559"/>
                </a:lnTo>
                <a:close/>
              </a:path>
              <a:path w="1405255" h="321944">
                <a:moveTo>
                  <a:pt x="163703" y="129413"/>
                </a:moveTo>
                <a:lnTo>
                  <a:pt x="157734" y="118110"/>
                </a:lnTo>
                <a:lnTo>
                  <a:pt x="147955" y="123317"/>
                </a:lnTo>
                <a:lnTo>
                  <a:pt x="127762" y="134874"/>
                </a:lnTo>
                <a:lnTo>
                  <a:pt x="124206" y="137160"/>
                </a:lnTo>
                <a:lnTo>
                  <a:pt x="130937" y="147701"/>
                </a:lnTo>
                <a:lnTo>
                  <a:pt x="134620" y="145415"/>
                </a:lnTo>
                <a:lnTo>
                  <a:pt x="154305" y="134366"/>
                </a:lnTo>
                <a:lnTo>
                  <a:pt x="163703" y="129413"/>
                </a:lnTo>
                <a:close/>
              </a:path>
              <a:path w="1405255" h="321944">
                <a:moveTo>
                  <a:pt x="209169" y="107315"/>
                </a:moveTo>
                <a:lnTo>
                  <a:pt x="203962" y="95885"/>
                </a:lnTo>
                <a:lnTo>
                  <a:pt x="191770" y="101219"/>
                </a:lnTo>
                <a:lnTo>
                  <a:pt x="169037" y="112141"/>
                </a:lnTo>
                <a:lnTo>
                  <a:pt x="174879" y="123444"/>
                </a:lnTo>
                <a:lnTo>
                  <a:pt x="197358" y="112649"/>
                </a:lnTo>
                <a:lnTo>
                  <a:pt x="209169" y="107315"/>
                </a:lnTo>
                <a:close/>
              </a:path>
              <a:path w="1405255" h="321944">
                <a:moveTo>
                  <a:pt x="255778" y="88265"/>
                </a:moveTo>
                <a:lnTo>
                  <a:pt x="251206" y="76327"/>
                </a:lnTo>
                <a:lnTo>
                  <a:pt x="239649" y="80772"/>
                </a:lnTo>
                <a:lnTo>
                  <a:pt x="215646" y="90551"/>
                </a:lnTo>
                <a:lnTo>
                  <a:pt x="220472" y="102235"/>
                </a:lnTo>
                <a:lnTo>
                  <a:pt x="244475" y="92583"/>
                </a:lnTo>
                <a:lnTo>
                  <a:pt x="255778" y="88265"/>
                </a:lnTo>
                <a:close/>
              </a:path>
              <a:path w="1405255" h="321944">
                <a:moveTo>
                  <a:pt x="303276" y="71628"/>
                </a:moveTo>
                <a:lnTo>
                  <a:pt x="299466" y="59563"/>
                </a:lnTo>
                <a:lnTo>
                  <a:pt x="291211" y="62103"/>
                </a:lnTo>
                <a:lnTo>
                  <a:pt x="265049" y="71120"/>
                </a:lnTo>
                <a:lnTo>
                  <a:pt x="263144" y="71882"/>
                </a:lnTo>
                <a:lnTo>
                  <a:pt x="267589" y="83820"/>
                </a:lnTo>
                <a:lnTo>
                  <a:pt x="269494" y="83058"/>
                </a:lnTo>
                <a:lnTo>
                  <a:pt x="295389" y="74041"/>
                </a:lnTo>
                <a:lnTo>
                  <a:pt x="303276" y="71628"/>
                </a:lnTo>
                <a:close/>
              </a:path>
              <a:path w="1405255" h="321944">
                <a:moveTo>
                  <a:pt x="351663" y="57277"/>
                </a:moveTo>
                <a:lnTo>
                  <a:pt x="348488" y="44958"/>
                </a:lnTo>
                <a:lnTo>
                  <a:pt x="346075" y="45593"/>
                </a:lnTo>
                <a:lnTo>
                  <a:pt x="318262" y="53721"/>
                </a:lnTo>
                <a:lnTo>
                  <a:pt x="311645" y="55753"/>
                </a:lnTo>
                <a:lnTo>
                  <a:pt x="315468" y="67691"/>
                </a:lnTo>
                <a:lnTo>
                  <a:pt x="322072" y="65659"/>
                </a:lnTo>
                <a:lnTo>
                  <a:pt x="349504" y="57785"/>
                </a:lnTo>
                <a:lnTo>
                  <a:pt x="351663" y="57277"/>
                </a:lnTo>
                <a:close/>
              </a:path>
              <a:path w="1405255" h="321944">
                <a:moveTo>
                  <a:pt x="400812" y="44958"/>
                </a:moveTo>
                <a:lnTo>
                  <a:pt x="397891" y="32639"/>
                </a:lnTo>
                <a:lnTo>
                  <a:pt x="374523" y="38100"/>
                </a:lnTo>
                <a:lnTo>
                  <a:pt x="360807" y="41783"/>
                </a:lnTo>
                <a:lnTo>
                  <a:pt x="363982" y="53975"/>
                </a:lnTo>
                <a:lnTo>
                  <a:pt x="377698" y="50419"/>
                </a:lnTo>
                <a:lnTo>
                  <a:pt x="400812" y="44958"/>
                </a:lnTo>
                <a:close/>
              </a:path>
              <a:path w="1405255" h="321944">
                <a:moveTo>
                  <a:pt x="450215" y="34671"/>
                </a:moveTo>
                <a:lnTo>
                  <a:pt x="447929" y="22098"/>
                </a:lnTo>
                <a:lnTo>
                  <a:pt x="433197" y="24892"/>
                </a:lnTo>
                <a:lnTo>
                  <a:pt x="410464" y="29845"/>
                </a:lnTo>
                <a:lnTo>
                  <a:pt x="413131" y="42164"/>
                </a:lnTo>
                <a:lnTo>
                  <a:pt x="435737" y="37338"/>
                </a:lnTo>
                <a:lnTo>
                  <a:pt x="450215" y="34671"/>
                </a:lnTo>
                <a:close/>
              </a:path>
              <a:path w="1405255" h="321944">
                <a:moveTo>
                  <a:pt x="499999" y="26289"/>
                </a:moveTo>
                <a:lnTo>
                  <a:pt x="498348" y="13843"/>
                </a:lnTo>
                <a:lnTo>
                  <a:pt x="493776" y="14478"/>
                </a:lnTo>
                <a:lnTo>
                  <a:pt x="463169" y="19431"/>
                </a:lnTo>
                <a:lnTo>
                  <a:pt x="460375" y="19812"/>
                </a:lnTo>
                <a:lnTo>
                  <a:pt x="462788" y="32258"/>
                </a:lnTo>
                <a:lnTo>
                  <a:pt x="465582" y="31750"/>
                </a:lnTo>
                <a:lnTo>
                  <a:pt x="495935" y="26797"/>
                </a:lnTo>
                <a:lnTo>
                  <a:pt x="499999" y="26289"/>
                </a:lnTo>
                <a:close/>
              </a:path>
              <a:path w="1405255" h="321944">
                <a:moveTo>
                  <a:pt x="550418" y="19939"/>
                </a:moveTo>
                <a:lnTo>
                  <a:pt x="549021" y="7366"/>
                </a:lnTo>
                <a:lnTo>
                  <a:pt x="524637" y="10160"/>
                </a:lnTo>
                <a:lnTo>
                  <a:pt x="510921" y="12065"/>
                </a:lnTo>
                <a:lnTo>
                  <a:pt x="512699" y="24511"/>
                </a:lnTo>
                <a:lnTo>
                  <a:pt x="526415" y="22606"/>
                </a:lnTo>
                <a:lnTo>
                  <a:pt x="550418" y="19939"/>
                </a:lnTo>
                <a:close/>
              </a:path>
              <a:path w="1405255" h="321944">
                <a:moveTo>
                  <a:pt x="600710" y="15621"/>
                </a:moveTo>
                <a:lnTo>
                  <a:pt x="599821" y="2921"/>
                </a:lnTo>
                <a:lnTo>
                  <a:pt x="587502" y="3810"/>
                </a:lnTo>
                <a:lnTo>
                  <a:pt x="561721" y="6096"/>
                </a:lnTo>
                <a:lnTo>
                  <a:pt x="562864" y="18669"/>
                </a:lnTo>
                <a:lnTo>
                  <a:pt x="588645" y="16510"/>
                </a:lnTo>
                <a:lnTo>
                  <a:pt x="600710" y="15621"/>
                </a:lnTo>
                <a:close/>
              </a:path>
              <a:path w="1405255" h="321944">
                <a:moveTo>
                  <a:pt x="651256" y="13081"/>
                </a:moveTo>
                <a:lnTo>
                  <a:pt x="650748" y="508"/>
                </a:lnTo>
                <a:lnTo>
                  <a:pt x="619125" y="1651"/>
                </a:lnTo>
                <a:lnTo>
                  <a:pt x="612521" y="2159"/>
                </a:lnTo>
                <a:lnTo>
                  <a:pt x="613410" y="14859"/>
                </a:lnTo>
                <a:lnTo>
                  <a:pt x="620014" y="14351"/>
                </a:lnTo>
                <a:lnTo>
                  <a:pt x="651256" y="13081"/>
                </a:lnTo>
                <a:close/>
              </a:path>
              <a:path w="1405255" h="321944">
                <a:moveTo>
                  <a:pt x="701929" y="381"/>
                </a:moveTo>
                <a:lnTo>
                  <a:pt x="682879" y="0"/>
                </a:lnTo>
                <a:lnTo>
                  <a:pt x="663702" y="254"/>
                </a:lnTo>
                <a:lnTo>
                  <a:pt x="663829" y="12954"/>
                </a:lnTo>
                <a:lnTo>
                  <a:pt x="683006" y="12700"/>
                </a:lnTo>
                <a:lnTo>
                  <a:pt x="701675" y="13081"/>
                </a:lnTo>
                <a:lnTo>
                  <a:pt x="701675" y="12700"/>
                </a:lnTo>
                <a:lnTo>
                  <a:pt x="701929" y="381"/>
                </a:lnTo>
                <a:close/>
              </a:path>
              <a:path w="1405255" h="321944">
                <a:moveTo>
                  <a:pt x="752983" y="2286"/>
                </a:moveTo>
                <a:lnTo>
                  <a:pt x="746506" y="1905"/>
                </a:lnTo>
                <a:lnTo>
                  <a:pt x="714756" y="508"/>
                </a:lnTo>
                <a:lnTo>
                  <a:pt x="714375" y="13208"/>
                </a:lnTo>
                <a:lnTo>
                  <a:pt x="745998" y="14605"/>
                </a:lnTo>
                <a:lnTo>
                  <a:pt x="752094" y="14986"/>
                </a:lnTo>
                <a:lnTo>
                  <a:pt x="752983" y="2286"/>
                </a:lnTo>
                <a:close/>
              </a:path>
              <a:path w="1405255" h="321944">
                <a:moveTo>
                  <a:pt x="803783" y="6604"/>
                </a:moveTo>
                <a:lnTo>
                  <a:pt x="778256" y="4064"/>
                </a:lnTo>
                <a:lnTo>
                  <a:pt x="765683" y="3175"/>
                </a:lnTo>
                <a:lnTo>
                  <a:pt x="764794" y="15875"/>
                </a:lnTo>
                <a:lnTo>
                  <a:pt x="777367" y="16764"/>
                </a:lnTo>
                <a:lnTo>
                  <a:pt x="802513" y="19304"/>
                </a:lnTo>
                <a:lnTo>
                  <a:pt x="803783" y="6604"/>
                </a:lnTo>
                <a:close/>
              </a:path>
              <a:path w="1405255" h="321944">
                <a:moveTo>
                  <a:pt x="854583" y="13081"/>
                </a:moveTo>
                <a:lnTo>
                  <a:pt x="840994" y="11049"/>
                </a:lnTo>
                <a:lnTo>
                  <a:pt x="816610" y="8128"/>
                </a:lnTo>
                <a:lnTo>
                  <a:pt x="815086" y="20574"/>
                </a:lnTo>
                <a:lnTo>
                  <a:pt x="839343" y="23495"/>
                </a:lnTo>
                <a:lnTo>
                  <a:pt x="852678" y="25527"/>
                </a:lnTo>
                <a:lnTo>
                  <a:pt x="854583" y="13081"/>
                </a:lnTo>
                <a:close/>
              </a:path>
              <a:path w="1405255" h="321944">
                <a:moveTo>
                  <a:pt x="905002" y="21590"/>
                </a:moveTo>
                <a:lnTo>
                  <a:pt x="902589" y="21082"/>
                </a:lnTo>
                <a:lnTo>
                  <a:pt x="871855" y="15748"/>
                </a:lnTo>
                <a:lnTo>
                  <a:pt x="867156" y="14986"/>
                </a:lnTo>
                <a:lnTo>
                  <a:pt x="865251" y="27432"/>
                </a:lnTo>
                <a:lnTo>
                  <a:pt x="869950" y="28194"/>
                </a:lnTo>
                <a:lnTo>
                  <a:pt x="900303" y="33528"/>
                </a:lnTo>
                <a:lnTo>
                  <a:pt x="902462" y="34036"/>
                </a:lnTo>
                <a:lnTo>
                  <a:pt x="905002" y="21590"/>
                </a:lnTo>
                <a:close/>
              </a:path>
              <a:path w="1405255" h="321944">
                <a:moveTo>
                  <a:pt x="954913" y="32385"/>
                </a:moveTo>
                <a:lnTo>
                  <a:pt x="932688" y="27178"/>
                </a:lnTo>
                <a:lnTo>
                  <a:pt x="917448" y="24130"/>
                </a:lnTo>
                <a:lnTo>
                  <a:pt x="914908" y="36576"/>
                </a:lnTo>
                <a:lnTo>
                  <a:pt x="930148" y="39624"/>
                </a:lnTo>
                <a:lnTo>
                  <a:pt x="951992" y="44704"/>
                </a:lnTo>
                <a:lnTo>
                  <a:pt x="954913" y="32385"/>
                </a:lnTo>
                <a:close/>
              </a:path>
              <a:path w="1405255" h="321944">
                <a:moveTo>
                  <a:pt x="1004316" y="45339"/>
                </a:moveTo>
                <a:lnTo>
                  <a:pt x="991362" y="41529"/>
                </a:lnTo>
                <a:lnTo>
                  <a:pt x="967359" y="35433"/>
                </a:lnTo>
                <a:lnTo>
                  <a:pt x="964184" y="47752"/>
                </a:lnTo>
                <a:lnTo>
                  <a:pt x="988187" y="53848"/>
                </a:lnTo>
                <a:lnTo>
                  <a:pt x="1000760" y="57531"/>
                </a:lnTo>
                <a:lnTo>
                  <a:pt x="1004316" y="45339"/>
                </a:lnTo>
                <a:close/>
              </a:path>
              <a:path w="1405255" h="321944">
                <a:moveTo>
                  <a:pt x="1053211" y="60325"/>
                </a:moveTo>
                <a:lnTo>
                  <a:pt x="1019810" y="49784"/>
                </a:lnTo>
                <a:lnTo>
                  <a:pt x="1016508" y="48895"/>
                </a:lnTo>
                <a:lnTo>
                  <a:pt x="1012952" y="60960"/>
                </a:lnTo>
                <a:lnTo>
                  <a:pt x="1016254" y="61849"/>
                </a:lnTo>
                <a:lnTo>
                  <a:pt x="1043813" y="70485"/>
                </a:lnTo>
                <a:lnTo>
                  <a:pt x="1049020" y="72390"/>
                </a:lnTo>
                <a:lnTo>
                  <a:pt x="1053211" y="60325"/>
                </a:lnTo>
                <a:close/>
              </a:path>
              <a:path w="1405255" h="321944">
                <a:moveTo>
                  <a:pt x="1101217" y="77851"/>
                </a:moveTo>
                <a:lnTo>
                  <a:pt x="1074547" y="67818"/>
                </a:lnTo>
                <a:lnTo>
                  <a:pt x="1065149" y="64516"/>
                </a:lnTo>
                <a:lnTo>
                  <a:pt x="1060958" y="76454"/>
                </a:lnTo>
                <a:lnTo>
                  <a:pt x="1070483" y="79756"/>
                </a:lnTo>
                <a:lnTo>
                  <a:pt x="1096391" y="89662"/>
                </a:lnTo>
                <a:lnTo>
                  <a:pt x="1101217" y="77851"/>
                </a:lnTo>
                <a:close/>
              </a:path>
              <a:path w="1405255" h="321944">
                <a:moveTo>
                  <a:pt x="1148080" y="98044"/>
                </a:moveTo>
                <a:lnTo>
                  <a:pt x="1126236" y="88265"/>
                </a:lnTo>
                <a:lnTo>
                  <a:pt x="1112901" y="82804"/>
                </a:lnTo>
                <a:lnTo>
                  <a:pt x="1108075" y="94488"/>
                </a:lnTo>
                <a:lnTo>
                  <a:pt x="1121283" y="99949"/>
                </a:lnTo>
                <a:lnTo>
                  <a:pt x="1142873" y="109474"/>
                </a:lnTo>
                <a:lnTo>
                  <a:pt x="1148080" y="98044"/>
                </a:lnTo>
                <a:close/>
              </a:path>
              <a:path w="1405255" h="321944">
                <a:moveTo>
                  <a:pt x="1193800" y="120777"/>
                </a:moveTo>
                <a:lnTo>
                  <a:pt x="1174115" y="110490"/>
                </a:lnTo>
                <a:lnTo>
                  <a:pt x="1159764" y="103378"/>
                </a:lnTo>
                <a:lnTo>
                  <a:pt x="1154176" y="114808"/>
                </a:lnTo>
                <a:lnTo>
                  <a:pt x="1168527" y="121793"/>
                </a:lnTo>
                <a:lnTo>
                  <a:pt x="1187958" y="132080"/>
                </a:lnTo>
                <a:lnTo>
                  <a:pt x="1193800" y="120777"/>
                </a:lnTo>
                <a:close/>
              </a:path>
              <a:path w="1405255" h="321944">
                <a:moveTo>
                  <a:pt x="1237996" y="147066"/>
                </a:moveTo>
                <a:lnTo>
                  <a:pt x="1217803" y="134493"/>
                </a:lnTo>
                <a:lnTo>
                  <a:pt x="1205103" y="127254"/>
                </a:lnTo>
                <a:lnTo>
                  <a:pt x="1198753" y="138176"/>
                </a:lnTo>
                <a:lnTo>
                  <a:pt x="1211453" y="145415"/>
                </a:lnTo>
                <a:lnTo>
                  <a:pt x="1231138" y="157734"/>
                </a:lnTo>
                <a:lnTo>
                  <a:pt x="1237996" y="147066"/>
                </a:lnTo>
                <a:close/>
              </a:path>
              <a:path w="1405255" h="321944">
                <a:moveTo>
                  <a:pt x="1279525" y="177673"/>
                </a:moveTo>
                <a:lnTo>
                  <a:pt x="1274572" y="173609"/>
                </a:lnTo>
                <a:lnTo>
                  <a:pt x="1257046" y="160147"/>
                </a:lnTo>
                <a:lnTo>
                  <a:pt x="1248664" y="154305"/>
                </a:lnTo>
                <a:lnTo>
                  <a:pt x="1241425" y="164846"/>
                </a:lnTo>
                <a:lnTo>
                  <a:pt x="1249807" y="170561"/>
                </a:lnTo>
                <a:lnTo>
                  <a:pt x="1266952" y="183515"/>
                </a:lnTo>
                <a:lnTo>
                  <a:pt x="1271270" y="187325"/>
                </a:lnTo>
                <a:lnTo>
                  <a:pt x="1279525" y="177673"/>
                </a:lnTo>
                <a:close/>
              </a:path>
              <a:path w="1405255" h="321944">
                <a:moveTo>
                  <a:pt x="1316863" y="212979"/>
                </a:moveTo>
                <a:lnTo>
                  <a:pt x="1305814" y="201168"/>
                </a:lnTo>
                <a:lnTo>
                  <a:pt x="1290828" y="187198"/>
                </a:lnTo>
                <a:lnTo>
                  <a:pt x="1289177" y="185801"/>
                </a:lnTo>
                <a:lnTo>
                  <a:pt x="1281049" y="195453"/>
                </a:lnTo>
                <a:lnTo>
                  <a:pt x="1282700" y="196850"/>
                </a:lnTo>
                <a:lnTo>
                  <a:pt x="1297051" y="210439"/>
                </a:lnTo>
                <a:lnTo>
                  <a:pt x="1307592" y="221615"/>
                </a:lnTo>
                <a:lnTo>
                  <a:pt x="1316863" y="212979"/>
                </a:lnTo>
                <a:close/>
              </a:path>
              <a:path w="1405255" h="321944">
                <a:moveTo>
                  <a:pt x="1347343" y="255270"/>
                </a:moveTo>
                <a:lnTo>
                  <a:pt x="1341247" y="244602"/>
                </a:lnTo>
                <a:lnTo>
                  <a:pt x="1331087" y="229870"/>
                </a:lnTo>
                <a:lnTo>
                  <a:pt x="1325372" y="222885"/>
                </a:lnTo>
                <a:lnTo>
                  <a:pt x="1315466" y="230886"/>
                </a:lnTo>
                <a:lnTo>
                  <a:pt x="1321181" y="237871"/>
                </a:lnTo>
                <a:lnTo>
                  <a:pt x="1330833" y="251714"/>
                </a:lnTo>
                <a:lnTo>
                  <a:pt x="1336294" y="261366"/>
                </a:lnTo>
                <a:lnTo>
                  <a:pt x="1347343" y="255270"/>
                </a:lnTo>
                <a:close/>
              </a:path>
              <a:path w="1405255" h="321944">
                <a:moveTo>
                  <a:pt x="1404874" y="229616"/>
                </a:moveTo>
                <a:lnTo>
                  <a:pt x="1403604" y="225806"/>
                </a:lnTo>
                <a:lnTo>
                  <a:pt x="1397254" y="222758"/>
                </a:lnTo>
                <a:lnTo>
                  <a:pt x="1393444" y="224028"/>
                </a:lnTo>
                <a:lnTo>
                  <a:pt x="1361313" y="289052"/>
                </a:lnTo>
                <a:lnTo>
                  <a:pt x="1359916" y="284797"/>
                </a:lnTo>
                <a:lnTo>
                  <a:pt x="1359916" y="305689"/>
                </a:lnTo>
                <a:lnTo>
                  <a:pt x="1352169" y="307086"/>
                </a:lnTo>
                <a:lnTo>
                  <a:pt x="1357376" y="306070"/>
                </a:lnTo>
                <a:lnTo>
                  <a:pt x="1359916" y="305689"/>
                </a:lnTo>
                <a:lnTo>
                  <a:pt x="1359916" y="284797"/>
                </a:lnTo>
                <a:lnTo>
                  <a:pt x="1356614" y="274701"/>
                </a:lnTo>
                <a:lnTo>
                  <a:pt x="1353185" y="266954"/>
                </a:lnTo>
                <a:lnTo>
                  <a:pt x="1341628" y="272161"/>
                </a:lnTo>
                <a:lnTo>
                  <a:pt x="1342390" y="274066"/>
                </a:lnTo>
                <a:lnTo>
                  <a:pt x="1312164" y="229743"/>
                </a:lnTo>
                <a:lnTo>
                  <a:pt x="1308227" y="228981"/>
                </a:lnTo>
                <a:lnTo>
                  <a:pt x="1302512" y="233045"/>
                </a:lnTo>
                <a:lnTo>
                  <a:pt x="1301750" y="236982"/>
                </a:lnTo>
                <a:lnTo>
                  <a:pt x="1359535" y="321437"/>
                </a:lnTo>
                <a:lnTo>
                  <a:pt x="1366647" y="307086"/>
                </a:lnTo>
                <a:lnTo>
                  <a:pt x="1404874" y="2296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828551" y="3281173"/>
            <a:ext cx="1664335" cy="407035"/>
          </a:xfrm>
          <a:custGeom>
            <a:avLst/>
            <a:gdLst/>
            <a:ahLst/>
            <a:cxnLst/>
            <a:rect l="l" t="t" r="r" b="b"/>
            <a:pathLst>
              <a:path w="1664335" h="407035">
                <a:moveTo>
                  <a:pt x="99441" y="7620"/>
                </a:moveTo>
                <a:lnTo>
                  <a:pt x="96393" y="1270"/>
                </a:lnTo>
                <a:lnTo>
                  <a:pt x="92583" y="0"/>
                </a:lnTo>
                <a:lnTo>
                  <a:pt x="12446" y="38366"/>
                </a:lnTo>
                <a:lnTo>
                  <a:pt x="12446" y="51689"/>
                </a:lnTo>
                <a:lnTo>
                  <a:pt x="11988" y="51689"/>
                </a:lnTo>
                <a:lnTo>
                  <a:pt x="11430" y="51562"/>
                </a:lnTo>
                <a:lnTo>
                  <a:pt x="12065" y="51562"/>
                </a:lnTo>
                <a:lnTo>
                  <a:pt x="12446" y="51689"/>
                </a:lnTo>
                <a:lnTo>
                  <a:pt x="12446" y="38366"/>
                </a:lnTo>
                <a:lnTo>
                  <a:pt x="0" y="44323"/>
                </a:lnTo>
                <a:lnTo>
                  <a:pt x="84201" y="102997"/>
                </a:lnTo>
                <a:lnTo>
                  <a:pt x="88138" y="102362"/>
                </a:lnTo>
                <a:lnTo>
                  <a:pt x="92202" y="96520"/>
                </a:lnTo>
                <a:lnTo>
                  <a:pt x="91694" y="93980"/>
                </a:lnTo>
                <a:lnTo>
                  <a:pt x="91440" y="92583"/>
                </a:lnTo>
                <a:lnTo>
                  <a:pt x="86741" y="89281"/>
                </a:lnTo>
                <a:lnTo>
                  <a:pt x="90805" y="85852"/>
                </a:lnTo>
                <a:lnTo>
                  <a:pt x="89154" y="83947"/>
                </a:lnTo>
                <a:lnTo>
                  <a:pt x="78105" y="72644"/>
                </a:lnTo>
                <a:lnTo>
                  <a:pt x="66294" y="62865"/>
                </a:lnTo>
                <a:lnTo>
                  <a:pt x="61214" y="59309"/>
                </a:lnTo>
                <a:lnTo>
                  <a:pt x="55499" y="67437"/>
                </a:lnTo>
                <a:lnTo>
                  <a:pt x="49530" y="63373"/>
                </a:lnTo>
                <a:lnTo>
                  <a:pt x="45466" y="60452"/>
                </a:lnTo>
                <a:lnTo>
                  <a:pt x="36830" y="54483"/>
                </a:lnTo>
                <a:lnTo>
                  <a:pt x="36449" y="54229"/>
                </a:lnTo>
                <a:lnTo>
                  <a:pt x="31877" y="51054"/>
                </a:lnTo>
                <a:lnTo>
                  <a:pt x="25146" y="46355"/>
                </a:lnTo>
                <a:lnTo>
                  <a:pt x="45466" y="60452"/>
                </a:lnTo>
                <a:lnTo>
                  <a:pt x="49911" y="52197"/>
                </a:lnTo>
                <a:lnTo>
                  <a:pt x="41148" y="47498"/>
                </a:lnTo>
                <a:lnTo>
                  <a:pt x="30988" y="43561"/>
                </a:lnTo>
                <a:lnTo>
                  <a:pt x="40513" y="38989"/>
                </a:lnTo>
                <a:lnTo>
                  <a:pt x="98044" y="11430"/>
                </a:lnTo>
                <a:lnTo>
                  <a:pt x="99441" y="7620"/>
                </a:lnTo>
                <a:close/>
              </a:path>
              <a:path w="1664335" h="407035">
                <a:moveTo>
                  <a:pt x="120015" y="129032"/>
                </a:moveTo>
                <a:lnTo>
                  <a:pt x="117602" y="124206"/>
                </a:lnTo>
                <a:lnTo>
                  <a:pt x="108966" y="109728"/>
                </a:lnTo>
                <a:lnTo>
                  <a:pt x="98933" y="95631"/>
                </a:lnTo>
                <a:lnTo>
                  <a:pt x="89027" y="103632"/>
                </a:lnTo>
                <a:lnTo>
                  <a:pt x="98044" y="116332"/>
                </a:lnTo>
                <a:lnTo>
                  <a:pt x="106172" y="129794"/>
                </a:lnTo>
                <a:lnTo>
                  <a:pt x="108585" y="134620"/>
                </a:lnTo>
                <a:lnTo>
                  <a:pt x="120015" y="129032"/>
                </a:lnTo>
                <a:close/>
              </a:path>
              <a:path w="1664335" h="407035">
                <a:moveTo>
                  <a:pt x="138049" y="177927"/>
                </a:moveTo>
                <a:lnTo>
                  <a:pt x="136525" y="171577"/>
                </a:lnTo>
                <a:lnTo>
                  <a:pt x="131318" y="155194"/>
                </a:lnTo>
                <a:lnTo>
                  <a:pt x="125603" y="140970"/>
                </a:lnTo>
                <a:lnTo>
                  <a:pt x="113919" y="145669"/>
                </a:lnTo>
                <a:lnTo>
                  <a:pt x="119253" y="159004"/>
                </a:lnTo>
                <a:lnTo>
                  <a:pt x="124206" y="174371"/>
                </a:lnTo>
                <a:lnTo>
                  <a:pt x="125603" y="180848"/>
                </a:lnTo>
                <a:lnTo>
                  <a:pt x="138049" y="177927"/>
                </a:lnTo>
                <a:close/>
              </a:path>
              <a:path w="1664335" h="407035">
                <a:moveTo>
                  <a:pt x="144399" y="228727"/>
                </a:moveTo>
                <a:lnTo>
                  <a:pt x="143383" y="221488"/>
                </a:lnTo>
                <a:lnTo>
                  <a:pt x="142748" y="205359"/>
                </a:lnTo>
                <a:lnTo>
                  <a:pt x="140716" y="191008"/>
                </a:lnTo>
                <a:lnTo>
                  <a:pt x="128143" y="192659"/>
                </a:lnTo>
                <a:lnTo>
                  <a:pt x="130048" y="205994"/>
                </a:lnTo>
                <a:lnTo>
                  <a:pt x="130810" y="223266"/>
                </a:lnTo>
                <a:lnTo>
                  <a:pt x="131826" y="230378"/>
                </a:lnTo>
                <a:lnTo>
                  <a:pt x="144399" y="228727"/>
                </a:lnTo>
                <a:close/>
              </a:path>
              <a:path w="1664335" h="407035">
                <a:moveTo>
                  <a:pt x="173228" y="263017"/>
                </a:moveTo>
                <a:lnTo>
                  <a:pt x="167259" y="258711"/>
                </a:lnTo>
                <a:lnTo>
                  <a:pt x="158369" y="250825"/>
                </a:lnTo>
                <a:lnTo>
                  <a:pt x="152273" y="243840"/>
                </a:lnTo>
                <a:lnTo>
                  <a:pt x="151904" y="243484"/>
                </a:lnTo>
                <a:lnTo>
                  <a:pt x="148209" y="237744"/>
                </a:lnTo>
                <a:lnTo>
                  <a:pt x="137541" y="244729"/>
                </a:lnTo>
                <a:lnTo>
                  <a:pt x="141478" y="250825"/>
                </a:lnTo>
                <a:lnTo>
                  <a:pt x="141732" y="251079"/>
                </a:lnTo>
                <a:lnTo>
                  <a:pt x="141859" y="251333"/>
                </a:lnTo>
                <a:lnTo>
                  <a:pt x="149987" y="260350"/>
                </a:lnTo>
                <a:lnTo>
                  <a:pt x="159766" y="268998"/>
                </a:lnTo>
                <a:lnTo>
                  <a:pt x="165735" y="273304"/>
                </a:lnTo>
                <a:lnTo>
                  <a:pt x="173228" y="263017"/>
                </a:lnTo>
                <a:close/>
              </a:path>
              <a:path w="1664335" h="407035">
                <a:moveTo>
                  <a:pt x="216281" y="287286"/>
                </a:moveTo>
                <a:lnTo>
                  <a:pt x="205105" y="282067"/>
                </a:lnTo>
                <a:lnTo>
                  <a:pt x="190754" y="274320"/>
                </a:lnTo>
                <a:lnTo>
                  <a:pt x="183388" y="269760"/>
                </a:lnTo>
                <a:lnTo>
                  <a:pt x="176657" y="280543"/>
                </a:lnTo>
                <a:lnTo>
                  <a:pt x="184658" y="285496"/>
                </a:lnTo>
                <a:lnTo>
                  <a:pt x="199771" y="293636"/>
                </a:lnTo>
                <a:lnTo>
                  <a:pt x="210947" y="298831"/>
                </a:lnTo>
                <a:lnTo>
                  <a:pt x="216281" y="287286"/>
                </a:lnTo>
                <a:close/>
              </a:path>
              <a:path w="1664335" h="407035">
                <a:moveTo>
                  <a:pt x="262763" y="306070"/>
                </a:moveTo>
                <a:lnTo>
                  <a:pt x="258572" y="304546"/>
                </a:lnTo>
                <a:lnTo>
                  <a:pt x="239268" y="297180"/>
                </a:lnTo>
                <a:lnTo>
                  <a:pt x="227711" y="292354"/>
                </a:lnTo>
                <a:lnTo>
                  <a:pt x="222758" y="304038"/>
                </a:lnTo>
                <a:lnTo>
                  <a:pt x="234696" y="309118"/>
                </a:lnTo>
                <a:lnTo>
                  <a:pt x="254381" y="316623"/>
                </a:lnTo>
                <a:lnTo>
                  <a:pt x="258699" y="318008"/>
                </a:lnTo>
                <a:lnTo>
                  <a:pt x="262763" y="306070"/>
                </a:lnTo>
                <a:close/>
              </a:path>
              <a:path w="1664335" h="407035">
                <a:moveTo>
                  <a:pt x="310896" y="321564"/>
                </a:moveTo>
                <a:lnTo>
                  <a:pt x="301625" y="318909"/>
                </a:lnTo>
                <a:lnTo>
                  <a:pt x="279400" y="311924"/>
                </a:lnTo>
                <a:lnTo>
                  <a:pt x="274828" y="310273"/>
                </a:lnTo>
                <a:lnTo>
                  <a:pt x="270637" y="322211"/>
                </a:lnTo>
                <a:lnTo>
                  <a:pt x="275590" y="323977"/>
                </a:lnTo>
                <a:lnTo>
                  <a:pt x="298196" y="331089"/>
                </a:lnTo>
                <a:lnTo>
                  <a:pt x="307340" y="333756"/>
                </a:lnTo>
                <a:lnTo>
                  <a:pt x="310896" y="321564"/>
                </a:lnTo>
                <a:close/>
              </a:path>
              <a:path w="1664335" h="407035">
                <a:moveTo>
                  <a:pt x="359651" y="334645"/>
                </a:moveTo>
                <a:lnTo>
                  <a:pt x="350126" y="332359"/>
                </a:lnTo>
                <a:lnTo>
                  <a:pt x="325247" y="325628"/>
                </a:lnTo>
                <a:lnTo>
                  <a:pt x="323088" y="324993"/>
                </a:lnTo>
                <a:lnTo>
                  <a:pt x="319532" y="337185"/>
                </a:lnTo>
                <a:lnTo>
                  <a:pt x="321945" y="337947"/>
                </a:lnTo>
                <a:lnTo>
                  <a:pt x="347091" y="344678"/>
                </a:lnTo>
                <a:lnTo>
                  <a:pt x="356616" y="346964"/>
                </a:lnTo>
                <a:lnTo>
                  <a:pt x="359651" y="334645"/>
                </a:lnTo>
                <a:close/>
              </a:path>
              <a:path w="1664335" h="407035">
                <a:moveTo>
                  <a:pt x="408940" y="345948"/>
                </a:moveTo>
                <a:lnTo>
                  <a:pt x="403352" y="344805"/>
                </a:lnTo>
                <a:lnTo>
                  <a:pt x="376174" y="338709"/>
                </a:lnTo>
                <a:lnTo>
                  <a:pt x="371983" y="337693"/>
                </a:lnTo>
                <a:lnTo>
                  <a:pt x="368935" y="350012"/>
                </a:lnTo>
                <a:lnTo>
                  <a:pt x="406400" y="358394"/>
                </a:lnTo>
                <a:lnTo>
                  <a:pt x="408940" y="345948"/>
                </a:lnTo>
                <a:close/>
              </a:path>
              <a:path w="1664335" h="407035">
                <a:moveTo>
                  <a:pt x="458724" y="355727"/>
                </a:moveTo>
                <a:lnTo>
                  <a:pt x="421386" y="348488"/>
                </a:lnTo>
                <a:lnTo>
                  <a:pt x="418846" y="360934"/>
                </a:lnTo>
                <a:lnTo>
                  <a:pt x="456311" y="368173"/>
                </a:lnTo>
                <a:lnTo>
                  <a:pt x="458724" y="355727"/>
                </a:lnTo>
                <a:close/>
              </a:path>
              <a:path w="1664335" h="407035">
                <a:moveTo>
                  <a:pt x="508635" y="364236"/>
                </a:moveTo>
                <a:lnTo>
                  <a:pt x="471043" y="357886"/>
                </a:lnTo>
                <a:lnTo>
                  <a:pt x="468884" y="370459"/>
                </a:lnTo>
                <a:lnTo>
                  <a:pt x="488950" y="373888"/>
                </a:lnTo>
                <a:lnTo>
                  <a:pt x="506603" y="376682"/>
                </a:lnTo>
                <a:lnTo>
                  <a:pt x="508635" y="364236"/>
                </a:lnTo>
                <a:close/>
              </a:path>
              <a:path w="1664335" h="407035">
                <a:moveTo>
                  <a:pt x="558673" y="371475"/>
                </a:moveTo>
                <a:lnTo>
                  <a:pt x="553466" y="370840"/>
                </a:lnTo>
                <a:lnTo>
                  <a:pt x="521081" y="366141"/>
                </a:lnTo>
                <a:lnTo>
                  <a:pt x="519049" y="378714"/>
                </a:lnTo>
                <a:lnTo>
                  <a:pt x="557022" y="384175"/>
                </a:lnTo>
                <a:lnTo>
                  <a:pt x="558673" y="371475"/>
                </a:lnTo>
                <a:close/>
              </a:path>
              <a:path w="1664335" h="407035">
                <a:moveTo>
                  <a:pt x="608965" y="377698"/>
                </a:moveTo>
                <a:lnTo>
                  <a:pt x="585978" y="375031"/>
                </a:lnTo>
                <a:lnTo>
                  <a:pt x="571246" y="373126"/>
                </a:lnTo>
                <a:lnTo>
                  <a:pt x="569595" y="385699"/>
                </a:lnTo>
                <a:lnTo>
                  <a:pt x="584581" y="387604"/>
                </a:lnTo>
                <a:lnTo>
                  <a:pt x="607568" y="390271"/>
                </a:lnTo>
                <a:lnTo>
                  <a:pt x="608965" y="377698"/>
                </a:lnTo>
                <a:close/>
              </a:path>
              <a:path w="1664335" h="407035">
                <a:moveTo>
                  <a:pt x="659384" y="382778"/>
                </a:moveTo>
                <a:lnTo>
                  <a:pt x="621538" y="379095"/>
                </a:lnTo>
                <a:lnTo>
                  <a:pt x="620268" y="391668"/>
                </a:lnTo>
                <a:lnTo>
                  <a:pt x="658241" y="395351"/>
                </a:lnTo>
                <a:lnTo>
                  <a:pt x="659384" y="382778"/>
                </a:lnTo>
                <a:close/>
              </a:path>
              <a:path w="1664335" h="407035">
                <a:moveTo>
                  <a:pt x="709803" y="386969"/>
                </a:moveTo>
                <a:lnTo>
                  <a:pt x="686689" y="385445"/>
                </a:lnTo>
                <a:lnTo>
                  <a:pt x="672084" y="383921"/>
                </a:lnTo>
                <a:lnTo>
                  <a:pt x="670814" y="396621"/>
                </a:lnTo>
                <a:lnTo>
                  <a:pt x="685800" y="398018"/>
                </a:lnTo>
                <a:lnTo>
                  <a:pt x="709041" y="399669"/>
                </a:lnTo>
                <a:lnTo>
                  <a:pt x="709803" y="386969"/>
                </a:lnTo>
                <a:close/>
              </a:path>
              <a:path w="1664335" h="407035">
                <a:moveTo>
                  <a:pt x="760349" y="390271"/>
                </a:moveTo>
                <a:lnTo>
                  <a:pt x="756031" y="390144"/>
                </a:lnTo>
                <a:lnTo>
                  <a:pt x="722503" y="387858"/>
                </a:lnTo>
                <a:lnTo>
                  <a:pt x="721614" y="400558"/>
                </a:lnTo>
                <a:lnTo>
                  <a:pt x="755523" y="402844"/>
                </a:lnTo>
                <a:lnTo>
                  <a:pt x="759841" y="402971"/>
                </a:lnTo>
                <a:lnTo>
                  <a:pt x="760349" y="390271"/>
                </a:lnTo>
                <a:close/>
              </a:path>
              <a:path w="1664335" h="407035">
                <a:moveTo>
                  <a:pt x="811149" y="392430"/>
                </a:moveTo>
                <a:lnTo>
                  <a:pt x="773049" y="390906"/>
                </a:lnTo>
                <a:lnTo>
                  <a:pt x="772541" y="403606"/>
                </a:lnTo>
                <a:lnTo>
                  <a:pt x="810641" y="405130"/>
                </a:lnTo>
                <a:lnTo>
                  <a:pt x="811149" y="392430"/>
                </a:lnTo>
                <a:close/>
              </a:path>
              <a:path w="1664335" h="407035">
                <a:moveTo>
                  <a:pt x="861568" y="393573"/>
                </a:moveTo>
                <a:lnTo>
                  <a:pt x="826389" y="393065"/>
                </a:lnTo>
                <a:lnTo>
                  <a:pt x="823722" y="392938"/>
                </a:lnTo>
                <a:lnTo>
                  <a:pt x="823341" y="405638"/>
                </a:lnTo>
                <a:lnTo>
                  <a:pt x="826135" y="405765"/>
                </a:lnTo>
                <a:lnTo>
                  <a:pt x="861441" y="406273"/>
                </a:lnTo>
                <a:lnTo>
                  <a:pt x="861568" y="393573"/>
                </a:lnTo>
                <a:close/>
              </a:path>
              <a:path w="1664335" h="407035">
                <a:moveTo>
                  <a:pt x="912368" y="406781"/>
                </a:moveTo>
                <a:lnTo>
                  <a:pt x="912241" y="394208"/>
                </a:lnTo>
                <a:lnTo>
                  <a:pt x="912241" y="394081"/>
                </a:lnTo>
                <a:lnTo>
                  <a:pt x="897382" y="394208"/>
                </a:lnTo>
                <a:lnTo>
                  <a:pt x="874268" y="393827"/>
                </a:lnTo>
                <a:lnTo>
                  <a:pt x="874141" y="406527"/>
                </a:lnTo>
                <a:lnTo>
                  <a:pt x="897509" y="406908"/>
                </a:lnTo>
                <a:lnTo>
                  <a:pt x="912368" y="406781"/>
                </a:lnTo>
                <a:close/>
              </a:path>
              <a:path w="1664335" h="407035">
                <a:moveTo>
                  <a:pt x="963295" y="405638"/>
                </a:moveTo>
                <a:lnTo>
                  <a:pt x="962914" y="392938"/>
                </a:lnTo>
                <a:lnTo>
                  <a:pt x="932942" y="393827"/>
                </a:lnTo>
                <a:lnTo>
                  <a:pt x="924941" y="393954"/>
                </a:lnTo>
                <a:lnTo>
                  <a:pt x="925068" y="406654"/>
                </a:lnTo>
                <a:lnTo>
                  <a:pt x="933323" y="406527"/>
                </a:lnTo>
                <a:lnTo>
                  <a:pt x="963295" y="405638"/>
                </a:lnTo>
                <a:close/>
              </a:path>
              <a:path w="1664335" h="407035">
                <a:moveTo>
                  <a:pt x="1014222" y="403225"/>
                </a:moveTo>
                <a:lnTo>
                  <a:pt x="1013460" y="390652"/>
                </a:lnTo>
                <a:lnTo>
                  <a:pt x="975487" y="392430"/>
                </a:lnTo>
                <a:lnTo>
                  <a:pt x="976122" y="405130"/>
                </a:lnTo>
                <a:lnTo>
                  <a:pt x="1004443" y="403860"/>
                </a:lnTo>
                <a:lnTo>
                  <a:pt x="1014222" y="403225"/>
                </a:lnTo>
                <a:close/>
              </a:path>
              <a:path w="1664335" h="407035">
                <a:moveTo>
                  <a:pt x="1065022" y="399669"/>
                </a:moveTo>
                <a:lnTo>
                  <a:pt x="1064006" y="386969"/>
                </a:lnTo>
                <a:lnTo>
                  <a:pt x="1038860" y="389001"/>
                </a:lnTo>
                <a:lnTo>
                  <a:pt x="1026160" y="389763"/>
                </a:lnTo>
                <a:lnTo>
                  <a:pt x="1026922" y="402463"/>
                </a:lnTo>
                <a:lnTo>
                  <a:pt x="1039749" y="401701"/>
                </a:lnTo>
                <a:lnTo>
                  <a:pt x="1065022" y="399669"/>
                </a:lnTo>
                <a:close/>
              </a:path>
              <a:path w="1664335" h="407035">
                <a:moveTo>
                  <a:pt x="1115822" y="394716"/>
                </a:moveTo>
                <a:lnTo>
                  <a:pt x="1114298" y="382143"/>
                </a:lnTo>
                <a:lnTo>
                  <a:pt x="1108075" y="382905"/>
                </a:lnTo>
                <a:lnTo>
                  <a:pt x="1076579" y="385953"/>
                </a:lnTo>
                <a:lnTo>
                  <a:pt x="1077849" y="398653"/>
                </a:lnTo>
                <a:lnTo>
                  <a:pt x="1109599" y="395478"/>
                </a:lnTo>
                <a:lnTo>
                  <a:pt x="1115822" y="394716"/>
                </a:lnTo>
                <a:close/>
              </a:path>
              <a:path w="1664335" h="407035">
                <a:moveTo>
                  <a:pt x="1166241" y="388493"/>
                </a:moveTo>
                <a:lnTo>
                  <a:pt x="1164717" y="375920"/>
                </a:lnTo>
                <a:lnTo>
                  <a:pt x="1126871" y="380619"/>
                </a:lnTo>
                <a:lnTo>
                  <a:pt x="1128395" y="393192"/>
                </a:lnTo>
                <a:lnTo>
                  <a:pt x="1166241" y="388493"/>
                </a:lnTo>
                <a:close/>
              </a:path>
              <a:path w="1664335" h="407035">
                <a:moveTo>
                  <a:pt x="1216787" y="381127"/>
                </a:moveTo>
                <a:lnTo>
                  <a:pt x="1214755" y="368681"/>
                </a:lnTo>
                <a:lnTo>
                  <a:pt x="1208786" y="369697"/>
                </a:lnTo>
                <a:lnTo>
                  <a:pt x="1177163" y="374396"/>
                </a:lnTo>
                <a:lnTo>
                  <a:pt x="1179068" y="386969"/>
                </a:lnTo>
                <a:lnTo>
                  <a:pt x="1210818" y="382143"/>
                </a:lnTo>
                <a:lnTo>
                  <a:pt x="1216787" y="381127"/>
                </a:lnTo>
                <a:close/>
              </a:path>
              <a:path w="1664335" h="407035">
                <a:moveTo>
                  <a:pt x="1266952" y="372364"/>
                </a:moveTo>
                <a:lnTo>
                  <a:pt x="1264666" y="359918"/>
                </a:lnTo>
                <a:lnTo>
                  <a:pt x="1241171" y="364236"/>
                </a:lnTo>
                <a:lnTo>
                  <a:pt x="1227201" y="366522"/>
                </a:lnTo>
                <a:lnTo>
                  <a:pt x="1229360" y="379095"/>
                </a:lnTo>
                <a:lnTo>
                  <a:pt x="1243457" y="376682"/>
                </a:lnTo>
                <a:lnTo>
                  <a:pt x="1266952" y="372364"/>
                </a:lnTo>
                <a:close/>
              </a:path>
              <a:path w="1664335" h="407035">
                <a:moveTo>
                  <a:pt x="1316990" y="362204"/>
                </a:moveTo>
                <a:lnTo>
                  <a:pt x="1314196" y="349758"/>
                </a:lnTo>
                <a:lnTo>
                  <a:pt x="1303782" y="352044"/>
                </a:lnTo>
                <a:lnTo>
                  <a:pt x="1276985" y="357505"/>
                </a:lnTo>
                <a:lnTo>
                  <a:pt x="1279525" y="369951"/>
                </a:lnTo>
                <a:lnTo>
                  <a:pt x="1306576" y="364490"/>
                </a:lnTo>
                <a:lnTo>
                  <a:pt x="1316990" y="362204"/>
                </a:lnTo>
                <a:close/>
              </a:path>
              <a:path w="1664335" h="407035">
                <a:moveTo>
                  <a:pt x="1366647" y="350393"/>
                </a:moveTo>
                <a:lnTo>
                  <a:pt x="1363345" y="338201"/>
                </a:lnTo>
                <a:lnTo>
                  <a:pt x="1362964" y="338201"/>
                </a:lnTo>
                <a:lnTo>
                  <a:pt x="1333881" y="345313"/>
                </a:lnTo>
                <a:lnTo>
                  <a:pt x="1326515" y="346964"/>
                </a:lnTo>
                <a:lnTo>
                  <a:pt x="1329309" y="359410"/>
                </a:lnTo>
                <a:lnTo>
                  <a:pt x="1336802" y="357759"/>
                </a:lnTo>
                <a:lnTo>
                  <a:pt x="1366647" y="350393"/>
                </a:lnTo>
                <a:close/>
              </a:path>
              <a:path w="1664335" h="407035">
                <a:moveTo>
                  <a:pt x="1415796" y="336931"/>
                </a:moveTo>
                <a:lnTo>
                  <a:pt x="1412240" y="324739"/>
                </a:lnTo>
                <a:lnTo>
                  <a:pt x="1391158" y="330835"/>
                </a:lnTo>
                <a:lnTo>
                  <a:pt x="1375664" y="334899"/>
                </a:lnTo>
                <a:lnTo>
                  <a:pt x="1378839" y="347218"/>
                </a:lnTo>
                <a:lnTo>
                  <a:pt x="1394714" y="343027"/>
                </a:lnTo>
                <a:lnTo>
                  <a:pt x="1415796" y="336931"/>
                </a:lnTo>
                <a:close/>
              </a:path>
              <a:path w="1664335" h="407035">
                <a:moveTo>
                  <a:pt x="1464437" y="321449"/>
                </a:moveTo>
                <a:lnTo>
                  <a:pt x="1460373" y="309384"/>
                </a:lnTo>
                <a:lnTo>
                  <a:pt x="1444371" y="314833"/>
                </a:lnTo>
                <a:lnTo>
                  <a:pt x="1424305" y="321183"/>
                </a:lnTo>
                <a:lnTo>
                  <a:pt x="1427988" y="333248"/>
                </a:lnTo>
                <a:lnTo>
                  <a:pt x="1448435" y="326898"/>
                </a:lnTo>
                <a:lnTo>
                  <a:pt x="1464437" y="321449"/>
                </a:lnTo>
                <a:close/>
              </a:path>
              <a:path w="1664335" h="407035">
                <a:moveTo>
                  <a:pt x="1512316" y="303403"/>
                </a:moveTo>
                <a:lnTo>
                  <a:pt x="1507490" y="291592"/>
                </a:lnTo>
                <a:lnTo>
                  <a:pt x="1492758" y="297688"/>
                </a:lnTo>
                <a:lnTo>
                  <a:pt x="1472184" y="305308"/>
                </a:lnTo>
                <a:lnTo>
                  <a:pt x="1476629" y="317246"/>
                </a:lnTo>
                <a:lnTo>
                  <a:pt x="1497457" y="309384"/>
                </a:lnTo>
                <a:lnTo>
                  <a:pt x="1512316" y="303403"/>
                </a:lnTo>
                <a:close/>
              </a:path>
              <a:path w="1664335" h="407035">
                <a:moveTo>
                  <a:pt x="1558925" y="282194"/>
                </a:moveTo>
                <a:lnTo>
                  <a:pt x="1553337" y="270764"/>
                </a:lnTo>
                <a:lnTo>
                  <a:pt x="1535684" y="279400"/>
                </a:lnTo>
                <a:lnTo>
                  <a:pt x="1519047" y="286893"/>
                </a:lnTo>
                <a:lnTo>
                  <a:pt x="1524254" y="298450"/>
                </a:lnTo>
                <a:lnTo>
                  <a:pt x="1541272" y="290830"/>
                </a:lnTo>
                <a:lnTo>
                  <a:pt x="1558925" y="282194"/>
                </a:lnTo>
                <a:close/>
              </a:path>
              <a:path w="1664335" h="407035">
                <a:moveTo>
                  <a:pt x="1603502" y="256032"/>
                </a:moveTo>
                <a:lnTo>
                  <a:pt x="1596263" y="245491"/>
                </a:lnTo>
                <a:lnTo>
                  <a:pt x="1588897" y="250571"/>
                </a:lnTo>
                <a:lnTo>
                  <a:pt x="1572768" y="260350"/>
                </a:lnTo>
                <a:lnTo>
                  <a:pt x="1564386" y="264934"/>
                </a:lnTo>
                <a:lnTo>
                  <a:pt x="1570355" y="276110"/>
                </a:lnTo>
                <a:lnTo>
                  <a:pt x="1579499" y="271284"/>
                </a:lnTo>
                <a:lnTo>
                  <a:pt x="1596136" y="261124"/>
                </a:lnTo>
                <a:lnTo>
                  <a:pt x="1603502" y="256032"/>
                </a:lnTo>
                <a:close/>
              </a:path>
              <a:path w="1664335" h="407035">
                <a:moveTo>
                  <a:pt x="1642872" y="221742"/>
                </a:moveTo>
                <a:lnTo>
                  <a:pt x="1633347" y="213360"/>
                </a:lnTo>
                <a:lnTo>
                  <a:pt x="1626743" y="220853"/>
                </a:lnTo>
                <a:lnTo>
                  <a:pt x="1615948" y="230759"/>
                </a:lnTo>
                <a:lnTo>
                  <a:pt x="1606296" y="238379"/>
                </a:lnTo>
                <a:lnTo>
                  <a:pt x="1614170" y="248424"/>
                </a:lnTo>
                <a:lnTo>
                  <a:pt x="1624584" y="240030"/>
                </a:lnTo>
                <a:lnTo>
                  <a:pt x="1636268" y="229235"/>
                </a:lnTo>
                <a:lnTo>
                  <a:pt x="1642872" y="221742"/>
                </a:lnTo>
                <a:close/>
              </a:path>
              <a:path w="1664335" h="407035">
                <a:moveTo>
                  <a:pt x="1664208" y="172720"/>
                </a:moveTo>
                <a:lnTo>
                  <a:pt x="1651508" y="171323"/>
                </a:lnTo>
                <a:lnTo>
                  <a:pt x="1650365" y="181483"/>
                </a:lnTo>
                <a:lnTo>
                  <a:pt x="1650365" y="181991"/>
                </a:lnTo>
                <a:lnTo>
                  <a:pt x="1647571" y="191008"/>
                </a:lnTo>
                <a:lnTo>
                  <a:pt x="1647444" y="191643"/>
                </a:lnTo>
                <a:lnTo>
                  <a:pt x="1642491" y="201168"/>
                </a:lnTo>
                <a:lnTo>
                  <a:pt x="1640586" y="203835"/>
                </a:lnTo>
                <a:lnTo>
                  <a:pt x="1651000" y="211074"/>
                </a:lnTo>
                <a:lnTo>
                  <a:pt x="1653413" y="207645"/>
                </a:lnTo>
                <a:lnTo>
                  <a:pt x="1659128" y="196342"/>
                </a:lnTo>
                <a:lnTo>
                  <a:pt x="1659255" y="195961"/>
                </a:lnTo>
                <a:lnTo>
                  <a:pt x="1659509" y="195580"/>
                </a:lnTo>
                <a:lnTo>
                  <a:pt x="1659509" y="195326"/>
                </a:lnTo>
                <a:lnTo>
                  <a:pt x="1660906" y="190627"/>
                </a:lnTo>
                <a:lnTo>
                  <a:pt x="1662938" y="184150"/>
                </a:lnTo>
                <a:lnTo>
                  <a:pt x="1663065" y="183388"/>
                </a:lnTo>
                <a:lnTo>
                  <a:pt x="1663319" y="180848"/>
                </a:lnTo>
                <a:lnTo>
                  <a:pt x="1664208" y="1727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76400" y="6697669"/>
            <a:ext cx="8839200" cy="8255"/>
          </a:xfrm>
          <a:custGeom>
            <a:avLst/>
            <a:gdLst/>
            <a:ahLst/>
            <a:cxnLst/>
            <a:rect l="l" t="t" r="r" b="b"/>
            <a:pathLst>
              <a:path w="8839200" h="8254">
                <a:moveTo>
                  <a:pt x="0" y="7937"/>
                </a:moveTo>
                <a:lnTo>
                  <a:pt x="8839200" y="7937"/>
                </a:lnTo>
                <a:lnTo>
                  <a:pt x="8839200" y="0"/>
                </a:lnTo>
                <a:lnTo>
                  <a:pt x="0" y="0"/>
                </a:lnTo>
                <a:lnTo>
                  <a:pt x="0" y="7937"/>
                </a:lnTo>
                <a:close/>
              </a:path>
            </a:pathLst>
          </a:custGeom>
          <a:solidFill>
            <a:srgbClr val="C5D1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76400" y="1393957"/>
            <a:ext cx="8839200" cy="4994911"/>
          </a:xfrm>
          <a:custGeom>
            <a:avLst/>
            <a:gdLst/>
            <a:ahLst/>
            <a:cxnLst/>
            <a:rect l="l" t="t" r="r" b="b"/>
            <a:pathLst>
              <a:path w="8839200" h="4994910">
                <a:moveTo>
                  <a:pt x="0" y="4994656"/>
                </a:moveTo>
                <a:lnTo>
                  <a:pt x="8839200" y="4994656"/>
                </a:lnTo>
                <a:lnTo>
                  <a:pt x="8839200" y="0"/>
                </a:lnTo>
                <a:lnTo>
                  <a:pt x="0" y="0"/>
                </a:lnTo>
                <a:lnTo>
                  <a:pt x="0" y="4994656"/>
                </a:lnTo>
                <a:close/>
              </a:path>
            </a:pathLst>
          </a:custGeom>
          <a:solidFill>
            <a:srgbClr val="C5D1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4000" y="6705599"/>
            <a:ext cx="9144000" cy="152400"/>
          </a:xfrm>
          <a:custGeom>
            <a:avLst/>
            <a:gdLst/>
            <a:ahLst/>
            <a:cxnLst/>
            <a:rect l="l" t="t" r="r" b="b"/>
            <a:pathLst>
              <a:path w="9144000" h="152400">
                <a:moveTo>
                  <a:pt x="9144000" y="0"/>
                </a:moveTo>
                <a:lnTo>
                  <a:pt x="0" y="0"/>
                </a:lnTo>
                <a:lnTo>
                  <a:pt x="0" y="152400"/>
                </a:lnTo>
                <a:lnTo>
                  <a:pt x="9144000" y="1524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1524000" y="0"/>
            <a:ext cx="9144000" cy="6858000"/>
            <a:chOff x="0" y="0"/>
            <a:chExt cx="9144000" cy="6858000"/>
          </a:xfrm>
        </p:grpSpPr>
        <p:sp>
          <p:nvSpPr>
            <p:cNvPr id="6" name="object 6"/>
            <p:cNvSpPr/>
            <p:nvPr/>
          </p:nvSpPr>
          <p:spPr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l" t="t" r="r" b="b"/>
              <a:pathLst>
                <a:path w="9144000" h="6858000">
                  <a:moveTo>
                    <a:pt x="9144000" y="0"/>
                  </a:moveTo>
                  <a:lnTo>
                    <a:pt x="8991600" y="0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1393952"/>
                  </a:lnTo>
                  <a:lnTo>
                    <a:pt x="0" y="6858000"/>
                  </a:lnTo>
                  <a:lnTo>
                    <a:pt x="152400" y="6858000"/>
                  </a:lnTo>
                  <a:lnTo>
                    <a:pt x="152400" y="1393952"/>
                  </a:lnTo>
                  <a:lnTo>
                    <a:pt x="8991600" y="1393952"/>
                  </a:lnTo>
                  <a:lnTo>
                    <a:pt x="8991600" y="6858000"/>
                  </a:lnTo>
                  <a:lnTo>
                    <a:pt x="9144000" y="6858000"/>
                  </a:lnTo>
                  <a:lnTo>
                    <a:pt x="9144000" y="139395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9352" y="6388608"/>
              <a:ext cx="8832850" cy="309245"/>
            </a:xfrm>
            <a:custGeom>
              <a:avLst/>
              <a:gdLst/>
              <a:ahLst/>
              <a:cxnLst/>
              <a:rect l="l" t="t" r="r" b="b"/>
              <a:pathLst>
                <a:path w="8832850" h="309245">
                  <a:moveTo>
                    <a:pt x="8832723" y="0"/>
                  </a:moveTo>
                  <a:lnTo>
                    <a:pt x="0" y="0"/>
                  </a:lnTo>
                  <a:lnTo>
                    <a:pt x="0" y="309054"/>
                  </a:lnTo>
                  <a:lnTo>
                    <a:pt x="8832723" y="309054"/>
                  </a:lnTo>
                  <a:lnTo>
                    <a:pt x="8832723" y="0"/>
                  </a:lnTo>
                  <a:close/>
                </a:path>
              </a:pathLst>
            </a:custGeom>
            <a:solidFill>
              <a:srgbClr val="8AAC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2400" y="155447"/>
              <a:ext cx="8832850" cy="6546850"/>
            </a:xfrm>
            <a:custGeom>
              <a:avLst/>
              <a:gdLst/>
              <a:ahLst/>
              <a:cxnLst/>
              <a:rect l="l" t="t" r="r" b="b"/>
              <a:pathLst>
                <a:path w="8832850" h="6546850">
                  <a:moveTo>
                    <a:pt x="0" y="6546723"/>
                  </a:moveTo>
                  <a:lnTo>
                    <a:pt x="8832723" y="6546723"/>
                  </a:lnTo>
                  <a:lnTo>
                    <a:pt x="8832723" y="0"/>
                  </a:lnTo>
                  <a:lnTo>
                    <a:pt x="0" y="0"/>
                  </a:lnTo>
                  <a:lnTo>
                    <a:pt x="0" y="6546723"/>
                  </a:lnTo>
                  <a:close/>
                </a:path>
              </a:pathLst>
            </a:custGeom>
            <a:ln w="9144">
              <a:solidFill>
                <a:srgbClr val="7996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2400" y="1277111"/>
              <a:ext cx="8832850" cy="0"/>
            </a:xfrm>
            <a:custGeom>
              <a:avLst/>
              <a:gdLst/>
              <a:ahLst/>
              <a:cxnLst/>
              <a:rect l="l" t="t" r="r" b="b"/>
              <a:pathLst>
                <a:path w="8832850">
                  <a:moveTo>
                    <a:pt x="0" y="0"/>
                  </a:moveTo>
                  <a:lnTo>
                    <a:pt x="8832723" y="0"/>
                  </a:lnTo>
                </a:path>
              </a:pathLst>
            </a:custGeom>
            <a:ln w="9144">
              <a:solidFill>
                <a:srgbClr val="79969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67200" y="955547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255397" y="3937"/>
                  </a:lnTo>
                  <a:lnTo>
                    <a:pt x="208407" y="15493"/>
                  </a:lnTo>
                  <a:lnTo>
                    <a:pt x="164719" y="34036"/>
                  </a:lnTo>
                  <a:lnTo>
                    <a:pt x="124840" y="58800"/>
                  </a:lnTo>
                  <a:lnTo>
                    <a:pt x="89280" y="89280"/>
                  </a:lnTo>
                  <a:lnTo>
                    <a:pt x="58800" y="124713"/>
                  </a:lnTo>
                  <a:lnTo>
                    <a:pt x="34036" y="164718"/>
                  </a:lnTo>
                  <a:lnTo>
                    <a:pt x="15494" y="208406"/>
                  </a:lnTo>
                  <a:lnTo>
                    <a:pt x="3937" y="255397"/>
                  </a:lnTo>
                  <a:lnTo>
                    <a:pt x="0" y="304800"/>
                  </a:lnTo>
                  <a:lnTo>
                    <a:pt x="3937" y="354202"/>
                  </a:lnTo>
                  <a:lnTo>
                    <a:pt x="15494" y="401065"/>
                  </a:lnTo>
                  <a:lnTo>
                    <a:pt x="34036" y="444880"/>
                  </a:lnTo>
                  <a:lnTo>
                    <a:pt x="58800" y="484759"/>
                  </a:lnTo>
                  <a:lnTo>
                    <a:pt x="89280" y="520318"/>
                  </a:lnTo>
                  <a:lnTo>
                    <a:pt x="124840" y="550799"/>
                  </a:lnTo>
                  <a:lnTo>
                    <a:pt x="164719" y="575563"/>
                  </a:lnTo>
                  <a:lnTo>
                    <a:pt x="208534" y="594105"/>
                  </a:lnTo>
                  <a:lnTo>
                    <a:pt x="255397" y="605663"/>
                  </a:lnTo>
                  <a:lnTo>
                    <a:pt x="304800" y="609600"/>
                  </a:lnTo>
                  <a:lnTo>
                    <a:pt x="354202" y="605663"/>
                  </a:lnTo>
                  <a:lnTo>
                    <a:pt x="401065" y="594105"/>
                  </a:lnTo>
                  <a:lnTo>
                    <a:pt x="444880" y="575563"/>
                  </a:lnTo>
                  <a:lnTo>
                    <a:pt x="484759" y="550799"/>
                  </a:lnTo>
                  <a:lnTo>
                    <a:pt x="520319" y="520318"/>
                  </a:lnTo>
                  <a:lnTo>
                    <a:pt x="550799" y="484759"/>
                  </a:lnTo>
                  <a:lnTo>
                    <a:pt x="575563" y="444880"/>
                  </a:lnTo>
                  <a:lnTo>
                    <a:pt x="594105" y="401065"/>
                  </a:lnTo>
                  <a:lnTo>
                    <a:pt x="605536" y="354202"/>
                  </a:lnTo>
                  <a:lnTo>
                    <a:pt x="609600" y="304800"/>
                  </a:lnTo>
                  <a:lnTo>
                    <a:pt x="605536" y="255397"/>
                  </a:lnTo>
                  <a:lnTo>
                    <a:pt x="593978" y="208406"/>
                  </a:lnTo>
                  <a:lnTo>
                    <a:pt x="575563" y="164718"/>
                  </a:lnTo>
                  <a:lnTo>
                    <a:pt x="550799" y="124713"/>
                  </a:lnTo>
                  <a:lnTo>
                    <a:pt x="520319" y="89280"/>
                  </a:lnTo>
                  <a:lnTo>
                    <a:pt x="484759" y="58800"/>
                  </a:lnTo>
                  <a:lnTo>
                    <a:pt x="444880" y="34036"/>
                  </a:lnTo>
                  <a:lnTo>
                    <a:pt x="401065" y="15493"/>
                  </a:lnTo>
                  <a:lnTo>
                    <a:pt x="354202" y="3937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335780" y="1025651"/>
              <a:ext cx="472440" cy="471170"/>
            </a:xfrm>
            <a:custGeom>
              <a:avLst/>
              <a:gdLst/>
              <a:ahLst/>
              <a:cxnLst/>
              <a:rect l="l" t="t" r="r" b="b"/>
              <a:pathLst>
                <a:path w="472439" h="471169">
                  <a:moveTo>
                    <a:pt x="438023" y="234823"/>
                  </a:moveTo>
                  <a:lnTo>
                    <a:pt x="437261" y="215773"/>
                  </a:lnTo>
                  <a:lnTo>
                    <a:pt x="429260" y="176403"/>
                  </a:lnTo>
                  <a:lnTo>
                    <a:pt x="421132" y="156768"/>
                  </a:lnTo>
                  <a:lnTo>
                    <a:pt x="421132" y="237363"/>
                  </a:lnTo>
                  <a:lnTo>
                    <a:pt x="420116" y="256413"/>
                  </a:lnTo>
                  <a:lnTo>
                    <a:pt x="406146" y="309753"/>
                  </a:lnTo>
                  <a:lnTo>
                    <a:pt x="378206" y="354203"/>
                  </a:lnTo>
                  <a:lnTo>
                    <a:pt x="338709" y="389636"/>
                  </a:lnTo>
                  <a:lnTo>
                    <a:pt x="272161" y="417576"/>
                  </a:lnTo>
                  <a:lnTo>
                    <a:pt x="234696" y="421386"/>
                  </a:lnTo>
                  <a:lnTo>
                    <a:pt x="215646" y="420116"/>
                  </a:lnTo>
                  <a:lnTo>
                    <a:pt x="162941" y="406146"/>
                  </a:lnTo>
                  <a:lnTo>
                    <a:pt x="117348" y="378206"/>
                  </a:lnTo>
                  <a:lnTo>
                    <a:pt x="81788" y="337693"/>
                  </a:lnTo>
                  <a:lnTo>
                    <a:pt x="58801" y="289433"/>
                  </a:lnTo>
                  <a:lnTo>
                    <a:pt x="50927" y="234823"/>
                  </a:lnTo>
                  <a:lnTo>
                    <a:pt x="51943" y="215773"/>
                  </a:lnTo>
                  <a:lnTo>
                    <a:pt x="65913" y="162433"/>
                  </a:lnTo>
                  <a:lnTo>
                    <a:pt x="93853" y="117983"/>
                  </a:lnTo>
                  <a:lnTo>
                    <a:pt x="133477" y="82550"/>
                  </a:lnTo>
                  <a:lnTo>
                    <a:pt x="182118" y="59690"/>
                  </a:lnTo>
                  <a:lnTo>
                    <a:pt x="237363" y="50800"/>
                  </a:lnTo>
                  <a:lnTo>
                    <a:pt x="256413" y="52070"/>
                  </a:lnTo>
                  <a:lnTo>
                    <a:pt x="340614" y="83820"/>
                  </a:lnTo>
                  <a:lnTo>
                    <a:pt x="379730" y="119253"/>
                  </a:lnTo>
                  <a:lnTo>
                    <a:pt x="407162" y="164973"/>
                  </a:lnTo>
                  <a:lnTo>
                    <a:pt x="420370" y="218313"/>
                  </a:lnTo>
                  <a:lnTo>
                    <a:pt x="421132" y="237363"/>
                  </a:lnTo>
                  <a:lnTo>
                    <a:pt x="421132" y="156768"/>
                  </a:lnTo>
                  <a:lnTo>
                    <a:pt x="392303" y="107950"/>
                  </a:lnTo>
                  <a:lnTo>
                    <a:pt x="364998" y="81280"/>
                  </a:lnTo>
                  <a:lnTo>
                    <a:pt x="332867" y="58420"/>
                  </a:lnTo>
                  <a:lnTo>
                    <a:pt x="296545" y="43180"/>
                  </a:lnTo>
                  <a:lnTo>
                    <a:pt x="257175" y="35560"/>
                  </a:lnTo>
                  <a:lnTo>
                    <a:pt x="236347" y="34290"/>
                  </a:lnTo>
                  <a:lnTo>
                    <a:pt x="195707" y="38100"/>
                  </a:lnTo>
                  <a:lnTo>
                    <a:pt x="157861" y="49530"/>
                  </a:lnTo>
                  <a:lnTo>
                    <a:pt x="123317" y="68580"/>
                  </a:lnTo>
                  <a:lnTo>
                    <a:pt x="93345" y="92710"/>
                  </a:lnTo>
                  <a:lnTo>
                    <a:pt x="68707" y="123063"/>
                  </a:lnTo>
                  <a:lnTo>
                    <a:pt x="50038" y="157353"/>
                  </a:lnTo>
                  <a:lnTo>
                    <a:pt x="38100" y="195453"/>
                  </a:lnTo>
                  <a:lnTo>
                    <a:pt x="34036" y="234823"/>
                  </a:lnTo>
                  <a:lnTo>
                    <a:pt x="34798" y="256413"/>
                  </a:lnTo>
                  <a:lnTo>
                    <a:pt x="42799" y="295783"/>
                  </a:lnTo>
                  <a:lnTo>
                    <a:pt x="58166" y="331343"/>
                  </a:lnTo>
                  <a:lnTo>
                    <a:pt x="79756" y="364236"/>
                  </a:lnTo>
                  <a:lnTo>
                    <a:pt x="107188" y="390906"/>
                  </a:lnTo>
                  <a:lnTo>
                    <a:pt x="139319" y="413766"/>
                  </a:lnTo>
                  <a:lnTo>
                    <a:pt x="175641" y="429006"/>
                  </a:lnTo>
                  <a:lnTo>
                    <a:pt x="214884" y="436626"/>
                  </a:lnTo>
                  <a:lnTo>
                    <a:pt x="235585" y="437896"/>
                  </a:lnTo>
                  <a:lnTo>
                    <a:pt x="256286" y="436626"/>
                  </a:lnTo>
                  <a:lnTo>
                    <a:pt x="295783" y="429006"/>
                  </a:lnTo>
                  <a:lnTo>
                    <a:pt x="364363" y="392176"/>
                  </a:lnTo>
                  <a:lnTo>
                    <a:pt x="391795" y="364236"/>
                  </a:lnTo>
                  <a:lnTo>
                    <a:pt x="413512" y="332613"/>
                  </a:lnTo>
                  <a:lnTo>
                    <a:pt x="429006" y="297053"/>
                  </a:lnTo>
                  <a:lnTo>
                    <a:pt x="437134" y="257683"/>
                  </a:lnTo>
                  <a:lnTo>
                    <a:pt x="438023" y="234823"/>
                  </a:lnTo>
                  <a:close/>
                </a:path>
                <a:path w="472439" h="471169">
                  <a:moveTo>
                    <a:pt x="472059" y="234823"/>
                  </a:moveTo>
                  <a:lnTo>
                    <a:pt x="470662" y="210693"/>
                  </a:lnTo>
                  <a:lnTo>
                    <a:pt x="461137" y="164973"/>
                  </a:lnTo>
                  <a:lnTo>
                    <a:pt x="455041" y="150914"/>
                  </a:lnTo>
                  <a:lnTo>
                    <a:pt x="455041" y="234823"/>
                  </a:lnTo>
                  <a:lnTo>
                    <a:pt x="455041" y="237363"/>
                  </a:lnTo>
                  <a:lnTo>
                    <a:pt x="450723" y="279273"/>
                  </a:lnTo>
                  <a:lnTo>
                    <a:pt x="438150" y="321183"/>
                  </a:lnTo>
                  <a:lnTo>
                    <a:pt x="417830" y="357886"/>
                  </a:lnTo>
                  <a:lnTo>
                    <a:pt x="391287" y="390906"/>
                  </a:lnTo>
                  <a:lnTo>
                    <a:pt x="358902" y="417576"/>
                  </a:lnTo>
                  <a:lnTo>
                    <a:pt x="321691" y="437896"/>
                  </a:lnTo>
                  <a:lnTo>
                    <a:pt x="280543" y="450596"/>
                  </a:lnTo>
                  <a:lnTo>
                    <a:pt x="236347" y="454406"/>
                  </a:lnTo>
                  <a:lnTo>
                    <a:pt x="213995" y="453136"/>
                  </a:lnTo>
                  <a:lnTo>
                    <a:pt x="171323" y="445516"/>
                  </a:lnTo>
                  <a:lnTo>
                    <a:pt x="131953" y="429006"/>
                  </a:lnTo>
                  <a:lnTo>
                    <a:pt x="97028" y="404876"/>
                  </a:lnTo>
                  <a:lnTo>
                    <a:pt x="67310" y="375666"/>
                  </a:lnTo>
                  <a:lnTo>
                    <a:pt x="43561" y="340233"/>
                  </a:lnTo>
                  <a:lnTo>
                    <a:pt x="26924" y="302133"/>
                  </a:lnTo>
                  <a:lnTo>
                    <a:pt x="18034" y="258953"/>
                  </a:lnTo>
                  <a:lnTo>
                    <a:pt x="17018" y="234823"/>
                  </a:lnTo>
                  <a:lnTo>
                    <a:pt x="21336" y="192913"/>
                  </a:lnTo>
                  <a:lnTo>
                    <a:pt x="34036" y="151003"/>
                  </a:lnTo>
                  <a:lnTo>
                    <a:pt x="54229" y="114300"/>
                  </a:lnTo>
                  <a:lnTo>
                    <a:pt x="80899" y="81280"/>
                  </a:lnTo>
                  <a:lnTo>
                    <a:pt x="113284" y="54610"/>
                  </a:lnTo>
                  <a:lnTo>
                    <a:pt x="150495" y="34290"/>
                  </a:lnTo>
                  <a:lnTo>
                    <a:pt x="191516" y="21590"/>
                  </a:lnTo>
                  <a:lnTo>
                    <a:pt x="235585" y="17780"/>
                  </a:lnTo>
                  <a:lnTo>
                    <a:pt x="258064" y="19050"/>
                  </a:lnTo>
                  <a:lnTo>
                    <a:pt x="320929" y="34290"/>
                  </a:lnTo>
                  <a:lnTo>
                    <a:pt x="358267" y="54610"/>
                  </a:lnTo>
                  <a:lnTo>
                    <a:pt x="390652" y="81280"/>
                  </a:lnTo>
                  <a:lnTo>
                    <a:pt x="417449" y="113030"/>
                  </a:lnTo>
                  <a:lnTo>
                    <a:pt x="437769" y="151003"/>
                  </a:lnTo>
                  <a:lnTo>
                    <a:pt x="450596" y="191643"/>
                  </a:lnTo>
                  <a:lnTo>
                    <a:pt x="455041" y="234823"/>
                  </a:lnTo>
                  <a:lnTo>
                    <a:pt x="455041" y="150914"/>
                  </a:lnTo>
                  <a:lnTo>
                    <a:pt x="417322" y="85090"/>
                  </a:lnTo>
                  <a:lnTo>
                    <a:pt x="385191" y="53340"/>
                  </a:lnTo>
                  <a:lnTo>
                    <a:pt x="347599" y="27940"/>
                  </a:lnTo>
                  <a:lnTo>
                    <a:pt x="304927" y="10160"/>
                  </a:lnTo>
                  <a:lnTo>
                    <a:pt x="258826" y="1270"/>
                  </a:lnTo>
                  <a:lnTo>
                    <a:pt x="234696" y="0"/>
                  </a:lnTo>
                  <a:lnTo>
                    <a:pt x="187325" y="5080"/>
                  </a:lnTo>
                  <a:lnTo>
                    <a:pt x="143129" y="19050"/>
                  </a:lnTo>
                  <a:lnTo>
                    <a:pt x="103124" y="41910"/>
                  </a:lnTo>
                  <a:lnTo>
                    <a:pt x="68453" y="69850"/>
                  </a:lnTo>
                  <a:lnTo>
                    <a:pt x="39624" y="105410"/>
                  </a:lnTo>
                  <a:lnTo>
                    <a:pt x="18161" y="145923"/>
                  </a:lnTo>
                  <a:lnTo>
                    <a:pt x="4572" y="190373"/>
                  </a:lnTo>
                  <a:lnTo>
                    <a:pt x="0" y="237363"/>
                  </a:lnTo>
                  <a:lnTo>
                    <a:pt x="1397" y="261493"/>
                  </a:lnTo>
                  <a:lnTo>
                    <a:pt x="11049" y="307213"/>
                  </a:lnTo>
                  <a:lnTo>
                    <a:pt x="29083" y="349123"/>
                  </a:lnTo>
                  <a:lnTo>
                    <a:pt x="54737" y="387096"/>
                  </a:lnTo>
                  <a:lnTo>
                    <a:pt x="86868" y="418846"/>
                  </a:lnTo>
                  <a:lnTo>
                    <a:pt x="124587" y="444246"/>
                  </a:lnTo>
                  <a:lnTo>
                    <a:pt x="167132" y="462026"/>
                  </a:lnTo>
                  <a:lnTo>
                    <a:pt x="213233" y="470916"/>
                  </a:lnTo>
                  <a:lnTo>
                    <a:pt x="261493" y="470916"/>
                  </a:lnTo>
                  <a:lnTo>
                    <a:pt x="307467" y="460756"/>
                  </a:lnTo>
                  <a:lnTo>
                    <a:pt x="369062" y="430276"/>
                  </a:lnTo>
                  <a:lnTo>
                    <a:pt x="403860" y="401066"/>
                  </a:lnTo>
                  <a:lnTo>
                    <a:pt x="432435" y="366776"/>
                  </a:lnTo>
                  <a:lnTo>
                    <a:pt x="454025" y="326263"/>
                  </a:lnTo>
                  <a:lnTo>
                    <a:pt x="467487" y="281813"/>
                  </a:lnTo>
                  <a:lnTo>
                    <a:pt x="472059" y="234823"/>
                  </a:lnTo>
                  <a:close/>
                </a:path>
              </a:pathLst>
            </a:custGeom>
            <a:solidFill>
              <a:srgbClr val="799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2563471" y="353009"/>
            <a:ext cx="704469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dirty="0"/>
              <a:t>Basic</a:t>
            </a:r>
            <a:r>
              <a:rPr sz="3600" spc="-200" dirty="0"/>
              <a:t> </a:t>
            </a:r>
            <a:r>
              <a:rPr sz="3600" dirty="0"/>
              <a:t>Machine</a:t>
            </a:r>
            <a:r>
              <a:rPr sz="3600" spc="-135" dirty="0"/>
              <a:t> </a:t>
            </a:r>
            <a:r>
              <a:rPr sz="3600" spc="-71" dirty="0"/>
              <a:t>Vs</a:t>
            </a:r>
            <a:r>
              <a:rPr sz="3600" spc="-145" dirty="0"/>
              <a:t> </a:t>
            </a:r>
            <a:r>
              <a:rPr sz="3600" dirty="0"/>
              <a:t>Finite</a:t>
            </a:r>
            <a:r>
              <a:rPr sz="3600" spc="-85" dirty="0"/>
              <a:t> </a:t>
            </a:r>
            <a:r>
              <a:rPr sz="3600" spc="-11" dirty="0"/>
              <a:t>Automata</a:t>
            </a:r>
            <a:endParaRPr sz="3600"/>
          </a:p>
        </p:txBody>
      </p:sp>
      <p:sp>
        <p:nvSpPr>
          <p:cNvPr id="13" name="object 13"/>
          <p:cNvSpPr txBox="1"/>
          <p:nvPr/>
        </p:nvSpPr>
        <p:spPr>
          <a:xfrm>
            <a:off x="5989069" y="1101602"/>
            <a:ext cx="25336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25" dirty="0">
                <a:solidFill>
                  <a:srgbClr val="799699"/>
                </a:solidFill>
                <a:latin typeface="Georgia"/>
                <a:cs typeface="Georgia"/>
              </a:rPr>
              <a:t>42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226426" y="1598422"/>
            <a:ext cx="1016635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500" dirty="0">
                <a:latin typeface="Cambria"/>
                <a:cs typeface="Cambria"/>
              </a:rPr>
              <a:t>without</a:t>
            </a:r>
            <a:r>
              <a:rPr sz="1500" spc="91" dirty="0">
                <a:latin typeface="Cambria"/>
                <a:cs typeface="Cambria"/>
              </a:rPr>
              <a:t> </a:t>
            </a:r>
            <a:r>
              <a:rPr sz="1500" spc="-25" dirty="0">
                <a:latin typeface="Cambria"/>
                <a:cs typeface="Cambria"/>
              </a:rPr>
              <a:t>any</a:t>
            </a:r>
            <a:endParaRPr sz="1500">
              <a:latin typeface="Cambria"/>
              <a:cs typeface="Cambr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904187" y="1521843"/>
            <a:ext cx="8300720" cy="3850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13" marR="1140431" indent="-274313">
              <a:lnSpc>
                <a:spcPct val="133500"/>
              </a:lnSpc>
              <a:spcBef>
                <a:spcPts val="100"/>
              </a:spcBef>
              <a:buSzPct val="83333"/>
              <a:buFont typeface="Wingdings"/>
              <a:buChar char=""/>
              <a:tabLst>
                <a:tab pos="287013" algn="l"/>
              </a:tabLst>
            </a:pPr>
            <a:r>
              <a:rPr sz="1500" dirty="0">
                <a:latin typeface="Cambria"/>
                <a:cs typeface="Cambria"/>
              </a:rPr>
              <a:t>Machine</a:t>
            </a:r>
            <a:r>
              <a:rPr sz="1500" spc="140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is</a:t>
            </a:r>
            <a:r>
              <a:rPr sz="1500" spc="145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a</a:t>
            </a:r>
            <a:r>
              <a:rPr sz="1500" spc="185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system</a:t>
            </a:r>
            <a:r>
              <a:rPr sz="1500" spc="131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in</a:t>
            </a:r>
            <a:r>
              <a:rPr sz="1500" spc="160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which</a:t>
            </a:r>
            <a:r>
              <a:rPr sz="1500" spc="151" dirty="0">
                <a:latin typeface="Cambria"/>
                <a:cs typeface="Cambria"/>
              </a:rPr>
              <a:t> </a:t>
            </a:r>
            <a:r>
              <a:rPr sz="1500" spc="-25" dirty="0">
                <a:latin typeface="Cambria"/>
                <a:cs typeface="Cambria"/>
              </a:rPr>
              <a:t>energy,</a:t>
            </a:r>
            <a:r>
              <a:rPr sz="1500" spc="131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material</a:t>
            </a:r>
            <a:r>
              <a:rPr sz="1500" spc="180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or</a:t>
            </a:r>
            <a:r>
              <a:rPr sz="1500" spc="175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information</a:t>
            </a:r>
            <a:r>
              <a:rPr sz="1500" spc="120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can</a:t>
            </a:r>
            <a:r>
              <a:rPr sz="1500" spc="155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be</a:t>
            </a:r>
            <a:r>
              <a:rPr sz="1500" spc="180" dirty="0">
                <a:latin typeface="Cambria"/>
                <a:cs typeface="Cambria"/>
              </a:rPr>
              <a:t> </a:t>
            </a:r>
            <a:r>
              <a:rPr sz="1500" spc="-11" dirty="0">
                <a:latin typeface="Cambria"/>
                <a:cs typeface="Cambria"/>
              </a:rPr>
              <a:t>transformed </a:t>
            </a:r>
            <a:r>
              <a:rPr sz="1500" dirty="0">
                <a:latin typeface="Cambria"/>
                <a:cs typeface="Cambria"/>
              </a:rPr>
              <a:t>human</a:t>
            </a:r>
            <a:r>
              <a:rPr sz="1500" spc="211" dirty="0">
                <a:latin typeface="Cambria"/>
                <a:cs typeface="Cambria"/>
              </a:rPr>
              <a:t> </a:t>
            </a:r>
            <a:r>
              <a:rPr sz="1500" spc="-11" dirty="0">
                <a:latin typeface="Cambria"/>
                <a:cs typeface="Cambria"/>
              </a:rPr>
              <a:t>interaction.</a:t>
            </a:r>
            <a:endParaRPr sz="1500">
              <a:latin typeface="Cambria"/>
              <a:cs typeface="Cambria"/>
            </a:endParaRPr>
          </a:p>
          <a:p>
            <a:pPr marL="286378" indent="-273678">
              <a:spcBef>
                <a:spcPts val="491"/>
              </a:spcBef>
              <a:buSzPct val="83333"/>
              <a:buFont typeface="Wingdings"/>
              <a:buChar char=""/>
              <a:tabLst>
                <a:tab pos="286378" algn="l"/>
              </a:tabLst>
            </a:pPr>
            <a:r>
              <a:rPr sz="1500" dirty="0">
                <a:latin typeface="Cambria"/>
                <a:cs typeface="Cambria"/>
              </a:rPr>
              <a:t>Ex.</a:t>
            </a:r>
            <a:r>
              <a:rPr sz="1500" spc="-35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Photo</a:t>
            </a:r>
            <a:r>
              <a:rPr sz="1500" spc="-15" dirty="0">
                <a:latin typeface="Cambria"/>
                <a:cs typeface="Cambria"/>
              </a:rPr>
              <a:t> </a:t>
            </a:r>
            <a:r>
              <a:rPr sz="1500" spc="-11" dirty="0">
                <a:latin typeface="Cambria"/>
                <a:cs typeface="Cambria"/>
              </a:rPr>
              <a:t>printing</a:t>
            </a:r>
            <a:r>
              <a:rPr sz="1500" spc="-95" dirty="0">
                <a:latin typeface="Cambria"/>
                <a:cs typeface="Cambria"/>
              </a:rPr>
              <a:t> </a:t>
            </a:r>
            <a:r>
              <a:rPr sz="1500" spc="-11" dirty="0">
                <a:latin typeface="Cambria"/>
                <a:cs typeface="Cambria"/>
              </a:rPr>
              <a:t>machine,</a:t>
            </a:r>
            <a:r>
              <a:rPr sz="1500" spc="-20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metal</a:t>
            </a:r>
            <a:r>
              <a:rPr sz="1500" spc="-5" dirty="0">
                <a:latin typeface="Cambria"/>
                <a:cs typeface="Cambria"/>
              </a:rPr>
              <a:t> </a:t>
            </a:r>
            <a:r>
              <a:rPr sz="1500" spc="-11" dirty="0">
                <a:latin typeface="Cambria"/>
                <a:cs typeface="Cambria"/>
              </a:rPr>
              <a:t>cutting</a:t>
            </a:r>
            <a:r>
              <a:rPr sz="1500" spc="-55" dirty="0">
                <a:latin typeface="Cambria"/>
                <a:cs typeface="Cambria"/>
              </a:rPr>
              <a:t> </a:t>
            </a:r>
            <a:r>
              <a:rPr sz="1500" spc="-11" dirty="0">
                <a:latin typeface="Cambria"/>
                <a:cs typeface="Cambria"/>
              </a:rPr>
              <a:t>machine</a:t>
            </a:r>
            <a:r>
              <a:rPr sz="1500" spc="-45" dirty="0">
                <a:latin typeface="Cambria"/>
                <a:cs typeface="Cambria"/>
              </a:rPr>
              <a:t> </a:t>
            </a:r>
            <a:r>
              <a:rPr sz="1500" spc="-20" dirty="0">
                <a:latin typeface="Cambria"/>
                <a:cs typeface="Cambria"/>
              </a:rPr>
              <a:t>etc.</a:t>
            </a:r>
            <a:endParaRPr sz="1500">
              <a:latin typeface="Cambria"/>
              <a:cs typeface="Cambria"/>
            </a:endParaRPr>
          </a:p>
          <a:p>
            <a:pPr marL="286378" indent="-273678">
              <a:spcBef>
                <a:spcPts val="289"/>
              </a:spcBef>
              <a:buSzPct val="83333"/>
              <a:buFont typeface="Wingdings"/>
              <a:buChar char=""/>
              <a:tabLst>
                <a:tab pos="286378" algn="l"/>
              </a:tabLst>
            </a:pPr>
            <a:r>
              <a:rPr sz="1500" dirty="0">
                <a:latin typeface="Cambria"/>
                <a:cs typeface="Cambria"/>
              </a:rPr>
              <a:t>But</a:t>
            </a:r>
            <a:r>
              <a:rPr sz="1500" spc="35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it</a:t>
            </a:r>
            <a:r>
              <a:rPr sz="1500" spc="51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is</a:t>
            </a:r>
            <a:r>
              <a:rPr sz="1500" spc="31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very</a:t>
            </a:r>
            <a:r>
              <a:rPr sz="1500" spc="45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difficult</a:t>
            </a:r>
            <a:r>
              <a:rPr sz="1500" spc="20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to</a:t>
            </a:r>
            <a:r>
              <a:rPr sz="1500" spc="55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incorporate</a:t>
            </a:r>
            <a:r>
              <a:rPr sz="1500" spc="25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decision</a:t>
            </a:r>
            <a:r>
              <a:rPr sz="1500" spc="85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making</a:t>
            </a:r>
            <a:r>
              <a:rPr sz="1500" spc="25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power</a:t>
            </a:r>
            <a:r>
              <a:rPr sz="1500" spc="35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in</a:t>
            </a:r>
            <a:r>
              <a:rPr sz="1500" spc="45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machine</a:t>
            </a:r>
            <a:r>
              <a:rPr sz="1500" spc="25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using</a:t>
            </a:r>
            <a:r>
              <a:rPr sz="1500" spc="25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mechanical</a:t>
            </a:r>
            <a:r>
              <a:rPr sz="1500" spc="60" dirty="0">
                <a:latin typeface="Cambria"/>
                <a:cs typeface="Cambria"/>
              </a:rPr>
              <a:t> </a:t>
            </a:r>
            <a:r>
              <a:rPr sz="1500" spc="-11" dirty="0">
                <a:latin typeface="Cambria"/>
                <a:cs typeface="Cambria"/>
              </a:rPr>
              <a:t>control</a:t>
            </a:r>
            <a:endParaRPr sz="1500">
              <a:latin typeface="Cambria"/>
              <a:cs typeface="Cambria"/>
            </a:endParaRPr>
          </a:p>
          <a:p>
            <a:pPr marL="287013">
              <a:spcBef>
                <a:spcPts val="515"/>
              </a:spcBef>
            </a:pPr>
            <a:r>
              <a:rPr sz="1500" spc="-11" dirty="0">
                <a:latin typeface="Cambria"/>
                <a:cs typeface="Cambria"/>
              </a:rPr>
              <a:t>system.</a:t>
            </a:r>
            <a:endParaRPr sz="1500">
              <a:latin typeface="Cambria"/>
              <a:cs typeface="Cambria"/>
            </a:endParaRPr>
          </a:p>
          <a:p>
            <a:pPr marL="286378" indent="-273678">
              <a:spcBef>
                <a:spcPts val="840"/>
              </a:spcBef>
              <a:buSzPct val="83333"/>
              <a:buFont typeface="Wingdings"/>
              <a:buChar char=""/>
              <a:tabLst>
                <a:tab pos="286378" algn="l"/>
              </a:tabLst>
            </a:pPr>
            <a:r>
              <a:rPr sz="1500" spc="-20" dirty="0">
                <a:latin typeface="Cambria"/>
                <a:cs typeface="Cambria"/>
              </a:rPr>
              <a:t>FA</a:t>
            </a:r>
            <a:r>
              <a:rPr sz="1500" spc="-15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is</a:t>
            </a:r>
            <a:r>
              <a:rPr sz="1500" spc="60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mathematical</a:t>
            </a:r>
            <a:r>
              <a:rPr sz="1500" spc="75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model</a:t>
            </a:r>
            <a:r>
              <a:rPr sz="1500" spc="65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for</a:t>
            </a:r>
            <a:r>
              <a:rPr sz="1500" spc="60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actual</a:t>
            </a:r>
            <a:r>
              <a:rPr sz="1500" spc="60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physical</a:t>
            </a:r>
            <a:r>
              <a:rPr sz="1500" spc="20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process</a:t>
            </a:r>
            <a:r>
              <a:rPr sz="1500" spc="51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and</a:t>
            </a:r>
            <a:r>
              <a:rPr sz="1500" spc="55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it</a:t>
            </a:r>
            <a:r>
              <a:rPr sz="1500" spc="60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can</a:t>
            </a:r>
            <a:r>
              <a:rPr sz="1500" spc="60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be</a:t>
            </a:r>
            <a:r>
              <a:rPr sz="1500" spc="51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viewed</a:t>
            </a:r>
            <a:r>
              <a:rPr sz="1500" spc="65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as</a:t>
            </a:r>
            <a:r>
              <a:rPr sz="1500" spc="71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a</a:t>
            </a:r>
            <a:r>
              <a:rPr sz="1500" spc="51" dirty="0">
                <a:latin typeface="Cambria"/>
                <a:cs typeface="Cambria"/>
              </a:rPr>
              <a:t> </a:t>
            </a:r>
            <a:r>
              <a:rPr sz="1500" spc="-11" dirty="0">
                <a:latin typeface="Cambria"/>
                <a:cs typeface="Cambria"/>
              </a:rPr>
              <a:t>several</a:t>
            </a:r>
            <a:r>
              <a:rPr sz="1500" spc="71" dirty="0">
                <a:latin typeface="Cambria"/>
                <a:cs typeface="Cambria"/>
              </a:rPr>
              <a:t> </a:t>
            </a:r>
            <a:r>
              <a:rPr sz="1500" spc="-11" dirty="0">
                <a:latin typeface="Cambria"/>
                <a:cs typeface="Cambria"/>
              </a:rPr>
              <a:t>restricted</a:t>
            </a:r>
            <a:endParaRPr sz="1500">
              <a:latin typeface="Cambria"/>
              <a:cs typeface="Cambria"/>
            </a:endParaRPr>
          </a:p>
          <a:p>
            <a:pPr marL="287013">
              <a:spcBef>
                <a:spcPts val="505"/>
              </a:spcBef>
            </a:pPr>
            <a:r>
              <a:rPr sz="1500" dirty="0">
                <a:latin typeface="Cambria"/>
                <a:cs typeface="Cambria"/>
              </a:rPr>
              <a:t>model</a:t>
            </a:r>
            <a:r>
              <a:rPr sz="1500" spc="-31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of</a:t>
            </a:r>
            <a:r>
              <a:rPr sz="1500" spc="-75" dirty="0">
                <a:latin typeface="Cambria"/>
                <a:cs typeface="Cambria"/>
              </a:rPr>
              <a:t> </a:t>
            </a:r>
            <a:r>
              <a:rPr sz="1500" spc="-11" dirty="0">
                <a:latin typeface="Cambria"/>
                <a:cs typeface="Cambria"/>
              </a:rPr>
              <a:t>computer.</a:t>
            </a:r>
            <a:endParaRPr sz="1500">
              <a:latin typeface="Cambria"/>
              <a:cs typeface="Cambria"/>
            </a:endParaRPr>
          </a:p>
          <a:p>
            <a:pPr marL="286378" indent="-273678">
              <a:spcBef>
                <a:spcPts val="900"/>
              </a:spcBef>
              <a:buClr>
                <a:srgbClr val="D16147"/>
              </a:buClr>
              <a:buSzPct val="83333"/>
              <a:buFont typeface="Wingdings"/>
              <a:buChar char=""/>
              <a:tabLst>
                <a:tab pos="286378" algn="l"/>
              </a:tabLst>
            </a:pPr>
            <a:r>
              <a:rPr sz="1500" dirty="0">
                <a:latin typeface="Cambria"/>
                <a:cs typeface="Cambria"/>
              </a:rPr>
              <a:t>A</a:t>
            </a:r>
            <a:r>
              <a:rPr sz="1500" spc="-51" dirty="0">
                <a:latin typeface="Cambria"/>
                <a:cs typeface="Cambria"/>
              </a:rPr>
              <a:t> </a:t>
            </a:r>
            <a:r>
              <a:rPr sz="1500" b="1" spc="-11" dirty="0">
                <a:latin typeface="Cambria"/>
                <a:cs typeface="Cambria"/>
              </a:rPr>
              <a:t>finite</a:t>
            </a:r>
            <a:r>
              <a:rPr sz="1500" b="1" spc="-40" dirty="0">
                <a:latin typeface="Cambria"/>
                <a:cs typeface="Cambria"/>
              </a:rPr>
              <a:t> </a:t>
            </a:r>
            <a:r>
              <a:rPr sz="1500" b="1" spc="-11" dirty="0">
                <a:latin typeface="Cambria"/>
                <a:cs typeface="Cambria"/>
              </a:rPr>
              <a:t>automaton</a:t>
            </a:r>
            <a:r>
              <a:rPr sz="1500" b="1" spc="-111" dirty="0">
                <a:latin typeface="Cambria"/>
                <a:cs typeface="Cambria"/>
              </a:rPr>
              <a:t> </a:t>
            </a:r>
            <a:r>
              <a:rPr sz="1500" spc="-60" dirty="0">
                <a:latin typeface="Cambria"/>
                <a:cs typeface="Cambria"/>
              </a:rPr>
              <a:t>(FA)</a:t>
            </a:r>
            <a:r>
              <a:rPr sz="1500" spc="-55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is</a:t>
            </a:r>
            <a:r>
              <a:rPr sz="1500" spc="-45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used</a:t>
            </a:r>
            <a:r>
              <a:rPr sz="1500" spc="-20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for</a:t>
            </a:r>
            <a:r>
              <a:rPr sz="1500" spc="-11" dirty="0">
                <a:latin typeface="Cambria"/>
                <a:cs typeface="Cambria"/>
              </a:rPr>
              <a:t> solving</a:t>
            </a:r>
            <a:r>
              <a:rPr sz="1500" spc="-71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some</a:t>
            </a:r>
            <a:r>
              <a:rPr sz="1500" spc="-35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common</a:t>
            </a:r>
            <a:r>
              <a:rPr sz="1500" spc="-5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types</a:t>
            </a:r>
            <a:r>
              <a:rPr sz="1500" spc="-20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of</a:t>
            </a:r>
            <a:r>
              <a:rPr sz="1500" spc="-15" dirty="0">
                <a:latin typeface="Cambria"/>
                <a:cs typeface="Cambria"/>
              </a:rPr>
              <a:t> </a:t>
            </a:r>
            <a:r>
              <a:rPr sz="1500" spc="-11" dirty="0">
                <a:latin typeface="Cambria"/>
                <a:cs typeface="Cambria"/>
              </a:rPr>
              <a:t>algorithms</a:t>
            </a:r>
            <a:r>
              <a:rPr sz="1500" spc="-55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such</a:t>
            </a:r>
            <a:r>
              <a:rPr sz="1500" spc="-45" dirty="0">
                <a:latin typeface="Cambria"/>
                <a:cs typeface="Cambria"/>
              </a:rPr>
              <a:t> </a:t>
            </a:r>
            <a:r>
              <a:rPr sz="1500" spc="-25" dirty="0">
                <a:latin typeface="Cambria"/>
                <a:cs typeface="Cambria"/>
              </a:rPr>
              <a:t>as.</a:t>
            </a:r>
            <a:endParaRPr sz="1500">
              <a:latin typeface="Cambria"/>
              <a:cs typeface="Cambria"/>
            </a:endParaRPr>
          </a:p>
          <a:p>
            <a:pPr marL="286378" indent="-273678">
              <a:spcBef>
                <a:spcPts val="900"/>
              </a:spcBef>
              <a:buClr>
                <a:srgbClr val="D16147"/>
              </a:buClr>
              <a:buSzPct val="83333"/>
              <a:buAutoNum type="arabicPeriod"/>
              <a:tabLst>
                <a:tab pos="286378" algn="l"/>
              </a:tabLst>
            </a:pPr>
            <a:r>
              <a:rPr sz="1500" dirty="0">
                <a:latin typeface="Cambria"/>
                <a:cs typeface="Cambria"/>
              </a:rPr>
              <a:t>Design</a:t>
            </a:r>
            <a:r>
              <a:rPr sz="1500" spc="-100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of</a:t>
            </a:r>
            <a:r>
              <a:rPr sz="1500" spc="-20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digital</a:t>
            </a:r>
            <a:r>
              <a:rPr sz="1500" spc="-55" dirty="0">
                <a:latin typeface="Cambria"/>
                <a:cs typeface="Cambria"/>
              </a:rPr>
              <a:t> </a:t>
            </a:r>
            <a:r>
              <a:rPr sz="1500" spc="-11" dirty="0">
                <a:latin typeface="Cambria"/>
                <a:cs typeface="Cambria"/>
              </a:rPr>
              <a:t>circuit</a:t>
            </a:r>
            <a:endParaRPr sz="1500">
              <a:latin typeface="Cambria"/>
              <a:cs typeface="Cambria"/>
            </a:endParaRPr>
          </a:p>
          <a:p>
            <a:pPr marL="286378" indent="-273678">
              <a:spcBef>
                <a:spcPts val="900"/>
              </a:spcBef>
              <a:buClr>
                <a:srgbClr val="D16147"/>
              </a:buClr>
              <a:buSzPct val="83333"/>
              <a:buAutoNum type="arabicPeriod"/>
              <a:tabLst>
                <a:tab pos="286378" algn="l"/>
              </a:tabLst>
            </a:pPr>
            <a:r>
              <a:rPr sz="1500" spc="-11" dirty="0">
                <a:latin typeface="Cambria"/>
                <a:cs typeface="Cambria"/>
              </a:rPr>
              <a:t>String</a:t>
            </a:r>
            <a:r>
              <a:rPr sz="1500" spc="-45" dirty="0">
                <a:latin typeface="Cambria"/>
                <a:cs typeface="Cambria"/>
              </a:rPr>
              <a:t> </a:t>
            </a:r>
            <a:r>
              <a:rPr sz="1500" spc="-11" dirty="0">
                <a:latin typeface="Cambria"/>
                <a:cs typeface="Cambria"/>
              </a:rPr>
              <a:t>Matching</a:t>
            </a:r>
            <a:endParaRPr sz="1500">
              <a:latin typeface="Cambria"/>
              <a:cs typeface="Cambria"/>
            </a:endParaRPr>
          </a:p>
          <a:p>
            <a:pPr marL="286378" indent="-273678">
              <a:spcBef>
                <a:spcPts val="905"/>
              </a:spcBef>
              <a:buClr>
                <a:srgbClr val="D16147"/>
              </a:buClr>
              <a:buSzPct val="83333"/>
              <a:buAutoNum type="arabicPeriod"/>
              <a:tabLst>
                <a:tab pos="286378" algn="l"/>
              </a:tabLst>
            </a:pPr>
            <a:r>
              <a:rPr sz="1500" spc="-11" dirty="0">
                <a:latin typeface="Cambria"/>
                <a:cs typeface="Cambria"/>
              </a:rPr>
              <a:t>Communication</a:t>
            </a:r>
            <a:r>
              <a:rPr sz="1500" spc="-65" dirty="0">
                <a:latin typeface="Cambria"/>
                <a:cs typeface="Cambria"/>
              </a:rPr>
              <a:t> </a:t>
            </a:r>
            <a:r>
              <a:rPr sz="1500" spc="-11" dirty="0">
                <a:latin typeface="Cambria"/>
                <a:cs typeface="Cambria"/>
              </a:rPr>
              <a:t>protocols </a:t>
            </a:r>
            <a:r>
              <a:rPr sz="1500" dirty="0">
                <a:latin typeface="Cambria"/>
                <a:cs typeface="Cambria"/>
              </a:rPr>
              <a:t>for</a:t>
            </a:r>
            <a:r>
              <a:rPr sz="1500" spc="-25" dirty="0">
                <a:latin typeface="Cambria"/>
                <a:cs typeface="Cambria"/>
              </a:rPr>
              <a:t> </a:t>
            </a:r>
            <a:r>
              <a:rPr sz="1500" spc="-11" dirty="0">
                <a:latin typeface="Cambria"/>
                <a:cs typeface="Cambria"/>
              </a:rPr>
              <a:t>information</a:t>
            </a:r>
            <a:r>
              <a:rPr sz="1500" spc="-35" dirty="0">
                <a:latin typeface="Cambria"/>
                <a:cs typeface="Cambria"/>
              </a:rPr>
              <a:t> </a:t>
            </a:r>
            <a:r>
              <a:rPr sz="1500" spc="-11" dirty="0">
                <a:latin typeface="Cambria"/>
                <a:cs typeface="Cambria"/>
              </a:rPr>
              <a:t>exchange</a:t>
            </a:r>
            <a:endParaRPr sz="1500">
              <a:latin typeface="Cambria"/>
              <a:cs typeface="Cambria"/>
            </a:endParaRPr>
          </a:p>
          <a:p>
            <a:pPr marL="286378" indent="-273678">
              <a:spcBef>
                <a:spcPts val="900"/>
              </a:spcBef>
              <a:buClr>
                <a:srgbClr val="D16147"/>
              </a:buClr>
              <a:buSzPct val="83333"/>
              <a:buAutoNum type="arabicPeriod"/>
              <a:tabLst>
                <a:tab pos="286378" algn="l"/>
              </a:tabLst>
            </a:pPr>
            <a:r>
              <a:rPr sz="1500" spc="-11" dirty="0">
                <a:latin typeface="Cambria"/>
                <a:cs typeface="Cambria"/>
              </a:rPr>
              <a:t>Lexical</a:t>
            </a:r>
            <a:r>
              <a:rPr sz="1500" spc="-20" dirty="0">
                <a:latin typeface="Cambria"/>
                <a:cs typeface="Cambria"/>
              </a:rPr>
              <a:t> analyzer</a:t>
            </a:r>
            <a:r>
              <a:rPr sz="1500" spc="-71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of</a:t>
            </a:r>
            <a:r>
              <a:rPr sz="1500" spc="11" dirty="0">
                <a:latin typeface="Cambria"/>
                <a:cs typeface="Cambria"/>
              </a:rPr>
              <a:t> </a:t>
            </a:r>
            <a:r>
              <a:rPr sz="1500" dirty="0">
                <a:latin typeface="Cambria"/>
                <a:cs typeface="Cambria"/>
              </a:rPr>
              <a:t>a </a:t>
            </a:r>
            <a:r>
              <a:rPr sz="1500" spc="-11" dirty="0">
                <a:latin typeface="Cambria"/>
                <a:cs typeface="Cambria"/>
              </a:rPr>
              <a:t>compiler</a:t>
            </a:r>
            <a:endParaRPr sz="15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76400" y="6697669"/>
            <a:ext cx="8839200" cy="8255"/>
          </a:xfrm>
          <a:custGeom>
            <a:avLst/>
            <a:gdLst/>
            <a:ahLst/>
            <a:cxnLst/>
            <a:rect l="l" t="t" r="r" b="b"/>
            <a:pathLst>
              <a:path w="8839200" h="8254">
                <a:moveTo>
                  <a:pt x="0" y="7937"/>
                </a:moveTo>
                <a:lnTo>
                  <a:pt x="8839200" y="7937"/>
                </a:lnTo>
                <a:lnTo>
                  <a:pt x="8839200" y="0"/>
                </a:lnTo>
                <a:lnTo>
                  <a:pt x="0" y="0"/>
                </a:lnTo>
                <a:lnTo>
                  <a:pt x="0" y="7937"/>
                </a:lnTo>
                <a:close/>
              </a:path>
            </a:pathLst>
          </a:custGeom>
          <a:solidFill>
            <a:srgbClr val="C5D1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76400" y="1393957"/>
            <a:ext cx="8839200" cy="4994911"/>
          </a:xfrm>
          <a:custGeom>
            <a:avLst/>
            <a:gdLst/>
            <a:ahLst/>
            <a:cxnLst/>
            <a:rect l="l" t="t" r="r" b="b"/>
            <a:pathLst>
              <a:path w="8839200" h="4994910">
                <a:moveTo>
                  <a:pt x="0" y="4994656"/>
                </a:moveTo>
                <a:lnTo>
                  <a:pt x="8839200" y="4994656"/>
                </a:lnTo>
                <a:lnTo>
                  <a:pt x="8839200" y="0"/>
                </a:lnTo>
                <a:lnTo>
                  <a:pt x="0" y="0"/>
                </a:lnTo>
                <a:lnTo>
                  <a:pt x="0" y="4994656"/>
                </a:lnTo>
                <a:close/>
              </a:path>
            </a:pathLst>
          </a:custGeom>
          <a:solidFill>
            <a:srgbClr val="C5D1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4000" y="6705599"/>
            <a:ext cx="9144000" cy="152400"/>
          </a:xfrm>
          <a:custGeom>
            <a:avLst/>
            <a:gdLst/>
            <a:ahLst/>
            <a:cxnLst/>
            <a:rect l="l" t="t" r="r" b="b"/>
            <a:pathLst>
              <a:path w="9144000" h="152400">
                <a:moveTo>
                  <a:pt x="9144000" y="0"/>
                </a:moveTo>
                <a:lnTo>
                  <a:pt x="0" y="0"/>
                </a:lnTo>
                <a:lnTo>
                  <a:pt x="0" y="152400"/>
                </a:lnTo>
                <a:lnTo>
                  <a:pt x="9144000" y="1524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1524000" y="0"/>
            <a:ext cx="9144000" cy="6858000"/>
            <a:chOff x="0" y="0"/>
            <a:chExt cx="9144000" cy="6858000"/>
          </a:xfrm>
        </p:grpSpPr>
        <p:sp>
          <p:nvSpPr>
            <p:cNvPr id="6" name="object 6"/>
            <p:cNvSpPr/>
            <p:nvPr/>
          </p:nvSpPr>
          <p:spPr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l" t="t" r="r" b="b"/>
              <a:pathLst>
                <a:path w="9144000" h="6858000">
                  <a:moveTo>
                    <a:pt x="9144000" y="0"/>
                  </a:moveTo>
                  <a:lnTo>
                    <a:pt x="8991600" y="0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1393952"/>
                  </a:lnTo>
                  <a:lnTo>
                    <a:pt x="0" y="6858000"/>
                  </a:lnTo>
                  <a:lnTo>
                    <a:pt x="152400" y="6858000"/>
                  </a:lnTo>
                  <a:lnTo>
                    <a:pt x="152400" y="1393952"/>
                  </a:lnTo>
                  <a:lnTo>
                    <a:pt x="8991600" y="1393952"/>
                  </a:lnTo>
                  <a:lnTo>
                    <a:pt x="8991600" y="6858000"/>
                  </a:lnTo>
                  <a:lnTo>
                    <a:pt x="9144000" y="6858000"/>
                  </a:lnTo>
                  <a:lnTo>
                    <a:pt x="9144000" y="139395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9352" y="6388608"/>
              <a:ext cx="8832850" cy="309245"/>
            </a:xfrm>
            <a:custGeom>
              <a:avLst/>
              <a:gdLst/>
              <a:ahLst/>
              <a:cxnLst/>
              <a:rect l="l" t="t" r="r" b="b"/>
              <a:pathLst>
                <a:path w="8832850" h="309245">
                  <a:moveTo>
                    <a:pt x="8832723" y="0"/>
                  </a:moveTo>
                  <a:lnTo>
                    <a:pt x="0" y="0"/>
                  </a:lnTo>
                  <a:lnTo>
                    <a:pt x="0" y="309054"/>
                  </a:lnTo>
                  <a:lnTo>
                    <a:pt x="8832723" y="309054"/>
                  </a:lnTo>
                  <a:lnTo>
                    <a:pt x="8832723" y="0"/>
                  </a:lnTo>
                  <a:close/>
                </a:path>
              </a:pathLst>
            </a:custGeom>
            <a:solidFill>
              <a:srgbClr val="8AAC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2400" y="155447"/>
              <a:ext cx="8832850" cy="6546850"/>
            </a:xfrm>
            <a:custGeom>
              <a:avLst/>
              <a:gdLst/>
              <a:ahLst/>
              <a:cxnLst/>
              <a:rect l="l" t="t" r="r" b="b"/>
              <a:pathLst>
                <a:path w="8832850" h="6546850">
                  <a:moveTo>
                    <a:pt x="0" y="6546723"/>
                  </a:moveTo>
                  <a:lnTo>
                    <a:pt x="8832723" y="6546723"/>
                  </a:lnTo>
                  <a:lnTo>
                    <a:pt x="8832723" y="0"/>
                  </a:lnTo>
                  <a:lnTo>
                    <a:pt x="0" y="0"/>
                  </a:lnTo>
                  <a:lnTo>
                    <a:pt x="0" y="6546723"/>
                  </a:lnTo>
                  <a:close/>
                </a:path>
              </a:pathLst>
            </a:custGeom>
            <a:ln w="9144">
              <a:solidFill>
                <a:srgbClr val="7996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2400" y="1277111"/>
              <a:ext cx="8832850" cy="0"/>
            </a:xfrm>
            <a:custGeom>
              <a:avLst/>
              <a:gdLst/>
              <a:ahLst/>
              <a:cxnLst/>
              <a:rect l="l" t="t" r="r" b="b"/>
              <a:pathLst>
                <a:path w="8832850">
                  <a:moveTo>
                    <a:pt x="0" y="0"/>
                  </a:moveTo>
                  <a:lnTo>
                    <a:pt x="8832723" y="0"/>
                  </a:lnTo>
                </a:path>
              </a:pathLst>
            </a:custGeom>
            <a:ln w="9144">
              <a:solidFill>
                <a:srgbClr val="79969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67200" y="955547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255397" y="3937"/>
                  </a:lnTo>
                  <a:lnTo>
                    <a:pt x="208407" y="15493"/>
                  </a:lnTo>
                  <a:lnTo>
                    <a:pt x="164719" y="34036"/>
                  </a:lnTo>
                  <a:lnTo>
                    <a:pt x="124840" y="58800"/>
                  </a:lnTo>
                  <a:lnTo>
                    <a:pt x="89280" y="89280"/>
                  </a:lnTo>
                  <a:lnTo>
                    <a:pt x="58800" y="124713"/>
                  </a:lnTo>
                  <a:lnTo>
                    <a:pt x="34036" y="164718"/>
                  </a:lnTo>
                  <a:lnTo>
                    <a:pt x="15494" y="208406"/>
                  </a:lnTo>
                  <a:lnTo>
                    <a:pt x="3937" y="255397"/>
                  </a:lnTo>
                  <a:lnTo>
                    <a:pt x="0" y="304800"/>
                  </a:lnTo>
                  <a:lnTo>
                    <a:pt x="3937" y="354202"/>
                  </a:lnTo>
                  <a:lnTo>
                    <a:pt x="15494" y="401065"/>
                  </a:lnTo>
                  <a:lnTo>
                    <a:pt x="34036" y="444880"/>
                  </a:lnTo>
                  <a:lnTo>
                    <a:pt x="58800" y="484759"/>
                  </a:lnTo>
                  <a:lnTo>
                    <a:pt x="89280" y="520318"/>
                  </a:lnTo>
                  <a:lnTo>
                    <a:pt x="124840" y="550799"/>
                  </a:lnTo>
                  <a:lnTo>
                    <a:pt x="164719" y="575563"/>
                  </a:lnTo>
                  <a:lnTo>
                    <a:pt x="208534" y="594105"/>
                  </a:lnTo>
                  <a:lnTo>
                    <a:pt x="255397" y="605663"/>
                  </a:lnTo>
                  <a:lnTo>
                    <a:pt x="304800" y="609600"/>
                  </a:lnTo>
                  <a:lnTo>
                    <a:pt x="354202" y="605663"/>
                  </a:lnTo>
                  <a:lnTo>
                    <a:pt x="401065" y="594105"/>
                  </a:lnTo>
                  <a:lnTo>
                    <a:pt x="444880" y="575563"/>
                  </a:lnTo>
                  <a:lnTo>
                    <a:pt x="484759" y="550799"/>
                  </a:lnTo>
                  <a:lnTo>
                    <a:pt x="520319" y="520318"/>
                  </a:lnTo>
                  <a:lnTo>
                    <a:pt x="550799" y="484759"/>
                  </a:lnTo>
                  <a:lnTo>
                    <a:pt x="575563" y="444880"/>
                  </a:lnTo>
                  <a:lnTo>
                    <a:pt x="594105" y="401065"/>
                  </a:lnTo>
                  <a:lnTo>
                    <a:pt x="605536" y="354202"/>
                  </a:lnTo>
                  <a:lnTo>
                    <a:pt x="609600" y="304800"/>
                  </a:lnTo>
                  <a:lnTo>
                    <a:pt x="605536" y="255397"/>
                  </a:lnTo>
                  <a:lnTo>
                    <a:pt x="593978" y="208406"/>
                  </a:lnTo>
                  <a:lnTo>
                    <a:pt x="575563" y="164718"/>
                  </a:lnTo>
                  <a:lnTo>
                    <a:pt x="550799" y="124713"/>
                  </a:lnTo>
                  <a:lnTo>
                    <a:pt x="520319" y="89280"/>
                  </a:lnTo>
                  <a:lnTo>
                    <a:pt x="484759" y="58800"/>
                  </a:lnTo>
                  <a:lnTo>
                    <a:pt x="444880" y="34036"/>
                  </a:lnTo>
                  <a:lnTo>
                    <a:pt x="401065" y="15493"/>
                  </a:lnTo>
                  <a:lnTo>
                    <a:pt x="354202" y="3937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335780" y="1025651"/>
              <a:ext cx="472440" cy="471170"/>
            </a:xfrm>
            <a:custGeom>
              <a:avLst/>
              <a:gdLst/>
              <a:ahLst/>
              <a:cxnLst/>
              <a:rect l="l" t="t" r="r" b="b"/>
              <a:pathLst>
                <a:path w="472439" h="471169">
                  <a:moveTo>
                    <a:pt x="438023" y="234823"/>
                  </a:moveTo>
                  <a:lnTo>
                    <a:pt x="437261" y="215773"/>
                  </a:lnTo>
                  <a:lnTo>
                    <a:pt x="429260" y="176403"/>
                  </a:lnTo>
                  <a:lnTo>
                    <a:pt x="421132" y="156768"/>
                  </a:lnTo>
                  <a:lnTo>
                    <a:pt x="421132" y="237363"/>
                  </a:lnTo>
                  <a:lnTo>
                    <a:pt x="420116" y="256413"/>
                  </a:lnTo>
                  <a:lnTo>
                    <a:pt x="406146" y="309753"/>
                  </a:lnTo>
                  <a:lnTo>
                    <a:pt x="378206" y="354203"/>
                  </a:lnTo>
                  <a:lnTo>
                    <a:pt x="338709" y="389636"/>
                  </a:lnTo>
                  <a:lnTo>
                    <a:pt x="272161" y="417576"/>
                  </a:lnTo>
                  <a:lnTo>
                    <a:pt x="234696" y="421386"/>
                  </a:lnTo>
                  <a:lnTo>
                    <a:pt x="215646" y="420116"/>
                  </a:lnTo>
                  <a:lnTo>
                    <a:pt x="162941" y="406146"/>
                  </a:lnTo>
                  <a:lnTo>
                    <a:pt x="117348" y="378206"/>
                  </a:lnTo>
                  <a:lnTo>
                    <a:pt x="81788" y="337693"/>
                  </a:lnTo>
                  <a:lnTo>
                    <a:pt x="58801" y="289433"/>
                  </a:lnTo>
                  <a:lnTo>
                    <a:pt x="50927" y="234823"/>
                  </a:lnTo>
                  <a:lnTo>
                    <a:pt x="51943" y="215773"/>
                  </a:lnTo>
                  <a:lnTo>
                    <a:pt x="65913" y="162433"/>
                  </a:lnTo>
                  <a:lnTo>
                    <a:pt x="93853" y="117983"/>
                  </a:lnTo>
                  <a:lnTo>
                    <a:pt x="133477" y="82550"/>
                  </a:lnTo>
                  <a:lnTo>
                    <a:pt x="182118" y="59690"/>
                  </a:lnTo>
                  <a:lnTo>
                    <a:pt x="237363" y="50800"/>
                  </a:lnTo>
                  <a:lnTo>
                    <a:pt x="256413" y="52070"/>
                  </a:lnTo>
                  <a:lnTo>
                    <a:pt x="340614" y="83820"/>
                  </a:lnTo>
                  <a:lnTo>
                    <a:pt x="379730" y="119253"/>
                  </a:lnTo>
                  <a:lnTo>
                    <a:pt x="407162" y="164973"/>
                  </a:lnTo>
                  <a:lnTo>
                    <a:pt x="420370" y="218313"/>
                  </a:lnTo>
                  <a:lnTo>
                    <a:pt x="421132" y="237363"/>
                  </a:lnTo>
                  <a:lnTo>
                    <a:pt x="421132" y="156768"/>
                  </a:lnTo>
                  <a:lnTo>
                    <a:pt x="392303" y="107950"/>
                  </a:lnTo>
                  <a:lnTo>
                    <a:pt x="364998" y="81280"/>
                  </a:lnTo>
                  <a:lnTo>
                    <a:pt x="332867" y="58420"/>
                  </a:lnTo>
                  <a:lnTo>
                    <a:pt x="296545" y="43180"/>
                  </a:lnTo>
                  <a:lnTo>
                    <a:pt x="257175" y="35560"/>
                  </a:lnTo>
                  <a:lnTo>
                    <a:pt x="236347" y="34290"/>
                  </a:lnTo>
                  <a:lnTo>
                    <a:pt x="195707" y="38100"/>
                  </a:lnTo>
                  <a:lnTo>
                    <a:pt x="157861" y="49530"/>
                  </a:lnTo>
                  <a:lnTo>
                    <a:pt x="123317" y="68580"/>
                  </a:lnTo>
                  <a:lnTo>
                    <a:pt x="93345" y="92710"/>
                  </a:lnTo>
                  <a:lnTo>
                    <a:pt x="68707" y="123063"/>
                  </a:lnTo>
                  <a:lnTo>
                    <a:pt x="50038" y="157353"/>
                  </a:lnTo>
                  <a:lnTo>
                    <a:pt x="38100" y="195453"/>
                  </a:lnTo>
                  <a:lnTo>
                    <a:pt x="34036" y="234823"/>
                  </a:lnTo>
                  <a:lnTo>
                    <a:pt x="34798" y="256413"/>
                  </a:lnTo>
                  <a:lnTo>
                    <a:pt x="42799" y="295783"/>
                  </a:lnTo>
                  <a:lnTo>
                    <a:pt x="58166" y="331343"/>
                  </a:lnTo>
                  <a:lnTo>
                    <a:pt x="79756" y="364236"/>
                  </a:lnTo>
                  <a:lnTo>
                    <a:pt x="107188" y="390906"/>
                  </a:lnTo>
                  <a:lnTo>
                    <a:pt x="139319" y="413766"/>
                  </a:lnTo>
                  <a:lnTo>
                    <a:pt x="175641" y="429006"/>
                  </a:lnTo>
                  <a:lnTo>
                    <a:pt x="214884" y="436626"/>
                  </a:lnTo>
                  <a:lnTo>
                    <a:pt x="235585" y="437896"/>
                  </a:lnTo>
                  <a:lnTo>
                    <a:pt x="256286" y="436626"/>
                  </a:lnTo>
                  <a:lnTo>
                    <a:pt x="295783" y="429006"/>
                  </a:lnTo>
                  <a:lnTo>
                    <a:pt x="364363" y="392176"/>
                  </a:lnTo>
                  <a:lnTo>
                    <a:pt x="391795" y="364236"/>
                  </a:lnTo>
                  <a:lnTo>
                    <a:pt x="413512" y="332613"/>
                  </a:lnTo>
                  <a:lnTo>
                    <a:pt x="429006" y="297053"/>
                  </a:lnTo>
                  <a:lnTo>
                    <a:pt x="437134" y="257683"/>
                  </a:lnTo>
                  <a:lnTo>
                    <a:pt x="438023" y="234823"/>
                  </a:lnTo>
                  <a:close/>
                </a:path>
                <a:path w="472439" h="471169">
                  <a:moveTo>
                    <a:pt x="472059" y="234823"/>
                  </a:moveTo>
                  <a:lnTo>
                    <a:pt x="470662" y="210693"/>
                  </a:lnTo>
                  <a:lnTo>
                    <a:pt x="461137" y="164973"/>
                  </a:lnTo>
                  <a:lnTo>
                    <a:pt x="455041" y="150914"/>
                  </a:lnTo>
                  <a:lnTo>
                    <a:pt x="455041" y="234823"/>
                  </a:lnTo>
                  <a:lnTo>
                    <a:pt x="455041" y="237363"/>
                  </a:lnTo>
                  <a:lnTo>
                    <a:pt x="450723" y="279273"/>
                  </a:lnTo>
                  <a:lnTo>
                    <a:pt x="438150" y="321183"/>
                  </a:lnTo>
                  <a:lnTo>
                    <a:pt x="417830" y="357886"/>
                  </a:lnTo>
                  <a:lnTo>
                    <a:pt x="391287" y="390906"/>
                  </a:lnTo>
                  <a:lnTo>
                    <a:pt x="358902" y="417576"/>
                  </a:lnTo>
                  <a:lnTo>
                    <a:pt x="321691" y="437896"/>
                  </a:lnTo>
                  <a:lnTo>
                    <a:pt x="280543" y="450596"/>
                  </a:lnTo>
                  <a:lnTo>
                    <a:pt x="236347" y="454406"/>
                  </a:lnTo>
                  <a:lnTo>
                    <a:pt x="213995" y="453136"/>
                  </a:lnTo>
                  <a:lnTo>
                    <a:pt x="171323" y="445516"/>
                  </a:lnTo>
                  <a:lnTo>
                    <a:pt x="131953" y="429006"/>
                  </a:lnTo>
                  <a:lnTo>
                    <a:pt x="97028" y="404876"/>
                  </a:lnTo>
                  <a:lnTo>
                    <a:pt x="67310" y="375666"/>
                  </a:lnTo>
                  <a:lnTo>
                    <a:pt x="43561" y="340233"/>
                  </a:lnTo>
                  <a:lnTo>
                    <a:pt x="26924" y="302133"/>
                  </a:lnTo>
                  <a:lnTo>
                    <a:pt x="18034" y="258953"/>
                  </a:lnTo>
                  <a:lnTo>
                    <a:pt x="17018" y="234823"/>
                  </a:lnTo>
                  <a:lnTo>
                    <a:pt x="21336" y="192913"/>
                  </a:lnTo>
                  <a:lnTo>
                    <a:pt x="34036" y="151003"/>
                  </a:lnTo>
                  <a:lnTo>
                    <a:pt x="54229" y="114300"/>
                  </a:lnTo>
                  <a:lnTo>
                    <a:pt x="80899" y="81280"/>
                  </a:lnTo>
                  <a:lnTo>
                    <a:pt x="113284" y="54610"/>
                  </a:lnTo>
                  <a:lnTo>
                    <a:pt x="150495" y="34290"/>
                  </a:lnTo>
                  <a:lnTo>
                    <a:pt x="191516" y="21590"/>
                  </a:lnTo>
                  <a:lnTo>
                    <a:pt x="235585" y="17780"/>
                  </a:lnTo>
                  <a:lnTo>
                    <a:pt x="258064" y="19050"/>
                  </a:lnTo>
                  <a:lnTo>
                    <a:pt x="320929" y="34290"/>
                  </a:lnTo>
                  <a:lnTo>
                    <a:pt x="358267" y="54610"/>
                  </a:lnTo>
                  <a:lnTo>
                    <a:pt x="390652" y="81280"/>
                  </a:lnTo>
                  <a:lnTo>
                    <a:pt x="417449" y="113030"/>
                  </a:lnTo>
                  <a:lnTo>
                    <a:pt x="437769" y="151003"/>
                  </a:lnTo>
                  <a:lnTo>
                    <a:pt x="450596" y="191643"/>
                  </a:lnTo>
                  <a:lnTo>
                    <a:pt x="455041" y="234823"/>
                  </a:lnTo>
                  <a:lnTo>
                    <a:pt x="455041" y="150914"/>
                  </a:lnTo>
                  <a:lnTo>
                    <a:pt x="417322" y="85090"/>
                  </a:lnTo>
                  <a:lnTo>
                    <a:pt x="385191" y="53340"/>
                  </a:lnTo>
                  <a:lnTo>
                    <a:pt x="347599" y="27940"/>
                  </a:lnTo>
                  <a:lnTo>
                    <a:pt x="304927" y="10160"/>
                  </a:lnTo>
                  <a:lnTo>
                    <a:pt x="258826" y="1270"/>
                  </a:lnTo>
                  <a:lnTo>
                    <a:pt x="234696" y="0"/>
                  </a:lnTo>
                  <a:lnTo>
                    <a:pt x="187325" y="5080"/>
                  </a:lnTo>
                  <a:lnTo>
                    <a:pt x="143129" y="19050"/>
                  </a:lnTo>
                  <a:lnTo>
                    <a:pt x="103124" y="41910"/>
                  </a:lnTo>
                  <a:lnTo>
                    <a:pt x="68453" y="69850"/>
                  </a:lnTo>
                  <a:lnTo>
                    <a:pt x="39624" y="105410"/>
                  </a:lnTo>
                  <a:lnTo>
                    <a:pt x="18161" y="145923"/>
                  </a:lnTo>
                  <a:lnTo>
                    <a:pt x="4572" y="190373"/>
                  </a:lnTo>
                  <a:lnTo>
                    <a:pt x="0" y="237363"/>
                  </a:lnTo>
                  <a:lnTo>
                    <a:pt x="1397" y="261493"/>
                  </a:lnTo>
                  <a:lnTo>
                    <a:pt x="11049" y="307213"/>
                  </a:lnTo>
                  <a:lnTo>
                    <a:pt x="29083" y="349123"/>
                  </a:lnTo>
                  <a:lnTo>
                    <a:pt x="54737" y="387096"/>
                  </a:lnTo>
                  <a:lnTo>
                    <a:pt x="86868" y="418846"/>
                  </a:lnTo>
                  <a:lnTo>
                    <a:pt x="124587" y="444246"/>
                  </a:lnTo>
                  <a:lnTo>
                    <a:pt x="167132" y="462026"/>
                  </a:lnTo>
                  <a:lnTo>
                    <a:pt x="213233" y="470916"/>
                  </a:lnTo>
                  <a:lnTo>
                    <a:pt x="261493" y="470916"/>
                  </a:lnTo>
                  <a:lnTo>
                    <a:pt x="307467" y="460756"/>
                  </a:lnTo>
                  <a:lnTo>
                    <a:pt x="369062" y="430276"/>
                  </a:lnTo>
                  <a:lnTo>
                    <a:pt x="403860" y="401066"/>
                  </a:lnTo>
                  <a:lnTo>
                    <a:pt x="432435" y="366776"/>
                  </a:lnTo>
                  <a:lnTo>
                    <a:pt x="454025" y="326263"/>
                  </a:lnTo>
                  <a:lnTo>
                    <a:pt x="467487" y="281813"/>
                  </a:lnTo>
                  <a:lnTo>
                    <a:pt x="472059" y="234823"/>
                  </a:lnTo>
                  <a:close/>
                </a:path>
              </a:pathLst>
            </a:custGeom>
            <a:solidFill>
              <a:srgbClr val="799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2883790" y="353009"/>
            <a:ext cx="640461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spc="-11" dirty="0"/>
              <a:t>Limitations</a:t>
            </a:r>
            <a:r>
              <a:rPr sz="3600" spc="-135" dirty="0"/>
              <a:t> </a:t>
            </a:r>
            <a:r>
              <a:rPr sz="3600" dirty="0"/>
              <a:t>of</a:t>
            </a:r>
            <a:r>
              <a:rPr sz="3600" spc="-95" dirty="0"/>
              <a:t> </a:t>
            </a:r>
            <a:r>
              <a:rPr sz="3600" dirty="0"/>
              <a:t>Finite</a:t>
            </a:r>
            <a:r>
              <a:rPr sz="3600" spc="-60" dirty="0"/>
              <a:t> </a:t>
            </a:r>
            <a:r>
              <a:rPr sz="3600" spc="-11" dirty="0"/>
              <a:t>Automata</a:t>
            </a:r>
            <a:endParaRPr sz="3600"/>
          </a:p>
        </p:txBody>
      </p:sp>
      <p:sp>
        <p:nvSpPr>
          <p:cNvPr id="13" name="object 13"/>
          <p:cNvSpPr txBox="1"/>
          <p:nvPr/>
        </p:nvSpPr>
        <p:spPr>
          <a:xfrm>
            <a:off x="1866091" y="1101599"/>
            <a:ext cx="8423275" cy="310277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658" algn="ctr">
              <a:spcBef>
                <a:spcPts val="95"/>
              </a:spcBef>
            </a:pPr>
            <a:r>
              <a:rPr sz="1600" spc="-25" dirty="0">
                <a:solidFill>
                  <a:srgbClr val="799699"/>
                </a:solidFill>
                <a:latin typeface="Georgia"/>
                <a:cs typeface="Georgia"/>
              </a:rPr>
              <a:t>43</a:t>
            </a:r>
            <a:endParaRPr sz="1600">
              <a:latin typeface="Georgia"/>
              <a:cs typeface="Georgia"/>
            </a:endParaRPr>
          </a:p>
          <a:p>
            <a:pPr>
              <a:spcBef>
                <a:spcPts val="755"/>
              </a:spcBef>
            </a:pPr>
            <a:endParaRPr sz="1600">
              <a:latin typeface="Georgia"/>
              <a:cs typeface="Georgia"/>
            </a:endParaRPr>
          </a:p>
          <a:p>
            <a:pPr marL="324477" indent="-273678">
              <a:buSzPct val="85416"/>
              <a:buFont typeface="Wingdings"/>
              <a:buChar char=""/>
              <a:tabLst>
                <a:tab pos="324477" algn="l"/>
              </a:tabLst>
            </a:pPr>
            <a:r>
              <a:rPr dirty="0">
                <a:latin typeface="Cambria"/>
                <a:cs typeface="Cambria"/>
              </a:rPr>
              <a:t>It</a:t>
            </a:r>
            <a:r>
              <a:rPr spc="-7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cannot</a:t>
            </a:r>
            <a:r>
              <a:rPr spc="-5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be</a:t>
            </a:r>
            <a:r>
              <a:rPr spc="-7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used</a:t>
            </a:r>
            <a:r>
              <a:rPr spc="-5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for</a:t>
            </a:r>
            <a:r>
              <a:rPr spc="-91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computations.</a:t>
            </a:r>
            <a:endParaRPr>
              <a:latin typeface="Cambria"/>
              <a:cs typeface="Cambria"/>
            </a:endParaRPr>
          </a:p>
          <a:p>
            <a:pPr marL="324477" indent="-273678">
              <a:spcBef>
                <a:spcPts val="1395"/>
              </a:spcBef>
              <a:buSzPct val="85416"/>
              <a:buFont typeface="Wingdings"/>
              <a:buChar char=""/>
              <a:tabLst>
                <a:tab pos="324477" algn="l"/>
                <a:tab pos="1615400" algn="l"/>
              </a:tabLst>
            </a:pPr>
            <a:r>
              <a:rPr dirty="0">
                <a:latin typeface="Cambria"/>
                <a:cs typeface="Cambria"/>
              </a:rPr>
              <a:t>It</a:t>
            </a:r>
            <a:r>
              <a:rPr spc="-25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cannot</a:t>
            </a:r>
            <a:r>
              <a:rPr dirty="0">
                <a:latin typeface="Cambria"/>
                <a:cs typeface="Cambria"/>
              </a:rPr>
              <a:t>	modify</a:t>
            </a:r>
            <a:r>
              <a:rPr spc="-7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its</a:t>
            </a:r>
            <a:r>
              <a:rPr spc="-115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input.</a:t>
            </a:r>
            <a:endParaRPr>
              <a:latin typeface="Cambria"/>
              <a:cs typeface="Cambria"/>
            </a:endParaRPr>
          </a:p>
          <a:p>
            <a:pPr marL="324477" indent="-273678">
              <a:spcBef>
                <a:spcPts val="1405"/>
              </a:spcBef>
              <a:buSzPct val="85416"/>
              <a:buFont typeface="Wingdings"/>
              <a:buChar char=""/>
              <a:tabLst>
                <a:tab pos="324477" algn="l"/>
              </a:tabLst>
            </a:pPr>
            <a:r>
              <a:rPr dirty="0">
                <a:latin typeface="Cambria"/>
                <a:cs typeface="Cambria"/>
              </a:rPr>
              <a:t>It</a:t>
            </a:r>
            <a:r>
              <a:rPr spc="-7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cannot</a:t>
            </a:r>
            <a:r>
              <a:rPr spc="-7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be</a:t>
            </a:r>
            <a:r>
              <a:rPr spc="-7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used</a:t>
            </a:r>
            <a:r>
              <a:rPr spc="-7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for</a:t>
            </a:r>
            <a:r>
              <a:rPr spc="-95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context</a:t>
            </a:r>
            <a:r>
              <a:rPr spc="-7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free</a:t>
            </a:r>
            <a:r>
              <a:rPr spc="-75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language.</a:t>
            </a:r>
            <a:endParaRPr>
              <a:latin typeface="Cambria"/>
              <a:cs typeface="Cambria"/>
            </a:endParaRPr>
          </a:p>
          <a:p>
            <a:pPr marL="324477" indent="-273678">
              <a:spcBef>
                <a:spcPts val="1405"/>
              </a:spcBef>
              <a:buSzPct val="85416"/>
              <a:buFont typeface="Wingdings"/>
              <a:buChar char=""/>
              <a:tabLst>
                <a:tab pos="324477" algn="l"/>
              </a:tabLst>
            </a:pPr>
            <a:r>
              <a:rPr dirty="0">
                <a:latin typeface="Cambria"/>
                <a:cs typeface="Cambria"/>
              </a:rPr>
              <a:t>It</a:t>
            </a:r>
            <a:r>
              <a:rPr spc="-7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cannot</a:t>
            </a:r>
            <a:r>
              <a:rPr spc="-5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be</a:t>
            </a:r>
            <a:r>
              <a:rPr spc="-7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used</a:t>
            </a:r>
            <a:r>
              <a:rPr spc="-4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for</a:t>
            </a:r>
            <a:r>
              <a:rPr spc="-91" dirty="0">
                <a:latin typeface="Cambria"/>
                <a:cs typeface="Cambria"/>
              </a:rPr>
              <a:t> </a:t>
            </a:r>
            <a:r>
              <a:rPr spc="-31" dirty="0">
                <a:latin typeface="Cambria"/>
                <a:cs typeface="Cambria"/>
              </a:rPr>
              <a:t>recursive</a:t>
            </a:r>
            <a:r>
              <a:rPr spc="-80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languages</a:t>
            </a:r>
            <a:endParaRPr>
              <a:latin typeface="Cambria"/>
              <a:cs typeface="Cambria"/>
            </a:endParaRPr>
          </a:p>
          <a:p>
            <a:pPr marL="324477" indent="-273678">
              <a:spcBef>
                <a:spcPts val="900"/>
              </a:spcBef>
              <a:buSzPct val="85416"/>
              <a:buFont typeface="Wingdings"/>
              <a:buChar char=""/>
              <a:tabLst>
                <a:tab pos="324477" algn="l"/>
                <a:tab pos="7119442" algn="l"/>
              </a:tabLst>
            </a:pPr>
            <a:r>
              <a:rPr dirty="0">
                <a:latin typeface="Cambria"/>
                <a:cs typeface="Cambria"/>
              </a:rPr>
              <a:t>It</a:t>
            </a:r>
            <a:r>
              <a:rPr spc="2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has</a:t>
            </a:r>
            <a:r>
              <a:rPr spc="3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a</a:t>
            </a:r>
            <a:r>
              <a:rPr spc="3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finite</a:t>
            </a:r>
            <a:r>
              <a:rPr spc="-3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number</a:t>
            </a:r>
            <a:r>
              <a:rPr spc="1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of</a:t>
            </a:r>
            <a:r>
              <a:rPr spc="1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states</a:t>
            </a:r>
            <a:r>
              <a:rPr spc="2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and</a:t>
            </a:r>
            <a:r>
              <a:rPr spc="2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hence</a:t>
            </a:r>
            <a:r>
              <a:rPr spc="3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It</a:t>
            </a:r>
            <a:r>
              <a:rPr spc="35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cannot</a:t>
            </a:r>
            <a:r>
              <a:rPr dirty="0">
                <a:latin typeface="Cambria"/>
                <a:cs typeface="Cambria"/>
              </a:rPr>
              <a:t>	</a:t>
            </a:r>
            <a:r>
              <a:rPr spc="-11" dirty="0">
                <a:latin typeface="Cambria"/>
                <a:cs typeface="Cambria"/>
              </a:rPr>
              <a:t>recognize</a:t>
            </a:r>
            <a:endParaRPr>
              <a:latin typeface="Cambria"/>
              <a:cs typeface="Cambria"/>
            </a:endParaRPr>
          </a:p>
          <a:p>
            <a:pPr marL="325112">
              <a:spcBef>
                <a:spcPts val="1440"/>
              </a:spcBef>
            </a:pPr>
            <a:r>
              <a:rPr dirty="0">
                <a:latin typeface="Cambria"/>
                <a:cs typeface="Cambria"/>
              </a:rPr>
              <a:t>string</a:t>
            </a:r>
            <a:r>
              <a:rPr spc="-8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of</a:t>
            </a:r>
            <a:r>
              <a:rPr spc="-6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the</a:t>
            </a:r>
            <a:r>
              <a:rPr spc="-4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form</a:t>
            </a:r>
            <a:r>
              <a:rPr spc="-75" dirty="0">
                <a:latin typeface="Cambria"/>
                <a:cs typeface="Cambria"/>
              </a:rPr>
              <a:t> </a:t>
            </a:r>
            <a:r>
              <a:rPr spc="-20" dirty="0">
                <a:latin typeface="Cambria"/>
                <a:cs typeface="Cambria"/>
              </a:rPr>
              <a:t>a</a:t>
            </a:r>
            <a:r>
              <a:rPr spc="-31" baseline="20833" dirty="0">
                <a:latin typeface="Cambria"/>
                <a:cs typeface="Cambria"/>
              </a:rPr>
              <a:t>n</a:t>
            </a:r>
            <a:r>
              <a:rPr spc="-20" dirty="0">
                <a:latin typeface="Cambria"/>
                <a:cs typeface="Cambria"/>
              </a:rPr>
              <a:t>b</a:t>
            </a:r>
            <a:r>
              <a:rPr spc="-31" baseline="20833" dirty="0">
                <a:latin typeface="Cambria"/>
                <a:cs typeface="Cambria"/>
              </a:rPr>
              <a:t>n</a:t>
            </a:r>
            <a:endParaRPr baseline="20833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76400" y="6697669"/>
            <a:ext cx="8839200" cy="8255"/>
          </a:xfrm>
          <a:custGeom>
            <a:avLst/>
            <a:gdLst/>
            <a:ahLst/>
            <a:cxnLst/>
            <a:rect l="l" t="t" r="r" b="b"/>
            <a:pathLst>
              <a:path w="8839200" h="8254">
                <a:moveTo>
                  <a:pt x="0" y="7937"/>
                </a:moveTo>
                <a:lnTo>
                  <a:pt x="8839200" y="7937"/>
                </a:lnTo>
                <a:lnTo>
                  <a:pt x="8839200" y="0"/>
                </a:lnTo>
                <a:lnTo>
                  <a:pt x="0" y="0"/>
                </a:lnTo>
                <a:lnTo>
                  <a:pt x="0" y="7937"/>
                </a:lnTo>
                <a:close/>
              </a:path>
            </a:pathLst>
          </a:custGeom>
          <a:solidFill>
            <a:srgbClr val="C5D1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76400" y="1393957"/>
            <a:ext cx="8839200" cy="4994911"/>
          </a:xfrm>
          <a:custGeom>
            <a:avLst/>
            <a:gdLst/>
            <a:ahLst/>
            <a:cxnLst/>
            <a:rect l="l" t="t" r="r" b="b"/>
            <a:pathLst>
              <a:path w="8839200" h="4994910">
                <a:moveTo>
                  <a:pt x="0" y="4994656"/>
                </a:moveTo>
                <a:lnTo>
                  <a:pt x="8839200" y="4994656"/>
                </a:lnTo>
                <a:lnTo>
                  <a:pt x="8839200" y="0"/>
                </a:lnTo>
                <a:lnTo>
                  <a:pt x="0" y="0"/>
                </a:lnTo>
                <a:lnTo>
                  <a:pt x="0" y="4994656"/>
                </a:lnTo>
                <a:close/>
              </a:path>
            </a:pathLst>
          </a:custGeom>
          <a:solidFill>
            <a:srgbClr val="C5D1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4000" y="6705599"/>
            <a:ext cx="9144000" cy="152400"/>
          </a:xfrm>
          <a:custGeom>
            <a:avLst/>
            <a:gdLst/>
            <a:ahLst/>
            <a:cxnLst/>
            <a:rect l="l" t="t" r="r" b="b"/>
            <a:pathLst>
              <a:path w="9144000" h="152400">
                <a:moveTo>
                  <a:pt x="9144000" y="0"/>
                </a:moveTo>
                <a:lnTo>
                  <a:pt x="0" y="0"/>
                </a:lnTo>
                <a:lnTo>
                  <a:pt x="0" y="152400"/>
                </a:lnTo>
                <a:lnTo>
                  <a:pt x="9144000" y="1524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1524000" y="0"/>
            <a:ext cx="9144000" cy="6858000"/>
            <a:chOff x="0" y="0"/>
            <a:chExt cx="9144000" cy="6858000"/>
          </a:xfrm>
        </p:grpSpPr>
        <p:sp>
          <p:nvSpPr>
            <p:cNvPr id="6" name="object 6"/>
            <p:cNvSpPr/>
            <p:nvPr/>
          </p:nvSpPr>
          <p:spPr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l" t="t" r="r" b="b"/>
              <a:pathLst>
                <a:path w="9144000" h="6858000">
                  <a:moveTo>
                    <a:pt x="9144000" y="0"/>
                  </a:moveTo>
                  <a:lnTo>
                    <a:pt x="8991600" y="0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1393952"/>
                  </a:lnTo>
                  <a:lnTo>
                    <a:pt x="0" y="6858000"/>
                  </a:lnTo>
                  <a:lnTo>
                    <a:pt x="152400" y="6858000"/>
                  </a:lnTo>
                  <a:lnTo>
                    <a:pt x="152400" y="1393952"/>
                  </a:lnTo>
                  <a:lnTo>
                    <a:pt x="8991600" y="1393952"/>
                  </a:lnTo>
                  <a:lnTo>
                    <a:pt x="8991600" y="6858000"/>
                  </a:lnTo>
                  <a:lnTo>
                    <a:pt x="9144000" y="6858000"/>
                  </a:lnTo>
                  <a:lnTo>
                    <a:pt x="9144000" y="139395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9352" y="6388608"/>
              <a:ext cx="8832850" cy="309245"/>
            </a:xfrm>
            <a:custGeom>
              <a:avLst/>
              <a:gdLst/>
              <a:ahLst/>
              <a:cxnLst/>
              <a:rect l="l" t="t" r="r" b="b"/>
              <a:pathLst>
                <a:path w="8832850" h="309245">
                  <a:moveTo>
                    <a:pt x="8832723" y="0"/>
                  </a:moveTo>
                  <a:lnTo>
                    <a:pt x="0" y="0"/>
                  </a:lnTo>
                  <a:lnTo>
                    <a:pt x="0" y="309054"/>
                  </a:lnTo>
                  <a:lnTo>
                    <a:pt x="8832723" y="309054"/>
                  </a:lnTo>
                  <a:lnTo>
                    <a:pt x="8832723" y="0"/>
                  </a:lnTo>
                  <a:close/>
                </a:path>
              </a:pathLst>
            </a:custGeom>
            <a:solidFill>
              <a:srgbClr val="8AAC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2400" y="155447"/>
              <a:ext cx="8832850" cy="6546850"/>
            </a:xfrm>
            <a:custGeom>
              <a:avLst/>
              <a:gdLst/>
              <a:ahLst/>
              <a:cxnLst/>
              <a:rect l="l" t="t" r="r" b="b"/>
              <a:pathLst>
                <a:path w="8832850" h="6546850">
                  <a:moveTo>
                    <a:pt x="0" y="6546723"/>
                  </a:moveTo>
                  <a:lnTo>
                    <a:pt x="8832723" y="6546723"/>
                  </a:lnTo>
                  <a:lnTo>
                    <a:pt x="8832723" y="0"/>
                  </a:lnTo>
                  <a:lnTo>
                    <a:pt x="0" y="0"/>
                  </a:lnTo>
                  <a:lnTo>
                    <a:pt x="0" y="6546723"/>
                  </a:lnTo>
                  <a:close/>
                </a:path>
              </a:pathLst>
            </a:custGeom>
            <a:ln w="9144">
              <a:solidFill>
                <a:srgbClr val="7996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2400" y="1277111"/>
              <a:ext cx="8832850" cy="0"/>
            </a:xfrm>
            <a:custGeom>
              <a:avLst/>
              <a:gdLst/>
              <a:ahLst/>
              <a:cxnLst/>
              <a:rect l="l" t="t" r="r" b="b"/>
              <a:pathLst>
                <a:path w="8832850">
                  <a:moveTo>
                    <a:pt x="0" y="0"/>
                  </a:moveTo>
                  <a:lnTo>
                    <a:pt x="8832723" y="0"/>
                  </a:lnTo>
                </a:path>
              </a:pathLst>
            </a:custGeom>
            <a:ln w="9144">
              <a:solidFill>
                <a:srgbClr val="79969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67200" y="955547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255397" y="3937"/>
                  </a:lnTo>
                  <a:lnTo>
                    <a:pt x="208407" y="15493"/>
                  </a:lnTo>
                  <a:lnTo>
                    <a:pt x="164719" y="34036"/>
                  </a:lnTo>
                  <a:lnTo>
                    <a:pt x="124840" y="58800"/>
                  </a:lnTo>
                  <a:lnTo>
                    <a:pt x="89280" y="89280"/>
                  </a:lnTo>
                  <a:lnTo>
                    <a:pt x="58800" y="124713"/>
                  </a:lnTo>
                  <a:lnTo>
                    <a:pt x="34036" y="164718"/>
                  </a:lnTo>
                  <a:lnTo>
                    <a:pt x="15494" y="208406"/>
                  </a:lnTo>
                  <a:lnTo>
                    <a:pt x="3937" y="255397"/>
                  </a:lnTo>
                  <a:lnTo>
                    <a:pt x="0" y="304800"/>
                  </a:lnTo>
                  <a:lnTo>
                    <a:pt x="3937" y="354202"/>
                  </a:lnTo>
                  <a:lnTo>
                    <a:pt x="15494" y="401065"/>
                  </a:lnTo>
                  <a:lnTo>
                    <a:pt x="34036" y="444880"/>
                  </a:lnTo>
                  <a:lnTo>
                    <a:pt x="58800" y="484759"/>
                  </a:lnTo>
                  <a:lnTo>
                    <a:pt x="89280" y="520318"/>
                  </a:lnTo>
                  <a:lnTo>
                    <a:pt x="124840" y="550799"/>
                  </a:lnTo>
                  <a:lnTo>
                    <a:pt x="164719" y="575563"/>
                  </a:lnTo>
                  <a:lnTo>
                    <a:pt x="208534" y="594105"/>
                  </a:lnTo>
                  <a:lnTo>
                    <a:pt x="255397" y="605663"/>
                  </a:lnTo>
                  <a:lnTo>
                    <a:pt x="304800" y="609600"/>
                  </a:lnTo>
                  <a:lnTo>
                    <a:pt x="354202" y="605663"/>
                  </a:lnTo>
                  <a:lnTo>
                    <a:pt x="401065" y="594105"/>
                  </a:lnTo>
                  <a:lnTo>
                    <a:pt x="444880" y="575563"/>
                  </a:lnTo>
                  <a:lnTo>
                    <a:pt x="484759" y="550799"/>
                  </a:lnTo>
                  <a:lnTo>
                    <a:pt x="520319" y="520318"/>
                  </a:lnTo>
                  <a:lnTo>
                    <a:pt x="550799" y="484759"/>
                  </a:lnTo>
                  <a:lnTo>
                    <a:pt x="575563" y="444880"/>
                  </a:lnTo>
                  <a:lnTo>
                    <a:pt x="594105" y="401065"/>
                  </a:lnTo>
                  <a:lnTo>
                    <a:pt x="605536" y="354202"/>
                  </a:lnTo>
                  <a:lnTo>
                    <a:pt x="609600" y="304800"/>
                  </a:lnTo>
                  <a:lnTo>
                    <a:pt x="605536" y="255397"/>
                  </a:lnTo>
                  <a:lnTo>
                    <a:pt x="593978" y="208406"/>
                  </a:lnTo>
                  <a:lnTo>
                    <a:pt x="575563" y="164718"/>
                  </a:lnTo>
                  <a:lnTo>
                    <a:pt x="550799" y="124713"/>
                  </a:lnTo>
                  <a:lnTo>
                    <a:pt x="520319" y="89280"/>
                  </a:lnTo>
                  <a:lnTo>
                    <a:pt x="484759" y="58800"/>
                  </a:lnTo>
                  <a:lnTo>
                    <a:pt x="444880" y="34036"/>
                  </a:lnTo>
                  <a:lnTo>
                    <a:pt x="401065" y="15493"/>
                  </a:lnTo>
                  <a:lnTo>
                    <a:pt x="354202" y="3937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335780" y="1025651"/>
              <a:ext cx="472440" cy="471170"/>
            </a:xfrm>
            <a:custGeom>
              <a:avLst/>
              <a:gdLst/>
              <a:ahLst/>
              <a:cxnLst/>
              <a:rect l="l" t="t" r="r" b="b"/>
              <a:pathLst>
                <a:path w="472439" h="471169">
                  <a:moveTo>
                    <a:pt x="438023" y="234823"/>
                  </a:moveTo>
                  <a:lnTo>
                    <a:pt x="437261" y="215773"/>
                  </a:lnTo>
                  <a:lnTo>
                    <a:pt x="429260" y="176403"/>
                  </a:lnTo>
                  <a:lnTo>
                    <a:pt x="421132" y="156768"/>
                  </a:lnTo>
                  <a:lnTo>
                    <a:pt x="421132" y="237363"/>
                  </a:lnTo>
                  <a:lnTo>
                    <a:pt x="420116" y="256413"/>
                  </a:lnTo>
                  <a:lnTo>
                    <a:pt x="406146" y="309753"/>
                  </a:lnTo>
                  <a:lnTo>
                    <a:pt x="378206" y="354203"/>
                  </a:lnTo>
                  <a:lnTo>
                    <a:pt x="338709" y="389636"/>
                  </a:lnTo>
                  <a:lnTo>
                    <a:pt x="272161" y="417576"/>
                  </a:lnTo>
                  <a:lnTo>
                    <a:pt x="234696" y="421386"/>
                  </a:lnTo>
                  <a:lnTo>
                    <a:pt x="215646" y="420116"/>
                  </a:lnTo>
                  <a:lnTo>
                    <a:pt x="162941" y="406146"/>
                  </a:lnTo>
                  <a:lnTo>
                    <a:pt x="117348" y="378206"/>
                  </a:lnTo>
                  <a:lnTo>
                    <a:pt x="81788" y="337693"/>
                  </a:lnTo>
                  <a:lnTo>
                    <a:pt x="58801" y="289433"/>
                  </a:lnTo>
                  <a:lnTo>
                    <a:pt x="50927" y="234823"/>
                  </a:lnTo>
                  <a:lnTo>
                    <a:pt x="51943" y="215773"/>
                  </a:lnTo>
                  <a:lnTo>
                    <a:pt x="65913" y="162433"/>
                  </a:lnTo>
                  <a:lnTo>
                    <a:pt x="93853" y="117983"/>
                  </a:lnTo>
                  <a:lnTo>
                    <a:pt x="133477" y="82550"/>
                  </a:lnTo>
                  <a:lnTo>
                    <a:pt x="182118" y="59690"/>
                  </a:lnTo>
                  <a:lnTo>
                    <a:pt x="237363" y="50800"/>
                  </a:lnTo>
                  <a:lnTo>
                    <a:pt x="256413" y="52070"/>
                  </a:lnTo>
                  <a:lnTo>
                    <a:pt x="340614" y="83820"/>
                  </a:lnTo>
                  <a:lnTo>
                    <a:pt x="379730" y="119253"/>
                  </a:lnTo>
                  <a:lnTo>
                    <a:pt x="407162" y="164973"/>
                  </a:lnTo>
                  <a:lnTo>
                    <a:pt x="420370" y="218313"/>
                  </a:lnTo>
                  <a:lnTo>
                    <a:pt x="421132" y="237363"/>
                  </a:lnTo>
                  <a:lnTo>
                    <a:pt x="421132" y="156768"/>
                  </a:lnTo>
                  <a:lnTo>
                    <a:pt x="392303" y="107950"/>
                  </a:lnTo>
                  <a:lnTo>
                    <a:pt x="364998" y="81280"/>
                  </a:lnTo>
                  <a:lnTo>
                    <a:pt x="332867" y="58420"/>
                  </a:lnTo>
                  <a:lnTo>
                    <a:pt x="296545" y="43180"/>
                  </a:lnTo>
                  <a:lnTo>
                    <a:pt x="257175" y="35560"/>
                  </a:lnTo>
                  <a:lnTo>
                    <a:pt x="236347" y="34290"/>
                  </a:lnTo>
                  <a:lnTo>
                    <a:pt x="195707" y="38100"/>
                  </a:lnTo>
                  <a:lnTo>
                    <a:pt x="157861" y="49530"/>
                  </a:lnTo>
                  <a:lnTo>
                    <a:pt x="123317" y="68580"/>
                  </a:lnTo>
                  <a:lnTo>
                    <a:pt x="93345" y="92710"/>
                  </a:lnTo>
                  <a:lnTo>
                    <a:pt x="68707" y="123063"/>
                  </a:lnTo>
                  <a:lnTo>
                    <a:pt x="50038" y="157353"/>
                  </a:lnTo>
                  <a:lnTo>
                    <a:pt x="38100" y="195453"/>
                  </a:lnTo>
                  <a:lnTo>
                    <a:pt x="34036" y="234823"/>
                  </a:lnTo>
                  <a:lnTo>
                    <a:pt x="34798" y="256413"/>
                  </a:lnTo>
                  <a:lnTo>
                    <a:pt x="42799" y="295783"/>
                  </a:lnTo>
                  <a:lnTo>
                    <a:pt x="58166" y="331343"/>
                  </a:lnTo>
                  <a:lnTo>
                    <a:pt x="79756" y="364236"/>
                  </a:lnTo>
                  <a:lnTo>
                    <a:pt x="107188" y="390906"/>
                  </a:lnTo>
                  <a:lnTo>
                    <a:pt x="139319" y="413766"/>
                  </a:lnTo>
                  <a:lnTo>
                    <a:pt x="175641" y="429006"/>
                  </a:lnTo>
                  <a:lnTo>
                    <a:pt x="214884" y="436626"/>
                  </a:lnTo>
                  <a:lnTo>
                    <a:pt x="235585" y="437896"/>
                  </a:lnTo>
                  <a:lnTo>
                    <a:pt x="256286" y="436626"/>
                  </a:lnTo>
                  <a:lnTo>
                    <a:pt x="295783" y="429006"/>
                  </a:lnTo>
                  <a:lnTo>
                    <a:pt x="364363" y="392176"/>
                  </a:lnTo>
                  <a:lnTo>
                    <a:pt x="391795" y="364236"/>
                  </a:lnTo>
                  <a:lnTo>
                    <a:pt x="413512" y="332613"/>
                  </a:lnTo>
                  <a:lnTo>
                    <a:pt x="429006" y="297053"/>
                  </a:lnTo>
                  <a:lnTo>
                    <a:pt x="437134" y="257683"/>
                  </a:lnTo>
                  <a:lnTo>
                    <a:pt x="438023" y="234823"/>
                  </a:lnTo>
                  <a:close/>
                </a:path>
                <a:path w="472439" h="471169">
                  <a:moveTo>
                    <a:pt x="472059" y="234823"/>
                  </a:moveTo>
                  <a:lnTo>
                    <a:pt x="470662" y="210693"/>
                  </a:lnTo>
                  <a:lnTo>
                    <a:pt x="461137" y="164973"/>
                  </a:lnTo>
                  <a:lnTo>
                    <a:pt x="455041" y="150914"/>
                  </a:lnTo>
                  <a:lnTo>
                    <a:pt x="455041" y="234823"/>
                  </a:lnTo>
                  <a:lnTo>
                    <a:pt x="455041" y="237363"/>
                  </a:lnTo>
                  <a:lnTo>
                    <a:pt x="450723" y="279273"/>
                  </a:lnTo>
                  <a:lnTo>
                    <a:pt x="438150" y="321183"/>
                  </a:lnTo>
                  <a:lnTo>
                    <a:pt x="417830" y="357886"/>
                  </a:lnTo>
                  <a:lnTo>
                    <a:pt x="391287" y="390906"/>
                  </a:lnTo>
                  <a:lnTo>
                    <a:pt x="358902" y="417576"/>
                  </a:lnTo>
                  <a:lnTo>
                    <a:pt x="321691" y="437896"/>
                  </a:lnTo>
                  <a:lnTo>
                    <a:pt x="280543" y="450596"/>
                  </a:lnTo>
                  <a:lnTo>
                    <a:pt x="236347" y="454406"/>
                  </a:lnTo>
                  <a:lnTo>
                    <a:pt x="213995" y="453136"/>
                  </a:lnTo>
                  <a:lnTo>
                    <a:pt x="171323" y="445516"/>
                  </a:lnTo>
                  <a:lnTo>
                    <a:pt x="131953" y="429006"/>
                  </a:lnTo>
                  <a:lnTo>
                    <a:pt x="97028" y="404876"/>
                  </a:lnTo>
                  <a:lnTo>
                    <a:pt x="67310" y="375666"/>
                  </a:lnTo>
                  <a:lnTo>
                    <a:pt x="43561" y="340233"/>
                  </a:lnTo>
                  <a:lnTo>
                    <a:pt x="26924" y="302133"/>
                  </a:lnTo>
                  <a:lnTo>
                    <a:pt x="18034" y="258953"/>
                  </a:lnTo>
                  <a:lnTo>
                    <a:pt x="17018" y="234823"/>
                  </a:lnTo>
                  <a:lnTo>
                    <a:pt x="21336" y="192913"/>
                  </a:lnTo>
                  <a:lnTo>
                    <a:pt x="34036" y="151003"/>
                  </a:lnTo>
                  <a:lnTo>
                    <a:pt x="54229" y="114300"/>
                  </a:lnTo>
                  <a:lnTo>
                    <a:pt x="80899" y="81280"/>
                  </a:lnTo>
                  <a:lnTo>
                    <a:pt x="113284" y="54610"/>
                  </a:lnTo>
                  <a:lnTo>
                    <a:pt x="150495" y="34290"/>
                  </a:lnTo>
                  <a:lnTo>
                    <a:pt x="191516" y="21590"/>
                  </a:lnTo>
                  <a:lnTo>
                    <a:pt x="235585" y="17780"/>
                  </a:lnTo>
                  <a:lnTo>
                    <a:pt x="258064" y="19050"/>
                  </a:lnTo>
                  <a:lnTo>
                    <a:pt x="320929" y="34290"/>
                  </a:lnTo>
                  <a:lnTo>
                    <a:pt x="358267" y="54610"/>
                  </a:lnTo>
                  <a:lnTo>
                    <a:pt x="390652" y="81280"/>
                  </a:lnTo>
                  <a:lnTo>
                    <a:pt x="417449" y="113030"/>
                  </a:lnTo>
                  <a:lnTo>
                    <a:pt x="437769" y="151003"/>
                  </a:lnTo>
                  <a:lnTo>
                    <a:pt x="450596" y="191643"/>
                  </a:lnTo>
                  <a:lnTo>
                    <a:pt x="455041" y="234823"/>
                  </a:lnTo>
                  <a:lnTo>
                    <a:pt x="455041" y="150914"/>
                  </a:lnTo>
                  <a:lnTo>
                    <a:pt x="417322" y="85090"/>
                  </a:lnTo>
                  <a:lnTo>
                    <a:pt x="385191" y="53340"/>
                  </a:lnTo>
                  <a:lnTo>
                    <a:pt x="347599" y="27940"/>
                  </a:lnTo>
                  <a:lnTo>
                    <a:pt x="304927" y="10160"/>
                  </a:lnTo>
                  <a:lnTo>
                    <a:pt x="258826" y="1270"/>
                  </a:lnTo>
                  <a:lnTo>
                    <a:pt x="234696" y="0"/>
                  </a:lnTo>
                  <a:lnTo>
                    <a:pt x="187325" y="5080"/>
                  </a:lnTo>
                  <a:lnTo>
                    <a:pt x="143129" y="19050"/>
                  </a:lnTo>
                  <a:lnTo>
                    <a:pt x="103124" y="41910"/>
                  </a:lnTo>
                  <a:lnTo>
                    <a:pt x="68453" y="69850"/>
                  </a:lnTo>
                  <a:lnTo>
                    <a:pt x="39624" y="105410"/>
                  </a:lnTo>
                  <a:lnTo>
                    <a:pt x="18161" y="145923"/>
                  </a:lnTo>
                  <a:lnTo>
                    <a:pt x="4572" y="190373"/>
                  </a:lnTo>
                  <a:lnTo>
                    <a:pt x="0" y="237363"/>
                  </a:lnTo>
                  <a:lnTo>
                    <a:pt x="1397" y="261493"/>
                  </a:lnTo>
                  <a:lnTo>
                    <a:pt x="11049" y="307213"/>
                  </a:lnTo>
                  <a:lnTo>
                    <a:pt x="29083" y="349123"/>
                  </a:lnTo>
                  <a:lnTo>
                    <a:pt x="54737" y="387096"/>
                  </a:lnTo>
                  <a:lnTo>
                    <a:pt x="86868" y="418846"/>
                  </a:lnTo>
                  <a:lnTo>
                    <a:pt x="124587" y="444246"/>
                  </a:lnTo>
                  <a:lnTo>
                    <a:pt x="167132" y="462026"/>
                  </a:lnTo>
                  <a:lnTo>
                    <a:pt x="213233" y="470916"/>
                  </a:lnTo>
                  <a:lnTo>
                    <a:pt x="261493" y="470916"/>
                  </a:lnTo>
                  <a:lnTo>
                    <a:pt x="307467" y="460756"/>
                  </a:lnTo>
                  <a:lnTo>
                    <a:pt x="369062" y="430276"/>
                  </a:lnTo>
                  <a:lnTo>
                    <a:pt x="403860" y="401066"/>
                  </a:lnTo>
                  <a:lnTo>
                    <a:pt x="432435" y="366776"/>
                  </a:lnTo>
                  <a:lnTo>
                    <a:pt x="454025" y="326263"/>
                  </a:lnTo>
                  <a:lnTo>
                    <a:pt x="467487" y="281813"/>
                  </a:lnTo>
                  <a:lnTo>
                    <a:pt x="472059" y="234823"/>
                  </a:lnTo>
                  <a:close/>
                </a:path>
              </a:pathLst>
            </a:custGeom>
            <a:solidFill>
              <a:srgbClr val="799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3466342" y="353009"/>
            <a:ext cx="523684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spc="-11" dirty="0"/>
              <a:t>Types</a:t>
            </a:r>
            <a:r>
              <a:rPr sz="3600" spc="-131" dirty="0"/>
              <a:t> </a:t>
            </a:r>
            <a:r>
              <a:rPr sz="3600" dirty="0"/>
              <a:t>of</a:t>
            </a:r>
            <a:r>
              <a:rPr sz="3600" spc="-111" dirty="0"/>
              <a:t> </a:t>
            </a:r>
            <a:r>
              <a:rPr sz="3600" dirty="0"/>
              <a:t>Finite</a:t>
            </a:r>
            <a:r>
              <a:rPr sz="3600" spc="-100" dirty="0"/>
              <a:t> </a:t>
            </a:r>
            <a:r>
              <a:rPr sz="3600" spc="-11" dirty="0"/>
              <a:t>Automata</a:t>
            </a:r>
            <a:endParaRPr sz="3600"/>
          </a:p>
        </p:txBody>
      </p:sp>
      <p:sp>
        <p:nvSpPr>
          <p:cNvPr id="13" name="object 13"/>
          <p:cNvSpPr txBox="1"/>
          <p:nvPr/>
        </p:nvSpPr>
        <p:spPr>
          <a:xfrm>
            <a:off x="5998209" y="1101602"/>
            <a:ext cx="25400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25" dirty="0">
                <a:solidFill>
                  <a:srgbClr val="799699"/>
                </a:solidFill>
                <a:latin typeface="Georgia"/>
                <a:cs typeface="Georgia"/>
              </a:rPr>
              <a:t>44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04191" y="1495175"/>
            <a:ext cx="5121275" cy="924613"/>
          </a:xfrm>
          <a:prstGeom prst="rect">
            <a:avLst/>
          </a:prstGeom>
        </p:spPr>
        <p:txBody>
          <a:bodyPr vert="horz" wrap="square" lIns="0" tIns="189231" rIns="0" bIns="0" rtlCol="0">
            <a:spAutoFit/>
          </a:bodyPr>
          <a:lstStyle/>
          <a:p>
            <a:pPr marL="286378" indent="-273678">
              <a:spcBef>
                <a:spcPts val="1491"/>
              </a:spcBef>
              <a:buSzPct val="85416"/>
              <a:buFont typeface="Wingdings"/>
              <a:buChar char=""/>
              <a:tabLst>
                <a:tab pos="286378" algn="l"/>
              </a:tabLst>
            </a:pPr>
            <a:r>
              <a:rPr b="1" spc="-11" dirty="0">
                <a:latin typeface="Cambria"/>
                <a:cs typeface="Cambria"/>
              </a:rPr>
              <a:t>Deterministic</a:t>
            </a:r>
            <a:r>
              <a:rPr b="1" spc="-125" dirty="0">
                <a:latin typeface="Cambria"/>
                <a:cs typeface="Cambria"/>
              </a:rPr>
              <a:t> </a:t>
            </a:r>
            <a:r>
              <a:rPr b="1" spc="-11" dirty="0">
                <a:latin typeface="Cambria"/>
                <a:cs typeface="Cambria"/>
              </a:rPr>
              <a:t>Finite</a:t>
            </a:r>
            <a:r>
              <a:rPr b="1" spc="-71" dirty="0">
                <a:latin typeface="Cambria"/>
                <a:cs typeface="Cambria"/>
              </a:rPr>
              <a:t> </a:t>
            </a:r>
            <a:r>
              <a:rPr b="1" spc="-11" dirty="0">
                <a:latin typeface="Cambria"/>
                <a:cs typeface="Cambria"/>
              </a:rPr>
              <a:t>Automata</a:t>
            </a:r>
            <a:endParaRPr>
              <a:latin typeface="Cambria"/>
              <a:cs typeface="Cambria"/>
            </a:endParaRPr>
          </a:p>
          <a:p>
            <a:pPr marL="286378" indent="-273678">
              <a:spcBef>
                <a:spcPts val="1395"/>
              </a:spcBef>
              <a:buSzPct val="85416"/>
              <a:buFont typeface="Wingdings"/>
              <a:buChar char=""/>
              <a:tabLst>
                <a:tab pos="286378" algn="l"/>
              </a:tabLst>
            </a:pPr>
            <a:r>
              <a:rPr b="1" dirty="0">
                <a:latin typeface="Cambria"/>
                <a:cs typeface="Cambria"/>
              </a:rPr>
              <a:t>Non</a:t>
            </a:r>
            <a:r>
              <a:rPr b="1" spc="-60" dirty="0">
                <a:latin typeface="Cambria"/>
                <a:cs typeface="Cambria"/>
              </a:rPr>
              <a:t> </a:t>
            </a:r>
            <a:r>
              <a:rPr b="1" spc="-11" dirty="0">
                <a:latin typeface="Cambria"/>
                <a:cs typeface="Cambria"/>
              </a:rPr>
              <a:t>Deterministic</a:t>
            </a:r>
            <a:r>
              <a:rPr b="1" spc="-80" dirty="0">
                <a:latin typeface="Cambria"/>
                <a:cs typeface="Cambria"/>
              </a:rPr>
              <a:t> </a:t>
            </a:r>
            <a:r>
              <a:rPr b="1" spc="-20" dirty="0">
                <a:latin typeface="Cambria"/>
                <a:cs typeface="Cambria"/>
              </a:rPr>
              <a:t>Finite</a:t>
            </a:r>
            <a:r>
              <a:rPr b="1" spc="-51" dirty="0">
                <a:latin typeface="Cambria"/>
                <a:cs typeface="Cambria"/>
              </a:rPr>
              <a:t> </a:t>
            </a:r>
            <a:r>
              <a:rPr b="1" spc="-11" dirty="0">
                <a:latin typeface="Cambria"/>
                <a:cs typeface="Cambria"/>
              </a:rPr>
              <a:t>Automata</a:t>
            </a:r>
            <a:endParaRPr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76400" y="6697669"/>
            <a:ext cx="8839200" cy="8255"/>
          </a:xfrm>
          <a:custGeom>
            <a:avLst/>
            <a:gdLst/>
            <a:ahLst/>
            <a:cxnLst/>
            <a:rect l="l" t="t" r="r" b="b"/>
            <a:pathLst>
              <a:path w="8839200" h="8254">
                <a:moveTo>
                  <a:pt x="0" y="7937"/>
                </a:moveTo>
                <a:lnTo>
                  <a:pt x="8839200" y="7937"/>
                </a:lnTo>
                <a:lnTo>
                  <a:pt x="8839200" y="0"/>
                </a:lnTo>
                <a:lnTo>
                  <a:pt x="0" y="0"/>
                </a:lnTo>
                <a:lnTo>
                  <a:pt x="0" y="7937"/>
                </a:lnTo>
                <a:close/>
              </a:path>
            </a:pathLst>
          </a:custGeom>
          <a:solidFill>
            <a:srgbClr val="C5D1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76400" y="1393957"/>
            <a:ext cx="8839200" cy="4994911"/>
          </a:xfrm>
          <a:custGeom>
            <a:avLst/>
            <a:gdLst/>
            <a:ahLst/>
            <a:cxnLst/>
            <a:rect l="l" t="t" r="r" b="b"/>
            <a:pathLst>
              <a:path w="8839200" h="4994910">
                <a:moveTo>
                  <a:pt x="0" y="4994656"/>
                </a:moveTo>
                <a:lnTo>
                  <a:pt x="8839200" y="4994656"/>
                </a:lnTo>
                <a:lnTo>
                  <a:pt x="8839200" y="0"/>
                </a:lnTo>
                <a:lnTo>
                  <a:pt x="0" y="0"/>
                </a:lnTo>
                <a:lnTo>
                  <a:pt x="0" y="4994656"/>
                </a:lnTo>
                <a:close/>
              </a:path>
            </a:pathLst>
          </a:custGeom>
          <a:solidFill>
            <a:srgbClr val="C5D1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4000" y="6705599"/>
            <a:ext cx="9144000" cy="152400"/>
          </a:xfrm>
          <a:custGeom>
            <a:avLst/>
            <a:gdLst/>
            <a:ahLst/>
            <a:cxnLst/>
            <a:rect l="l" t="t" r="r" b="b"/>
            <a:pathLst>
              <a:path w="9144000" h="152400">
                <a:moveTo>
                  <a:pt x="9144000" y="0"/>
                </a:moveTo>
                <a:lnTo>
                  <a:pt x="0" y="0"/>
                </a:lnTo>
                <a:lnTo>
                  <a:pt x="0" y="152400"/>
                </a:lnTo>
                <a:lnTo>
                  <a:pt x="9144000" y="1524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1524000" y="0"/>
            <a:ext cx="9144000" cy="6858000"/>
            <a:chOff x="0" y="0"/>
            <a:chExt cx="9144000" cy="6858000"/>
          </a:xfrm>
        </p:grpSpPr>
        <p:sp>
          <p:nvSpPr>
            <p:cNvPr id="6" name="object 6"/>
            <p:cNvSpPr/>
            <p:nvPr/>
          </p:nvSpPr>
          <p:spPr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l" t="t" r="r" b="b"/>
              <a:pathLst>
                <a:path w="9144000" h="6858000">
                  <a:moveTo>
                    <a:pt x="9144000" y="0"/>
                  </a:moveTo>
                  <a:lnTo>
                    <a:pt x="8991600" y="0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1393952"/>
                  </a:lnTo>
                  <a:lnTo>
                    <a:pt x="0" y="6858000"/>
                  </a:lnTo>
                  <a:lnTo>
                    <a:pt x="152400" y="6858000"/>
                  </a:lnTo>
                  <a:lnTo>
                    <a:pt x="152400" y="1393952"/>
                  </a:lnTo>
                  <a:lnTo>
                    <a:pt x="8991600" y="1393952"/>
                  </a:lnTo>
                  <a:lnTo>
                    <a:pt x="8991600" y="6858000"/>
                  </a:lnTo>
                  <a:lnTo>
                    <a:pt x="9144000" y="6858000"/>
                  </a:lnTo>
                  <a:lnTo>
                    <a:pt x="9144000" y="139395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9352" y="6388608"/>
              <a:ext cx="8832850" cy="309245"/>
            </a:xfrm>
            <a:custGeom>
              <a:avLst/>
              <a:gdLst/>
              <a:ahLst/>
              <a:cxnLst/>
              <a:rect l="l" t="t" r="r" b="b"/>
              <a:pathLst>
                <a:path w="8832850" h="309245">
                  <a:moveTo>
                    <a:pt x="8832723" y="0"/>
                  </a:moveTo>
                  <a:lnTo>
                    <a:pt x="0" y="0"/>
                  </a:lnTo>
                  <a:lnTo>
                    <a:pt x="0" y="309054"/>
                  </a:lnTo>
                  <a:lnTo>
                    <a:pt x="8832723" y="309054"/>
                  </a:lnTo>
                  <a:lnTo>
                    <a:pt x="8832723" y="0"/>
                  </a:lnTo>
                  <a:close/>
                </a:path>
              </a:pathLst>
            </a:custGeom>
            <a:solidFill>
              <a:srgbClr val="8AAC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2400" y="155447"/>
              <a:ext cx="8832850" cy="6546850"/>
            </a:xfrm>
            <a:custGeom>
              <a:avLst/>
              <a:gdLst/>
              <a:ahLst/>
              <a:cxnLst/>
              <a:rect l="l" t="t" r="r" b="b"/>
              <a:pathLst>
                <a:path w="8832850" h="6546850">
                  <a:moveTo>
                    <a:pt x="0" y="6546723"/>
                  </a:moveTo>
                  <a:lnTo>
                    <a:pt x="8832723" y="6546723"/>
                  </a:lnTo>
                  <a:lnTo>
                    <a:pt x="8832723" y="0"/>
                  </a:lnTo>
                  <a:lnTo>
                    <a:pt x="0" y="0"/>
                  </a:lnTo>
                  <a:lnTo>
                    <a:pt x="0" y="6546723"/>
                  </a:lnTo>
                  <a:close/>
                </a:path>
              </a:pathLst>
            </a:custGeom>
            <a:ln w="9144">
              <a:solidFill>
                <a:srgbClr val="7996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2400" y="1277111"/>
              <a:ext cx="8832850" cy="0"/>
            </a:xfrm>
            <a:custGeom>
              <a:avLst/>
              <a:gdLst/>
              <a:ahLst/>
              <a:cxnLst/>
              <a:rect l="l" t="t" r="r" b="b"/>
              <a:pathLst>
                <a:path w="8832850">
                  <a:moveTo>
                    <a:pt x="0" y="0"/>
                  </a:moveTo>
                  <a:lnTo>
                    <a:pt x="8832723" y="0"/>
                  </a:lnTo>
                </a:path>
              </a:pathLst>
            </a:custGeom>
            <a:ln w="9144">
              <a:solidFill>
                <a:srgbClr val="79969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67200" y="955547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255397" y="3937"/>
                  </a:lnTo>
                  <a:lnTo>
                    <a:pt x="208407" y="15493"/>
                  </a:lnTo>
                  <a:lnTo>
                    <a:pt x="164719" y="34036"/>
                  </a:lnTo>
                  <a:lnTo>
                    <a:pt x="124840" y="58800"/>
                  </a:lnTo>
                  <a:lnTo>
                    <a:pt x="89280" y="89280"/>
                  </a:lnTo>
                  <a:lnTo>
                    <a:pt x="58800" y="124713"/>
                  </a:lnTo>
                  <a:lnTo>
                    <a:pt x="34036" y="164718"/>
                  </a:lnTo>
                  <a:lnTo>
                    <a:pt x="15494" y="208406"/>
                  </a:lnTo>
                  <a:lnTo>
                    <a:pt x="3937" y="255397"/>
                  </a:lnTo>
                  <a:lnTo>
                    <a:pt x="0" y="304800"/>
                  </a:lnTo>
                  <a:lnTo>
                    <a:pt x="3937" y="354202"/>
                  </a:lnTo>
                  <a:lnTo>
                    <a:pt x="15494" y="401065"/>
                  </a:lnTo>
                  <a:lnTo>
                    <a:pt x="34036" y="444880"/>
                  </a:lnTo>
                  <a:lnTo>
                    <a:pt x="58800" y="484759"/>
                  </a:lnTo>
                  <a:lnTo>
                    <a:pt x="89280" y="520318"/>
                  </a:lnTo>
                  <a:lnTo>
                    <a:pt x="124840" y="550799"/>
                  </a:lnTo>
                  <a:lnTo>
                    <a:pt x="164719" y="575563"/>
                  </a:lnTo>
                  <a:lnTo>
                    <a:pt x="208534" y="594105"/>
                  </a:lnTo>
                  <a:lnTo>
                    <a:pt x="255397" y="605663"/>
                  </a:lnTo>
                  <a:lnTo>
                    <a:pt x="304800" y="609600"/>
                  </a:lnTo>
                  <a:lnTo>
                    <a:pt x="354202" y="605663"/>
                  </a:lnTo>
                  <a:lnTo>
                    <a:pt x="401065" y="594105"/>
                  </a:lnTo>
                  <a:lnTo>
                    <a:pt x="444880" y="575563"/>
                  </a:lnTo>
                  <a:lnTo>
                    <a:pt x="484759" y="550799"/>
                  </a:lnTo>
                  <a:lnTo>
                    <a:pt x="520319" y="520318"/>
                  </a:lnTo>
                  <a:lnTo>
                    <a:pt x="550799" y="484759"/>
                  </a:lnTo>
                  <a:lnTo>
                    <a:pt x="575563" y="444880"/>
                  </a:lnTo>
                  <a:lnTo>
                    <a:pt x="594105" y="401065"/>
                  </a:lnTo>
                  <a:lnTo>
                    <a:pt x="605536" y="354202"/>
                  </a:lnTo>
                  <a:lnTo>
                    <a:pt x="609600" y="304800"/>
                  </a:lnTo>
                  <a:lnTo>
                    <a:pt x="605536" y="255397"/>
                  </a:lnTo>
                  <a:lnTo>
                    <a:pt x="593978" y="208406"/>
                  </a:lnTo>
                  <a:lnTo>
                    <a:pt x="575563" y="164718"/>
                  </a:lnTo>
                  <a:lnTo>
                    <a:pt x="550799" y="124713"/>
                  </a:lnTo>
                  <a:lnTo>
                    <a:pt x="520319" y="89280"/>
                  </a:lnTo>
                  <a:lnTo>
                    <a:pt x="484759" y="58800"/>
                  </a:lnTo>
                  <a:lnTo>
                    <a:pt x="444880" y="34036"/>
                  </a:lnTo>
                  <a:lnTo>
                    <a:pt x="401065" y="15493"/>
                  </a:lnTo>
                  <a:lnTo>
                    <a:pt x="354202" y="3937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335780" y="1025651"/>
              <a:ext cx="472440" cy="471170"/>
            </a:xfrm>
            <a:custGeom>
              <a:avLst/>
              <a:gdLst/>
              <a:ahLst/>
              <a:cxnLst/>
              <a:rect l="l" t="t" r="r" b="b"/>
              <a:pathLst>
                <a:path w="472439" h="471169">
                  <a:moveTo>
                    <a:pt x="438023" y="234823"/>
                  </a:moveTo>
                  <a:lnTo>
                    <a:pt x="437261" y="215773"/>
                  </a:lnTo>
                  <a:lnTo>
                    <a:pt x="429260" y="176403"/>
                  </a:lnTo>
                  <a:lnTo>
                    <a:pt x="421132" y="156768"/>
                  </a:lnTo>
                  <a:lnTo>
                    <a:pt x="421132" y="237363"/>
                  </a:lnTo>
                  <a:lnTo>
                    <a:pt x="420116" y="256413"/>
                  </a:lnTo>
                  <a:lnTo>
                    <a:pt x="406146" y="309753"/>
                  </a:lnTo>
                  <a:lnTo>
                    <a:pt x="378206" y="354203"/>
                  </a:lnTo>
                  <a:lnTo>
                    <a:pt x="338709" y="389636"/>
                  </a:lnTo>
                  <a:lnTo>
                    <a:pt x="272161" y="417576"/>
                  </a:lnTo>
                  <a:lnTo>
                    <a:pt x="234696" y="421386"/>
                  </a:lnTo>
                  <a:lnTo>
                    <a:pt x="215646" y="420116"/>
                  </a:lnTo>
                  <a:lnTo>
                    <a:pt x="162941" y="406146"/>
                  </a:lnTo>
                  <a:lnTo>
                    <a:pt x="117348" y="378206"/>
                  </a:lnTo>
                  <a:lnTo>
                    <a:pt x="81788" y="337693"/>
                  </a:lnTo>
                  <a:lnTo>
                    <a:pt x="58801" y="289433"/>
                  </a:lnTo>
                  <a:lnTo>
                    <a:pt x="50927" y="234823"/>
                  </a:lnTo>
                  <a:lnTo>
                    <a:pt x="51943" y="215773"/>
                  </a:lnTo>
                  <a:lnTo>
                    <a:pt x="65913" y="162433"/>
                  </a:lnTo>
                  <a:lnTo>
                    <a:pt x="93853" y="117983"/>
                  </a:lnTo>
                  <a:lnTo>
                    <a:pt x="133477" y="82550"/>
                  </a:lnTo>
                  <a:lnTo>
                    <a:pt x="182118" y="59690"/>
                  </a:lnTo>
                  <a:lnTo>
                    <a:pt x="237363" y="50800"/>
                  </a:lnTo>
                  <a:lnTo>
                    <a:pt x="256413" y="52070"/>
                  </a:lnTo>
                  <a:lnTo>
                    <a:pt x="340614" y="83820"/>
                  </a:lnTo>
                  <a:lnTo>
                    <a:pt x="379730" y="119253"/>
                  </a:lnTo>
                  <a:lnTo>
                    <a:pt x="407162" y="164973"/>
                  </a:lnTo>
                  <a:lnTo>
                    <a:pt x="420370" y="218313"/>
                  </a:lnTo>
                  <a:lnTo>
                    <a:pt x="421132" y="237363"/>
                  </a:lnTo>
                  <a:lnTo>
                    <a:pt x="421132" y="156768"/>
                  </a:lnTo>
                  <a:lnTo>
                    <a:pt x="392303" y="107950"/>
                  </a:lnTo>
                  <a:lnTo>
                    <a:pt x="364998" y="81280"/>
                  </a:lnTo>
                  <a:lnTo>
                    <a:pt x="332867" y="58420"/>
                  </a:lnTo>
                  <a:lnTo>
                    <a:pt x="296545" y="43180"/>
                  </a:lnTo>
                  <a:lnTo>
                    <a:pt x="257175" y="35560"/>
                  </a:lnTo>
                  <a:lnTo>
                    <a:pt x="236347" y="34290"/>
                  </a:lnTo>
                  <a:lnTo>
                    <a:pt x="195707" y="38100"/>
                  </a:lnTo>
                  <a:lnTo>
                    <a:pt x="157861" y="49530"/>
                  </a:lnTo>
                  <a:lnTo>
                    <a:pt x="123317" y="68580"/>
                  </a:lnTo>
                  <a:lnTo>
                    <a:pt x="93345" y="92710"/>
                  </a:lnTo>
                  <a:lnTo>
                    <a:pt x="68707" y="123063"/>
                  </a:lnTo>
                  <a:lnTo>
                    <a:pt x="50038" y="157353"/>
                  </a:lnTo>
                  <a:lnTo>
                    <a:pt x="38100" y="195453"/>
                  </a:lnTo>
                  <a:lnTo>
                    <a:pt x="34036" y="234823"/>
                  </a:lnTo>
                  <a:lnTo>
                    <a:pt x="34798" y="256413"/>
                  </a:lnTo>
                  <a:lnTo>
                    <a:pt x="42799" y="295783"/>
                  </a:lnTo>
                  <a:lnTo>
                    <a:pt x="58166" y="331343"/>
                  </a:lnTo>
                  <a:lnTo>
                    <a:pt x="79756" y="364236"/>
                  </a:lnTo>
                  <a:lnTo>
                    <a:pt x="107188" y="390906"/>
                  </a:lnTo>
                  <a:lnTo>
                    <a:pt x="139319" y="413766"/>
                  </a:lnTo>
                  <a:lnTo>
                    <a:pt x="175641" y="429006"/>
                  </a:lnTo>
                  <a:lnTo>
                    <a:pt x="214884" y="436626"/>
                  </a:lnTo>
                  <a:lnTo>
                    <a:pt x="235585" y="437896"/>
                  </a:lnTo>
                  <a:lnTo>
                    <a:pt x="256286" y="436626"/>
                  </a:lnTo>
                  <a:lnTo>
                    <a:pt x="295783" y="429006"/>
                  </a:lnTo>
                  <a:lnTo>
                    <a:pt x="364363" y="392176"/>
                  </a:lnTo>
                  <a:lnTo>
                    <a:pt x="391795" y="364236"/>
                  </a:lnTo>
                  <a:lnTo>
                    <a:pt x="413512" y="332613"/>
                  </a:lnTo>
                  <a:lnTo>
                    <a:pt x="429006" y="297053"/>
                  </a:lnTo>
                  <a:lnTo>
                    <a:pt x="437134" y="257683"/>
                  </a:lnTo>
                  <a:lnTo>
                    <a:pt x="438023" y="234823"/>
                  </a:lnTo>
                  <a:close/>
                </a:path>
                <a:path w="472439" h="471169">
                  <a:moveTo>
                    <a:pt x="472059" y="234823"/>
                  </a:moveTo>
                  <a:lnTo>
                    <a:pt x="470662" y="210693"/>
                  </a:lnTo>
                  <a:lnTo>
                    <a:pt x="461137" y="164973"/>
                  </a:lnTo>
                  <a:lnTo>
                    <a:pt x="455041" y="150914"/>
                  </a:lnTo>
                  <a:lnTo>
                    <a:pt x="455041" y="234823"/>
                  </a:lnTo>
                  <a:lnTo>
                    <a:pt x="455041" y="237363"/>
                  </a:lnTo>
                  <a:lnTo>
                    <a:pt x="450723" y="279273"/>
                  </a:lnTo>
                  <a:lnTo>
                    <a:pt x="438150" y="321183"/>
                  </a:lnTo>
                  <a:lnTo>
                    <a:pt x="417830" y="357886"/>
                  </a:lnTo>
                  <a:lnTo>
                    <a:pt x="391287" y="390906"/>
                  </a:lnTo>
                  <a:lnTo>
                    <a:pt x="358902" y="417576"/>
                  </a:lnTo>
                  <a:lnTo>
                    <a:pt x="321691" y="437896"/>
                  </a:lnTo>
                  <a:lnTo>
                    <a:pt x="280543" y="450596"/>
                  </a:lnTo>
                  <a:lnTo>
                    <a:pt x="236347" y="454406"/>
                  </a:lnTo>
                  <a:lnTo>
                    <a:pt x="213995" y="453136"/>
                  </a:lnTo>
                  <a:lnTo>
                    <a:pt x="171323" y="445516"/>
                  </a:lnTo>
                  <a:lnTo>
                    <a:pt x="131953" y="429006"/>
                  </a:lnTo>
                  <a:lnTo>
                    <a:pt x="97028" y="404876"/>
                  </a:lnTo>
                  <a:lnTo>
                    <a:pt x="67310" y="375666"/>
                  </a:lnTo>
                  <a:lnTo>
                    <a:pt x="43561" y="340233"/>
                  </a:lnTo>
                  <a:lnTo>
                    <a:pt x="26924" y="302133"/>
                  </a:lnTo>
                  <a:lnTo>
                    <a:pt x="18034" y="258953"/>
                  </a:lnTo>
                  <a:lnTo>
                    <a:pt x="17018" y="234823"/>
                  </a:lnTo>
                  <a:lnTo>
                    <a:pt x="21336" y="192913"/>
                  </a:lnTo>
                  <a:lnTo>
                    <a:pt x="34036" y="151003"/>
                  </a:lnTo>
                  <a:lnTo>
                    <a:pt x="54229" y="114300"/>
                  </a:lnTo>
                  <a:lnTo>
                    <a:pt x="80899" y="81280"/>
                  </a:lnTo>
                  <a:lnTo>
                    <a:pt x="113284" y="54610"/>
                  </a:lnTo>
                  <a:lnTo>
                    <a:pt x="150495" y="34290"/>
                  </a:lnTo>
                  <a:lnTo>
                    <a:pt x="191516" y="21590"/>
                  </a:lnTo>
                  <a:lnTo>
                    <a:pt x="235585" y="17780"/>
                  </a:lnTo>
                  <a:lnTo>
                    <a:pt x="258064" y="19050"/>
                  </a:lnTo>
                  <a:lnTo>
                    <a:pt x="320929" y="34290"/>
                  </a:lnTo>
                  <a:lnTo>
                    <a:pt x="358267" y="54610"/>
                  </a:lnTo>
                  <a:lnTo>
                    <a:pt x="390652" y="81280"/>
                  </a:lnTo>
                  <a:lnTo>
                    <a:pt x="417449" y="113030"/>
                  </a:lnTo>
                  <a:lnTo>
                    <a:pt x="437769" y="151003"/>
                  </a:lnTo>
                  <a:lnTo>
                    <a:pt x="450596" y="191643"/>
                  </a:lnTo>
                  <a:lnTo>
                    <a:pt x="455041" y="234823"/>
                  </a:lnTo>
                  <a:lnTo>
                    <a:pt x="455041" y="150914"/>
                  </a:lnTo>
                  <a:lnTo>
                    <a:pt x="417322" y="85090"/>
                  </a:lnTo>
                  <a:lnTo>
                    <a:pt x="385191" y="53340"/>
                  </a:lnTo>
                  <a:lnTo>
                    <a:pt x="347599" y="27940"/>
                  </a:lnTo>
                  <a:lnTo>
                    <a:pt x="304927" y="10160"/>
                  </a:lnTo>
                  <a:lnTo>
                    <a:pt x="258826" y="1270"/>
                  </a:lnTo>
                  <a:lnTo>
                    <a:pt x="234696" y="0"/>
                  </a:lnTo>
                  <a:lnTo>
                    <a:pt x="187325" y="5080"/>
                  </a:lnTo>
                  <a:lnTo>
                    <a:pt x="143129" y="19050"/>
                  </a:lnTo>
                  <a:lnTo>
                    <a:pt x="103124" y="41910"/>
                  </a:lnTo>
                  <a:lnTo>
                    <a:pt x="68453" y="69850"/>
                  </a:lnTo>
                  <a:lnTo>
                    <a:pt x="39624" y="105410"/>
                  </a:lnTo>
                  <a:lnTo>
                    <a:pt x="18161" y="145923"/>
                  </a:lnTo>
                  <a:lnTo>
                    <a:pt x="4572" y="190373"/>
                  </a:lnTo>
                  <a:lnTo>
                    <a:pt x="0" y="237363"/>
                  </a:lnTo>
                  <a:lnTo>
                    <a:pt x="1397" y="261493"/>
                  </a:lnTo>
                  <a:lnTo>
                    <a:pt x="11049" y="307213"/>
                  </a:lnTo>
                  <a:lnTo>
                    <a:pt x="29083" y="349123"/>
                  </a:lnTo>
                  <a:lnTo>
                    <a:pt x="54737" y="387096"/>
                  </a:lnTo>
                  <a:lnTo>
                    <a:pt x="86868" y="418846"/>
                  </a:lnTo>
                  <a:lnTo>
                    <a:pt x="124587" y="444246"/>
                  </a:lnTo>
                  <a:lnTo>
                    <a:pt x="167132" y="462026"/>
                  </a:lnTo>
                  <a:lnTo>
                    <a:pt x="213233" y="470916"/>
                  </a:lnTo>
                  <a:lnTo>
                    <a:pt x="261493" y="470916"/>
                  </a:lnTo>
                  <a:lnTo>
                    <a:pt x="307467" y="460756"/>
                  </a:lnTo>
                  <a:lnTo>
                    <a:pt x="369062" y="430276"/>
                  </a:lnTo>
                  <a:lnTo>
                    <a:pt x="403860" y="401066"/>
                  </a:lnTo>
                  <a:lnTo>
                    <a:pt x="432435" y="366776"/>
                  </a:lnTo>
                  <a:lnTo>
                    <a:pt x="454025" y="326263"/>
                  </a:lnTo>
                  <a:lnTo>
                    <a:pt x="467487" y="281813"/>
                  </a:lnTo>
                  <a:lnTo>
                    <a:pt x="472059" y="234823"/>
                  </a:lnTo>
                  <a:close/>
                </a:path>
              </a:pathLst>
            </a:custGeom>
            <a:solidFill>
              <a:srgbClr val="799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2249529" y="353009"/>
            <a:ext cx="767016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spc="-11" dirty="0"/>
              <a:t>Deterministic</a:t>
            </a:r>
            <a:r>
              <a:rPr sz="3600" spc="-160" dirty="0"/>
              <a:t> </a:t>
            </a:r>
            <a:r>
              <a:rPr sz="3600" dirty="0"/>
              <a:t>Finite</a:t>
            </a:r>
            <a:r>
              <a:rPr sz="3600" spc="-65" dirty="0"/>
              <a:t> </a:t>
            </a:r>
            <a:r>
              <a:rPr sz="3600" spc="-20" dirty="0"/>
              <a:t>Automata</a:t>
            </a:r>
            <a:r>
              <a:rPr sz="3600" spc="-120" dirty="0"/>
              <a:t> </a:t>
            </a:r>
            <a:r>
              <a:rPr sz="3600" spc="-11" dirty="0"/>
              <a:t>(DFA)</a:t>
            </a:r>
            <a:endParaRPr sz="3600"/>
          </a:p>
        </p:txBody>
      </p:sp>
      <p:sp>
        <p:nvSpPr>
          <p:cNvPr id="13" name="object 13"/>
          <p:cNvSpPr txBox="1"/>
          <p:nvPr/>
        </p:nvSpPr>
        <p:spPr>
          <a:xfrm>
            <a:off x="1853389" y="1003411"/>
            <a:ext cx="8441691" cy="4922118"/>
          </a:xfrm>
          <a:prstGeom prst="rect">
            <a:avLst/>
          </a:prstGeom>
        </p:spPr>
        <p:txBody>
          <a:bodyPr vert="horz" wrap="square" lIns="0" tIns="110491" rIns="0" bIns="0" rtlCol="0">
            <a:spAutoFit/>
          </a:bodyPr>
          <a:lstStyle/>
          <a:p>
            <a:pPr marL="82549" algn="ctr">
              <a:spcBef>
                <a:spcPts val="871"/>
              </a:spcBef>
            </a:pPr>
            <a:r>
              <a:rPr sz="1600" spc="-25" dirty="0">
                <a:solidFill>
                  <a:srgbClr val="799699"/>
                </a:solidFill>
                <a:latin typeface="Georgia"/>
                <a:cs typeface="Georgia"/>
              </a:rPr>
              <a:t>45</a:t>
            </a:r>
            <a:endParaRPr sz="1600">
              <a:latin typeface="Georgia"/>
              <a:cs typeface="Georgia"/>
            </a:endParaRPr>
          </a:p>
          <a:p>
            <a:pPr marL="337812" marR="31750" indent="-274313" algn="just">
              <a:lnSpc>
                <a:spcPct val="79500"/>
              </a:lnSpc>
              <a:spcBef>
                <a:spcPts val="1600"/>
              </a:spcBef>
              <a:buSzPct val="84090"/>
              <a:buFont typeface="Wingdings"/>
              <a:buChar char=""/>
              <a:tabLst>
                <a:tab pos="337812" algn="l"/>
              </a:tabLst>
            </a:pPr>
            <a:r>
              <a:rPr sz="2200" dirty="0">
                <a:latin typeface="Cambria"/>
                <a:cs typeface="Cambria"/>
              </a:rPr>
              <a:t>In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51" dirty="0">
                <a:latin typeface="Cambria"/>
                <a:cs typeface="Cambria"/>
              </a:rPr>
              <a:t>DFA,</a:t>
            </a:r>
            <a:r>
              <a:rPr sz="2200" spc="-1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for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each</a:t>
            </a:r>
            <a:r>
              <a:rPr sz="2200" spc="1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input</a:t>
            </a:r>
            <a:r>
              <a:rPr sz="2200" spc="11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symbol,</a:t>
            </a:r>
            <a:r>
              <a:rPr sz="2200" spc="2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one</a:t>
            </a:r>
            <a:r>
              <a:rPr sz="2200" spc="1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can</a:t>
            </a:r>
            <a:r>
              <a:rPr sz="2200" spc="1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determine</a:t>
            </a:r>
            <a:r>
              <a:rPr sz="2200" spc="1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the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single</a:t>
            </a:r>
            <a:r>
              <a:rPr sz="2200" spc="1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state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spc="-25" dirty="0">
                <a:latin typeface="Cambria"/>
                <a:cs typeface="Cambria"/>
              </a:rPr>
              <a:t>to </a:t>
            </a:r>
            <a:r>
              <a:rPr sz="2200" dirty="0">
                <a:latin typeface="Cambria"/>
                <a:cs typeface="Cambria"/>
              </a:rPr>
              <a:t>which</a:t>
            </a:r>
            <a:r>
              <a:rPr sz="2200" spc="46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the</a:t>
            </a:r>
            <a:r>
              <a:rPr sz="2200" spc="491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machine</a:t>
            </a:r>
            <a:r>
              <a:rPr sz="2200" spc="46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will</a:t>
            </a:r>
            <a:r>
              <a:rPr sz="2200" spc="471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move.</a:t>
            </a:r>
            <a:r>
              <a:rPr sz="2200" spc="46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Hence,</a:t>
            </a:r>
            <a:r>
              <a:rPr sz="2200" spc="491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it</a:t>
            </a:r>
            <a:r>
              <a:rPr sz="2200" spc="48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is</a:t>
            </a:r>
            <a:r>
              <a:rPr sz="2200" spc="49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called</a:t>
            </a:r>
            <a:r>
              <a:rPr sz="2200" spc="500" dirty="0">
                <a:latin typeface="Cambria"/>
                <a:cs typeface="Cambria"/>
              </a:rPr>
              <a:t> </a:t>
            </a:r>
            <a:r>
              <a:rPr sz="2200" b="1" spc="-11" dirty="0">
                <a:latin typeface="Cambria"/>
                <a:cs typeface="Cambria"/>
              </a:rPr>
              <a:t>Deterministic Automaton</a:t>
            </a:r>
            <a:r>
              <a:rPr sz="2200" spc="-11" dirty="0">
                <a:latin typeface="Cambria"/>
                <a:cs typeface="Cambria"/>
              </a:rPr>
              <a:t>.</a:t>
            </a:r>
            <a:endParaRPr sz="2200">
              <a:latin typeface="Cambria"/>
              <a:cs typeface="Cambria"/>
            </a:endParaRPr>
          </a:p>
          <a:p>
            <a:pPr marL="337812" marR="30479" indent="-274313" algn="just">
              <a:lnSpc>
                <a:spcPct val="80000"/>
              </a:lnSpc>
              <a:buSzPct val="84090"/>
              <a:buFont typeface="Wingdings"/>
              <a:buChar char=""/>
              <a:tabLst>
                <a:tab pos="337812" algn="l"/>
              </a:tabLst>
            </a:pPr>
            <a:r>
              <a:rPr sz="2200" dirty="0">
                <a:latin typeface="Cambria"/>
                <a:cs typeface="Cambria"/>
              </a:rPr>
              <a:t>As</a:t>
            </a:r>
            <a:r>
              <a:rPr sz="2200" spc="285" dirty="0">
                <a:latin typeface="Cambria"/>
                <a:cs typeface="Cambria"/>
              </a:rPr>
              <a:t>   </a:t>
            </a:r>
            <a:r>
              <a:rPr sz="2200" dirty="0">
                <a:latin typeface="Cambria"/>
                <a:cs typeface="Cambria"/>
              </a:rPr>
              <a:t>it</a:t>
            </a:r>
            <a:r>
              <a:rPr sz="2200" spc="289" dirty="0">
                <a:latin typeface="Cambria"/>
                <a:cs typeface="Cambria"/>
              </a:rPr>
              <a:t>   </a:t>
            </a:r>
            <a:r>
              <a:rPr sz="2200" dirty="0">
                <a:latin typeface="Cambria"/>
                <a:cs typeface="Cambria"/>
              </a:rPr>
              <a:t>has</a:t>
            </a:r>
            <a:r>
              <a:rPr sz="2200" spc="289" dirty="0">
                <a:latin typeface="Cambria"/>
                <a:cs typeface="Cambria"/>
              </a:rPr>
              <a:t>   </a:t>
            </a:r>
            <a:r>
              <a:rPr sz="2200" dirty="0">
                <a:latin typeface="Cambria"/>
                <a:cs typeface="Cambria"/>
              </a:rPr>
              <a:t>a</a:t>
            </a:r>
            <a:r>
              <a:rPr sz="2200" spc="285" dirty="0">
                <a:latin typeface="Cambria"/>
                <a:cs typeface="Cambria"/>
              </a:rPr>
              <a:t>   </a:t>
            </a:r>
            <a:r>
              <a:rPr sz="2200" dirty="0">
                <a:latin typeface="Cambria"/>
                <a:cs typeface="Cambria"/>
              </a:rPr>
              <a:t>finite</a:t>
            </a:r>
            <a:r>
              <a:rPr sz="2200" spc="415" dirty="0">
                <a:latin typeface="Cambria"/>
                <a:cs typeface="Cambria"/>
              </a:rPr>
              <a:t>  </a:t>
            </a:r>
            <a:r>
              <a:rPr sz="2200" dirty="0">
                <a:latin typeface="Cambria"/>
                <a:cs typeface="Cambria"/>
              </a:rPr>
              <a:t>number</a:t>
            </a:r>
            <a:r>
              <a:rPr sz="2200" spc="425" dirty="0">
                <a:latin typeface="Cambria"/>
                <a:cs typeface="Cambria"/>
              </a:rPr>
              <a:t>  </a:t>
            </a:r>
            <a:r>
              <a:rPr sz="2200" dirty="0">
                <a:latin typeface="Cambria"/>
                <a:cs typeface="Cambria"/>
              </a:rPr>
              <a:t>of</a:t>
            </a:r>
            <a:r>
              <a:rPr sz="2200" spc="540" dirty="0">
                <a:latin typeface="Cambria"/>
                <a:cs typeface="Cambria"/>
              </a:rPr>
              <a:t>   </a:t>
            </a:r>
            <a:r>
              <a:rPr sz="2200" dirty="0">
                <a:latin typeface="Cambria"/>
                <a:cs typeface="Cambria"/>
              </a:rPr>
              <a:t>states,</a:t>
            </a:r>
            <a:r>
              <a:rPr sz="2200" spc="525" dirty="0">
                <a:latin typeface="Cambria"/>
                <a:cs typeface="Cambria"/>
              </a:rPr>
              <a:t>   </a:t>
            </a:r>
            <a:r>
              <a:rPr sz="2200" dirty="0">
                <a:latin typeface="Cambria"/>
                <a:cs typeface="Cambria"/>
              </a:rPr>
              <a:t>the</a:t>
            </a:r>
            <a:r>
              <a:rPr sz="2200" spc="409" dirty="0">
                <a:latin typeface="Cambria"/>
                <a:cs typeface="Cambria"/>
              </a:rPr>
              <a:t>  </a:t>
            </a:r>
            <a:r>
              <a:rPr sz="2200" dirty="0">
                <a:latin typeface="Cambria"/>
                <a:cs typeface="Cambria"/>
              </a:rPr>
              <a:t>machine</a:t>
            </a:r>
            <a:r>
              <a:rPr sz="2200" spc="400" dirty="0">
                <a:latin typeface="Cambria"/>
                <a:cs typeface="Cambria"/>
              </a:rPr>
              <a:t>  </a:t>
            </a:r>
            <a:r>
              <a:rPr sz="2200" spc="-25" dirty="0">
                <a:latin typeface="Cambria"/>
                <a:cs typeface="Cambria"/>
              </a:rPr>
              <a:t>is </a:t>
            </a:r>
            <a:r>
              <a:rPr sz="2200" dirty="0">
                <a:latin typeface="Cambria"/>
                <a:cs typeface="Cambria"/>
              </a:rPr>
              <a:t>called</a:t>
            </a:r>
            <a:r>
              <a:rPr sz="2200" spc="151" dirty="0">
                <a:latin typeface="Cambria"/>
                <a:cs typeface="Cambria"/>
              </a:rPr>
              <a:t>  </a:t>
            </a:r>
            <a:r>
              <a:rPr sz="2200" b="1" dirty="0">
                <a:latin typeface="Cambria"/>
                <a:cs typeface="Cambria"/>
              </a:rPr>
              <a:t>Deterministic</a:t>
            </a:r>
            <a:r>
              <a:rPr sz="2200" b="1" spc="140" dirty="0">
                <a:latin typeface="Cambria"/>
                <a:cs typeface="Cambria"/>
              </a:rPr>
              <a:t>  </a:t>
            </a:r>
            <a:r>
              <a:rPr sz="2200" b="1" dirty="0">
                <a:latin typeface="Cambria"/>
                <a:cs typeface="Cambria"/>
              </a:rPr>
              <a:t>Finite</a:t>
            </a:r>
            <a:r>
              <a:rPr sz="2200" b="1" spc="135" dirty="0">
                <a:latin typeface="Cambria"/>
                <a:cs typeface="Cambria"/>
              </a:rPr>
              <a:t>  </a:t>
            </a:r>
            <a:r>
              <a:rPr sz="2200" b="1" dirty="0">
                <a:latin typeface="Cambria"/>
                <a:cs typeface="Cambria"/>
              </a:rPr>
              <a:t>Machine</a:t>
            </a:r>
            <a:r>
              <a:rPr sz="2200" b="1" spc="140" dirty="0">
                <a:latin typeface="Cambria"/>
                <a:cs typeface="Cambria"/>
              </a:rPr>
              <a:t>  </a:t>
            </a:r>
            <a:r>
              <a:rPr sz="2200" dirty="0">
                <a:latin typeface="Cambria"/>
                <a:cs typeface="Cambria"/>
              </a:rPr>
              <a:t>or</a:t>
            </a:r>
            <a:r>
              <a:rPr sz="2200" spc="151" dirty="0">
                <a:latin typeface="Cambria"/>
                <a:cs typeface="Cambria"/>
              </a:rPr>
              <a:t>  </a:t>
            </a:r>
            <a:r>
              <a:rPr sz="2200" b="1" dirty="0">
                <a:latin typeface="Cambria"/>
                <a:cs typeface="Cambria"/>
              </a:rPr>
              <a:t>Deterministic</a:t>
            </a:r>
            <a:r>
              <a:rPr sz="2200" b="1" spc="140" dirty="0">
                <a:latin typeface="Cambria"/>
                <a:cs typeface="Cambria"/>
              </a:rPr>
              <a:t>  </a:t>
            </a:r>
            <a:r>
              <a:rPr sz="2200" b="1" spc="-11" dirty="0">
                <a:latin typeface="Cambria"/>
                <a:cs typeface="Cambria"/>
              </a:rPr>
              <a:t>Finite Automaton.</a:t>
            </a:r>
            <a:endParaRPr sz="2200">
              <a:latin typeface="Cambria"/>
              <a:cs typeface="Cambria"/>
            </a:endParaRPr>
          </a:p>
          <a:p>
            <a:pPr>
              <a:spcBef>
                <a:spcPts val="120"/>
              </a:spcBef>
              <a:buFont typeface="Wingdings"/>
              <a:buChar char=""/>
            </a:pPr>
            <a:endParaRPr sz="2200">
              <a:latin typeface="Cambria"/>
              <a:cs typeface="Cambria"/>
            </a:endParaRPr>
          </a:p>
          <a:p>
            <a:pPr marL="337177" indent="-273678">
              <a:buClr>
                <a:srgbClr val="D16147"/>
              </a:buClr>
              <a:buSzPct val="84090"/>
              <a:buFont typeface="Wingdings"/>
              <a:buChar char=""/>
              <a:tabLst>
                <a:tab pos="337177" algn="l"/>
              </a:tabLst>
            </a:pPr>
            <a:r>
              <a:rPr sz="2200" dirty="0">
                <a:latin typeface="Cambria"/>
                <a:cs typeface="Cambria"/>
              </a:rPr>
              <a:t>A</a:t>
            </a:r>
            <a:r>
              <a:rPr sz="2200" spc="-35" dirty="0">
                <a:latin typeface="Cambria"/>
                <a:cs typeface="Cambria"/>
              </a:rPr>
              <a:t> </a:t>
            </a:r>
            <a:r>
              <a:rPr sz="2200" spc="-100" dirty="0">
                <a:latin typeface="Cambria"/>
                <a:cs typeface="Cambria"/>
              </a:rPr>
              <a:t>DFA</a:t>
            </a:r>
            <a:r>
              <a:rPr sz="2200" spc="-6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can</a:t>
            </a:r>
            <a:r>
              <a:rPr sz="2200" spc="-1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be</a:t>
            </a:r>
            <a:r>
              <a:rPr sz="2200" spc="-35" dirty="0">
                <a:latin typeface="Cambria"/>
                <a:cs typeface="Cambria"/>
              </a:rPr>
              <a:t> </a:t>
            </a:r>
            <a:r>
              <a:rPr sz="2200" spc="-20" dirty="0">
                <a:latin typeface="Cambria"/>
                <a:cs typeface="Cambria"/>
              </a:rPr>
              <a:t>represented</a:t>
            </a:r>
            <a:r>
              <a:rPr sz="2200" spc="-71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by</a:t>
            </a:r>
            <a:r>
              <a:rPr sz="2200" spc="-2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a</a:t>
            </a:r>
            <a:r>
              <a:rPr sz="2200" spc="-31" dirty="0">
                <a:latin typeface="Cambria"/>
                <a:cs typeface="Cambria"/>
              </a:rPr>
              <a:t> </a:t>
            </a:r>
            <a:r>
              <a:rPr sz="2200" spc="-11" dirty="0">
                <a:latin typeface="Cambria"/>
                <a:cs typeface="Cambria"/>
              </a:rPr>
              <a:t>5-</a:t>
            </a:r>
            <a:r>
              <a:rPr sz="2200" dirty="0">
                <a:latin typeface="Cambria"/>
                <a:cs typeface="Cambria"/>
              </a:rPr>
              <a:t>tuple</a:t>
            </a:r>
            <a:r>
              <a:rPr sz="2200" spc="-60" dirty="0">
                <a:latin typeface="Cambria"/>
                <a:cs typeface="Cambria"/>
              </a:rPr>
              <a:t> </a:t>
            </a:r>
            <a:r>
              <a:rPr sz="2200" spc="-11" dirty="0">
                <a:latin typeface="Cambria"/>
                <a:cs typeface="Cambria"/>
              </a:rPr>
              <a:t>(Q,</a:t>
            </a:r>
            <a:r>
              <a:rPr sz="2200" spc="-6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∑,</a:t>
            </a:r>
            <a:r>
              <a:rPr sz="2200" spc="-2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δ,</a:t>
            </a:r>
            <a:r>
              <a:rPr sz="2200" spc="-4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q</a:t>
            </a:r>
            <a:r>
              <a:rPr sz="2175" baseline="-17241" dirty="0">
                <a:latin typeface="Cambria"/>
                <a:cs typeface="Cambria"/>
              </a:rPr>
              <a:t>0</a:t>
            </a:r>
            <a:r>
              <a:rPr sz="2200" dirty="0">
                <a:latin typeface="Cambria"/>
                <a:cs typeface="Cambria"/>
              </a:rPr>
              <a:t>,</a:t>
            </a:r>
            <a:r>
              <a:rPr sz="2200" spc="-2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F)</a:t>
            </a:r>
            <a:r>
              <a:rPr sz="2200" spc="-40" dirty="0">
                <a:latin typeface="Cambria"/>
                <a:cs typeface="Cambria"/>
              </a:rPr>
              <a:t> </a:t>
            </a:r>
            <a:r>
              <a:rPr sz="2200" spc="-11" dirty="0">
                <a:latin typeface="Cambria"/>
                <a:cs typeface="Cambria"/>
              </a:rPr>
              <a:t>where</a:t>
            </a:r>
            <a:r>
              <a:rPr sz="2200" spc="-71" dirty="0">
                <a:latin typeface="Cambria"/>
                <a:cs typeface="Cambria"/>
              </a:rPr>
              <a:t> </a:t>
            </a:r>
            <a:r>
              <a:rPr sz="2200" spc="-51" dirty="0">
                <a:latin typeface="Cambria"/>
                <a:cs typeface="Cambria"/>
              </a:rPr>
              <a:t>−</a:t>
            </a:r>
            <a:endParaRPr sz="2200">
              <a:latin typeface="Cambria"/>
              <a:cs typeface="Cambria"/>
            </a:endParaRPr>
          </a:p>
          <a:p>
            <a:pPr>
              <a:spcBef>
                <a:spcPts val="120"/>
              </a:spcBef>
            </a:pPr>
            <a:endParaRPr sz="2200">
              <a:latin typeface="Cambria"/>
              <a:cs typeface="Cambria"/>
            </a:endParaRPr>
          </a:p>
          <a:p>
            <a:pPr marL="520052" indent="-456554">
              <a:buClr>
                <a:srgbClr val="D16147"/>
              </a:buClr>
              <a:buSzPct val="84090"/>
              <a:buAutoNum type="arabicPeriod"/>
              <a:tabLst>
                <a:tab pos="520052" algn="l"/>
              </a:tabLst>
            </a:pPr>
            <a:r>
              <a:rPr sz="2200" b="1" dirty="0">
                <a:latin typeface="Cambria"/>
                <a:cs typeface="Cambria"/>
              </a:rPr>
              <a:t>Q</a:t>
            </a:r>
            <a:r>
              <a:rPr sz="2200" b="1" spc="-4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is</a:t>
            </a:r>
            <a:r>
              <a:rPr sz="2200" spc="-4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a</a:t>
            </a:r>
            <a:r>
              <a:rPr sz="2200" spc="-2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finite</a:t>
            </a:r>
            <a:r>
              <a:rPr sz="2200" spc="-4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set</a:t>
            </a:r>
            <a:r>
              <a:rPr sz="2200" spc="-11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of</a:t>
            </a:r>
            <a:r>
              <a:rPr sz="2200" spc="-60" dirty="0">
                <a:latin typeface="Cambria"/>
                <a:cs typeface="Cambria"/>
              </a:rPr>
              <a:t> </a:t>
            </a:r>
            <a:r>
              <a:rPr sz="2200" spc="-11" dirty="0">
                <a:latin typeface="Cambria"/>
                <a:cs typeface="Cambria"/>
              </a:rPr>
              <a:t>states.</a:t>
            </a:r>
            <a:endParaRPr sz="2200">
              <a:latin typeface="Cambria"/>
              <a:cs typeface="Cambria"/>
            </a:endParaRPr>
          </a:p>
          <a:p>
            <a:pPr marL="520052" indent="-456554">
              <a:buClr>
                <a:srgbClr val="D16147"/>
              </a:buClr>
              <a:buSzPct val="84090"/>
              <a:buAutoNum type="arabicPeriod"/>
              <a:tabLst>
                <a:tab pos="520052" algn="l"/>
              </a:tabLst>
            </a:pPr>
            <a:r>
              <a:rPr sz="2200" b="1" dirty="0">
                <a:latin typeface="Cambria"/>
                <a:cs typeface="Cambria"/>
              </a:rPr>
              <a:t>∑</a:t>
            </a:r>
            <a:r>
              <a:rPr sz="2200" b="1" spc="-11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is</a:t>
            </a:r>
            <a:r>
              <a:rPr sz="2200" spc="-31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a</a:t>
            </a:r>
            <a:r>
              <a:rPr sz="2200" spc="-31" dirty="0">
                <a:latin typeface="Cambria"/>
                <a:cs typeface="Cambria"/>
              </a:rPr>
              <a:t> </a:t>
            </a:r>
            <a:r>
              <a:rPr sz="2200" spc="-11" dirty="0">
                <a:latin typeface="Cambria"/>
                <a:cs typeface="Cambria"/>
              </a:rPr>
              <a:t>finite</a:t>
            </a:r>
            <a:r>
              <a:rPr sz="2200" spc="-51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set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of</a:t>
            </a:r>
            <a:r>
              <a:rPr sz="2200" spc="-31" dirty="0">
                <a:latin typeface="Cambria"/>
                <a:cs typeface="Cambria"/>
              </a:rPr>
              <a:t> </a:t>
            </a:r>
            <a:r>
              <a:rPr sz="2200" spc="-11" dirty="0">
                <a:latin typeface="Cambria"/>
                <a:cs typeface="Cambria"/>
              </a:rPr>
              <a:t>symbols</a:t>
            </a:r>
            <a:r>
              <a:rPr sz="2200" spc="-91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called</a:t>
            </a:r>
            <a:r>
              <a:rPr sz="2200" spc="2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the</a:t>
            </a:r>
            <a:r>
              <a:rPr sz="2200" spc="-25" dirty="0">
                <a:latin typeface="Cambria"/>
                <a:cs typeface="Cambria"/>
              </a:rPr>
              <a:t> </a:t>
            </a:r>
            <a:r>
              <a:rPr sz="2200" spc="-11" dirty="0">
                <a:latin typeface="Cambria"/>
                <a:cs typeface="Cambria"/>
              </a:rPr>
              <a:t>alphabet.</a:t>
            </a:r>
            <a:endParaRPr sz="2200">
              <a:latin typeface="Cambria"/>
              <a:cs typeface="Cambria"/>
            </a:endParaRPr>
          </a:p>
          <a:p>
            <a:pPr marL="520052" indent="-456554">
              <a:buClr>
                <a:srgbClr val="D16147"/>
              </a:buClr>
              <a:buSzPct val="84090"/>
              <a:buAutoNum type="arabicPeriod"/>
              <a:tabLst>
                <a:tab pos="520052" algn="l"/>
              </a:tabLst>
            </a:pPr>
            <a:r>
              <a:rPr sz="2200" b="1" dirty="0">
                <a:latin typeface="Cambria"/>
                <a:cs typeface="Cambria"/>
              </a:rPr>
              <a:t>δ</a:t>
            </a:r>
            <a:r>
              <a:rPr sz="2200" b="1" spc="-4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is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the </a:t>
            </a:r>
            <a:r>
              <a:rPr sz="2200" spc="-20" dirty="0">
                <a:latin typeface="Cambria"/>
                <a:cs typeface="Cambria"/>
              </a:rPr>
              <a:t>transition</a:t>
            </a:r>
            <a:r>
              <a:rPr sz="2200" spc="-91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function</a:t>
            </a:r>
            <a:r>
              <a:rPr sz="2200" spc="-55" dirty="0">
                <a:latin typeface="Cambria"/>
                <a:cs typeface="Cambria"/>
              </a:rPr>
              <a:t> </a:t>
            </a:r>
            <a:r>
              <a:rPr sz="2200" spc="-11" dirty="0">
                <a:latin typeface="Cambria"/>
                <a:cs typeface="Cambria"/>
              </a:rPr>
              <a:t>where</a:t>
            </a:r>
            <a:r>
              <a:rPr sz="2200" spc="-6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δ:</a:t>
            </a:r>
            <a:r>
              <a:rPr sz="2200" spc="-31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Q</a:t>
            </a:r>
            <a:r>
              <a:rPr sz="2200" spc="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×</a:t>
            </a:r>
            <a:r>
              <a:rPr sz="2200" spc="-1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∑</a:t>
            </a:r>
            <a:r>
              <a:rPr sz="2200" spc="-2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→</a:t>
            </a:r>
            <a:r>
              <a:rPr sz="2200" spc="-5" dirty="0">
                <a:latin typeface="Cambria"/>
                <a:cs typeface="Cambria"/>
              </a:rPr>
              <a:t> </a:t>
            </a:r>
            <a:r>
              <a:rPr sz="2200" spc="-51" dirty="0">
                <a:latin typeface="Cambria"/>
                <a:cs typeface="Cambria"/>
              </a:rPr>
              <a:t>Q</a:t>
            </a:r>
            <a:endParaRPr sz="2200">
              <a:latin typeface="Cambria"/>
              <a:cs typeface="Cambria"/>
            </a:endParaRPr>
          </a:p>
          <a:p>
            <a:pPr marL="520052" indent="-456554">
              <a:buClr>
                <a:srgbClr val="D16147"/>
              </a:buClr>
              <a:buSzPct val="84090"/>
              <a:buAutoNum type="arabicPeriod"/>
              <a:tabLst>
                <a:tab pos="520052" algn="l"/>
              </a:tabLst>
            </a:pPr>
            <a:r>
              <a:rPr sz="2200" b="1" dirty="0">
                <a:latin typeface="Cambria"/>
                <a:cs typeface="Cambria"/>
              </a:rPr>
              <a:t>q</a:t>
            </a:r>
            <a:r>
              <a:rPr sz="2175" b="1" baseline="-17241" dirty="0">
                <a:latin typeface="Cambria"/>
                <a:cs typeface="Cambria"/>
              </a:rPr>
              <a:t>0</a:t>
            </a:r>
            <a:r>
              <a:rPr sz="2175" b="1" spc="179" baseline="-17241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is</a:t>
            </a:r>
            <a:r>
              <a:rPr sz="2200" spc="-1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the</a:t>
            </a:r>
            <a:r>
              <a:rPr sz="2200" spc="-4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initial</a:t>
            </a:r>
            <a:r>
              <a:rPr sz="2200" spc="-5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state</a:t>
            </a:r>
            <a:r>
              <a:rPr sz="2200" spc="-51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from</a:t>
            </a:r>
            <a:r>
              <a:rPr sz="2200" spc="-91" dirty="0">
                <a:latin typeface="Cambria"/>
                <a:cs typeface="Cambria"/>
              </a:rPr>
              <a:t> </a:t>
            </a:r>
            <a:r>
              <a:rPr sz="2200" spc="-11" dirty="0">
                <a:latin typeface="Cambria"/>
                <a:cs typeface="Cambria"/>
              </a:rPr>
              <a:t>where</a:t>
            </a:r>
            <a:r>
              <a:rPr sz="2200" spc="-91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any</a:t>
            </a:r>
            <a:r>
              <a:rPr sz="2200" spc="-4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input</a:t>
            </a:r>
            <a:r>
              <a:rPr sz="2200" spc="-7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is</a:t>
            </a:r>
            <a:r>
              <a:rPr sz="2200" spc="-25" dirty="0">
                <a:latin typeface="Cambria"/>
                <a:cs typeface="Cambria"/>
              </a:rPr>
              <a:t> </a:t>
            </a:r>
            <a:r>
              <a:rPr sz="2200" spc="-11" dirty="0">
                <a:latin typeface="Cambria"/>
                <a:cs typeface="Cambria"/>
              </a:rPr>
              <a:t>processed</a:t>
            </a:r>
            <a:r>
              <a:rPr sz="2200" spc="-6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(q</a:t>
            </a:r>
            <a:r>
              <a:rPr sz="2175" baseline="-17241" dirty="0">
                <a:latin typeface="Cambria"/>
                <a:cs typeface="Cambria"/>
              </a:rPr>
              <a:t>0</a:t>
            </a:r>
            <a:r>
              <a:rPr sz="2175" spc="151" baseline="-17241" dirty="0">
                <a:latin typeface="Cambria"/>
                <a:cs typeface="Cambria"/>
              </a:rPr>
              <a:t> </a:t>
            </a:r>
            <a:r>
              <a:rPr sz="2200" dirty="0">
                <a:latin typeface="Cambria Math"/>
                <a:cs typeface="Cambria Math"/>
              </a:rPr>
              <a:t>∈</a:t>
            </a:r>
            <a:r>
              <a:rPr sz="2200" spc="-55" dirty="0">
                <a:latin typeface="Cambria Math"/>
                <a:cs typeface="Cambria Math"/>
              </a:rPr>
              <a:t> </a:t>
            </a:r>
            <a:r>
              <a:rPr sz="2200" spc="-25" dirty="0">
                <a:latin typeface="Cambria"/>
                <a:cs typeface="Cambria"/>
              </a:rPr>
              <a:t>Q).</a:t>
            </a:r>
            <a:endParaRPr sz="2200">
              <a:latin typeface="Cambria"/>
              <a:cs typeface="Cambria"/>
            </a:endParaRPr>
          </a:p>
          <a:p>
            <a:pPr marL="520052" indent="-456554">
              <a:spcBef>
                <a:spcPts val="5"/>
              </a:spcBef>
              <a:buClr>
                <a:srgbClr val="D16147"/>
              </a:buClr>
              <a:buSzPct val="84090"/>
              <a:buAutoNum type="arabicPeriod"/>
              <a:tabLst>
                <a:tab pos="520052" algn="l"/>
              </a:tabLst>
            </a:pPr>
            <a:r>
              <a:rPr sz="2200" b="1" dirty="0">
                <a:latin typeface="Cambria"/>
                <a:cs typeface="Cambria"/>
              </a:rPr>
              <a:t>F</a:t>
            </a:r>
            <a:r>
              <a:rPr sz="2200" b="1" spc="-2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is</a:t>
            </a:r>
            <a:r>
              <a:rPr sz="2200" spc="-2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a</a:t>
            </a:r>
            <a:r>
              <a:rPr sz="2200" spc="-2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set</a:t>
            </a:r>
            <a:r>
              <a:rPr sz="2200" spc="-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of</a:t>
            </a:r>
            <a:r>
              <a:rPr sz="2200" spc="-2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final</a:t>
            </a:r>
            <a:r>
              <a:rPr sz="2200" spc="-40" dirty="0">
                <a:latin typeface="Cambria"/>
                <a:cs typeface="Cambria"/>
              </a:rPr>
              <a:t> </a:t>
            </a:r>
            <a:r>
              <a:rPr sz="2200" spc="-11" dirty="0">
                <a:latin typeface="Cambria"/>
                <a:cs typeface="Cambria"/>
              </a:rPr>
              <a:t>state/states</a:t>
            </a:r>
            <a:r>
              <a:rPr sz="2200" spc="-31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of</a:t>
            </a:r>
            <a:r>
              <a:rPr sz="2200" spc="-2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Q</a:t>
            </a:r>
            <a:r>
              <a:rPr sz="2200" spc="-2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(F</a:t>
            </a:r>
            <a:r>
              <a:rPr sz="2200" spc="-45" dirty="0">
                <a:latin typeface="Cambria"/>
                <a:cs typeface="Cambria"/>
              </a:rPr>
              <a:t> </a:t>
            </a:r>
            <a:r>
              <a:rPr sz="2200" dirty="0">
                <a:latin typeface="Cambria Math"/>
                <a:cs typeface="Cambria Math"/>
              </a:rPr>
              <a:t>⊆</a:t>
            </a:r>
            <a:r>
              <a:rPr sz="2200" spc="-11" dirty="0">
                <a:latin typeface="Cambria Math"/>
                <a:cs typeface="Cambria Math"/>
              </a:rPr>
              <a:t> </a:t>
            </a:r>
            <a:r>
              <a:rPr sz="2200" spc="-25" dirty="0">
                <a:latin typeface="Cambria"/>
                <a:cs typeface="Cambria"/>
              </a:rPr>
              <a:t>Q).</a:t>
            </a:r>
            <a:endParaRPr sz="2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76400" y="6697669"/>
            <a:ext cx="8839200" cy="8255"/>
          </a:xfrm>
          <a:custGeom>
            <a:avLst/>
            <a:gdLst/>
            <a:ahLst/>
            <a:cxnLst/>
            <a:rect l="l" t="t" r="r" b="b"/>
            <a:pathLst>
              <a:path w="8839200" h="8254">
                <a:moveTo>
                  <a:pt x="0" y="7937"/>
                </a:moveTo>
                <a:lnTo>
                  <a:pt x="8839200" y="7937"/>
                </a:lnTo>
                <a:lnTo>
                  <a:pt x="8839200" y="0"/>
                </a:lnTo>
                <a:lnTo>
                  <a:pt x="0" y="0"/>
                </a:lnTo>
                <a:lnTo>
                  <a:pt x="0" y="7937"/>
                </a:lnTo>
                <a:close/>
              </a:path>
            </a:pathLst>
          </a:custGeom>
          <a:solidFill>
            <a:srgbClr val="C5D1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76400" y="1393957"/>
            <a:ext cx="8839200" cy="4994911"/>
          </a:xfrm>
          <a:custGeom>
            <a:avLst/>
            <a:gdLst/>
            <a:ahLst/>
            <a:cxnLst/>
            <a:rect l="l" t="t" r="r" b="b"/>
            <a:pathLst>
              <a:path w="8839200" h="4994910">
                <a:moveTo>
                  <a:pt x="0" y="4994656"/>
                </a:moveTo>
                <a:lnTo>
                  <a:pt x="8839200" y="4994656"/>
                </a:lnTo>
                <a:lnTo>
                  <a:pt x="8839200" y="0"/>
                </a:lnTo>
                <a:lnTo>
                  <a:pt x="0" y="0"/>
                </a:lnTo>
                <a:lnTo>
                  <a:pt x="0" y="4994656"/>
                </a:lnTo>
                <a:close/>
              </a:path>
            </a:pathLst>
          </a:custGeom>
          <a:solidFill>
            <a:srgbClr val="C5D1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4000" y="6705599"/>
            <a:ext cx="9144000" cy="152400"/>
          </a:xfrm>
          <a:custGeom>
            <a:avLst/>
            <a:gdLst/>
            <a:ahLst/>
            <a:cxnLst/>
            <a:rect l="l" t="t" r="r" b="b"/>
            <a:pathLst>
              <a:path w="9144000" h="152400">
                <a:moveTo>
                  <a:pt x="9144000" y="0"/>
                </a:moveTo>
                <a:lnTo>
                  <a:pt x="0" y="0"/>
                </a:lnTo>
                <a:lnTo>
                  <a:pt x="0" y="152400"/>
                </a:lnTo>
                <a:lnTo>
                  <a:pt x="9144000" y="1524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1524000" y="0"/>
            <a:ext cx="9144000" cy="6858000"/>
            <a:chOff x="0" y="0"/>
            <a:chExt cx="9144000" cy="6858000"/>
          </a:xfrm>
        </p:grpSpPr>
        <p:sp>
          <p:nvSpPr>
            <p:cNvPr id="6" name="object 6"/>
            <p:cNvSpPr/>
            <p:nvPr/>
          </p:nvSpPr>
          <p:spPr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l" t="t" r="r" b="b"/>
              <a:pathLst>
                <a:path w="9144000" h="6858000">
                  <a:moveTo>
                    <a:pt x="9144000" y="0"/>
                  </a:moveTo>
                  <a:lnTo>
                    <a:pt x="8991600" y="0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1393952"/>
                  </a:lnTo>
                  <a:lnTo>
                    <a:pt x="0" y="6858000"/>
                  </a:lnTo>
                  <a:lnTo>
                    <a:pt x="152400" y="6858000"/>
                  </a:lnTo>
                  <a:lnTo>
                    <a:pt x="152400" y="1393952"/>
                  </a:lnTo>
                  <a:lnTo>
                    <a:pt x="8991600" y="1393952"/>
                  </a:lnTo>
                  <a:lnTo>
                    <a:pt x="8991600" y="6858000"/>
                  </a:lnTo>
                  <a:lnTo>
                    <a:pt x="9144000" y="6858000"/>
                  </a:lnTo>
                  <a:lnTo>
                    <a:pt x="9144000" y="139395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9352" y="6388608"/>
              <a:ext cx="8832850" cy="309245"/>
            </a:xfrm>
            <a:custGeom>
              <a:avLst/>
              <a:gdLst/>
              <a:ahLst/>
              <a:cxnLst/>
              <a:rect l="l" t="t" r="r" b="b"/>
              <a:pathLst>
                <a:path w="8832850" h="309245">
                  <a:moveTo>
                    <a:pt x="8832723" y="0"/>
                  </a:moveTo>
                  <a:lnTo>
                    <a:pt x="0" y="0"/>
                  </a:lnTo>
                  <a:lnTo>
                    <a:pt x="0" y="309054"/>
                  </a:lnTo>
                  <a:lnTo>
                    <a:pt x="8832723" y="309054"/>
                  </a:lnTo>
                  <a:lnTo>
                    <a:pt x="8832723" y="0"/>
                  </a:lnTo>
                  <a:close/>
                </a:path>
              </a:pathLst>
            </a:custGeom>
            <a:solidFill>
              <a:srgbClr val="8AAC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2400" y="155447"/>
              <a:ext cx="8832850" cy="6546850"/>
            </a:xfrm>
            <a:custGeom>
              <a:avLst/>
              <a:gdLst/>
              <a:ahLst/>
              <a:cxnLst/>
              <a:rect l="l" t="t" r="r" b="b"/>
              <a:pathLst>
                <a:path w="8832850" h="6546850">
                  <a:moveTo>
                    <a:pt x="0" y="6546723"/>
                  </a:moveTo>
                  <a:lnTo>
                    <a:pt x="8832723" y="6546723"/>
                  </a:lnTo>
                  <a:lnTo>
                    <a:pt x="8832723" y="0"/>
                  </a:lnTo>
                  <a:lnTo>
                    <a:pt x="0" y="0"/>
                  </a:lnTo>
                  <a:lnTo>
                    <a:pt x="0" y="6546723"/>
                  </a:lnTo>
                  <a:close/>
                </a:path>
              </a:pathLst>
            </a:custGeom>
            <a:ln w="9144">
              <a:solidFill>
                <a:srgbClr val="7996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2400" y="1277111"/>
              <a:ext cx="8832850" cy="0"/>
            </a:xfrm>
            <a:custGeom>
              <a:avLst/>
              <a:gdLst/>
              <a:ahLst/>
              <a:cxnLst/>
              <a:rect l="l" t="t" r="r" b="b"/>
              <a:pathLst>
                <a:path w="8832850">
                  <a:moveTo>
                    <a:pt x="0" y="0"/>
                  </a:moveTo>
                  <a:lnTo>
                    <a:pt x="8832723" y="0"/>
                  </a:lnTo>
                </a:path>
              </a:pathLst>
            </a:custGeom>
            <a:ln w="9144">
              <a:solidFill>
                <a:srgbClr val="79969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67200" y="955547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255397" y="3937"/>
                  </a:lnTo>
                  <a:lnTo>
                    <a:pt x="208407" y="15493"/>
                  </a:lnTo>
                  <a:lnTo>
                    <a:pt x="164719" y="34036"/>
                  </a:lnTo>
                  <a:lnTo>
                    <a:pt x="124840" y="58800"/>
                  </a:lnTo>
                  <a:lnTo>
                    <a:pt x="89280" y="89280"/>
                  </a:lnTo>
                  <a:lnTo>
                    <a:pt x="58800" y="124713"/>
                  </a:lnTo>
                  <a:lnTo>
                    <a:pt x="34036" y="164718"/>
                  </a:lnTo>
                  <a:lnTo>
                    <a:pt x="15494" y="208406"/>
                  </a:lnTo>
                  <a:lnTo>
                    <a:pt x="3937" y="255397"/>
                  </a:lnTo>
                  <a:lnTo>
                    <a:pt x="0" y="304800"/>
                  </a:lnTo>
                  <a:lnTo>
                    <a:pt x="3937" y="354202"/>
                  </a:lnTo>
                  <a:lnTo>
                    <a:pt x="15494" y="401065"/>
                  </a:lnTo>
                  <a:lnTo>
                    <a:pt x="34036" y="444880"/>
                  </a:lnTo>
                  <a:lnTo>
                    <a:pt x="58800" y="484759"/>
                  </a:lnTo>
                  <a:lnTo>
                    <a:pt x="89280" y="520318"/>
                  </a:lnTo>
                  <a:lnTo>
                    <a:pt x="124840" y="550799"/>
                  </a:lnTo>
                  <a:lnTo>
                    <a:pt x="164719" y="575563"/>
                  </a:lnTo>
                  <a:lnTo>
                    <a:pt x="208534" y="594105"/>
                  </a:lnTo>
                  <a:lnTo>
                    <a:pt x="255397" y="605663"/>
                  </a:lnTo>
                  <a:lnTo>
                    <a:pt x="304800" y="609600"/>
                  </a:lnTo>
                  <a:lnTo>
                    <a:pt x="354202" y="605663"/>
                  </a:lnTo>
                  <a:lnTo>
                    <a:pt x="401065" y="594105"/>
                  </a:lnTo>
                  <a:lnTo>
                    <a:pt x="444880" y="575563"/>
                  </a:lnTo>
                  <a:lnTo>
                    <a:pt x="484759" y="550799"/>
                  </a:lnTo>
                  <a:lnTo>
                    <a:pt x="520319" y="520318"/>
                  </a:lnTo>
                  <a:lnTo>
                    <a:pt x="550799" y="484759"/>
                  </a:lnTo>
                  <a:lnTo>
                    <a:pt x="575563" y="444880"/>
                  </a:lnTo>
                  <a:lnTo>
                    <a:pt x="594105" y="401065"/>
                  </a:lnTo>
                  <a:lnTo>
                    <a:pt x="605536" y="354202"/>
                  </a:lnTo>
                  <a:lnTo>
                    <a:pt x="609600" y="304800"/>
                  </a:lnTo>
                  <a:lnTo>
                    <a:pt x="605536" y="255397"/>
                  </a:lnTo>
                  <a:lnTo>
                    <a:pt x="593978" y="208406"/>
                  </a:lnTo>
                  <a:lnTo>
                    <a:pt x="575563" y="164718"/>
                  </a:lnTo>
                  <a:lnTo>
                    <a:pt x="550799" y="124713"/>
                  </a:lnTo>
                  <a:lnTo>
                    <a:pt x="520319" y="89280"/>
                  </a:lnTo>
                  <a:lnTo>
                    <a:pt x="484759" y="58800"/>
                  </a:lnTo>
                  <a:lnTo>
                    <a:pt x="444880" y="34036"/>
                  </a:lnTo>
                  <a:lnTo>
                    <a:pt x="401065" y="15493"/>
                  </a:lnTo>
                  <a:lnTo>
                    <a:pt x="354202" y="3937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335780" y="1025651"/>
              <a:ext cx="472440" cy="471170"/>
            </a:xfrm>
            <a:custGeom>
              <a:avLst/>
              <a:gdLst/>
              <a:ahLst/>
              <a:cxnLst/>
              <a:rect l="l" t="t" r="r" b="b"/>
              <a:pathLst>
                <a:path w="472439" h="471169">
                  <a:moveTo>
                    <a:pt x="438023" y="234823"/>
                  </a:moveTo>
                  <a:lnTo>
                    <a:pt x="437261" y="215773"/>
                  </a:lnTo>
                  <a:lnTo>
                    <a:pt x="429260" y="176403"/>
                  </a:lnTo>
                  <a:lnTo>
                    <a:pt x="421132" y="156768"/>
                  </a:lnTo>
                  <a:lnTo>
                    <a:pt x="421132" y="237363"/>
                  </a:lnTo>
                  <a:lnTo>
                    <a:pt x="420116" y="256413"/>
                  </a:lnTo>
                  <a:lnTo>
                    <a:pt x="406146" y="309753"/>
                  </a:lnTo>
                  <a:lnTo>
                    <a:pt x="378206" y="354203"/>
                  </a:lnTo>
                  <a:lnTo>
                    <a:pt x="338709" y="389636"/>
                  </a:lnTo>
                  <a:lnTo>
                    <a:pt x="272161" y="417576"/>
                  </a:lnTo>
                  <a:lnTo>
                    <a:pt x="234696" y="421386"/>
                  </a:lnTo>
                  <a:lnTo>
                    <a:pt x="215646" y="420116"/>
                  </a:lnTo>
                  <a:lnTo>
                    <a:pt x="162941" y="406146"/>
                  </a:lnTo>
                  <a:lnTo>
                    <a:pt x="117348" y="378206"/>
                  </a:lnTo>
                  <a:lnTo>
                    <a:pt x="81788" y="337693"/>
                  </a:lnTo>
                  <a:lnTo>
                    <a:pt x="58801" y="289433"/>
                  </a:lnTo>
                  <a:lnTo>
                    <a:pt x="50927" y="234823"/>
                  </a:lnTo>
                  <a:lnTo>
                    <a:pt x="51943" y="215773"/>
                  </a:lnTo>
                  <a:lnTo>
                    <a:pt x="65913" y="162433"/>
                  </a:lnTo>
                  <a:lnTo>
                    <a:pt x="93853" y="117983"/>
                  </a:lnTo>
                  <a:lnTo>
                    <a:pt x="133477" y="82550"/>
                  </a:lnTo>
                  <a:lnTo>
                    <a:pt x="182118" y="59690"/>
                  </a:lnTo>
                  <a:lnTo>
                    <a:pt x="237363" y="50800"/>
                  </a:lnTo>
                  <a:lnTo>
                    <a:pt x="256413" y="52070"/>
                  </a:lnTo>
                  <a:lnTo>
                    <a:pt x="340614" y="83820"/>
                  </a:lnTo>
                  <a:lnTo>
                    <a:pt x="379730" y="119253"/>
                  </a:lnTo>
                  <a:lnTo>
                    <a:pt x="407162" y="164973"/>
                  </a:lnTo>
                  <a:lnTo>
                    <a:pt x="420370" y="218313"/>
                  </a:lnTo>
                  <a:lnTo>
                    <a:pt x="421132" y="237363"/>
                  </a:lnTo>
                  <a:lnTo>
                    <a:pt x="421132" y="156768"/>
                  </a:lnTo>
                  <a:lnTo>
                    <a:pt x="392303" y="107950"/>
                  </a:lnTo>
                  <a:lnTo>
                    <a:pt x="364998" y="81280"/>
                  </a:lnTo>
                  <a:lnTo>
                    <a:pt x="332867" y="58420"/>
                  </a:lnTo>
                  <a:lnTo>
                    <a:pt x="296545" y="43180"/>
                  </a:lnTo>
                  <a:lnTo>
                    <a:pt x="257175" y="35560"/>
                  </a:lnTo>
                  <a:lnTo>
                    <a:pt x="236347" y="34290"/>
                  </a:lnTo>
                  <a:lnTo>
                    <a:pt x="195707" y="38100"/>
                  </a:lnTo>
                  <a:lnTo>
                    <a:pt x="157861" y="49530"/>
                  </a:lnTo>
                  <a:lnTo>
                    <a:pt x="123317" y="68580"/>
                  </a:lnTo>
                  <a:lnTo>
                    <a:pt x="93345" y="92710"/>
                  </a:lnTo>
                  <a:lnTo>
                    <a:pt x="68707" y="123063"/>
                  </a:lnTo>
                  <a:lnTo>
                    <a:pt x="50038" y="157353"/>
                  </a:lnTo>
                  <a:lnTo>
                    <a:pt x="38100" y="195453"/>
                  </a:lnTo>
                  <a:lnTo>
                    <a:pt x="34036" y="234823"/>
                  </a:lnTo>
                  <a:lnTo>
                    <a:pt x="34798" y="256413"/>
                  </a:lnTo>
                  <a:lnTo>
                    <a:pt x="42799" y="295783"/>
                  </a:lnTo>
                  <a:lnTo>
                    <a:pt x="58166" y="331343"/>
                  </a:lnTo>
                  <a:lnTo>
                    <a:pt x="79756" y="364236"/>
                  </a:lnTo>
                  <a:lnTo>
                    <a:pt x="107188" y="390906"/>
                  </a:lnTo>
                  <a:lnTo>
                    <a:pt x="139319" y="413766"/>
                  </a:lnTo>
                  <a:lnTo>
                    <a:pt x="175641" y="429006"/>
                  </a:lnTo>
                  <a:lnTo>
                    <a:pt x="214884" y="436626"/>
                  </a:lnTo>
                  <a:lnTo>
                    <a:pt x="235585" y="437896"/>
                  </a:lnTo>
                  <a:lnTo>
                    <a:pt x="256286" y="436626"/>
                  </a:lnTo>
                  <a:lnTo>
                    <a:pt x="295783" y="429006"/>
                  </a:lnTo>
                  <a:lnTo>
                    <a:pt x="364363" y="392176"/>
                  </a:lnTo>
                  <a:lnTo>
                    <a:pt x="391795" y="364236"/>
                  </a:lnTo>
                  <a:lnTo>
                    <a:pt x="413512" y="332613"/>
                  </a:lnTo>
                  <a:lnTo>
                    <a:pt x="429006" y="297053"/>
                  </a:lnTo>
                  <a:lnTo>
                    <a:pt x="437134" y="257683"/>
                  </a:lnTo>
                  <a:lnTo>
                    <a:pt x="438023" y="234823"/>
                  </a:lnTo>
                  <a:close/>
                </a:path>
                <a:path w="472439" h="471169">
                  <a:moveTo>
                    <a:pt x="472059" y="234823"/>
                  </a:moveTo>
                  <a:lnTo>
                    <a:pt x="470662" y="210693"/>
                  </a:lnTo>
                  <a:lnTo>
                    <a:pt x="461137" y="164973"/>
                  </a:lnTo>
                  <a:lnTo>
                    <a:pt x="455041" y="150914"/>
                  </a:lnTo>
                  <a:lnTo>
                    <a:pt x="455041" y="234823"/>
                  </a:lnTo>
                  <a:lnTo>
                    <a:pt x="455041" y="237363"/>
                  </a:lnTo>
                  <a:lnTo>
                    <a:pt x="450723" y="279273"/>
                  </a:lnTo>
                  <a:lnTo>
                    <a:pt x="438150" y="321183"/>
                  </a:lnTo>
                  <a:lnTo>
                    <a:pt x="417830" y="357886"/>
                  </a:lnTo>
                  <a:lnTo>
                    <a:pt x="391287" y="390906"/>
                  </a:lnTo>
                  <a:lnTo>
                    <a:pt x="358902" y="417576"/>
                  </a:lnTo>
                  <a:lnTo>
                    <a:pt x="321691" y="437896"/>
                  </a:lnTo>
                  <a:lnTo>
                    <a:pt x="280543" y="450596"/>
                  </a:lnTo>
                  <a:lnTo>
                    <a:pt x="236347" y="454406"/>
                  </a:lnTo>
                  <a:lnTo>
                    <a:pt x="213995" y="453136"/>
                  </a:lnTo>
                  <a:lnTo>
                    <a:pt x="171323" y="445516"/>
                  </a:lnTo>
                  <a:lnTo>
                    <a:pt x="131953" y="429006"/>
                  </a:lnTo>
                  <a:lnTo>
                    <a:pt x="97028" y="404876"/>
                  </a:lnTo>
                  <a:lnTo>
                    <a:pt x="67310" y="375666"/>
                  </a:lnTo>
                  <a:lnTo>
                    <a:pt x="43561" y="340233"/>
                  </a:lnTo>
                  <a:lnTo>
                    <a:pt x="26924" y="302133"/>
                  </a:lnTo>
                  <a:lnTo>
                    <a:pt x="18034" y="258953"/>
                  </a:lnTo>
                  <a:lnTo>
                    <a:pt x="17018" y="234823"/>
                  </a:lnTo>
                  <a:lnTo>
                    <a:pt x="21336" y="192913"/>
                  </a:lnTo>
                  <a:lnTo>
                    <a:pt x="34036" y="151003"/>
                  </a:lnTo>
                  <a:lnTo>
                    <a:pt x="54229" y="114300"/>
                  </a:lnTo>
                  <a:lnTo>
                    <a:pt x="80899" y="81280"/>
                  </a:lnTo>
                  <a:lnTo>
                    <a:pt x="113284" y="54610"/>
                  </a:lnTo>
                  <a:lnTo>
                    <a:pt x="150495" y="34290"/>
                  </a:lnTo>
                  <a:lnTo>
                    <a:pt x="191516" y="21590"/>
                  </a:lnTo>
                  <a:lnTo>
                    <a:pt x="235585" y="17780"/>
                  </a:lnTo>
                  <a:lnTo>
                    <a:pt x="258064" y="19050"/>
                  </a:lnTo>
                  <a:lnTo>
                    <a:pt x="320929" y="34290"/>
                  </a:lnTo>
                  <a:lnTo>
                    <a:pt x="358267" y="54610"/>
                  </a:lnTo>
                  <a:lnTo>
                    <a:pt x="390652" y="81280"/>
                  </a:lnTo>
                  <a:lnTo>
                    <a:pt x="417449" y="113030"/>
                  </a:lnTo>
                  <a:lnTo>
                    <a:pt x="437769" y="151003"/>
                  </a:lnTo>
                  <a:lnTo>
                    <a:pt x="450596" y="191643"/>
                  </a:lnTo>
                  <a:lnTo>
                    <a:pt x="455041" y="234823"/>
                  </a:lnTo>
                  <a:lnTo>
                    <a:pt x="455041" y="150914"/>
                  </a:lnTo>
                  <a:lnTo>
                    <a:pt x="417322" y="85090"/>
                  </a:lnTo>
                  <a:lnTo>
                    <a:pt x="385191" y="53340"/>
                  </a:lnTo>
                  <a:lnTo>
                    <a:pt x="347599" y="27940"/>
                  </a:lnTo>
                  <a:lnTo>
                    <a:pt x="304927" y="10160"/>
                  </a:lnTo>
                  <a:lnTo>
                    <a:pt x="258826" y="1270"/>
                  </a:lnTo>
                  <a:lnTo>
                    <a:pt x="234696" y="0"/>
                  </a:lnTo>
                  <a:lnTo>
                    <a:pt x="187325" y="5080"/>
                  </a:lnTo>
                  <a:lnTo>
                    <a:pt x="143129" y="19050"/>
                  </a:lnTo>
                  <a:lnTo>
                    <a:pt x="103124" y="41910"/>
                  </a:lnTo>
                  <a:lnTo>
                    <a:pt x="68453" y="69850"/>
                  </a:lnTo>
                  <a:lnTo>
                    <a:pt x="39624" y="105410"/>
                  </a:lnTo>
                  <a:lnTo>
                    <a:pt x="18161" y="145923"/>
                  </a:lnTo>
                  <a:lnTo>
                    <a:pt x="4572" y="190373"/>
                  </a:lnTo>
                  <a:lnTo>
                    <a:pt x="0" y="237363"/>
                  </a:lnTo>
                  <a:lnTo>
                    <a:pt x="1397" y="261493"/>
                  </a:lnTo>
                  <a:lnTo>
                    <a:pt x="11049" y="307213"/>
                  </a:lnTo>
                  <a:lnTo>
                    <a:pt x="29083" y="349123"/>
                  </a:lnTo>
                  <a:lnTo>
                    <a:pt x="54737" y="387096"/>
                  </a:lnTo>
                  <a:lnTo>
                    <a:pt x="86868" y="418846"/>
                  </a:lnTo>
                  <a:lnTo>
                    <a:pt x="124587" y="444246"/>
                  </a:lnTo>
                  <a:lnTo>
                    <a:pt x="167132" y="462026"/>
                  </a:lnTo>
                  <a:lnTo>
                    <a:pt x="213233" y="470916"/>
                  </a:lnTo>
                  <a:lnTo>
                    <a:pt x="261493" y="470916"/>
                  </a:lnTo>
                  <a:lnTo>
                    <a:pt x="307467" y="460756"/>
                  </a:lnTo>
                  <a:lnTo>
                    <a:pt x="369062" y="430276"/>
                  </a:lnTo>
                  <a:lnTo>
                    <a:pt x="403860" y="401066"/>
                  </a:lnTo>
                  <a:lnTo>
                    <a:pt x="432435" y="366776"/>
                  </a:lnTo>
                  <a:lnTo>
                    <a:pt x="454025" y="326263"/>
                  </a:lnTo>
                  <a:lnTo>
                    <a:pt x="467487" y="281813"/>
                  </a:lnTo>
                  <a:lnTo>
                    <a:pt x="472059" y="234823"/>
                  </a:lnTo>
                  <a:close/>
                </a:path>
              </a:pathLst>
            </a:custGeom>
            <a:solidFill>
              <a:srgbClr val="799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2249529" y="353009"/>
            <a:ext cx="767016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spc="-11" dirty="0"/>
              <a:t>Deterministic</a:t>
            </a:r>
            <a:r>
              <a:rPr sz="3600" spc="-160" dirty="0"/>
              <a:t> </a:t>
            </a:r>
            <a:r>
              <a:rPr sz="3600" dirty="0"/>
              <a:t>Finite</a:t>
            </a:r>
            <a:r>
              <a:rPr sz="3600" spc="-65" dirty="0"/>
              <a:t> </a:t>
            </a:r>
            <a:r>
              <a:rPr sz="3600" spc="-20" dirty="0"/>
              <a:t>Automata</a:t>
            </a:r>
            <a:r>
              <a:rPr sz="3600" spc="-120" dirty="0"/>
              <a:t> </a:t>
            </a:r>
            <a:r>
              <a:rPr sz="3600" spc="-11" dirty="0"/>
              <a:t>(DFA)</a:t>
            </a:r>
            <a:endParaRPr sz="3600"/>
          </a:p>
        </p:txBody>
      </p:sp>
      <p:sp>
        <p:nvSpPr>
          <p:cNvPr id="13" name="object 13"/>
          <p:cNvSpPr txBox="1"/>
          <p:nvPr/>
        </p:nvSpPr>
        <p:spPr>
          <a:xfrm>
            <a:off x="1866090" y="1000087"/>
            <a:ext cx="7776845" cy="4916088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723247" algn="ctr">
              <a:spcBef>
                <a:spcPts val="895"/>
              </a:spcBef>
            </a:pPr>
            <a:r>
              <a:rPr sz="1600" spc="-25" dirty="0">
                <a:solidFill>
                  <a:srgbClr val="799699"/>
                </a:solidFill>
                <a:latin typeface="Georgia"/>
                <a:cs typeface="Georgia"/>
              </a:rPr>
              <a:t>46</a:t>
            </a:r>
            <a:endParaRPr sz="1600">
              <a:latin typeface="Georgia"/>
              <a:cs typeface="Georgia"/>
            </a:endParaRPr>
          </a:p>
          <a:p>
            <a:pPr marL="324477" indent="-273678">
              <a:spcBef>
                <a:spcPts val="1095"/>
              </a:spcBef>
              <a:buClr>
                <a:srgbClr val="D16147"/>
              </a:buClr>
              <a:buSzPct val="84090"/>
              <a:buFont typeface="Wingdings"/>
              <a:buChar char=""/>
              <a:tabLst>
                <a:tab pos="324477" algn="l"/>
              </a:tabLst>
            </a:pPr>
            <a:r>
              <a:rPr sz="2200" dirty="0">
                <a:latin typeface="Cambria"/>
                <a:cs typeface="Cambria"/>
              </a:rPr>
              <a:t>A</a:t>
            </a:r>
            <a:r>
              <a:rPr sz="2200" spc="-45" dirty="0">
                <a:latin typeface="Cambria"/>
                <a:cs typeface="Cambria"/>
              </a:rPr>
              <a:t> </a:t>
            </a:r>
            <a:r>
              <a:rPr sz="2200" spc="-100" dirty="0">
                <a:latin typeface="Cambria"/>
                <a:cs typeface="Cambria"/>
              </a:rPr>
              <a:t>DFA</a:t>
            </a:r>
            <a:r>
              <a:rPr sz="2200" spc="-5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is</a:t>
            </a:r>
            <a:r>
              <a:rPr sz="2200" spc="-11" dirty="0">
                <a:latin typeface="Cambria"/>
                <a:cs typeface="Cambria"/>
              </a:rPr>
              <a:t> </a:t>
            </a:r>
            <a:r>
              <a:rPr sz="2200" spc="-20" dirty="0">
                <a:latin typeface="Cambria"/>
                <a:cs typeface="Cambria"/>
              </a:rPr>
              <a:t>represented</a:t>
            </a:r>
            <a:r>
              <a:rPr sz="2200" spc="-7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by</a:t>
            </a:r>
            <a:r>
              <a:rPr sz="2200" spc="-40" dirty="0">
                <a:latin typeface="Cambria"/>
                <a:cs typeface="Cambria"/>
              </a:rPr>
              <a:t> </a:t>
            </a:r>
            <a:r>
              <a:rPr sz="2200" spc="-11" dirty="0">
                <a:latin typeface="Cambria"/>
                <a:cs typeface="Cambria"/>
              </a:rPr>
              <a:t>digraphs</a:t>
            </a:r>
            <a:r>
              <a:rPr sz="2200" spc="-4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called</a:t>
            </a:r>
            <a:r>
              <a:rPr sz="2200" spc="-40" dirty="0">
                <a:latin typeface="Cambria"/>
                <a:cs typeface="Cambria"/>
              </a:rPr>
              <a:t> </a:t>
            </a:r>
            <a:r>
              <a:rPr sz="2200" b="1" dirty="0">
                <a:latin typeface="Cambria"/>
                <a:cs typeface="Cambria"/>
              </a:rPr>
              <a:t>state</a:t>
            </a:r>
            <a:r>
              <a:rPr sz="2200" b="1" spc="-91" dirty="0">
                <a:latin typeface="Cambria"/>
                <a:cs typeface="Cambria"/>
              </a:rPr>
              <a:t> </a:t>
            </a:r>
            <a:r>
              <a:rPr sz="2200" b="1" spc="-11" dirty="0">
                <a:latin typeface="Cambria"/>
                <a:cs typeface="Cambria"/>
              </a:rPr>
              <a:t>diagram</a:t>
            </a:r>
            <a:r>
              <a:rPr sz="2200" spc="-11" dirty="0">
                <a:latin typeface="Cambria"/>
                <a:cs typeface="Cambria"/>
              </a:rPr>
              <a:t>.</a:t>
            </a:r>
            <a:endParaRPr sz="2200">
              <a:latin typeface="Cambria"/>
              <a:cs typeface="Cambria"/>
            </a:endParaRPr>
          </a:p>
          <a:p>
            <a:pPr marL="507353" indent="-456554">
              <a:buClr>
                <a:srgbClr val="D16147"/>
              </a:buClr>
              <a:buSzPct val="84090"/>
              <a:buAutoNum type="arabicPeriod"/>
              <a:tabLst>
                <a:tab pos="507353" algn="l"/>
              </a:tabLst>
            </a:pPr>
            <a:r>
              <a:rPr sz="2200" dirty="0">
                <a:latin typeface="Cambria"/>
                <a:cs typeface="Cambria"/>
              </a:rPr>
              <a:t>The</a:t>
            </a:r>
            <a:r>
              <a:rPr sz="2200" spc="-60" dirty="0">
                <a:latin typeface="Cambria"/>
                <a:cs typeface="Cambria"/>
              </a:rPr>
              <a:t> </a:t>
            </a:r>
            <a:r>
              <a:rPr sz="2200" spc="-11" dirty="0">
                <a:latin typeface="Cambria"/>
                <a:cs typeface="Cambria"/>
              </a:rPr>
              <a:t>vertices</a:t>
            </a:r>
            <a:r>
              <a:rPr sz="2200" spc="-45" dirty="0">
                <a:latin typeface="Cambria"/>
                <a:cs typeface="Cambria"/>
              </a:rPr>
              <a:t> </a:t>
            </a:r>
            <a:r>
              <a:rPr sz="2200" spc="-20" dirty="0">
                <a:latin typeface="Cambria"/>
                <a:cs typeface="Cambria"/>
              </a:rPr>
              <a:t>represent</a:t>
            </a:r>
            <a:r>
              <a:rPr sz="2200" spc="-51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the</a:t>
            </a:r>
            <a:r>
              <a:rPr sz="2200" spc="-40" dirty="0">
                <a:latin typeface="Cambria"/>
                <a:cs typeface="Cambria"/>
              </a:rPr>
              <a:t> </a:t>
            </a:r>
            <a:r>
              <a:rPr sz="2200" spc="-11" dirty="0">
                <a:latin typeface="Cambria"/>
                <a:cs typeface="Cambria"/>
              </a:rPr>
              <a:t>states.</a:t>
            </a:r>
            <a:endParaRPr sz="2200">
              <a:latin typeface="Cambria"/>
              <a:cs typeface="Cambria"/>
            </a:endParaRPr>
          </a:p>
          <a:p>
            <a:pPr marL="507353" indent="-456554">
              <a:buClr>
                <a:srgbClr val="D16147"/>
              </a:buClr>
              <a:buSzPct val="84090"/>
              <a:buAutoNum type="arabicPeriod"/>
              <a:tabLst>
                <a:tab pos="507353" algn="l"/>
              </a:tabLst>
            </a:pPr>
            <a:r>
              <a:rPr sz="2200" dirty="0">
                <a:latin typeface="Cambria"/>
                <a:cs typeface="Cambria"/>
              </a:rPr>
              <a:t>The</a:t>
            </a:r>
            <a:r>
              <a:rPr sz="2200" spc="-5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arcs</a:t>
            </a:r>
            <a:r>
              <a:rPr sz="2200" spc="-6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labeled</a:t>
            </a:r>
            <a:r>
              <a:rPr sz="2200" spc="-4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with</a:t>
            </a:r>
            <a:r>
              <a:rPr sz="2200" spc="-51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an</a:t>
            </a:r>
            <a:r>
              <a:rPr sz="2200" spc="-51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input</a:t>
            </a:r>
            <a:r>
              <a:rPr sz="2200" spc="-51" dirty="0">
                <a:latin typeface="Cambria"/>
                <a:cs typeface="Cambria"/>
              </a:rPr>
              <a:t> </a:t>
            </a:r>
            <a:r>
              <a:rPr sz="2200" spc="-11" dirty="0">
                <a:latin typeface="Cambria"/>
                <a:cs typeface="Cambria"/>
              </a:rPr>
              <a:t>alphabet</a:t>
            </a:r>
            <a:r>
              <a:rPr sz="2200" spc="-5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show</a:t>
            </a:r>
            <a:r>
              <a:rPr sz="2200" spc="-5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the</a:t>
            </a:r>
            <a:r>
              <a:rPr sz="2200" spc="-55" dirty="0">
                <a:latin typeface="Cambria"/>
                <a:cs typeface="Cambria"/>
              </a:rPr>
              <a:t> </a:t>
            </a:r>
            <a:r>
              <a:rPr sz="2200" spc="-11" dirty="0">
                <a:latin typeface="Cambria"/>
                <a:cs typeface="Cambria"/>
              </a:rPr>
              <a:t>transitions.</a:t>
            </a:r>
            <a:endParaRPr sz="2200">
              <a:latin typeface="Cambria"/>
              <a:cs typeface="Cambria"/>
            </a:endParaRPr>
          </a:p>
          <a:p>
            <a:pPr marL="507353" indent="-456554">
              <a:buClr>
                <a:srgbClr val="D16147"/>
              </a:buClr>
              <a:buSzPct val="84090"/>
              <a:buAutoNum type="arabicPeriod"/>
              <a:tabLst>
                <a:tab pos="507353" algn="l"/>
              </a:tabLst>
            </a:pPr>
            <a:r>
              <a:rPr sz="2200" dirty="0">
                <a:latin typeface="Cambria"/>
                <a:cs typeface="Cambria"/>
              </a:rPr>
              <a:t>The</a:t>
            </a:r>
            <a:r>
              <a:rPr sz="2200" spc="-71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initial</a:t>
            </a:r>
            <a:r>
              <a:rPr sz="2200" spc="-6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state</a:t>
            </a:r>
            <a:r>
              <a:rPr sz="2200" spc="-6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is</a:t>
            </a:r>
            <a:r>
              <a:rPr sz="2200" spc="-6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denoted</a:t>
            </a:r>
            <a:r>
              <a:rPr sz="2200" spc="-4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by</a:t>
            </a:r>
            <a:r>
              <a:rPr sz="2200" spc="-5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an</a:t>
            </a:r>
            <a:r>
              <a:rPr sz="2200" spc="-6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empty</a:t>
            </a:r>
            <a:r>
              <a:rPr sz="2200" spc="-45" dirty="0">
                <a:latin typeface="Cambria"/>
                <a:cs typeface="Cambria"/>
              </a:rPr>
              <a:t> </a:t>
            </a:r>
            <a:r>
              <a:rPr sz="2200" spc="-11" dirty="0">
                <a:latin typeface="Cambria"/>
                <a:cs typeface="Cambria"/>
              </a:rPr>
              <a:t>single</a:t>
            </a:r>
            <a:r>
              <a:rPr sz="2200" spc="-91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incoming</a:t>
            </a:r>
            <a:r>
              <a:rPr sz="2200" spc="-80" dirty="0">
                <a:latin typeface="Cambria"/>
                <a:cs typeface="Cambria"/>
              </a:rPr>
              <a:t> </a:t>
            </a:r>
            <a:r>
              <a:rPr sz="2200" spc="-20" dirty="0">
                <a:latin typeface="Cambria"/>
                <a:cs typeface="Cambria"/>
              </a:rPr>
              <a:t>arc.</a:t>
            </a:r>
            <a:endParaRPr sz="2200">
              <a:latin typeface="Cambria"/>
              <a:cs typeface="Cambria"/>
            </a:endParaRPr>
          </a:p>
          <a:p>
            <a:pPr marL="507353" indent="-456554">
              <a:buClr>
                <a:srgbClr val="D16147"/>
              </a:buClr>
              <a:buSzPct val="84090"/>
              <a:buAutoNum type="arabicPeriod"/>
              <a:tabLst>
                <a:tab pos="507353" algn="l"/>
              </a:tabLst>
            </a:pPr>
            <a:r>
              <a:rPr sz="2200" dirty="0">
                <a:latin typeface="Cambria"/>
                <a:cs typeface="Cambria"/>
              </a:rPr>
              <a:t>The</a:t>
            </a:r>
            <a:r>
              <a:rPr sz="2200" spc="-7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final</a:t>
            </a:r>
            <a:r>
              <a:rPr sz="2200" spc="-71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state</a:t>
            </a:r>
            <a:r>
              <a:rPr sz="2200" spc="-51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is</a:t>
            </a:r>
            <a:r>
              <a:rPr sz="2200" spc="-35" dirty="0">
                <a:latin typeface="Cambria"/>
                <a:cs typeface="Cambria"/>
              </a:rPr>
              <a:t> </a:t>
            </a:r>
            <a:r>
              <a:rPr sz="2200" spc="-11" dirty="0">
                <a:latin typeface="Cambria"/>
                <a:cs typeface="Cambria"/>
              </a:rPr>
              <a:t>indicated</a:t>
            </a:r>
            <a:r>
              <a:rPr sz="2200" spc="-6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by</a:t>
            </a:r>
            <a:r>
              <a:rPr sz="2200" spc="-6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double</a:t>
            </a:r>
            <a:r>
              <a:rPr sz="2200" spc="-80" dirty="0">
                <a:latin typeface="Cambria"/>
                <a:cs typeface="Cambria"/>
              </a:rPr>
              <a:t> </a:t>
            </a:r>
            <a:r>
              <a:rPr sz="2200" spc="-11" dirty="0">
                <a:latin typeface="Cambria"/>
                <a:cs typeface="Cambria"/>
              </a:rPr>
              <a:t>circles</a:t>
            </a:r>
            <a:endParaRPr sz="2200">
              <a:latin typeface="Cambria"/>
              <a:cs typeface="Cambria"/>
            </a:endParaRPr>
          </a:p>
          <a:p>
            <a:pPr>
              <a:spcBef>
                <a:spcPts val="120"/>
              </a:spcBef>
              <a:buClr>
                <a:srgbClr val="D16147"/>
              </a:buClr>
              <a:buFont typeface="Cambria"/>
              <a:buAutoNum type="arabicPeriod"/>
            </a:pPr>
            <a:endParaRPr sz="2200">
              <a:latin typeface="Cambria"/>
              <a:cs typeface="Cambria"/>
            </a:endParaRPr>
          </a:p>
          <a:p>
            <a:pPr marL="324477" lvl="1" indent="-273678">
              <a:buClr>
                <a:srgbClr val="D16147"/>
              </a:buClr>
              <a:buSzPct val="84090"/>
              <a:buFont typeface="Wingdings"/>
              <a:buChar char=""/>
              <a:tabLst>
                <a:tab pos="324477" algn="l"/>
              </a:tabLst>
            </a:pPr>
            <a:r>
              <a:rPr sz="2200" spc="-11" dirty="0">
                <a:latin typeface="Cambria"/>
                <a:cs typeface="Cambria"/>
              </a:rPr>
              <a:t>Example:</a:t>
            </a:r>
            <a:r>
              <a:rPr sz="2200" spc="-11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Construct</a:t>
            </a:r>
            <a:r>
              <a:rPr sz="2200" spc="-120" dirty="0">
                <a:latin typeface="Cambria"/>
                <a:cs typeface="Cambria"/>
              </a:rPr>
              <a:t> </a:t>
            </a:r>
            <a:r>
              <a:rPr sz="2200" spc="-140" dirty="0">
                <a:latin typeface="Cambria"/>
                <a:cs typeface="Cambria"/>
              </a:rPr>
              <a:t>FA</a:t>
            </a:r>
            <a:r>
              <a:rPr sz="2200" spc="-8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(state</a:t>
            </a:r>
            <a:r>
              <a:rPr sz="2200" spc="-20" dirty="0">
                <a:latin typeface="Cambria"/>
                <a:cs typeface="Cambria"/>
              </a:rPr>
              <a:t> </a:t>
            </a:r>
            <a:r>
              <a:rPr sz="2200" spc="-25" dirty="0">
                <a:latin typeface="Cambria"/>
                <a:cs typeface="Cambria"/>
              </a:rPr>
              <a:t>Diagram)</a:t>
            </a:r>
            <a:r>
              <a:rPr sz="2200" spc="-9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for</a:t>
            </a:r>
            <a:r>
              <a:rPr sz="2200" spc="-91" dirty="0">
                <a:latin typeface="Cambria"/>
                <a:cs typeface="Cambria"/>
              </a:rPr>
              <a:t> </a:t>
            </a:r>
            <a:r>
              <a:rPr sz="2200" spc="-25" dirty="0">
                <a:latin typeface="Cambria"/>
                <a:cs typeface="Cambria"/>
              </a:rPr>
              <a:t>given</a:t>
            </a:r>
            <a:r>
              <a:rPr sz="2200" spc="-11" dirty="0">
                <a:latin typeface="Cambria"/>
                <a:cs typeface="Cambria"/>
              </a:rPr>
              <a:t> </a:t>
            </a:r>
            <a:r>
              <a:rPr sz="2200" spc="-51" dirty="0">
                <a:latin typeface="Cambria"/>
                <a:cs typeface="Cambria"/>
              </a:rPr>
              <a:t>M</a:t>
            </a:r>
            <a:endParaRPr sz="2200">
              <a:latin typeface="Cambria"/>
              <a:cs typeface="Cambria"/>
            </a:endParaRPr>
          </a:p>
          <a:p>
            <a:pPr marL="385436" lvl="1" indent="-334637">
              <a:buClr>
                <a:srgbClr val="D16147"/>
              </a:buClr>
              <a:buSzPct val="84090"/>
              <a:buFont typeface="Wingdings"/>
              <a:buChar char=""/>
              <a:tabLst>
                <a:tab pos="385436" algn="l"/>
              </a:tabLst>
            </a:pPr>
            <a:r>
              <a:rPr sz="2200" dirty="0">
                <a:latin typeface="Cambria"/>
                <a:cs typeface="Cambria"/>
              </a:rPr>
              <a:t>Let</a:t>
            </a:r>
            <a:r>
              <a:rPr sz="2200" spc="-1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a</a:t>
            </a:r>
            <a:r>
              <a:rPr sz="2200" spc="-45" dirty="0">
                <a:latin typeface="Cambria"/>
                <a:cs typeface="Cambria"/>
              </a:rPr>
              <a:t> </a:t>
            </a:r>
            <a:r>
              <a:rPr sz="2200" spc="-11" dirty="0">
                <a:latin typeface="Cambria"/>
                <a:cs typeface="Cambria"/>
              </a:rPr>
              <a:t>deterministic</a:t>
            </a:r>
            <a:r>
              <a:rPr sz="2200" spc="-5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finite</a:t>
            </a:r>
            <a:r>
              <a:rPr sz="2200" spc="-71" dirty="0">
                <a:latin typeface="Cambria"/>
                <a:cs typeface="Cambria"/>
              </a:rPr>
              <a:t> </a:t>
            </a:r>
            <a:r>
              <a:rPr sz="2200" spc="-11" dirty="0">
                <a:latin typeface="Cambria"/>
                <a:cs typeface="Cambria"/>
              </a:rPr>
              <a:t>automaton</a:t>
            </a:r>
            <a:r>
              <a:rPr sz="2200" spc="-8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be</a:t>
            </a:r>
            <a:r>
              <a:rPr sz="2200" spc="-55" dirty="0">
                <a:latin typeface="Cambria"/>
                <a:cs typeface="Cambria"/>
              </a:rPr>
              <a:t> </a:t>
            </a:r>
            <a:r>
              <a:rPr sz="2200" spc="-51" dirty="0">
                <a:latin typeface="Cambria"/>
                <a:cs typeface="Cambria"/>
              </a:rPr>
              <a:t>→</a:t>
            </a:r>
            <a:endParaRPr sz="2200">
              <a:latin typeface="Cambria"/>
              <a:cs typeface="Cambria"/>
            </a:endParaRPr>
          </a:p>
          <a:p>
            <a:pPr marL="385436" lvl="1" indent="-334637">
              <a:spcBef>
                <a:spcPts val="5"/>
              </a:spcBef>
              <a:buClr>
                <a:srgbClr val="D16147"/>
              </a:buClr>
              <a:buSzPct val="84090"/>
              <a:buFont typeface="Wingdings"/>
              <a:buChar char=""/>
              <a:tabLst>
                <a:tab pos="385436" algn="l"/>
              </a:tabLst>
            </a:pPr>
            <a:r>
              <a:rPr sz="2200" spc="-20" dirty="0">
                <a:latin typeface="Cambria"/>
                <a:cs typeface="Cambria"/>
              </a:rPr>
              <a:t>M=(Q,</a:t>
            </a:r>
            <a:r>
              <a:rPr sz="2200" spc="-51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∑,</a:t>
            </a:r>
            <a:r>
              <a:rPr sz="2200" spc="-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δ,</a:t>
            </a:r>
            <a:r>
              <a:rPr sz="2200" spc="-31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q</a:t>
            </a:r>
            <a:r>
              <a:rPr sz="2175" baseline="-17241" dirty="0">
                <a:latin typeface="Cambria"/>
                <a:cs typeface="Cambria"/>
              </a:rPr>
              <a:t>0</a:t>
            </a:r>
            <a:r>
              <a:rPr sz="2200" dirty="0">
                <a:latin typeface="Cambria"/>
                <a:cs typeface="Cambria"/>
              </a:rPr>
              <a:t>,</a:t>
            </a:r>
            <a:r>
              <a:rPr sz="2200" spc="-4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F)</a:t>
            </a:r>
            <a:r>
              <a:rPr sz="2200" spc="-45" dirty="0">
                <a:latin typeface="Cambria"/>
                <a:cs typeface="Cambria"/>
              </a:rPr>
              <a:t> </a:t>
            </a:r>
            <a:r>
              <a:rPr sz="2200" spc="-20" dirty="0">
                <a:latin typeface="Cambria"/>
                <a:cs typeface="Cambria"/>
              </a:rPr>
              <a:t>where</a:t>
            </a:r>
            <a:endParaRPr sz="2200">
              <a:latin typeface="Cambria"/>
              <a:cs typeface="Cambria"/>
            </a:endParaRPr>
          </a:p>
          <a:p>
            <a:pPr marL="325747" indent="-274948">
              <a:buClr>
                <a:srgbClr val="D16147"/>
              </a:buClr>
              <a:buSzPct val="84090"/>
              <a:buFont typeface="Segoe UI Symbol"/>
              <a:buChar char="⚫"/>
              <a:tabLst>
                <a:tab pos="325747" algn="l"/>
              </a:tabLst>
            </a:pPr>
            <a:r>
              <a:rPr sz="2200" dirty="0">
                <a:latin typeface="Cambria"/>
                <a:cs typeface="Cambria"/>
              </a:rPr>
              <a:t>Q</a:t>
            </a:r>
            <a:r>
              <a:rPr sz="2200" spc="-31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=</a:t>
            </a:r>
            <a:r>
              <a:rPr sz="2200" spc="-4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{a,</a:t>
            </a:r>
            <a:r>
              <a:rPr sz="2200" spc="-4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b,</a:t>
            </a:r>
            <a:r>
              <a:rPr sz="2200" spc="-51" dirty="0">
                <a:latin typeface="Cambria"/>
                <a:cs typeface="Cambria"/>
              </a:rPr>
              <a:t> </a:t>
            </a:r>
            <a:r>
              <a:rPr sz="2200" spc="-25" dirty="0">
                <a:latin typeface="Cambria"/>
                <a:cs typeface="Cambria"/>
              </a:rPr>
              <a:t>c},</a:t>
            </a:r>
            <a:endParaRPr sz="2200">
              <a:latin typeface="Cambria"/>
              <a:cs typeface="Cambria"/>
            </a:endParaRPr>
          </a:p>
          <a:p>
            <a:pPr marL="325747" indent="-274948">
              <a:buClr>
                <a:srgbClr val="D16147"/>
              </a:buClr>
              <a:buSzPct val="84090"/>
              <a:buFont typeface="Segoe UI Symbol"/>
              <a:buChar char="⚫"/>
              <a:tabLst>
                <a:tab pos="325747" algn="l"/>
              </a:tabLst>
            </a:pPr>
            <a:r>
              <a:rPr sz="2200" dirty="0">
                <a:latin typeface="Cambria"/>
                <a:cs typeface="Cambria"/>
              </a:rPr>
              <a:t>∑</a:t>
            </a:r>
            <a:r>
              <a:rPr sz="2200" spc="-2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=</a:t>
            </a:r>
            <a:r>
              <a:rPr sz="2200" spc="-3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{0,</a:t>
            </a:r>
            <a:r>
              <a:rPr sz="2200" spc="-60" dirty="0">
                <a:latin typeface="Cambria"/>
                <a:cs typeface="Cambria"/>
              </a:rPr>
              <a:t> </a:t>
            </a:r>
            <a:r>
              <a:rPr sz="2200" spc="-25" dirty="0">
                <a:latin typeface="Cambria"/>
                <a:cs typeface="Cambria"/>
              </a:rPr>
              <a:t>1},</a:t>
            </a:r>
            <a:endParaRPr sz="2200">
              <a:latin typeface="Cambria"/>
              <a:cs typeface="Cambria"/>
            </a:endParaRPr>
          </a:p>
          <a:p>
            <a:pPr marL="325112" indent="-274313">
              <a:buClr>
                <a:srgbClr val="D16147"/>
              </a:buClr>
              <a:buSzPct val="84090"/>
              <a:buFont typeface="Segoe UI Symbol"/>
              <a:buChar char="⚫"/>
              <a:tabLst>
                <a:tab pos="325112" algn="l"/>
              </a:tabLst>
            </a:pPr>
            <a:r>
              <a:rPr sz="2200" dirty="0">
                <a:latin typeface="Cambria"/>
                <a:cs typeface="Cambria"/>
              </a:rPr>
              <a:t>q</a:t>
            </a:r>
            <a:r>
              <a:rPr sz="2175" baseline="-17241" dirty="0">
                <a:latin typeface="Cambria"/>
                <a:cs typeface="Cambria"/>
              </a:rPr>
              <a:t>0</a:t>
            </a:r>
            <a:r>
              <a:rPr sz="2175" spc="195" baseline="-17241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=</a:t>
            </a:r>
            <a:r>
              <a:rPr sz="2200" spc="-25" dirty="0">
                <a:latin typeface="Cambria"/>
                <a:cs typeface="Cambria"/>
              </a:rPr>
              <a:t> </a:t>
            </a:r>
            <a:r>
              <a:rPr sz="2200" spc="-20" dirty="0">
                <a:latin typeface="Cambria"/>
                <a:cs typeface="Cambria"/>
              </a:rPr>
              <a:t>{a},</a:t>
            </a:r>
            <a:endParaRPr sz="2200">
              <a:latin typeface="Cambria"/>
              <a:cs typeface="Cambria"/>
            </a:endParaRPr>
          </a:p>
          <a:p>
            <a:pPr marL="325747" indent="-274948">
              <a:buClr>
                <a:srgbClr val="D16147"/>
              </a:buClr>
              <a:buSzPct val="84090"/>
              <a:buFont typeface="Segoe UI Symbol"/>
              <a:buChar char="⚫"/>
              <a:tabLst>
                <a:tab pos="325747" algn="l"/>
              </a:tabLst>
            </a:pPr>
            <a:r>
              <a:rPr sz="2200" dirty="0">
                <a:latin typeface="Cambria"/>
                <a:cs typeface="Cambria"/>
              </a:rPr>
              <a:t>F</a:t>
            </a:r>
            <a:r>
              <a:rPr sz="2200" spc="-31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=</a:t>
            </a:r>
            <a:r>
              <a:rPr sz="2200" spc="-2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{c},</a:t>
            </a:r>
            <a:r>
              <a:rPr sz="2200" spc="-31" dirty="0">
                <a:latin typeface="Cambria"/>
                <a:cs typeface="Cambria"/>
              </a:rPr>
              <a:t> </a:t>
            </a:r>
            <a:r>
              <a:rPr sz="2200" spc="-25" dirty="0">
                <a:latin typeface="Cambria"/>
                <a:cs typeface="Cambria"/>
              </a:rPr>
              <a:t>and</a:t>
            </a:r>
            <a:endParaRPr sz="2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76400" y="6697669"/>
            <a:ext cx="8839200" cy="8255"/>
          </a:xfrm>
          <a:custGeom>
            <a:avLst/>
            <a:gdLst/>
            <a:ahLst/>
            <a:cxnLst/>
            <a:rect l="l" t="t" r="r" b="b"/>
            <a:pathLst>
              <a:path w="8839200" h="8254">
                <a:moveTo>
                  <a:pt x="0" y="7937"/>
                </a:moveTo>
                <a:lnTo>
                  <a:pt x="8839200" y="7937"/>
                </a:lnTo>
                <a:lnTo>
                  <a:pt x="8839200" y="0"/>
                </a:lnTo>
                <a:lnTo>
                  <a:pt x="0" y="0"/>
                </a:lnTo>
                <a:lnTo>
                  <a:pt x="0" y="7937"/>
                </a:lnTo>
                <a:close/>
              </a:path>
            </a:pathLst>
          </a:custGeom>
          <a:solidFill>
            <a:srgbClr val="C5D1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76400" y="1393957"/>
            <a:ext cx="8839200" cy="4994911"/>
          </a:xfrm>
          <a:custGeom>
            <a:avLst/>
            <a:gdLst/>
            <a:ahLst/>
            <a:cxnLst/>
            <a:rect l="l" t="t" r="r" b="b"/>
            <a:pathLst>
              <a:path w="8839200" h="4994910">
                <a:moveTo>
                  <a:pt x="0" y="4994656"/>
                </a:moveTo>
                <a:lnTo>
                  <a:pt x="8839200" y="4994656"/>
                </a:lnTo>
                <a:lnTo>
                  <a:pt x="8839200" y="0"/>
                </a:lnTo>
                <a:lnTo>
                  <a:pt x="0" y="0"/>
                </a:lnTo>
                <a:lnTo>
                  <a:pt x="0" y="4994656"/>
                </a:lnTo>
                <a:close/>
              </a:path>
            </a:pathLst>
          </a:custGeom>
          <a:solidFill>
            <a:srgbClr val="C5D1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4000" y="6705599"/>
            <a:ext cx="9144000" cy="152400"/>
          </a:xfrm>
          <a:custGeom>
            <a:avLst/>
            <a:gdLst/>
            <a:ahLst/>
            <a:cxnLst/>
            <a:rect l="l" t="t" r="r" b="b"/>
            <a:pathLst>
              <a:path w="9144000" h="152400">
                <a:moveTo>
                  <a:pt x="9144000" y="0"/>
                </a:moveTo>
                <a:lnTo>
                  <a:pt x="0" y="0"/>
                </a:lnTo>
                <a:lnTo>
                  <a:pt x="0" y="152400"/>
                </a:lnTo>
                <a:lnTo>
                  <a:pt x="9144000" y="1524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1524000" y="0"/>
            <a:ext cx="9144000" cy="6858000"/>
            <a:chOff x="0" y="0"/>
            <a:chExt cx="9144000" cy="6858000"/>
          </a:xfrm>
        </p:grpSpPr>
        <p:sp>
          <p:nvSpPr>
            <p:cNvPr id="6" name="object 6"/>
            <p:cNvSpPr/>
            <p:nvPr/>
          </p:nvSpPr>
          <p:spPr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l" t="t" r="r" b="b"/>
              <a:pathLst>
                <a:path w="9144000" h="6858000">
                  <a:moveTo>
                    <a:pt x="9144000" y="0"/>
                  </a:moveTo>
                  <a:lnTo>
                    <a:pt x="8991600" y="0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1393952"/>
                  </a:lnTo>
                  <a:lnTo>
                    <a:pt x="0" y="6858000"/>
                  </a:lnTo>
                  <a:lnTo>
                    <a:pt x="152400" y="6858000"/>
                  </a:lnTo>
                  <a:lnTo>
                    <a:pt x="152400" y="1393952"/>
                  </a:lnTo>
                  <a:lnTo>
                    <a:pt x="8991600" y="1393952"/>
                  </a:lnTo>
                  <a:lnTo>
                    <a:pt x="8991600" y="6858000"/>
                  </a:lnTo>
                  <a:lnTo>
                    <a:pt x="9144000" y="6858000"/>
                  </a:lnTo>
                  <a:lnTo>
                    <a:pt x="9144000" y="139395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9352" y="6388608"/>
              <a:ext cx="8832850" cy="309245"/>
            </a:xfrm>
            <a:custGeom>
              <a:avLst/>
              <a:gdLst/>
              <a:ahLst/>
              <a:cxnLst/>
              <a:rect l="l" t="t" r="r" b="b"/>
              <a:pathLst>
                <a:path w="8832850" h="309245">
                  <a:moveTo>
                    <a:pt x="8832723" y="0"/>
                  </a:moveTo>
                  <a:lnTo>
                    <a:pt x="0" y="0"/>
                  </a:lnTo>
                  <a:lnTo>
                    <a:pt x="0" y="309054"/>
                  </a:lnTo>
                  <a:lnTo>
                    <a:pt x="8832723" y="309054"/>
                  </a:lnTo>
                  <a:lnTo>
                    <a:pt x="8832723" y="0"/>
                  </a:lnTo>
                  <a:close/>
                </a:path>
              </a:pathLst>
            </a:custGeom>
            <a:solidFill>
              <a:srgbClr val="8AAC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2400" y="155447"/>
              <a:ext cx="8832850" cy="6546850"/>
            </a:xfrm>
            <a:custGeom>
              <a:avLst/>
              <a:gdLst/>
              <a:ahLst/>
              <a:cxnLst/>
              <a:rect l="l" t="t" r="r" b="b"/>
              <a:pathLst>
                <a:path w="8832850" h="6546850">
                  <a:moveTo>
                    <a:pt x="0" y="6546723"/>
                  </a:moveTo>
                  <a:lnTo>
                    <a:pt x="8832723" y="6546723"/>
                  </a:lnTo>
                  <a:lnTo>
                    <a:pt x="8832723" y="0"/>
                  </a:lnTo>
                  <a:lnTo>
                    <a:pt x="0" y="0"/>
                  </a:lnTo>
                  <a:lnTo>
                    <a:pt x="0" y="6546723"/>
                  </a:lnTo>
                  <a:close/>
                </a:path>
              </a:pathLst>
            </a:custGeom>
            <a:ln w="9144">
              <a:solidFill>
                <a:srgbClr val="7996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2400" y="1277111"/>
              <a:ext cx="8832850" cy="0"/>
            </a:xfrm>
            <a:custGeom>
              <a:avLst/>
              <a:gdLst/>
              <a:ahLst/>
              <a:cxnLst/>
              <a:rect l="l" t="t" r="r" b="b"/>
              <a:pathLst>
                <a:path w="8832850">
                  <a:moveTo>
                    <a:pt x="0" y="0"/>
                  </a:moveTo>
                  <a:lnTo>
                    <a:pt x="8832723" y="0"/>
                  </a:lnTo>
                </a:path>
              </a:pathLst>
            </a:custGeom>
            <a:ln w="9144">
              <a:solidFill>
                <a:srgbClr val="79969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67200" y="955547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255397" y="3937"/>
                  </a:lnTo>
                  <a:lnTo>
                    <a:pt x="208407" y="15493"/>
                  </a:lnTo>
                  <a:lnTo>
                    <a:pt x="164719" y="34036"/>
                  </a:lnTo>
                  <a:lnTo>
                    <a:pt x="124840" y="58800"/>
                  </a:lnTo>
                  <a:lnTo>
                    <a:pt x="89280" y="89280"/>
                  </a:lnTo>
                  <a:lnTo>
                    <a:pt x="58800" y="124713"/>
                  </a:lnTo>
                  <a:lnTo>
                    <a:pt x="34036" y="164718"/>
                  </a:lnTo>
                  <a:lnTo>
                    <a:pt x="15494" y="208406"/>
                  </a:lnTo>
                  <a:lnTo>
                    <a:pt x="3937" y="255397"/>
                  </a:lnTo>
                  <a:lnTo>
                    <a:pt x="0" y="304800"/>
                  </a:lnTo>
                  <a:lnTo>
                    <a:pt x="3937" y="354202"/>
                  </a:lnTo>
                  <a:lnTo>
                    <a:pt x="15494" y="401065"/>
                  </a:lnTo>
                  <a:lnTo>
                    <a:pt x="34036" y="444880"/>
                  </a:lnTo>
                  <a:lnTo>
                    <a:pt x="58800" y="484759"/>
                  </a:lnTo>
                  <a:lnTo>
                    <a:pt x="89280" y="520318"/>
                  </a:lnTo>
                  <a:lnTo>
                    <a:pt x="124840" y="550799"/>
                  </a:lnTo>
                  <a:lnTo>
                    <a:pt x="164719" y="575563"/>
                  </a:lnTo>
                  <a:lnTo>
                    <a:pt x="208534" y="594105"/>
                  </a:lnTo>
                  <a:lnTo>
                    <a:pt x="255397" y="605663"/>
                  </a:lnTo>
                  <a:lnTo>
                    <a:pt x="304800" y="609600"/>
                  </a:lnTo>
                  <a:lnTo>
                    <a:pt x="354202" y="605663"/>
                  </a:lnTo>
                  <a:lnTo>
                    <a:pt x="401065" y="594105"/>
                  </a:lnTo>
                  <a:lnTo>
                    <a:pt x="444880" y="575563"/>
                  </a:lnTo>
                  <a:lnTo>
                    <a:pt x="484759" y="550799"/>
                  </a:lnTo>
                  <a:lnTo>
                    <a:pt x="520319" y="520318"/>
                  </a:lnTo>
                  <a:lnTo>
                    <a:pt x="550799" y="484759"/>
                  </a:lnTo>
                  <a:lnTo>
                    <a:pt x="575563" y="444880"/>
                  </a:lnTo>
                  <a:lnTo>
                    <a:pt x="594105" y="401065"/>
                  </a:lnTo>
                  <a:lnTo>
                    <a:pt x="605536" y="354202"/>
                  </a:lnTo>
                  <a:lnTo>
                    <a:pt x="609600" y="304800"/>
                  </a:lnTo>
                  <a:lnTo>
                    <a:pt x="605536" y="255397"/>
                  </a:lnTo>
                  <a:lnTo>
                    <a:pt x="593978" y="208406"/>
                  </a:lnTo>
                  <a:lnTo>
                    <a:pt x="575563" y="164718"/>
                  </a:lnTo>
                  <a:lnTo>
                    <a:pt x="550799" y="124713"/>
                  </a:lnTo>
                  <a:lnTo>
                    <a:pt x="520319" y="89280"/>
                  </a:lnTo>
                  <a:lnTo>
                    <a:pt x="484759" y="58800"/>
                  </a:lnTo>
                  <a:lnTo>
                    <a:pt x="444880" y="34036"/>
                  </a:lnTo>
                  <a:lnTo>
                    <a:pt x="401065" y="15493"/>
                  </a:lnTo>
                  <a:lnTo>
                    <a:pt x="354202" y="3937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335780" y="1025651"/>
              <a:ext cx="472440" cy="471170"/>
            </a:xfrm>
            <a:custGeom>
              <a:avLst/>
              <a:gdLst/>
              <a:ahLst/>
              <a:cxnLst/>
              <a:rect l="l" t="t" r="r" b="b"/>
              <a:pathLst>
                <a:path w="472439" h="471169">
                  <a:moveTo>
                    <a:pt x="438023" y="234823"/>
                  </a:moveTo>
                  <a:lnTo>
                    <a:pt x="437261" y="215773"/>
                  </a:lnTo>
                  <a:lnTo>
                    <a:pt x="429260" y="176403"/>
                  </a:lnTo>
                  <a:lnTo>
                    <a:pt x="421132" y="156768"/>
                  </a:lnTo>
                  <a:lnTo>
                    <a:pt x="421132" y="237363"/>
                  </a:lnTo>
                  <a:lnTo>
                    <a:pt x="420116" y="256413"/>
                  </a:lnTo>
                  <a:lnTo>
                    <a:pt x="406146" y="309753"/>
                  </a:lnTo>
                  <a:lnTo>
                    <a:pt x="378206" y="354203"/>
                  </a:lnTo>
                  <a:lnTo>
                    <a:pt x="338709" y="389636"/>
                  </a:lnTo>
                  <a:lnTo>
                    <a:pt x="272161" y="417576"/>
                  </a:lnTo>
                  <a:lnTo>
                    <a:pt x="234696" y="421386"/>
                  </a:lnTo>
                  <a:lnTo>
                    <a:pt x="215646" y="420116"/>
                  </a:lnTo>
                  <a:lnTo>
                    <a:pt x="162941" y="406146"/>
                  </a:lnTo>
                  <a:lnTo>
                    <a:pt x="117348" y="378206"/>
                  </a:lnTo>
                  <a:lnTo>
                    <a:pt x="81788" y="337693"/>
                  </a:lnTo>
                  <a:lnTo>
                    <a:pt x="58801" y="289433"/>
                  </a:lnTo>
                  <a:lnTo>
                    <a:pt x="50927" y="234823"/>
                  </a:lnTo>
                  <a:lnTo>
                    <a:pt x="51943" y="215773"/>
                  </a:lnTo>
                  <a:lnTo>
                    <a:pt x="65913" y="162433"/>
                  </a:lnTo>
                  <a:lnTo>
                    <a:pt x="93853" y="117983"/>
                  </a:lnTo>
                  <a:lnTo>
                    <a:pt x="133477" y="82550"/>
                  </a:lnTo>
                  <a:lnTo>
                    <a:pt x="182118" y="59690"/>
                  </a:lnTo>
                  <a:lnTo>
                    <a:pt x="237363" y="50800"/>
                  </a:lnTo>
                  <a:lnTo>
                    <a:pt x="256413" y="52070"/>
                  </a:lnTo>
                  <a:lnTo>
                    <a:pt x="340614" y="83820"/>
                  </a:lnTo>
                  <a:lnTo>
                    <a:pt x="379730" y="119253"/>
                  </a:lnTo>
                  <a:lnTo>
                    <a:pt x="407162" y="164973"/>
                  </a:lnTo>
                  <a:lnTo>
                    <a:pt x="420370" y="218313"/>
                  </a:lnTo>
                  <a:lnTo>
                    <a:pt x="421132" y="237363"/>
                  </a:lnTo>
                  <a:lnTo>
                    <a:pt x="421132" y="156768"/>
                  </a:lnTo>
                  <a:lnTo>
                    <a:pt x="392303" y="107950"/>
                  </a:lnTo>
                  <a:lnTo>
                    <a:pt x="364998" y="81280"/>
                  </a:lnTo>
                  <a:lnTo>
                    <a:pt x="332867" y="58420"/>
                  </a:lnTo>
                  <a:lnTo>
                    <a:pt x="296545" y="43180"/>
                  </a:lnTo>
                  <a:lnTo>
                    <a:pt x="257175" y="35560"/>
                  </a:lnTo>
                  <a:lnTo>
                    <a:pt x="236347" y="34290"/>
                  </a:lnTo>
                  <a:lnTo>
                    <a:pt x="195707" y="38100"/>
                  </a:lnTo>
                  <a:lnTo>
                    <a:pt x="157861" y="49530"/>
                  </a:lnTo>
                  <a:lnTo>
                    <a:pt x="123317" y="68580"/>
                  </a:lnTo>
                  <a:lnTo>
                    <a:pt x="93345" y="92710"/>
                  </a:lnTo>
                  <a:lnTo>
                    <a:pt x="68707" y="123063"/>
                  </a:lnTo>
                  <a:lnTo>
                    <a:pt x="50038" y="157353"/>
                  </a:lnTo>
                  <a:lnTo>
                    <a:pt x="38100" y="195453"/>
                  </a:lnTo>
                  <a:lnTo>
                    <a:pt x="34036" y="234823"/>
                  </a:lnTo>
                  <a:lnTo>
                    <a:pt x="34798" y="256413"/>
                  </a:lnTo>
                  <a:lnTo>
                    <a:pt x="42799" y="295783"/>
                  </a:lnTo>
                  <a:lnTo>
                    <a:pt x="58166" y="331343"/>
                  </a:lnTo>
                  <a:lnTo>
                    <a:pt x="79756" y="364236"/>
                  </a:lnTo>
                  <a:lnTo>
                    <a:pt x="107188" y="390906"/>
                  </a:lnTo>
                  <a:lnTo>
                    <a:pt x="139319" y="413766"/>
                  </a:lnTo>
                  <a:lnTo>
                    <a:pt x="175641" y="429006"/>
                  </a:lnTo>
                  <a:lnTo>
                    <a:pt x="214884" y="436626"/>
                  </a:lnTo>
                  <a:lnTo>
                    <a:pt x="235585" y="437896"/>
                  </a:lnTo>
                  <a:lnTo>
                    <a:pt x="256286" y="436626"/>
                  </a:lnTo>
                  <a:lnTo>
                    <a:pt x="295783" y="429006"/>
                  </a:lnTo>
                  <a:lnTo>
                    <a:pt x="364363" y="392176"/>
                  </a:lnTo>
                  <a:lnTo>
                    <a:pt x="391795" y="364236"/>
                  </a:lnTo>
                  <a:lnTo>
                    <a:pt x="413512" y="332613"/>
                  </a:lnTo>
                  <a:lnTo>
                    <a:pt x="429006" y="297053"/>
                  </a:lnTo>
                  <a:lnTo>
                    <a:pt x="437134" y="257683"/>
                  </a:lnTo>
                  <a:lnTo>
                    <a:pt x="438023" y="234823"/>
                  </a:lnTo>
                  <a:close/>
                </a:path>
                <a:path w="472439" h="471169">
                  <a:moveTo>
                    <a:pt x="472059" y="234823"/>
                  </a:moveTo>
                  <a:lnTo>
                    <a:pt x="470662" y="210693"/>
                  </a:lnTo>
                  <a:lnTo>
                    <a:pt x="461137" y="164973"/>
                  </a:lnTo>
                  <a:lnTo>
                    <a:pt x="455041" y="150914"/>
                  </a:lnTo>
                  <a:lnTo>
                    <a:pt x="455041" y="234823"/>
                  </a:lnTo>
                  <a:lnTo>
                    <a:pt x="455041" y="237363"/>
                  </a:lnTo>
                  <a:lnTo>
                    <a:pt x="450723" y="279273"/>
                  </a:lnTo>
                  <a:lnTo>
                    <a:pt x="438150" y="321183"/>
                  </a:lnTo>
                  <a:lnTo>
                    <a:pt x="417830" y="357886"/>
                  </a:lnTo>
                  <a:lnTo>
                    <a:pt x="391287" y="390906"/>
                  </a:lnTo>
                  <a:lnTo>
                    <a:pt x="358902" y="417576"/>
                  </a:lnTo>
                  <a:lnTo>
                    <a:pt x="321691" y="437896"/>
                  </a:lnTo>
                  <a:lnTo>
                    <a:pt x="280543" y="450596"/>
                  </a:lnTo>
                  <a:lnTo>
                    <a:pt x="236347" y="454406"/>
                  </a:lnTo>
                  <a:lnTo>
                    <a:pt x="213995" y="453136"/>
                  </a:lnTo>
                  <a:lnTo>
                    <a:pt x="171323" y="445516"/>
                  </a:lnTo>
                  <a:lnTo>
                    <a:pt x="131953" y="429006"/>
                  </a:lnTo>
                  <a:lnTo>
                    <a:pt x="97028" y="404876"/>
                  </a:lnTo>
                  <a:lnTo>
                    <a:pt x="67310" y="375666"/>
                  </a:lnTo>
                  <a:lnTo>
                    <a:pt x="43561" y="340233"/>
                  </a:lnTo>
                  <a:lnTo>
                    <a:pt x="26924" y="302133"/>
                  </a:lnTo>
                  <a:lnTo>
                    <a:pt x="18034" y="258953"/>
                  </a:lnTo>
                  <a:lnTo>
                    <a:pt x="17018" y="234823"/>
                  </a:lnTo>
                  <a:lnTo>
                    <a:pt x="21336" y="192913"/>
                  </a:lnTo>
                  <a:lnTo>
                    <a:pt x="34036" y="151003"/>
                  </a:lnTo>
                  <a:lnTo>
                    <a:pt x="54229" y="114300"/>
                  </a:lnTo>
                  <a:lnTo>
                    <a:pt x="80899" y="81280"/>
                  </a:lnTo>
                  <a:lnTo>
                    <a:pt x="113284" y="54610"/>
                  </a:lnTo>
                  <a:lnTo>
                    <a:pt x="150495" y="34290"/>
                  </a:lnTo>
                  <a:lnTo>
                    <a:pt x="191516" y="21590"/>
                  </a:lnTo>
                  <a:lnTo>
                    <a:pt x="235585" y="17780"/>
                  </a:lnTo>
                  <a:lnTo>
                    <a:pt x="258064" y="19050"/>
                  </a:lnTo>
                  <a:lnTo>
                    <a:pt x="320929" y="34290"/>
                  </a:lnTo>
                  <a:lnTo>
                    <a:pt x="358267" y="54610"/>
                  </a:lnTo>
                  <a:lnTo>
                    <a:pt x="390652" y="81280"/>
                  </a:lnTo>
                  <a:lnTo>
                    <a:pt x="417449" y="113030"/>
                  </a:lnTo>
                  <a:lnTo>
                    <a:pt x="437769" y="151003"/>
                  </a:lnTo>
                  <a:lnTo>
                    <a:pt x="450596" y="191643"/>
                  </a:lnTo>
                  <a:lnTo>
                    <a:pt x="455041" y="234823"/>
                  </a:lnTo>
                  <a:lnTo>
                    <a:pt x="455041" y="150914"/>
                  </a:lnTo>
                  <a:lnTo>
                    <a:pt x="417322" y="85090"/>
                  </a:lnTo>
                  <a:lnTo>
                    <a:pt x="385191" y="53340"/>
                  </a:lnTo>
                  <a:lnTo>
                    <a:pt x="347599" y="27940"/>
                  </a:lnTo>
                  <a:lnTo>
                    <a:pt x="304927" y="10160"/>
                  </a:lnTo>
                  <a:lnTo>
                    <a:pt x="258826" y="1270"/>
                  </a:lnTo>
                  <a:lnTo>
                    <a:pt x="234696" y="0"/>
                  </a:lnTo>
                  <a:lnTo>
                    <a:pt x="187325" y="5080"/>
                  </a:lnTo>
                  <a:lnTo>
                    <a:pt x="143129" y="19050"/>
                  </a:lnTo>
                  <a:lnTo>
                    <a:pt x="103124" y="41910"/>
                  </a:lnTo>
                  <a:lnTo>
                    <a:pt x="68453" y="69850"/>
                  </a:lnTo>
                  <a:lnTo>
                    <a:pt x="39624" y="105410"/>
                  </a:lnTo>
                  <a:lnTo>
                    <a:pt x="18161" y="145923"/>
                  </a:lnTo>
                  <a:lnTo>
                    <a:pt x="4572" y="190373"/>
                  </a:lnTo>
                  <a:lnTo>
                    <a:pt x="0" y="237363"/>
                  </a:lnTo>
                  <a:lnTo>
                    <a:pt x="1397" y="261493"/>
                  </a:lnTo>
                  <a:lnTo>
                    <a:pt x="11049" y="307213"/>
                  </a:lnTo>
                  <a:lnTo>
                    <a:pt x="29083" y="349123"/>
                  </a:lnTo>
                  <a:lnTo>
                    <a:pt x="54737" y="387096"/>
                  </a:lnTo>
                  <a:lnTo>
                    <a:pt x="86868" y="418846"/>
                  </a:lnTo>
                  <a:lnTo>
                    <a:pt x="124587" y="444246"/>
                  </a:lnTo>
                  <a:lnTo>
                    <a:pt x="167132" y="462026"/>
                  </a:lnTo>
                  <a:lnTo>
                    <a:pt x="213233" y="470916"/>
                  </a:lnTo>
                  <a:lnTo>
                    <a:pt x="261493" y="470916"/>
                  </a:lnTo>
                  <a:lnTo>
                    <a:pt x="307467" y="460756"/>
                  </a:lnTo>
                  <a:lnTo>
                    <a:pt x="369062" y="430276"/>
                  </a:lnTo>
                  <a:lnTo>
                    <a:pt x="403860" y="401066"/>
                  </a:lnTo>
                  <a:lnTo>
                    <a:pt x="432435" y="366776"/>
                  </a:lnTo>
                  <a:lnTo>
                    <a:pt x="454025" y="326263"/>
                  </a:lnTo>
                  <a:lnTo>
                    <a:pt x="467487" y="281813"/>
                  </a:lnTo>
                  <a:lnTo>
                    <a:pt x="472059" y="234823"/>
                  </a:lnTo>
                  <a:close/>
                </a:path>
              </a:pathLst>
            </a:custGeom>
            <a:solidFill>
              <a:srgbClr val="799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2249529" y="353009"/>
            <a:ext cx="767016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spc="-11" dirty="0"/>
              <a:t>Deterministic</a:t>
            </a:r>
            <a:r>
              <a:rPr sz="3600" spc="-160" dirty="0"/>
              <a:t> </a:t>
            </a:r>
            <a:r>
              <a:rPr sz="3600" dirty="0"/>
              <a:t>Finite</a:t>
            </a:r>
            <a:r>
              <a:rPr sz="3600" spc="-65" dirty="0"/>
              <a:t> </a:t>
            </a:r>
            <a:r>
              <a:rPr sz="3600" spc="-20" dirty="0"/>
              <a:t>Automata</a:t>
            </a:r>
            <a:r>
              <a:rPr sz="3600" spc="-120" dirty="0"/>
              <a:t> </a:t>
            </a:r>
            <a:r>
              <a:rPr sz="3600" spc="-11" dirty="0"/>
              <a:t>(DFA)</a:t>
            </a:r>
            <a:endParaRPr sz="3600"/>
          </a:p>
        </p:txBody>
      </p:sp>
      <p:sp>
        <p:nvSpPr>
          <p:cNvPr id="13" name="object 13"/>
          <p:cNvSpPr txBox="1"/>
          <p:nvPr/>
        </p:nvSpPr>
        <p:spPr>
          <a:xfrm>
            <a:off x="1904190" y="1101599"/>
            <a:ext cx="7993380" cy="107914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29884" algn="ctr">
              <a:spcBef>
                <a:spcPts val="95"/>
              </a:spcBef>
            </a:pPr>
            <a:r>
              <a:rPr sz="1600" spc="-25" dirty="0">
                <a:solidFill>
                  <a:srgbClr val="799699"/>
                </a:solidFill>
                <a:latin typeface="Georgia"/>
                <a:cs typeface="Georgia"/>
              </a:rPr>
              <a:t>47</a:t>
            </a:r>
            <a:endParaRPr sz="1600">
              <a:latin typeface="Georgia"/>
              <a:cs typeface="Georgia"/>
            </a:endParaRPr>
          </a:p>
          <a:p>
            <a:pPr marL="285744" indent="-273044">
              <a:spcBef>
                <a:spcPts val="1591"/>
              </a:spcBef>
              <a:buClr>
                <a:srgbClr val="D16147"/>
              </a:buClr>
              <a:buSzPct val="85000"/>
              <a:buFont typeface="Segoe UI Symbol"/>
              <a:buChar char="⚫"/>
              <a:tabLst>
                <a:tab pos="285744" algn="l"/>
              </a:tabLst>
            </a:pPr>
            <a:r>
              <a:rPr sz="2000" spc="-31" dirty="0">
                <a:latin typeface="Cambria"/>
                <a:cs typeface="Cambria"/>
              </a:rPr>
              <a:t>Transition</a:t>
            </a:r>
            <a:r>
              <a:rPr sz="2000" spc="-71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function</a:t>
            </a:r>
            <a:r>
              <a:rPr sz="2000" spc="-51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δ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or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state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spc="-11" dirty="0">
                <a:latin typeface="Cambria"/>
                <a:cs typeface="Cambria"/>
              </a:rPr>
              <a:t>transition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table</a:t>
            </a:r>
            <a:r>
              <a:rPr sz="2000" spc="-6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can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be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shown</a:t>
            </a:r>
            <a:r>
              <a:rPr sz="2000" spc="-71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as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spc="-11" dirty="0">
                <a:latin typeface="Cambria"/>
                <a:cs typeface="Cambria"/>
              </a:rPr>
              <a:t>following</a:t>
            </a:r>
            <a:endParaRPr sz="2000">
              <a:latin typeface="Cambria"/>
              <a:cs typeface="Cambria"/>
            </a:endParaRPr>
          </a:p>
          <a:p>
            <a:pPr marL="287013">
              <a:spcBef>
                <a:spcPts val="5"/>
              </a:spcBef>
            </a:pPr>
            <a:r>
              <a:rPr sz="2000" dirty="0">
                <a:latin typeface="Cambria"/>
                <a:cs typeface="Cambria"/>
              </a:rPr>
              <a:t>table</a:t>
            </a:r>
            <a:r>
              <a:rPr sz="2000" spc="-100" dirty="0">
                <a:latin typeface="Cambria"/>
                <a:cs typeface="Cambria"/>
              </a:rPr>
              <a:t> </a:t>
            </a:r>
            <a:r>
              <a:rPr sz="2000" spc="-51" dirty="0">
                <a:latin typeface="Cambria"/>
                <a:cs typeface="Cambria"/>
              </a:rPr>
              <a:t>−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584706" y="2279907"/>
            <a:ext cx="6108700" cy="1658620"/>
          </a:xfrm>
          <a:custGeom>
            <a:avLst/>
            <a:gdLst/>
            <a:ahLst/>
            <a:cxnLst/>
            <a:rect l="l" t="t" r="r" b="b"/>
            <a:pathLst>
              <a:path w="6108700" h="1658620">
                <a:moveTo>
                  <a:pt x="0" y="463423"/>
                </a:moveTo>
                <a:lnTo>
                  <a:pt x="6108192" y="463423"/>
                </a:lnTo>
              </a:path>
              <a:path w="6108700" h="1658620">
                <a:moveTo>
                  <a:pt x="0" y="859536"/>
                </a:moveTo>
                <a:lnTo>
                  <a:pt x="6108192" y="859536"/>
                </a:lnTo>
              </a:path>
              <a:path w="6108700" h="1658620">
                <a:moveTo>
                  <a:pt x="0" y="1255649"/>
                </a:moveTo>
                <a:lnTo>
                  <a:pt x="6108192" y="1255649"/>
                </a:lnTo>
              </a:path>
              <a:path w="6108700" h="1658620">
                <a:moveTo>
                  <a:pt x="6350" y="0"/>
                </a:moveTo>
                <a:lnTo>
                  <a:pt x="6350" y="1658112"/>
                </a:lnTo>
              </a:path>
              <a:path w="6108700" h="1658620">
                <a:moveTo>
                  <a:pt x="6101842" y="0"/>
                </a:moveTo>
                <a:lnTo>
                  <a:pt x="6101842" y="1658112"/>
                </a:lnTo>
              </a:path>
              <a:path w="6108700" h="1658620">
                <a:moveTo>
                  <a:pt x="0" y="6350"/>
                </a:moveTo>
                <a:lnTo>
                  <a:pt x="6108192" y="6350"/>
                </a:lnTo>
              </a:path>
              <a:path w="6108700" h="1658620">
                <a:moveTo>
                  <a:pt x="0" y="1651762"/>
                </a:moveTo>
                <a:lnTo>
                  <a:pt x="6108192" y="1651762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2827282" y="2286258"/>
          <a:ext cx="5843905" cy="16433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6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5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17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6565">
                <a:tc>
                  <a:txBody>
                    <a:bodyPr/>
                    <a:lstStyle/>
                    <a:p>
                      <a:pPr marR="220345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600" b="1" spc="-10" dirty="0">
                          <a:latin typeface="Cambria"/>
                          <a:cs typeface="Cambria"/>
                        </a:rPr>
                        <a:t>Present</a:t>
                      </a:r>
                      <a:r>
                        <a:rPr sz="1600" b="1" spc="-5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b="1" spc="-20" dirty="0">
                          <a:latin typeface="Cambria"/>
                          <a:cs typeface="Cambria"/>
                        </a:rPr>
                        <a:t>State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4889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1D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600" b="1" spc="-10" dirty="0">
                          <a:latin typeface="Cambria"/>
                          <a:cs typeface="Cambria"/>
                        </a:rPr>
                        <a:t>Next</a:t>
                      </a:r>
                      <a:r>
                        <a:rPr sz="1600" b="1" spc="-8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b="1" dirty="0">
                          <a:latin typeface="Cambria"/>
                          <a:cs typeface="Cambria"/>
                        </a:rPr>
                        <a:t>State</a:t>
                      </a:r>
                      <a:r>
                        <a:rPr sz="1600" b="1" spc="-3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b="1" dirty="0">
                          <a:latin typeface="Cambria"/>
                          <a:cs typeface="Cambria"/>
                        </a:rPr>
                        <a:t>for</a:t>
                      </a:r>
                      <a:r>
                        <a:rPr sz="1600" b="1" spc="-8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b="1" dirty="0">
                          <a:latin typeface="Cambria"/>
                          <a:cs typeface="Cambria"/>
                        </a:rPr>
                        <a:t>Input</a:t>
                      </a:r>
                      <a:r>
                        <a:rPr sz="1600" b="1" spc="-6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b="1" spc="-50" dirty="0">
                          <a:latin typeface="Cambria"/>
                          <a:cs typeface="Cambria"/>
                        </a:rPr>
                        <a:t>0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488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1D5"/>
                    </a:solidFill>
                  </a:tcPr>
                </a:tc>
                <a:tc>
                  <a:txBody>
                    <a:bodyPr/>
                    <a:lstStyle/>
                    <a:p>
                      <a:pPr marL="93980" algn="ctr">
                        <a:lnSpc>
                          <a:spcPct val="100000"/>
                        </a:lnSpc>
                        <a:spcBef>
                          <a:spcPts val="385"/>
                        </a:spcBef>
                      </a:pPr>
                      <a:r>
                        <a:rPr sz="1600" b="1" spc="-10" dirty="0">
                          <a:latin typeface="Cambria"/>
                          <a:cs typeface="Cambria"/>
                        </a:rPr>
                        <a:t>Next</a:t>
                      </a:r>
                      <a:r>
                        <a:rPr sz="1600" b="1" spc="-8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b="1" dirty="0">
                          <a:latin typeface="Cambria"/>
                          <a:cs typeface="Cambria"/>
                        </a:rPr>
                        <a:t>State</a:t>
                      </a:r>
                      <a:r>
                        <a:rPr sz="1600" b="1" spc="-4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b="1" dirty="0">
                          <a:latin typeface="Cambria"/>
                          <a:cs typeface="Cambria"/>
                        </a:rPr>
                        <a:t>for</a:t>
                      </a:r>
                      <a:r>
                        <a:rPr sz="1600" b="1" spc="-7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b="1" dirty="0">
                          <a:latin typeface="Cambria"/>
                          <a:cs typeface="Cambria"/>
                        </a:rPr>
                        <a:t>Input</a:t>
                      </a:r>
                      <a:r>
                        <a:rPr sz="1600" b="1" spc="-6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b="1" spc="-50" dirty="0">
                          <a:latin typeface="Cambria"/>
                          <a:cs typeface="Cambria"/>
                        </a:rPr>
                        <a:t>1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4889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1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marR="222250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900" b="1" spc="-50" dirty="0">
                          <a:latin typeface="Cambria"/>
                          <a:cs typeface="Cambria"/>
                        </a:rPr>
                        <a:t>a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44451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1D5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900" b="1" spc="-50" dirty="0">
                          <a:latin typeface="Cambria"/>
                          <a:cs typeface="Cambria"/>
                        </a:rPr>
                        <a:t>a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4445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1D5"/>
                    </a:solidFill>
                  </a:tcPr>
                </a:tc>
                <a:tc>
                  <a:txBody>
                    <a:bodyPr/>
                    <a:lstStyle/>
                    <a:p>
                      <a:pPr marL="95885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900" b="1" spc="-50" dirty="0">
                          <a:latin typeface="Cambria"/>
                          <a:cs typeface="Cambria"/>
                        </a:rPr>
                        <a:t>b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44451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1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marR="221615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900" b="1" spc="-50" dirty="0">
                          <a:latin typeface="Cambria"/>
                          <a:cs typeface="Cambria"/>
                        </a:rPr>
                        <a:t>b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44451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1D5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900" b="1" spc="-50" dirty="0">
                          <a:latin typeface="Cambria"/>
                          <a:cs typeface="Cambria"/>
                        </a:rPr>
                        <a:t>c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4445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1D5"/>
                    </a:solidFill>
                  </a:tcPr>
                </a:tc>
                <a:tc>
                  <a:txBody>
                    <a:bodyPr/>
                    <a:lstStyle/>
                    <a:p>
                      <a:pPr marL="95250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900" b="1" spc="-50" dirty="0">
                          <a:latin typeface="Cambria"/>
                          <a:cs typeface="Cambria"/>
                        </a:rPr>
                        <a:t>a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44451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1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marR="219075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900" b="1" spc="-50" dirty="0">
                          <a:latin typeface="Cambria"/>
                          <a:cs typeface="Cambria"/>
                        </a:rPr>
                        <a:t>c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44451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1D5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900" b="1" spc="-50" dirty="0">
                          <a:latin typeface="Cambria"/>
                          <a:cs typeface="Cambria"/>
                        </a:rPr>
                        <a:t>b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4445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1D5"/>
                    </a:solidFill>
                  </a:tcPr>
                </a:tc>
                <a:tc>
                  <a:txBody>
                    <a:bodyPr/>
                    <a:lstStyle/>
                    <a:p>
                      <a:pPr marL="98425" algn="ctr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900" b="1" spc="-50" dirty="0">
                          <a:latin typeface="Cambria"/>
                          <a:cs typeface="Cambria"/>
                        </a:rPr>
                        <a:t>c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44451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5D1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15671" y="4495800"/>
            <a:ext cx="5542788" cy="1819656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6415282" y="5243581"/>
            <a:ext cx="129539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1" dirty="0">
                <a:latin typeface="Georgia"/>
                <a:cs typeface="Georgia"/>
              </a:rPr>
              <a:t>c</a:t>
            </a:r>
            <a:endParaRPr>
              <a:latin typeface="Georgia"/>
              <a:cs typeface="Georg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008737" y="4057906"/>
            <a:ext cx="265112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mbria"/>
                <a:cs typeface="Cambria"/>
              </a:rPr>
              <a:t>State</a:t>
            </a:r>
            <a:r>
              <a:rPr spc="-15" dirty="0">
                <a:latin typeface="Cambria"/>
                <a:cs typeface="Cambria"/>
              </a:rPr>
              <a:t> </a:t>
            </a:r>
            <a:r>
              <a:rPr spc="-25" dirty="0">
                <a:latin typeface="Cambria"/>
                <a:cs typeface="Cambria"/>
              </a:rPr>
              <a:t>Transaction</a:t>
            </a:r>
            <a:r>
              <a:rPr spc="-51" dirty="0">
                <a:latin typeface="Cambria"/>
                <a:cs typeface="Cambria"/>
              </a:rPr>
              <a:t> </a:t>
            </a:r>
            <a:r>
              <a:rPr spc="-20" dirty="0">
                <a:latin typeface="Cambria"/>
                <a:cs typeface="Cambria"/>
              </a:rPr>
              <a:t>diagram</a:t>
            </a:r>
            <a:r>
              <a:rPr spc="-75" dirty="0">
                <a:latin typeface="Cambria"/>
                <a:cs typeface="Cambria"/>
              </a:rPr>
              <a:t> </a:t>
            </a:r>
            <a:r>
              <a:rPr spc="-51" dirty="0">
                <a:latin typeface="Cambria"/>
                <a:cs typeface="Cambria"/>
              </a:rPr>
              <a:t>:</a:t>
            </a:r>
            <a:endParaRPr>
              <a:latin typeface="Cambria"/>
              <a:cs typeface="Cambri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7677913" y="4186435"/>
            <a:ext cx="974091" cy="2242185"/>
            <a:chOff x="6153911" y="4186428"/>
            <a:chExt cx="974090" cy="2242185"/>
          </a:xfrm>
        </p:grpSpPr>
        <p:sp>
          <p:nvSpPr>
            <p:cNvPr id="20" name="object 20"/>
            <p:cNvSpPr/>
            <p:nvPr/>
          </p:nvSpPr>
          <p:spPr>
            <a:xfrm>
              <a:off x="6588251" y="5888736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266700" y="0"/>
                  </a:moveTo>
                  <a:lnTo>
                    <a:pt x="218694" y="4292"/>
                  </a:lnTo>
                  <a:lnTo>
                    <a:pt x="173608" y="16687"/>
                  </a:lnTo>
                  <a:lnTo>
                    <a:pt x="132079" y="36410"/>
                  </a:lnTo>
                  <a:lnTo>
                    <a:pt x="94869" y="62725"/>
                  </a:lnTo>
                  <a:lnTo>
                    <a:pt x="62738" y="94868"/>
                  </a:lnTo>
                  <a:lnTo>
                    <a:pt x="36449" y="132092"/>
                  </a:lnTo>
                  <a:lnTo>
                    <a:pt x="16637" y="173634"/>
                  </a:lnTo>
                  <a:lnTo>
                    <a:pt x="4318" y="218757"/>
                  </a:lnTo>
                  <a:lnTo>
                    <a:pt x="0" y="266699"/>
                  </a:lnTo>
                  <a:lnTo>
                    <a:pt x="4318" y="314642"/>
                  </a:lnTo>
                  <a:lnTo>
                    <a:pt x="16637" y="359765"/>
                  </a:lnTo>
                  <a:lnTo>
                    <a:pt x="36449" y="401307"/>
                  </a:lnTo>
                  <a:lnTo>
                    <a:pt x="62738" y="438530"/>
                  </a:lnTo>
                  <a:lnTo>
                    <a:pt x="94869" y="470674"/>
                  </a:lnTo>
                  <a:lnTo>
                    <a:pt x="132079" y="496989"/>
                  </a:lnTo>
                  <a:lnTo>
                    <a:pt x="173608" y="516712"/>
                  </a:lnTo>
                  <a:lnTo>
                    <a:pt x="218694" y="529107"/>
                  </a:lnTo>
                  <a:lnTo>
                    <a:pt x="266700" y="533399"/>
                  </a:lnTo>
                  <a:lnTo>
                    <a:pt x="314705" y="529107"/>
                  </a:lnTo>
                  <a:lnTo>
                    <a:pt x="359791" y="516712"/>
                  </a:lnTo>
                  <a:lnTo>
                    <a:pt x="401320" y="496989"/>
                  </a:lnTo>
                  <a:lnTo>
                    <a:pt x="438530" y="470674"/>
                  </a:lnTo>
                  <a:lnTo>
                    <a:pt x="470662" y="438530"/>
                  </a:lnTo>
                  <a:lnTo>
                    <a:pt x="496950" y="401307"/>
                  </a:lnTo>
                  <a:lnTo>
                    <a:pt x="516763" y="359765"/>
                  </a:lnTo>
                  <a:lnTo>
                    <a:pt x="529081" y="314642"/>
                  </a:lnTo>
                  <a:lnTo>
                    <a:pt x="533400" y="266699"/>
                  </a:lnTo>
                  <a:lnTo>
                    <a:pt x="529081" y="218757"/>
                  </a:lnTo>
                  <a:lnTo>
                    <a:pt x="516763" y="173634"/>
                  </a:lnTo>
                  <a:lnTo>
                    <a:pt x="496950" y="132092"/>
                  </a:lnTo>
                  <a:lnTo>
                    <a:pt x="470662" y="94868"/>
                  </a:lnTo>
                  <a:lnTo>
                    <a:pt x="438530" y="62725"/>
                  </a:lnTo>
                  <a:lnTo>
                    <a:pt x="401320" y="36410"/>
                  </a:lnTo>
                  <a:lnTo>
                    <a:pt x="359791" y="16687"/>
                  </a:lnTo>
                  <a:lnTo>
                    <a:pt x="314705" y="4292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589013" y="5889498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0" y="266699"/>
                  </a:moveTo>
                  <a:lnTo>
                    <a:pt x="4317" y="218757"/>
                  </a:lnTo>
                  <a:lnTo>
                    <a:pt x="16636" y="173634"/>
                  </a:lnTo>
                  <a:lnTo>
                    <a:pt x="36449" y="132092"/>
                  </a:lnTo>
                  <a:lnTo>
                    <a:pt x="62737" y="94868"/>
                  </a:lnTo>
                  <a:lnTo>
                    <a:pt x="94868" y="62725"/>
                  </a:lnTo>
                  <a:lnTo>
                    <a:pt x="132079" y="36410"/>
                  </a:lnTo>
                  <a:lnTo>
                    <a:pt x="173608" y="16687"/>
                  </a:lnTo>
                  <a:lnTo>
                    <a:pt x="218693" y="4292"/>
                  </a:lnTo>
                  <a:lnTo>
                    <a:pt x="266700" y="0"/>
                  </a:lnTo>
                  <a:lnTo>
                    <a:pt x="314705" y="4292"/>
                  </a:lnTo>
                  <a:lnTo>
                    <a:pt x="359790" y="16687"/>
                  </a:lnTo>
                  <a:lnTo>
                    <a:pt x="401319" y="36410"/>
                  </a:lnTo>
                  <a:lnTo>
                    <a:pt x="438530" y="62725"/>
                  </a:lnTo>
                  <a:lnTo>
                    <a:pt x="470661" y="94868"/>
                  </a:lnTo>
                  <a:lnTo>
                    <a:pt x="496950" y="132092"/>
                  </a:lnTo>
                  <a:lnTo>
                    <a:pt x="516762" y="173634"/>
                  </a:lnTo>
                  <a:lnTo>
                    <a:pt x="529081" y="218757"/>
                  </a:lnTo>
                  <a:lnTo>
                    <a:pt x="533400" y="266699"/>
                  </a:lnTo>
                  <a:lnTo>
                    <a:pt x="529081" y="314642"/>
                  </a:lnTo>
                  <a:lnTo>
                    <a:pt x="516762" y="359765"/>
                  </a:lnTo>
                  <a:lnTo>
                    <a:pt x="496950" y="401307"/>
                  </a:lnTo>
                  <a:lnTo>
                    <a:pt x="470661" y="438530"/>
                  </a:lnTo>
                  <a:lnTo>
                    <a:pt x="438530" y="470674"/>
                  </a:lnTo>
                  <a:lnTo>
                    <a:pt x="401319" y="496989"/>
                  </a:lnTo>
                  <a:lnTo>
                    <a:pt x="359790" y="516712"/>
                  </a:lnTo>
                  <a:lnTo>
                    <a:pt x="314705" y="529107"/>
                  </a:lnTo>
                  <a:lnTo>
                    <a:pt x="266700" y="533399"/>
                  </a:lnTo>
                  <a:lnTo>
                    <a:pt x="218693" y="529107"/>
                  </a:lnTo>
                  <a:lnTo>
                    <a:pt x="173608" y="516712"/>
                  </a:lnTo>
                  <a:lnTo>
                    <a:pt x="132079" y="496989"/>
                  </a:lnTo>
                  <a:lnTo>
                    <a:pt x="94868" y="470674"/>
                  </a:lnTo>
                  <a:lnTo>
                    <a:pt x="62737" y="438530"/>
                  </a:lnTo>
                  <a:lnTo>
                    <a:pt x="36449" y="401307"/>
                  </a:lnTo>
                  <a:lnTo>
                    <a:pt x="16636" y="359765"/>
                  </a:lnTo>
                  <a:lnTo>
                    <a:pt x="4317" y="314642"/>
                  </a:lnTo>
                  <a:lnTo>
                    <a:pt x="0" y="266699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588251" y="5050536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266700" y="0"/>
                  </a:moveTo>
                  <a:lnTo>
                    <a:pt x="218694" y="4318"/>
                  </a:lnTo>
                  <a:lnTo>
                    <a:pt x="173608" y="16637"/>
                  </a:lnTo>
                  <a:lnTo>
                    <a:pt x="132079" y="36449"/>
                  </a:lnTo>
                  <a:lnTo>
                    <a:pt x="94869" y="62737"/>
                  </a:lnTo>
                  <a:lnTo>
                    <a:pt x="62738" y="94868"/>
                  </a:lnTo>
                  <a:lnTo>
                    <a:pt x="36449" y="132080"/>
                  </a:lnTo>
                  <a:lnTo>
                    <a:pt x="16637" y="173608"/>
                  </a:lnTo>
                  <a:lnTo>
                    <a:pt x="4318" y="218694"/>
                  </a:lnTo>
                  <a:lnTo>
                    <a:pt x="0" y="266700"/>
                  </a:lnTo>
                  <a:lnTo>
                    <a:pt x="4318" y="314705"/>
                  </a:lnTo>
                  <a:lnTo>
                    <a:pt x="16637" y="359791"/>
                  </a:lnTo>
                  <a:lnTo>
                    <a:pt x="36449" y="401319"/>
                  </a:lnTo>
                  <a:lnTo>
                    <a:pt x="62738" y="438530"/>
                  </a:lnTo>
                  <a:lnTo>
                    <a:pt x="94869" y="470661"/>
                  </a:lnTo>
                  <a:lnTo>
                    <a:pt x="132079" y="496950"/>
                  </a:lnTo>
                  <a:lnTo>
                    <a:pt x="173608" y="516763"/>
                  </a:lnTo>
                  <a:lnTo>
                    <a:pt x="218694" y="529082"/>
                  </a:lnTo>
                  <a:lnTo>
                    <a:pt x="266700" y="533400"/>
                  </a:lnTo>
                  <a:lnTo>
                    <a:pt x="314705" y="529082"/>
                  </a:lnTo>
                  <a:lnTo>
                    <a:pt x="359791" y="516763"/>
                  </a:lnTo>
                  <a:lnTo>
                    <a:pt x="401320" y="496950"/>
                  </a:lnTo>
                  <a:lnTo>
                    <a:pt x="438530" y="470661"/>
                  </a:lnTo>
                  <a:lnTo>
                    <a:pt x="470662" y="438530"/>
                  </a:lnTo>
                  <a:lnTo>
                    <a:pt x="496950" y="401319"/>
                  </a:lnTo>
                  <a:lnTo>
                    <a:pt x="516763" y="359791"/>
                  </a:lnTo>
                  <a:lnTo>
                    <a:pt x="529081" y="314705"/>
                  </a:lnTo>
                  <a:lnTo>
                    <a:pt x="533400" y="266700"/>
                  </a:lnTo>
                  <a:lnTo>
                    <a:pt x="529081" y="218694"/>
                  </a:lnTo>
                  <a:lnTo>
                    <a:pt x="516763" y="173608"/>
                  </a:lnTo>
                  <a:lnTo>
                    <a:pt x="496950" y="132080"/>
                  </a:lnTo>
                  <a:lnTo>
                    <a:pt x="470662" y="94868"/>
                  </a:lnTo>
                  <a:lnTo>
                    <a:pt x="438530" y="62737"/>
                  </a:lnTo>
                  <a:lnTo>
                    <a:pt x="401320" y="36449"/>
                  </a:lnTo>
                  <a:lnTo>
                    <a:pt x="359791" y="16637"/>
                  </a:lnTo>
                  <a:lnTo>
                    <a:pt x="314705" y="4318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589013" y="5051298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0" y="266699"/>
                  </a:moveTo>
                  <a:lnTo>
                    <a:pt x="4317" y="218693"/>
                  </a:lnTo>
                  <a:lnTo>
                    <a:pt x="16636" y="173608"/>
                  </a:lnTo>
                  <a:lnTo>
                    <a:pt x="36449" y="132079"/>
                  </a:lnTo>
                  <a:lnTo>
                    <a:pt x="62737" y="94868"/>
                  </a:lnTo>
                  <a:lnTo>
                    <a:pt x="94868" y="62737"/>
                  </a:lnTo>
                  <a:lnTo>
                    <a:pt x="132079" y="36449"/>
                  </a:lnTo>
                  <a:lnTo>
                    <a:pt x="173608" y="16637"/>
                  </a:lnTo>
                  <a:lnTo>
                    <a:pt x="218693" y="4318"/>
                  </a:lnTo>
                  <a:lnTo>
                    <a:pt x="266700" y="0"/>
                  </a:lnTo>
                  <a:lnTo>
                    <a:pt x="314705" y="4318"/>
                  </a:lnTo>
                  <a:lnTo>
                    <a:pt x="359790" y="16637"/>
                  </a:lnTo>
                  <a:lnTo>
                    <a:pt x="401319" y="36449"/>
                  </a:lnTo>
                  <a:lnTo>
                    <a:pt x="438530" y="62737"/>
                  </a:lnTo>
                  <a:lnTo>
                    <a:pt x="470661" y="94868"/>
                  </a:lnTo>
                  <a:lnTo>
                    <a:pt x="496950" y="132079"/>
                  </a:lnTo>
                  <a:lnTo>
                    <a:pt x="516762" y="173608"/>
                  </a:lnTo>
                  <a:lnTo>
                    <a:pt x="529081" y="218693"/>
                  </a:lnTo>
                  <a:lnTo>
                    <a:pt x="533400" y="266699"/>
                  </a:lnTo>
                  <a:lnTo>
                    <a:pt x="529081" y="314705"/>
                  </a:lnTo>
                  <a:lnTo>
                    <a:pt x="516762" y="359790"/>
                  </a:lnTo>
                  <a:lnTo>
                    <a:pt x="496950" y="401319"/>
                  </a:lnTo>
                  <a:lnTo>
                    <a:pt x="470661" y="438530"/>
                  </a:lnTo>
                  <a:lnTo>
                    <a:pt x="438530" y="470661"/>
                  </a:lnTo>
                  <a:lnTo>
                    <a:pt x="401319" y="496950"/>
                  </a:lnTo>
                  <a:lnTo>
                    <a:pt x="359790" y="516763"/>
                  </a:lnTo>
                  <a:lnTo>
                    <a:pt x="314705" y="529082"/>
                  </a:lnTo>
                  <a:lnTo>
                    <a:pt x="266700" y="533399"/>
                  </a:lnTo>
                  <a:lnTo>
                    <a:pt x="218693" y="529082"/>
                  </a:lnTo>
                  <a:lnTo>
                    <a:pt x="173608" y="516763"/>
                  </a:lnTo>
                  <a:lnTo>
                    <a:pt x="132079" y="496950"/>
                  </a:lnTo>
                  <a:lnTo>
                    <a:pt x="94868" y="470661"/>
                  </a:lnTo>
                  <a:lnTo>
                    <a:pt x="62737" y="438530"/>
                  </a:lnTo>
                  <a:lnTo>
                    <a:pt x="36449" y="401319"/>
                  </a:lnTo>
                  <a:lnTo>
                    <a:pt x="16636" y="359790"/>
                  </a:lnTo>
                  <a:lnTo>
                    <a:pt x="4317" y="314705"/>
                  </a:lnTo>
                  <a:lnTo>
                    <a:pt x="0" y="266699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588251" y="4191000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266700" y="0"/>
                  </a:moveTo>
                  <a:lnTo>
                    <a:pt x="218694" y="4318"/>
                  </a:lnTo>
                  <a:lnTo>
                    <a:pt x="173608" y="16637"/>
                  </a:lnTo>
                  <a:lnTo>
                    <a:pt x="132079" y="36449"/>
                  </a:lnTo>
                  <a:lnTo>
                    <a:pt x="94869" y="62737"/>
                  </a:lnTo>
                  <a:lnTo>
                    <a:pt x="62738" y="94868"/>
                  </a:lnTo>
                  <a:lnTo>
                    <a:pt x="36449" y="132080"/>
                  </a:lnTo>
                  <a:lnTo>
                    <a:pt x="16637" y="173608"/>
                  </a:lnTo>
                  <a:lnTo>
                    <a:pt x="4318" y="218694"/>
                  </a:lnTo>
                  <a:lnTo>
                    <a:pt x="0" y="266700"/>
                  </a:lnTo>
                  <a:lnTo>
                    <a:pt x="4318" y="314706"/>
                  </a:lnTo>
                  <a:lnTo>
                    <a:pt x="16637" y="359791"/>
                  </a:lnTo>
                  <a:lnTo>
                    <a:pt x="36449" y="401319"/>
                  </a:lnTo>
                  <a:lnTo>
                    <a:pt x="62738" y="438531"/>
                  </a:lnTo>
                  <a:lnTo>
                    <a:pt x="94869" y="470662"/>
                  </a:lnTo>
                  <a:lnTo>
                    <a:pt x="132079" y="496950"/>
                  </a:lnTo>
                  <a:lnTo>
                    <a:pt x="173608" y="516763"/>
                  </a:lnTo>
                  <a:lnTo>
                    <a:pt x="218694" y="529082"/>
                  </a:lnTo>
                  <a:lnTo>
                    <a:pt x="266700" y="533400"/>
                  </a:lnTo>
                  <a:lnTo>
                    <a:pt x="314705" y="529082"/>
                  </a:lnTo>
                  <a:lnTo>
                    <a:pt x="359791" y="516763"/>
                  </a:lnTo>
                  <a:lnTo>
                    <a:pt x="401320" y="496950"/>
                  </a:lnTo>
                  <a:lnTo>
                    <a:pt x="438530" y="470662"/>
                  </a:lnTo>
                  <a:lnTo>
                    <a:pt x="470662" y="438531"/>
                  </a:lnTo>
                  <a:lnTo>
                    <a:pt x="496950" y="401319"/>
                  </a:lnTo>
                  <a:lnTo>
                    <a:pt x="516763" y="359791"/>
                  </a:lnTo>
                  <a:lnTo>
                    <a:pt x="529081" y="314706"/>
                  </a:lnTo>
                  <a:lnTo>
                    <a:pt x="533400" y="266700"/>
                  </a:lnTo>
                  <a:lnTo>
                    <a:pt x="529081" y="218694"/>
                  </a:lnTo>
                  <a:lnTo>
                    <a:pt x="516763" y="173608"/>
                  </a:lnTo>
                  <a:lnTo>
                    <a:pt x="496950" y="132080"/>
                  </a:lnTo>
                  <a:lnTo>
                    <a:pt x="470662" y="94868"/>
                  </a:lnTo>
                  <a:lnTo>
                    <a:pt x="438530" y="62737"/>
                  </a:lnTo>
                  <a:lnTo>
                    <a:pt x="401320" y="36449"/>
                  </a:lnTo>
                  <a:lnTo>
                    <a:pt x="359791" y="16637"/>
                  </a:lnTo>
                  <a:lnTo>
                    <a:pt x="314705" y="4318"/>
                  </a:lnTo>
                  <a:lnTo>
                    <a:pt x="2667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589013" y="4191762"/>
              <a:ext cx="533400" cy="533400"/>
            </a:xfrm>
            <a:custGeom>
              <a:avLst/>
              <a:gdLst/>
              <a:ahLst/>
              <a:cxnLst/>
              <a:rect l="l" t="t" r="r" b="b"/>
              <a:pathLst>
                <a:path w="533400" h="533400">
                  <a:moveTo>
                    <a:pt x="0" y="266700"/>
                  </a:moveTo>
                  <a:lnTo>
                    <a:pt x="4317" y="218694"/>
                  </a:lnTo>
                  <a:lnTo>
                    <a:pt x="16636" y="173608"/>
                  </a:lnTo>
                  <a:lnTo>
                    <a:pt x="36449" y="132080"/>
                  </a:lnTo>
                  <a:lnTo>
                    <a:pt x="62737" y="94868"/>
                  </a:lnTo>
                  <a:lnTo>
                    <a:pt x="94868" y="62737"/>
                  </a:lnTo>
                  <a:lnTo>
                    <a:pt x="132079" y="36449"/>
                  </a:lnTo>
                  <a:lnTo>
                    <a:pt x="173608" y="16637"/>
                  </a:lnTo>
                  <a:lnTo>
                    <a:pt x="218693" y="4318"/>
                  </a:lnTo>
                  <a:lnTo>
                    <a:pt x="266700" y="0"/>
                  </a:lnTo>
                  <a:lnTo>
                    <a:pt x="314705" y="4318"/>
                  </a:lnTo>
                  <a:lnTo>
                    <a:pt x="359790" y="16637"/>
                  </a:lnTo>
                  <a:lnTo>
                    <a:pt x="401319" y="36449"/>
                  </a:lnTo>
                  <a:lnTo>
                    <a:pt x="438530" y="62737"/>
                  </a:lnTo>
                  <a:lnTo>
                    <a:pt x="470661" y="94868"/>
                  </a:lnTo>
                  <a:lnTo>
                    <a:pt x="496950" y="132080"/>
                  </a:lnTo>
                  <a:lnTo>
                    <a:pt x="516762" y="173608"/>
                  </a:lnTo>
                  <a:lnTo>
                    <a:pt x="529081" y="218694"/>
                  </a:lnTo>
                  <a:lnTo>
                    <a:pt x="533400" y="266700"/>
                  </a:lnTo>
                  <a:lnTo>
                    <a:pt x="529081" y="314706"/>
                  </a:lnTo>
                  <a:lnTo>
                    <a:pt x="516762" y="359790"/>
                  </a:lnTo>
                  <a:lnTo>
                    <a:pt x="496950" y="401319"/>
                  </a:lnTo>
                  <a:lnTo>
                    <a:pt x="470661" y="438531"/>
                  </a:lnTo>
                  <a:lnTo>
                    <a:pt x="438530" y="470662"/>
                  </a:lnTo>
                  <a:lnTo>
                    <a:pt x="401319" y="496950"/>
                  </a:lnTo>
                  <a:lnTo>
                    <a:pt x="359790" y="516763"/>
                  </a:lnTo>
                  <a:lnTo>
                    <a:pt x="314705" y="529082"/>
                  </a:lnTo>
                  <a:lnTo>
                    <a:pt x="266700" y="533400"/>
                  </a:lnTo>
                  <a:lnTo>
                    <a:pt x="218693" y="529082"/>
                  </a:lnTo>
                  <a:lnTo>
                    <a:pt x="173608" y="516763"/>
                  </a:lnTo>
                  <a:lnTo>
                    <a:pt x="132079" y="496950"/>
                  </a:lnTo>
                  <a:lnTo>
                    <a:pt x="94868" y="470662"/>
                  </a:lnTo>
                  <a:lnTo>
                    <a:pt x="62737" y="438531"/>
                  </a:lnTo>
                  <a:lnTo>
                    <a:pt x="36449" y="401319"/>
                  </a:lnTo>
                  <a:lnTo>
                    <a:pt x="16636" y="359790"/>
                  </a:lnTo>
                  <a:lnTo>
                    <a:pt x="4317" y="314706"/>
                  </a:lnTo>
                  <a:lnTo>
                    <a:pt x="0" y="266700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53911" y="4349496"/>
              <a:ext cx="566928" cy="268224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6207251" y="4457692"/>
              <a:ext cx="241300" cy="0"/>
            </a:xfrm>
            <a:custGeom>
              <a:avLst/>
              <a:gdLst/>
              <a:ahLst/>
              <a:cxnLst/>
              <a:rect l="l" t="t" r="r" b="b"/>
              <a:pathLst>
                <a:path w="241300">
                  <a:moveTo>
                    <a:pt x="0" y="0"/>
                  </a:moveTo>
                  <a:lnTo>
                    <a:pt x="241300" y="0"/>
                  </a:lnTo>
                </a:path>
              </a:pathLst>
            </a:custGeom>
            <a:ln w="1271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61251" y="4405884"/>
              <a:ext cx="127000" cy="103505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6664451" y="5943600"/>
              <a:ext cx="381000" cy="402590"/>
            </a:xfrm>
            <a:custGeom>
              <a:avLst/>
              <a:gdLst/>
              <a:ahLst/>
              <a:cxnLst/>
              <a:rect l="l" t="t" r="r" b="b"/>
              <a:pathLst>
                <a:path w="381000" h="402589">
                  <a:moveTo>
                    <a:pt x="190500" y="0"/>
                  </a:moveTo>
                  <a:lnTo>
                    <a:pt x="146812" y="5308"/>
                  </a:lnTo>
                  <a:lnTo>
                    <a:pt x="106679" y="20434"/>
                  </a:lnTo>
                  <a:lnTo>
                    <a:pt x="71374" y="44170"/>
                  </a:lnTo>
                  <a:lnTo>
                    <a:pt x="41782" y="75298"/>
                  </a:lnTo>
                  <a:lnTo>
                    <a:pt x="19303" y="112623"/>
                  </a:lnTo>
                  <a:lnTo>
                    <a:pt x="5079" y="154940"/>
                  </a:lnTo>
                  <a:lnTo>
                    <a:pt x="0" y="201040"/>
                  </a:lnTo>
                  <a:lnTo>
                    <a:pt x="5079" y="247142"/>
                  </a:lnTo>
                  <a:lnTo>
                    <a:pt x="19303" y="289458"/>
                  </a:lnTo>
                  <a:lnTo>
                    <a:pt x="41782" y="326783"/>
                  </a:lnTo>
                  <a:lnTo>
                    <a:pt x="71374" y="357911"/>
                  </a:lnTo>
                  <a:lnTo>
                    <a:pt x="106679" y="381647"/>
                  </a:lnTo>
                  <a:lnTo>
                    <a:pt x="146812" y="396773"/>
                  </a:lnTo>
                  <a:lnTo>
                    <a:pt x="190500" y="402081"/>
                  </a:lnTo>
                  <a:lnTo>
                    <a:pt x="234188" y="396773"/>
                  </a:lnTo>
                  <a:lnTo>
                    <a:pt x="274193" y="381647"/>
                  </a:lnTo>
                  <a:lnTo>
                    <a:pt x="309625" y="357911"/>
                  </a:lnTo>
                  <a:lnTo>
                    <a:pt x="339090" y="326783"/>
                  </a:lnTo>
                  <a:lnTo>
                    <a:pt x="361569" y="289458"/>
                  </a:lnTo>
                  <a:lnTo>
                    <a:pt x="375920" y="247142"/>
                  </a:lnTo>
                  <a:lnTo>
                    <a:pt x="381000" y="201040"/>
                  </a:lnTo>
                  <a:lnTo>
                    <a:pt x="375920" y="154940"/>
                  </a:lnTo>
                  <a:lnTo>
                    <a:pt x="361569" y="112623"/>
                  </a:lnTo>
                  <a:lnTo>
                    <a:pt x="339090" y="75298"/>
                  </a:lnTo>
                  <a:lnTo>
                    <a:pt x="309625" y="44170"/>
                  </a:lnTo>
                  <a:lnTo>
                    <a:pt x="274193" y="20434"/>
                  </a:lnTo>
                  <a:lnTo>
                    <a:pt x="234188" y="5308"/>
                  </a:lnTo>
                  <a:lnTo>
                    <a:pt x="1905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665213" y="5944362"/>
              <a:ext cx="381000" cy="402590"/>
            </a:xfrm>
            <a:custGeom>
              <a:avLst/>
              <a:gdLst/>
              <a:ahLst/>
              <a:cxnLst/>
              <a:rect l="l" t="t" r="r" b="b"/>
              <a:pathLst>
                <a:path w="381000" h="402589">
                  <a:moveTo>
                    <a:pt x="0" y="201040"/>
                  </a:moveTo>
                  <a:lnTo>
                    <a:pt x="5079" y="154939"/>
                  </a:lnTo>
                  <a:lnTo>
                    <a:pt x="19303" y="112623"/>
                  </a:lnTo>
                  <a:lnTo>
                    <a:pt x="41782" y="75298"/>
                  </a:lnTo>
                  <a:lnTo>
                    <a:pt x="71374" y="44170"/>
                  </a:lnTo>
                  <a:lnTo>
                    <a:pt x="106679" y="20434"/>
                  </a:lnTo>
                  <a:lnTo>
                    <a:pt x="146811" y="5308"/>
                  </a:lnTo>
                  <a:lnTo>
                    <a:pt x="190500" y="0"/>
                  </a:lnTo>
                  <a:lnTo>
                    <a:pt x="234187" y="5308"/>
                  </a:lnTo>
                  <a:lnTo>
                    <a:pt x="274192" y="20434"/>
                  </a:lnTo>
                  <a:lnTo>
                    <a:pt x="309625" y="44170"/>
                  </a:lnTo>
                  <a:lnTo>
                    <a:pt x="339089" y="75298"/>
                  </a:lnTo>
                  <a:lnTo>
                    <a:pt x="361568" y="112623"/>
                  </a:lnTo>
                  <a:lnTo>
                    <a:pt x="375919" y="154939"/>
                  </a:lnTo>
                  <a:lnTo>
                    <a:pt x="381000" y="201040"/>
                  </a:lnTo>
                  <a:lnTo>
                    <a:pt x="375919" y="247142"/>
                  </a:lnTo>
                  <a:lnTo>
                    <a:pt x="361568" y="289458"/>
                  </a:lnTo>
                  <a:lnTo>
                    <a:pt x="339089" y="326783"/>
                  </a:lnTo>
                  <a:lnTo>
                    <a:pt x="309625" y="357911"/>
                  </a:lnTo>
                  <a:lnTo>
                    <a:pt x="274192" y="381647"/>
                  </a:lnTo>
                  <a:lnTo>
                    <a:pt x="234187" y="396773"/>
                  </a:lnTo>
                  <a:lnTo>
                    <a:pt x="190500" y="402081"/>
                  </a:lnTo>
                  <a:lnTo>
                    <a:pt x="146811" y="396773"/>
                  </a:lnTo>
                  <a:lnTo>
                    <a:pt x="106679" y="381647"/>
                  </a:lnTo>
                  <a:lnTo>
                    <a:pt x="71374" y="357911"/>
                  </a:lnTo>
                  <a:lnTo>
                    <a:pt x="41782" y="326783"/>
                  </a:lnTo>
                  <a:lnTo>
                    <a:pt x="19303" y="289458"/>
                  </a:lnTo>
                  <a:lnTo>
                    <a:pt x="5079" y="247142"/>
                  </a:lnTo>
                  <a:lnTo>
                    <a:pt x="0" y="201040"/>
                  </a:lnTo>
                  <a:close/>
                </a:path>
              </a:pathLst>
            </a:custGeom>
            <a:ln w="10667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8933817" y="4296538"/>
            <a:ext cx="1126491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1" dirty="0">
                <a:latin typeface="Cambria"/>
                <a:cs typeface="Cambria"/>
              </a:rPr>
              <a:t>Initial</a:t>
            </a:r>
            <a:r>
              <a:rPr spc="-71" dirty="0">
                <a:latin typeface="Cambria"/>
                <a:cs typeface="Cambria"/>
              </a:rPr>
              <a:t> </a:t>
            </a:r>
            <a:r>
              <a:rPr spc="-20" dirty="0">
                <a:latin typeface="Cambria"/>
                <a:cs typeface="Cambria"/>
              </a:rPr>
              <a:t>State</a:t>
            </a:r>
            <a:endParaRPr>
              <a:latin typeface="Cambria"/>
              <a:cs typeface="Cambri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966707" y="5030219"/>
            <a:ext cx="128524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9405" marR="5080" indent="-387341">
              <a:spcBef>
                <a:spcPts val="100"/>
              </a:spcBef>
            </a:pPr>
            <a:r>
              <a:rPr spc="-20" dirty="0">
                <a:latin typeface="Cambria"/>
                <a:cs typeface="Cambria"/>
              </a:rPr>
              <a:t>Intermediate </a:t>
            </a:r>
            <a:r>
              <a:rPr spc="-11" dirty="0">
                <a:latin typeface="Cambria"/>
                <a:cs typeface="Cambria"/>
              </a:rPr>
              <a:t>State</a:t>
            </a:r>
            <a:endParaRPr>
              <a:latin typeface="Cambria"/>
              <a:cs typeface="Cambri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9086218" y="5950409"/>
            <a:ext cx="1042669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mbria"/>
                <a:cs typeface="Cambria"/>
              </a:rPr>
              <a:t>Final</a:t>
            </a:r>
            <a:r>
              <a:rPr spc="-45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State</a:t>
            </a:r>
            <a:endParaRPr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2400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1393189"/>
              <a:ext cx="9144000" cy="5312410"/>
            </a:xfrm>
            <a:custGeom>
              <a:avLst/>
              <a:gdLst/>
              <a:ahLst/>
              <a:cxnLst/>
              <a:rect l="l" t="t" r="r" b="b"/>
              <a:pathLst>
                <a:path w="9144000" h="5312409">
                  <a:moveTo>
                    <a:pt x="0" y="5312410"/>
                  </a:moveTo>
                  <a:lnTo>
                    <a:pt x="9144000" y="531241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5312410"/>
                  </a:lnTo>
                  <a:close/>
                </a:path>
              </a:pathLst>
            </a:custGeom>
            <a:solidFill>
              <a:srgbClr val="C5D1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l" t="t" r="r" b="b"/>
              <a:pathLst>
                <a:path w="9144000" h="6858000">
                  <a:moveTo>
                    <a:pt x="9144000" y="0"/>
                  </a:moveTo>
                  <a:lnTo>
                    <a:pt x="8991600" y="0"/>
                  </a:lnTo>
                  <a:lnTo>
                    <a:pt x="8991600" y="1393190"/>
                  </a:lnTo>
                  <a:lnTo>
                    <a:pt x="8991600" y="6705600"/>
                  </a:lnTo>
                  <a:lnTo>
                    <a:pt x="152400" y="6705600"/>
                  </a:lnTo>
                  <a:lnTo>
                    <a:pt x="152400" y="1393190"/>
                  </a:lnTo>
                  <a:lnTo>
                    <a:pt x="8991600" y="1393190"/>
                  </a:lnTo>
                  <a:lnTo>
                    <a:pt x="8991600" y="0"/>
                  </a:lnTo>
                  <a:lnTo>
                    <a:pt x="0" y="0"/>
                  </a:lnTo>
                  <a:lnTo>
                    <a:pt x="0" y="1393190"/>
                  </a:lnTo>
                  <a:lnTo>
                    <a:pt x="0" y="6705600"/>
                  </a:lnTo>
                  <a:lnTo>
                    <a:pt x="0" y="6858000"/>
                  </a:lnTo>
                  <a:lnTo>
                    <a:pt x="152400" y="6858000"/>
                  </a:lnTo>
                  <a:lnTo>
                    <a:pt x="8991600" y="6858000"/>
                  </a:lnTo>
                  <a:lnTo>
                    <a:pt x="9144000" y="6858000"/>
                  </a:lnTo>
                  <a:lnTo>
                    <a:pt x="9144000" y="6705600"/>
                  </a:lnTo>
                  <a:lnTo>
                    <a:pt x="9144000" y="139319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9352" y="6388608"/>
              <a:ext cx="8832850" cy="309245"/>
            </a:xfrm>
            <a:custGeom>
              <a:avLst/>
              <a:gdLst/>
              <a:ahLst/>
              <a:cxnLst/>
              <a:rect l="l" t="t" r="r" b="b"/>
              <a:pathLst>
                <a:path w="8832850" h="309245">
                  <a:moveTo>
                    <a:pt x="8832723" y="0"/>
                  </a:moveTo>
                  <a:lnTo>
                    <a:pt x="0" y="0"/>
                  </a:lnTo>
                  <a:lnTo>
                    <a:pt x="0" y="309054"/>
                  </a:lnTo>
                  <a:lnTo>
                    <a:pt x="8832723" y="309054"/>
                  </a:lnTo>
                  <a:lnTo>
                    <a:pt x="8832723" y="0"/>
                  </a:lnTo>
                  <a:close/>
                </a:path>
              </a:pathLst>
            </a:custGeom>
            <a:solidFill>
              <a:srgbClr val="8AAC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2400" y="155447"/>
              <a:ext cx="8832850" cy="6546850"/>
            </a:xfrm>
            <a:custGeom>
              <a:avLst/>
              <a:gdLst/>
              <a:ahLst/>
              <a:cxnLst/>
              <a:rect l="l" t="t" r="r" b="b"/>
              <a:pathLst>
                <a:path w="8832850" h="6546850">
                  <a:moveTo>
                    <a:pt x="0" y="6546723"/>
                  </a:moveTo>
                  <a:lnTo>
                    <a:pt x="8832723" y="6546723"/>
                  </a:lnTo>
                  <a:lnTo>
                    <a:pt x="8832723" y="0"/>
                  </a:lnTo>
                  <a:lnTo>
                    <a:pt x="0" y="0"/>
                  </a:lnTo>
                  <a:lnTo>
                    <a:pt x="0" y="6546723"/>
                  </a:lnTo>
                  <a:close/>
                </a:path>
              </a:pathLst>
            </a:custGeom>
            <a:ln w="9144">
              <a:solidFill>
                <a:srgbClr val="7996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2400" y="1277111"/>
              <a:ext cx="8832850" cy="0"/>
            </a:xfrm>
            <a:custGeom>
              <a:avLst/>
              <a:gdLst/>
              <a:ahLst/>
              <a:cxnLst/>
              <a:rect l="l" t="t" r="r" b="b"/>
              <a:pathLst>
                <a:path w="8832850">
                  <a:moveTo>
                    <a:pt x="0" y="0"/>
                  </a:moveTo>
                  <a:lnTo>
                    <a:pt x="8832723" y="0"/>
                  </a:lnTo>
                </a:path>
              </a:pathLst>
            </a:custGeom>
            <a:ln w="9144">
              <a:solidFill>
                <a:srgbClr val="79969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267200" y="955547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255397" y="3937"/>
                  </a:lnTo>
                  <a:lnTo>
                    <a:pt x="208407" y="15493"/>
                  </a:lnTo>
                  <a:lnTo>
                    <a:pt x="164719" y="34036"/>
                  </a:lnTo>
                  <a:lnTo>
                    <a:pt x="124840" y="58800"/>
                  </a:lnTo>
                  <a:lnTo>
                    <a:pt x="89280" y="89280"/>
                  </a:lnTo>
                  <a:lnTo>
                    <a:pt x="58800" y="124713"/>
                  </a:lnTo>
                  <a:lnTo>
                    <a:pt x="34036" y="164718"/>
                  </a:lnTo>
                  <a:lnTo>
                    <a:pt x="15494" y="208406"/>
                  </a:lnTo>
                  <a:lnTo>
                    <a:pt x="3937" y="255397"/>
                  </a:lnTo>
                  <a:lnTo>
                    <a:pt x="0" y="304800"/>
                  </a:lnTo>
                  <a:lnTo>
                    <a:pt x="3937" y="354202"/>
                  </a:lnTo>
                  <a:lnTo>
                    <a:pt x="15494" y="401065"/>
                  </a:lnTo>
                  <a:lnTo>
                    <a:pt x="34036" y="444880"/>
                  </a:lnTo>
                  <a:lnTo>
                    <a:pt x="58800" y="484759"/>
                  </a:lnTo>
                  <a:lnTo>
                    <a:pt x="89280" y="520318"/>
                  </a:lnTo>
                  <a:lnTo>
                    <a:pt x="124840" y="550799"/>
                  </a:lnTo>
                  <a:lnTo>
                    <a:pt x="164719" y="575563"/>
                  </a:lnTo>
                  <a:lnTo>
                    <a:pt x="208534" y="594105"/>
                  </a:lnTo>
                  <a:lnTo>
                    <a:pt x="255397" y="605663"/>
                  </a:lnTo>
                  <a:lnTo>
                    <a:pt x="304800" y="609600"/>
                  </a:lnTo>
                  <a:lnTo>
                    <a:pt x="354202" y="605663"/>
                  </a:lnTo>
                  <a:lnTo>
                    <a:pt x="401065" y="594105"/>
                  </a:lnTo>
                  <a:lnTo>
                    <a:pt x="444880" y="575563"/>
                  </a:lnTo>
                  <a:lnTo>
                    <a:pt x="484759" y="550799"/>
                  </a:lnTo>
                  <a:lnTo>
                    <a:pt x="520319" y="520318"/>
                  </a:lnTo>
                  <a:lnTo>
                    <a:pt x="550799" y="484759"/>
                  </a:lnTo>
                  <a:lnTo>
                    <a:pt x="575563" y="444880"/>
                  </a:lnTo>
                  <a:lnTo>
                    <a:pt x="594105" y="401065"/>
                  </a:lnTo>
                  <a:lnTo>
                    <a:pt x="605536" y="354202"/>
                  </a:lnTo>
                  <a:lnTo>
                    <a:pt x="609600" y="304800"/>
                  </a:lnTo>
                  <a:lnTo>
                    <a:pt x="605536" y="255397"/>
                  </a:lnTo>
                  <a:lnTo>
                    <a:pt x="593978" y="208406"/>
                  </a:lnTo>
                  <a:lnTo>
                    <a:pt x="575563" y="164718"/>
                  </a:lnTo>
                  <a:lnTo>
                    <a:pt x="550799" y="124713"/>
                  </a:lnTo>
                  <a:lnTo>
                    <a:pt x="520319" y="89280"/>
                  </a:lnTo>
                  <a:lnTo>
                    <a:pt x="484759" y="58800"/>
                  </a:lnTo>
                  <a:lnTo>
                    <a:pt x="444880" y="34036"/>
                  </a:lnTo>
                  <a:lnTo>
                    <a:pt x="401065" y="15493"/>
                  </a:lnTo>
                  <a:lnTo>
                    <a:pt x="354202" y="3937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335780" y="1025651"/>
              <a:ext cx="472440" cy="471170"/>
            </a:xfrm>
            <a:custGeom>
              <a:avLst/>
              <a:gdLst/>
              <a:ahLst/>
              <a:cxnLst/>
              <a:rect l="l" t="t" r="r" b="b"/>
              <a:pathLst>
                <a:path w="472439" h="471169">
                  <a:moveTo>
                    <a:pt x="438023" y="234823"/>
                  </a:moveTo>
                  <a:lnTo>
                    <a:pt x="437261" y="215773"/>
                  </a:lnTo>
                  <a:lnTo>
                    <a:pt x="429260" y="176403"/>
                  </a:lnTo>
                  <a:lnTo>
                    <a:pt x="421132" y="156768"/>
                  </a:lnTo>
                  <a:lnTo>
                    <a:pt x="421132" y="237363"/>
                  </a:lnTo>
                  <a:lnTo>
                    <a:pt x="420116" y="256413"/>
                  </a:lnTo>
                  <a:lnTo>
                    <a:pt x="406146" y="309753"/>
                  </a:lnTo>
                  <a:lnTo>
                    <a:pt x="378206" y="354203"/>
                  </a:lnTo>
                  <a:lnTo>
                    <a:pt x="338709" y="389636"/>
                  </a:lnTo>
                  <a:lnTo>
                    <a:pt x="272161" y="417576"/>
                  </a:lnTo>
                  <a:lnTo>
                    <a:pt x="234696" y="421386"/>
                  </a:lnTo>
                  <a:lnTo>
                    <a:pt x="215646" y="420116"/>
                  </a:lnTo>
                  <a:lnTo>
                    <a:pt x="162941" y="406146"/>
                  </a:lnTo>
                  <a:lnTo>
                    <a:pt x="117348" y="378206"/>
                  </a:lnTo>
                  <a:lnTo>
                    <a:pt x="81788" y="337693"/>
                  </a:lnTo>
                  <a:lnTo>
                    <a:pt x="58801" y="289433"/>
                  </a:lnTo>
                  <a:lnTo>
                    <a:pt x="50927" y="234823"/>
                  </a:lnTo>
                  <a:lnTo>
                    <a:pt x="51943" y="215773"/>
                  </a:lnTo>
                  <a:lnTo>
                    <a:pt x="65913" y="162433"/>
                  </a:lnTo>
                  <a:lnTo>
                    <a:pt x="93853" y="117983"/>
                  </a:lnTo>
                  <a:lnTo>
                    <a:pt x="133477" y="82550"/>
                  </a:lnTo>
                  <a:lnTo>
                    <a:pt x="182118" y="59690"/>
                  </a:lnTo>
                  <a:lnTo>
                    <a:pt x="237363" y="50800"/>
                  </a:lnTo>
                  <a:lnTo>
                    <a:pt x="256413" y="52070"/>
                  </a:lnTo>
                  <a:lnTo>
                    <a:pt x="340614" y="83820"/>
                  </a:lnTo>
                  <a:lnTo>
                    <a:pt x="379730" y="119253"/>
                  </a:lnTo>
                  <a:lnTo>
                    <a:pt x="407162" y="164973"/>
                  </a:lnTo>
                  <a:lnTo>
                    <a:pt x="420370" y="218313"/>
                  </a:lnTo>
                  <a:lnTo>
                    <a:pt x="421132" y="237363"/>
                  </a:lnTo>
                  <a:lnTo>
                    <a:pt x="421132" y="156768"/>
                  </a:lnTo>
                  <a:lnTo>
                    <a:pt x="392303" y="107950"/>
                  </a:lnTo>
                  <a:lnTo>
                    <a:pt x="364998" y="81280"/>
                  </a:lnTo>
                  <a:lnTo>
                    <a:pt x="332867" y="58420"/>
                  </a:lnTo>
                  <a:lnTo>
                    <a:pt x="296545" y="43180"/>
                  </a:lnTo>
                  <a:lnTo>
                    <a:pt x="257175" y="35560"/>
                  </a:lnTo>
                  <a:lnTo>
                    <a:pt x="236347" y="34290"/>
                  </a:lnTo>
                  <a:lnTo>
                    <a:pt x="195707" y="38100"/>
                  </a:lnTo>
                  <a:lnTo>
                    <a:pt x="157861" y="49530"/>
                  </a:lnTo>
                  <a:lnTo>
                    <a:pt x="123317" y="68580"/>
                  </a:lnTo>
                  <a:lnTo>
                    <a:pt x="93345" y="92710"/>
                  </a:lnTo>
                  <a:lnTo>
                    <a:pt x="68707" y="123063"/>
                  </a:lnTo>
                  <a:lnTo>
                    <a:pt x="50038" y="157353"/>
                  </a:lnTo>
                  <a:lnTo>
                    <a:pt x="38100" y="195453"/>
                  </a:lnTo>
                  <a:lnTo>
                    <a:pt x="34036" y="234823"/>
                  </a:lnTo>
                  <a:lnTo>
                    <a:pt x="34798" y="256413"/>
                  </a:lnTo>
                  <a:lnTo>
                    <a:pt x="42799" y="295783"/>
                  </a:lnTo>
                  <a:lnTo>
                    <a:pt x="58166" y="331343"/>
                  </a:lnTo>
                  <a:lnTo>
                    <a:pt x="79756" y="364236"/>
                  </a:lnTo>
                  <a:lnTo>
                    <a:pt x="107188" y="390906"/>
                  </a:lnTo>
                  <a:lnTo>
                    <a:pt x="139319" y="413766"/>
                  </a:lnTo>
                  <a:lnTo>
                    <a:pt x="175641" y="429006"/>
                  </a:lnTo>
                  <a:lnTo>
                    <a:pt x="214884" y="436626"/>
                  </a:lnTo>
                  <a:lnTo>
                    <a:pt x="235585" y="437896"/>
                  </a:lnTo>
                  <a:lnTo>
                    <a:pt x="256286" y="436626"/>
                  </a:lnTo>
                  <a:lnTo>
                    <a:pt x="295783" y="429006"/>
                  </a:lnTo>
                  <a:lnTo>
                    <a:pt x="364363" y="392176"/>
                  </a:lnTo>
                  <a:lnTo>
                    <a:pt x="391795" y="364236"/>
                  </a:lnTo>
                  <a:lnTo>
                    <a:pt x="413512" y="332613"/>
                  </a:lnTo>
                  <a:lnTo>
                    <a:pt x="429006" y="297053"/>
                  </a:lnTo>
                  <a:lnTo>
                    <a:pt x="437134" y="257683"/>
                  </a:lnTo>
                  <a:lnTo>
                    <a:pt x="438023" y="234823"/>
                  </a:lnTo>
                  <a:close/>
                </a:path>
                <a:path w="472439" h="471169">
                  <a:moveTo>
                    <a:pt x="472059" y="234823"/>
                  </a:moveTo>
                  <a:lnTo>
                    <a:pt x="470662" y="210693"/>
                  </a:lnTo>
                  <a:lnTo>
                    <a:pt x="461137" y="164973"/>
                  </a:lnTo>
                  <a:lnTo>
                    <a:pt x="455041" y="150914"/>
                  </a:lnTo>
                  <a:lnTo>
                    <a:pt x="455041" y="234823"/>
                  </a:lnTo>
                  <a:lnTo>
                    <a:pt x="455041" y="237363"/>
                  </a:lnTo>
                  <a:lnTo>
                    <a:pt x="450723" y="279273"/>
                  </a:lnTo>
                  <a:lnTo>
                    <a:pt x="438150" y="321183"/>
                  </a:lnTo>
                  <a:lnTo>
                    <a:pt x="417830" y="357886"/>
                  </a:lnTo>
                  <a:lnTo>
                    <a:pt x="391287" y="390906"/>
                  </a:lnTo>
                  <a:lnTo>
                    <a:pt x="358902" y="417576"/>
                  </a:lnTo>
                  <a:lnTo>
                    <a:pt x="321691" y="437896"/>
                  </a:lnTo>
                  <a:lnTo>
                    <a:pt x="280543" y="450596"/>
                  </a:lnTo>
                  <a:lnTo>
                    <a:pt x="236347" y="454406"/>
                  </a:lnTo>
                  <a:lnTo>
                    <a:pt x="213995" y="453136"/>
                  </a:lnTo>
                  <a:lnTo>
                    <a:pt x="171323" y="445516"/>
                  </a:lnTo>
                  <a:lnTo>
                    <a:pt x="131953" y="429006"/>
                  </a:lnTo>
                  <a:lnTo>
                    <a:pt x="97028" y="404876"/>
                  </a:lnTo>
                  <a:lnTo>
                    <a:pt x="67310" y="375666"/>
                  </a:lnTo>
                  <a:lnTo>
                    <a:pt x="43561" y="340233"/>
                  </a:lnTo>
                  <a:lnTo>
                    <a:pt x="26924" y="302133"/>
                  </a:lnTo>
                  <a:lnTo>
                    <a:pt x="18034" y="258953"/>
                  </a:lnTo>
                  <a:lnTo>
                    <a:pt x="17018" y="234823"/>
                  </a:lnTo>
                  <a:lnTo>
                    <a:pt x="21336" y="192913"/>
                  </a:lnTo>
                  <a:lnTo>
                    <a:pt x="34036" y="151003"/>
                  </a:lnTo>
                  <a:lnTo>
                    <a:pt x="54229" y="114300"/>
                  </a:lnTo>
                  <a:lnTo>
                    <a:pt x="80899" y="81280"/>
                  </a:lnTo>
                  <a:lnTo>
                    <a:pt x="113284" y="54610"/>
                  </a:lnTo>
                  <a:lnTo>
                    <a:pt x="150495" y="34290"/>
                  </a:lnTo>
                  <a:lnTo>
                    <a:pt x="191516" y="21590"/>
                  </a:lnTo>
                  <a:lnTo>
                    <a:pt x="235585" y="17780"/>
                  </a:lnTo>
                  <a:lnTo>
                    <a:pt x="258064" y="19050"/>
                  </a:lnTo>
                  <a:lnTo>
                    <a:pt x="320929" y="34290"/>
                  </a:lnTo>
                  <a:lnTo>
                    <a:pt x="358267" y="54610"/>
                  </a:lnTo>
                  <a:lnTo>
                    <a:pt x="390652" y="81280"/>
                  </a:lnTo>
                  <a:lnTo>
                    <a:pt x="417449" y="113030"/>
                  </a:lnTo>
                  <a:lnTo>
                    <a:pt x="437769" y="151003"/>
                  </a:lnTo>
                  <a:lnTo>
                    <a:pt x="450596" y="191643"/>
                  </a:lnTo>
                  <a:lnTo>
                    <a:pt x="455041" y="234823"/>
                  </a:lnTo>
                  <a:lnTo>
                    <a:pt x="455041" y="150914"/>
                  </a:lnTo>
                  <a:lnTo>
                    <a:pt x="417322" y="85090"/>
                  </a:lnTo>
                  <a:lnTo>
                    <a:pt x="385191" y="53340"/>
                  </a:lnTo>
                  <a:lnTo>
                    <a:pt x="347599" y="27940"/>
                  </a:lnTo>
                  <a:lnTo>
                    <a:pt x="304927" y="10160"/>
                  </a:lnTo>
                  <a:lnTo>
                    <a:pt x="258826" y="1270"/>
                  </a:lnTo>
                  <a:lnTo>
                    <a:pt x="234696" y="0"/>
                  </a:lnTo>
                  <a:lnTo>
                    <a:pt x="187325" y="5080"/>
                  </a:lnTo>
                  <a:lnTo>
                    <a:pt x="143129" y="19050"/>
                  </a:lnTo>
                  <a:lnTo>
                    <a:pt x="103124" y="41910"/>
                  </a:lnTo>
                  <a:lnTo>
                    <a:pt x="68453" y="69850"/>
                  </a:lnTo>
                  <a:lnTo>
                    <a:pt x="39624" y="105410"/>
                  </a:lnTo>
                  <a:lnTo>
                    <a:pt x="18161" y="145923"/>
                  </a:lnTo>
                  <a:lnTo>
                    <a:pt x="4572" y="190373"/>
                  </a:lnTo>
                  <a:lnTo>
                    <a:pt x="0" y="237363"/>
                  </a:lnTo>
                  <a:lnTo>
                    <a:pt x="1397" y="261493"/>
                  </a:lnTo>
                  <a:lnTo>
                    <a:pt x="11049" y="307213"/>
                  </a:lnTo>
                  <a:lnTo>
                    <a:pt x="29083" y="349123"/>
                  </a:lnTo>
                  <a:lnTo>
                    <a:pt x="54737" y="387096"/>
                  </a:lnTo>
                  <a:lnTo>
                    <a:pt x="86868" y="418846"/>
                  </a:lnTo>
                  <a:lnTo>
                    <a:pt x="124587" y="444246"/>
                  </a:lnTo>
                  <a:lnTo>
                    <a:pt x="167132" y="462026"/>
                  </a:lnTo>
                  <a:lnTo>
                    <a:pt x="213233" y="470916"/>
                  </a:lnTo>
                  <a:lnTo>
                    <a:pt x="261493" y="470916"/>
                  </a:lnTo>
                  <a:lnTo>
                    <a:pt x="307467" y="460756"/>
                  </a:lnTo>
                  <a:lnTo>
                    <a:pt x="369062" y="430276"/>
                  </a:lnTo>
                  <a:lnTo>
                    <a:pt x="403860" y="401066"/>
                  </a:lnTo>
                  <a:lnTo>
                    <a:pt x="432435" y="366776"/>
                  </a:lnTo>
                  <a:lnTo>
                    <a:pt x="454025" y="326263"/>
                  </a:lnTo>
                  <a:lnTo>
                    <a:pt x="467487" y="281813"/>
                  </a:lnTo>
                  <a:lnTo>
                    <a:pt x="472059" y="234823"/>
                  </a:lnTo>
                  <a:close/>
                </a:path>
              </a:pathLst>
            </a:custGeom>
            <a:solidFill>
              <a:srgbClr val="799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027027" y="353009"/>
            <a:ext cx="811403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dirty="0"/>
              <a:t>Example</a:t>
            </a:r>
            <a:r>
              <a:rPr sz="3600" spc="-120" dirty="0"/>
              <a:t> </a:t>
            </a:r>
            <a:r>
              <a:rPr sz="3600" dirty="0"/>
              <a:t>on</a:t>
            </a:r>
            <a:r>
              <a:rPr sz="3600" spc="-80" dirty="0"/>
              <a:t> </a:t>
            </a:r>
            <a:r>
              <a:rPr sz="3600" dirty="0"/>
              <a:t>Counting</a:t>
            </a:r>
            <a:r>
              <a:rPr sz="3600" spc="-125" dirty="0"/>
              <a:t> </a:t>
            </a:r>
            <a:r>
              <a:rPr sz="3600" dirty="0"/>
              <a:t>of</a:t>
            </a:r>
            <a:r>
              <a:rPr sz="3600" spc="-75" dirty="0"/>
              <a:t> </a:t>
            </a:r>
            <a:r>
              <a:rPr sz="3600" spc="-11" dirty="0"/>
              <a:t>Symbols</a:t>
            </a:r>
            <a:r>
              <a:rPr sz="3600" spc="-120" dirty="0"/>
              <a:t> </a:t>
            </a:r>
            <a:r>
              <a:rPr sz="3600" spc="-11" dirty="0"/>
              <a:t>(DFA)</a:t>
            </a:r>
            <a:endParaRPr sz="3600"/>
          </a:p>
        </p:txBody>
      </p:sp>
      <p:sp>
        <p:nvSpPr>
          <p:cNvPr id="11" name="object 11"/>
          <p:cNvSpPr txBox="1"/>
          <p:nvPr/>
        </p:nvSpPr>
        <p:spPr>
          <a:xfrm>
            <a:off x="1904192" y="965633"/>
            <a:ext cx="8327391" cy="4914936"/>
          </a:xfrm>
          <a:prstGeom prst="rect">
            <a:avLst/>
          </a:prstGeom>
        </p:spPr>
        <p:txBody>
          <a:bodyPr vert="horz" wrap="square" lIns="0" tIns="148591" rIns="0" bIns="0" rtlCol="0">
            <a:spAutoFit/>
          </a:bodyPr>
          <a:lstStyle/>
          <a:p>
            <a:pPr marL="96518" algn="ctr">
              <a:spcBef>
                <a:spcPts val="1171"/>
              </a:spcBef>
            </a:pPr>
            <a:r>
              <a:rPr sz="1600" spc="-25" dirty="0">
                <a:solidFill>
                  <a:srgbClr val="799699"/>
                </a:solidFill>
                <a:latin typeface="Georgia"/>
                <a:cs typeface="Georgia"/>
              </a:rPr>
              <a:t>48</a:t>
            </a:r>
            <a:endParaRPr sz="1600">
              <a:latin typeface="Georgia"/>
              <a:cs typeface="Georgia"/>
            </a:endParaRPr>
          </a:p>
          <a:p>
            <a:pPr marL="12700">
              <a:spcBef>
                <a:spcPts val="1205"/>
              </a:spcBef>
            </a:pPr>
            <a:r>
              <a:rPr dirty="0">
                <a:latin typeface="Cambria"/>
                <a:cs typeface="Cambria"/>
              </a:rPr>
              <a:t>Ex</a:t>
            </a:r>
            <a:r>
              <a:rPr spc="-3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1.</a:t>
            </a:r>
            <a:r>
              <a:rPr spc="11" dirty="0">
                <a:latin typeface="Cambria"/>
                <a:cs typeface="Cambria"/>
              </a:rPr>
              <a:t> </a:t>
            </a:r>
            <a:r>
              <a:rPr spc="-25" dirty="0">
                <a:latin typeface="Cambria"/>
                <a:cs typeface="Cambria"/>
              </a:rPr>
              <a:t>Give</a:t>
            </a:r>
            <a:r>
              <a:rPr spc="-55" dirty="0">
                <a:latin typeface="Cambria"/>
                <a:cs typeface="Cambria"/>
              </a:rPr>
              <a:t> </a:t>
            </a:r>
            <a:r>
              <a:rPr spc="-85" dirty="0">
                <a:latin typeface="Cambria"/>
                <a:cs typeface="Cambria"/>
              </a:rPr>
              <a:t>DFA</a:t>
            </a:r>
            <a:r>
              <a:rPr spc="-4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accepting</a:t>
            </a:r>
            <a:r>
              <a:rPr spc="-7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the</a:t>
            </a:r>
            <a:r>
              <a:rPr spc="-25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following</a:t>
            </a:r>
            <a:r>
              <a:rPr spc="-65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language</a:t>
            </a:r>
            <a:r>
              <a:rPr spc="-91" dirty="0">
                <a:latin typeface="Cambria"/>
                <a:cs typeface="Cambria"/>
              </a:rPr>
              <a:t> </a:t>
            </a:r>
            <a:r>
              <a:rPr spc="-20" dirty="0">
                <a:latin typeface="Cambria"/>
                <a:cs typeface="Cambria"/>
              </a:rPr>
              <a:t>over</a:t>
            </a:r>
            <a:r>
              <a:rPr spc="-4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the</a:t>
            </a:r>
            <a:r>
              <a:rPr spc="-1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alphabet</a:t>
            </a:r>
            <a:r>
              <a:rPr spc="-80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{0,1}</a:t>
            </a:r>
            <a:endParaRPr>
              <a:latin typeface="Cambria"/>
              <a:cs typeface="Cambria"/>
            </a:endParaRPr>
          </a:p>
          <a:p>
            <a:pPr marL="286378" indent="-273678">
              <a:buClr>
                <a:srgbClr val="D16147"/>
              </a:buClr>
              <a:buSzPct val="83333"/>
              <a:buFont typeface="Wingdings"/>
              <a:buChar char=""/>
              <a:tabLst>
                <a:tab pos="286378" algn="l"/>
              </a:tabLst>
            </a:pPr>
            <a:r>
              <a:rPr dirty="0">
                <a:latin typeface="Cambria"/>
                <a:cs typeface="Cambria"/>
              </a:rPr>
              <a:t>1.</a:t>
            </a:r>
            <a:r>
              <a:rPr spc="-1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Number</a:t>
            </a:r>
            <a:r>
              <a:rPr spc="-3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of</a:t>
            </a:r>
            <a:r>
              <a:rPr spc="-4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1’s</a:t>
            </a:r>
            <a:r>
              <a:rPr spc="-2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is</a:t>
            </a:r>
            <a:r>
              <a:rPr spc="-4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multiple</a:t>
            </a:r>
            <a:r>
              <a:rPr spc="-3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of</a:t>
            </a:r>
            <a:r>
              <a:rPr spc="-45" dirty="0">
                <a:latin typeface="Cambria"/>
                <a:cs typeface="Cambria"/>
              </a:rPr>
              <a:t> </a:t>
            </a:r>
            <a:r>
              <a:rPr spc="-25" dirty="0">
                <a:latin typeface="Cambria"/>
                <a:cs typeface="Cambria"/>
              </a:rPr>
              <a:t>3.</a:t>
            </a:r>
            <a:endParaRPr>
              <a:latin typeface="Cambria"/>
              <a:cs typeface="Cambria"/>
            </a:endParaRPr>
          </a:p>
          <a:p>
            <a:pPr marL="286378" indent="-273678">
              <a:buClr>
                <a:srgbClr val="D16147"/>
              </a:buClr>
              <a:buSzPct val="83333"/>
              <a:buFont typeface="Wingdings"/>
              <a:buChar char=""/>
              <a:tabLst>
                <a:tab pos="286378" algn="l"/>
              </a:tabLst>
            </a:pPr>
            <a:r>
              <a:rPr dirty="0">
                <a:latin typeface="Cambria"/>
                <a:cs typeface="Cambria"/>
              </a:rPr>
              <a:t>2.</a:t>
            </a:r>
            <a:r>
              <a:rPr spc="-1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Number</a:t>
            </a:r>
            <a:r>
              <a:rPr spc="-3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of</a:t>
            </a:r>
            <a:r>
              <a:rPr spc="-4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1’s</a:t>
            </a:r>
            <a:r>
              <a:rPr spc="-2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not</a:t>
            </a:r>
            <a:r>
              <a:rPr spc="-4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multiple</a:t>
            </a:r>
            <a:r>
              <a:rPr spc="-4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of</a:t>
            </a:r>
            <a:r>
              <a:rPr spc="-40" dirty="0">
                <a:latin typeface="Cambria"/>
                <a:cs typeface="Cambria"/>
              </a:rPr>
              <a:t> </a:t>
            </a:r>
            <a:r>
              <a:rPr spc="-25" dirty="0">
                <a:latin typeface="Cambria"/>
                <a:cs typeface="Cambria"/>
              </a:rPr>
              <a:t>3.</a:t>
            </a:r>
            <a:endParaRPr>
              <a:latin typeface="Cambria"/>
              <a:cs typeface="Cambria"/>
            </a:endParaRPr>
          </a:p>
          <a:p>
            <a:pPr marL="12700">
              <a:lnSpc>
                <a:spcPts val="2145"/>
              </a:lnSpc>
            </a:pPr>
            <a:r>
              <a:rPr spc="-11" dirty="0">
                <a:latin typeface="Cambria"/>
                <a:cs typeface="Cambria"/>
              </a:rPr>
              <a:t>Solution:</a:t>
            </a:r>
            <a:endParaRPr>
              <a:latin typeface="Cambria"/>
              <a:cs typeface="Cambria"/>
            </a:endParaRPr>
          </a:p>
          <a:p>
            <a:pPr marL="12700" marR="5080" indent="269868">
              <a:lnSpc>
                <a:spcPct val="80000"/>
              </a:lnSpc>
              <a:spcBef>
                <a:spcPts val="415"/>
              </a:spcBef>
              <a:buAutoNum type="arabicPeriod"/>
              <a:tabLst>
                <a:tab pos="282568" algn="l"/>
                <a:tab pos="3665763" algn="l"/>
              </a:tabLst>
            </a:pPr>
            <a:r>
              <a:rPr dirty="0">
                <a:latin typeface="Cambria"/>
                <a:cs typeface="Cambria"/>
              </a:rPr>
              <a:t>Number</a:t>
            </a:r>
            <a:r>
              <a:rPr spc="29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of</a:t>
            </a:r>
            <a:r>
              <a:rPr spc="33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1’s</a:t>
            </a:r>
            <a:r>
              <a:rPr spc="34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is</a:t>
            </a:r>
            <a:r>
              <a:rPr spc="32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multiple</a:t>
            </a:r>
            <a:r>
              <a:rPr spc="28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of</a:t>
            </a:r>
            <a:r>
              <a:rPr spc="331" dirty="0">
                <a:latin typeface="Cambria"/>
                <a:cs typeface="Cambria"/>
              </a:rPr>
              <a:t> </a:t>
            </a:r>
            <a:r>
              <a:rPr spc="-35" dirty="0">
                <a:latin typeface="Cambria"/>
                <a:cs typeface="Cambria"/>
              </a:rPr>
              <a:t>3:</a:t>
            </a:r>
            <a:r>
              <a:rPr dirty="0">
                <a:latin typeface="Cambria"/>
                <a:cs typeface="Cambria"/>
              </a:rPr>
              <a:t>	number</a:t>
            </a:r>
            <a:r>
              <a:rPr spc="289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of</a:t>
            </a:r>
            <a:r>
              <a:rPr spc="31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1’s</a:t>
            </a:r>
            <a:r>
              <a:rPr spc="33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seen</a:t>
            </a:r>
            <a:r>
              <a:rPr spc="289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so</a:t>
            </a:r>
            <a:r>
              <a:rPr spc="30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far</a:t>
            </a:r>
            <a:r>
              <a:rPr spc="32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by</a:t>
            </a:r>
            <a:r>
              <a:rPr spc="30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machine</a:t>
            </a:r>
            <a:r>
              <a:rPr spc="25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can</a:t>
            </a:r>
            <a:r>
              <a:rPr spc="275" dirty="0">
                <a:latin typeface="Cambria"/>
                <a:cs typeface="Cambria"/>
              </a:rPr>
              <a:t> </a:t>
            </a:r>
            <a:r>
              <a:rPr spc="-25" dirty="0">
                <a:latin typeface="Cambria"/>
                <a:cs typeface="Cambria"/>
              </a:rPr>
              <a:t>be </a:t>
            </a:r>
            <a:r>
              <a:rPr dirty="0">
                <a:latin typeface="Cambria"/>
                <a:cs typeface="Cambria"/>
              </a:rPr>
              <a:t>written</a:t>
            </a:r>
            <a:r>
              <a:rPr spc="-100" dirty="0">
                <a:latin typeface="Cambria"/>
                <a:cs typeface="Cambria"/>
              </a:rPr>
              <a:t> </a:t>
            </a:r>
            <a:r>
              <a:rPr spc="-25" dirty="0">
                <a:latin typeface="Cambria"/>
                <a:cs typeface="Cambria"/>
              </a:rPr>
              <a:t>as</a:t>
            </a:r>
            <a:endParaRPr>
              <a:latin typeface="Cambria"/>
              <a:cs typeface="Cambria"/>
            </a:endParaRPr>
          </a:p>
          <a:p>
            <a:pPr marL="1851614" lvl="1" indent="-213355">
              <a:buAutoNum type="romanLcPeriod"/>
              <a:tabLst>
                <a:tab pos="1851614" algn="l"/>
                <a:tab pos="2763451" algn="l"/>
                <a:tab pos="4228360" algn="l"/>
              </a:tabLst>
            </a:pPr>
            <a:r>
              <a:rPr spc="-25" dirty="0">
                <a:latin typeface="Cambria"/>
                <a:cs typeface="Cambria"/>
              </a:rPr>
              <a:t>3n</a:t>
            </a:r>
            <a:r>
              <a:rPr dirty="0">
                <a:latin typeface="Cambria"/>
                <a:cs typeface="Cambria"/>
              </a:rPr>
              <a:t>	ii.</a:t>
            </a:r>
            <a:r>
              <a:rPr spc="-15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3(n+1)</a:t>
            </a:r>
            <a:r>
              <a:rPr dirty="0">
                <a:latin typeface="Cambria"/>
                <a:cs typeface="Cambria"/>
              </a:rPr>
              <a:t>	iii.</a:t>
            </a:r>
            <a:r>
              <a:rPr spc="-55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3(n+2)</a:t>
            </a:r>
            <a:endParaRPr>
              <a:latin typeface="Cambria"/>
              <a:cs typeface="Cambria"/>
            </a:endParaRPr>
          </a:p>
          <a:p>
            <a:pPr marL="12700"/>
            <a:r>
              <a:rPr spc="-11" dirty="0">
                <a:latin typeface="Cambria"/>
                <a:cs typeface="Cambria"/>
              </a:rPr>
              <a:t>Corresponding</a:t>
            </a:r>
            <a:r>
              <a:rPr spc="-8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to</a:t>
            </a:r>
            <a:r>
              <a:rPr spc="-31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three</a:t>
            </a:r>
            <a:r>
              <a:rPr spc="-5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states</a:t>
            </a:r>
            <a:r>
              <a:rPr spc="-2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mentioned</a:t>
            </a:r>
            <a:r>
              <a:rPr spc="-75" dirty="0">
                <a:latin typeface="Cambria"/>
                <a:cs typeface="Cambria"/>
              </a:rPr>
              <a:t> </a:t>
            </a:r>
            <a:r>
              <a:rPr spc="-25" dirty="0">
                <a:latin typeface="Cambria"/>
                <a:cs typeface="Cambria"/>
              </a:rPr>
              <a:t>above</a:t>
            </a:r>
            <a:r>
              <a:rPr spc="-7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there</a:t>
            </a:r>
            <a:r>
              <a:rPr spc="-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will</a:t>
            </a:r>
            <a:r>
              <a:rPr spc="-5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be</a:t>
            </a:r>
            <a:r>
              <a:rPr spc="-2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3</a:t>
            </a:r>
            <a:r>
              <a:rPr spc="-15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states.</a:t>
            </a:r>
            <a:endParaRPr>
              <a:latin typeface="Cambria"/>
              <a:cs typeface="Cambria"/>
            </a:endParaRPr>
          </a:p>
          <a:p>
            <a:pPr marL="286378" indent="-273678">
              <a:buClr>
                <a:srgbClr val="D16147"/>
              </a:buClr>
              <a:buSzPct val="83333"/>
              <a:buFont typeface="Segoe UI Symbol"/>
              <a:buChar char="⚫"/>
              <a:tabLst>
                <a:tab pos="286378" algn="l"/>
              </a:tabLst>
            </a:pPr>
            <a:r>
              <a:rPr dirty="0">
                <a:latin typeface="Cambria"/>
                <a:cs typeface="Cambria"/>
              </a:rPr>
              <a:t>State</a:t>
            </a:r>
            <a:r>
              <a:rPr spc="-3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q0-</a:t>
            </a:r>
            <a:r>
              <a:rPr spc="-3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no</a:t>
            </a:r>
            <a:r>
              <a:rPr spc="-5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of</a:t>
            </a:r>
            <a:r>
              <a:rPr spc="-1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1’s</a:t>
            </a:r>
            <a:r>
              <a:rPr spc="35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so</a:t>
            </a:r>
            <a:r>
              <a:rPr spc="-4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far</a:t>
            </a:r>
            <a:r>
              <a:rPr spc="-4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is</a:t>
            </a:r>
            <a:r>
              <a:rPr spc="-20" dirty="0">
                <a:latin typeface="Cambria"/>
                <a:cs typeface="Cambria"/>
              </a:rPr>
              <a:t> </a:t>
            </a:r>
            <a:r>
              <a:rPr spc="-25" dirty="0">
                <a:latin typeface="Cambria"/>
                <a:cs typeface="Cambria"/>
              </a:rPr>
              <a:t>3n</a:t>
            </a:r>
            <a:endParaRPr>
              <a:latin typeface="Cambria"/>
              <a:cs typeface="Cambria"/>
            </a:endParaRPr>
          </a:p>
          <a:p>
            <a:pPr marL="286378" indent="-273678">
              <a:buClr>
                <a:srgbClr val="D16147"/>
              </a:buClr>
              <a:buSzPct val="83333"/>
              <a:buFont typeface="Segoe UI Symbol"/>
              <a:buChar char="⚫"/>
              <a:tabLst>
                <a:tab pos="286378" algn="l"/>
              </a:tabLst>
            </a:pPr>
            <a:r>
              <a:rPr dirty="0">
                <a:latin typeface="Cambria"/>
                <a:cs typeface="Cambria"/>
              </a:rPr>
              <a:t>State</a:t>
            </a:r>
            <a:r>
              <a:rPr spc="-2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q1-</a:t>
            </a:r>
            <a:r>
              <a:rPr spc="-3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no</a:t>
            </a:r>
            <a:r>
              <a:rPr spc="-6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of</a:t>
            </a:r>
            <a:r>
              <a:rPr spc="-1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1’s</a:t>
            </a:r>
            <a:r>
              <a:rPr spc="35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so</a:t>
            </a:r>
            <a:r>
              <a:rPr spc="-3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far</a:t>
            </a:r>
            <a:r>
              <a:rPr spc="-4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is</a:t>
            </a:r>
            <a:r>
              <a:rPr spc="-20" dirty="0">
                <a:latin typeface="Cambria"/>
                <a:cs typeface="Cambria"/>
              </a:rPr>
              <a:t> 3n+1</a:t>
            </a:r>
            <a:endParaRPr>
              <a:latin typeface="Cambria"/>
              <a:cs typeface="Cambria"/>
            </a:endParaRPr>
          </a:p>
          <a:p>
            <a:pPr marL="286378" indent="-273678">
              <a:buClr>
                <a:srgbClr val="D16147"/>
              </a:buClr>
              <a:buSzPct val="83333"/>
              <a:buFont typeface="Segoe UI Symbol"/>
              <a:buChar char="⚫"/>
              <a:tabLst>
                <a:tab pos="286378" algn="l"/>
              </a:tabLst>
            </a:pPr>
            <a:r>
              <a:rPr dirty="0">
                <a:latin typeface="Cambria"/>
                <a:cs typeface="Cambria"/>
              </a:rPr>
              <a:t>State</a:t>
            </a:r>
            <a:r>
              <a:rPr spc="-2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q2-</a:t>
            </a:r>
            <a:r>
              <a:rPr spc="-3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no</a:t>
            </a:r>
            <a:r>
              <a:rPr spc="-6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of</a:t>
            </a:r>
            <a:r>
              <a:rPr spc="-1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1’s</a:t>
            </a:r>
            <a:r>
              <a:rPr spc="35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so</a:t>
            </a:r>
            <a:r>
              <a:rPr spc="-3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far</a:t>
            </a:r>
            <a:r>
              <a:rPr spc="-4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is</a:t>
            </a:r>
            <a:r>
              <a:rPr spc="-20" dirty="0">
                <a:latin typeface="Cambria"/>
                <a:cs typeface="Cambria"/>
              </a:rPr>
              <a:t> 3n+2</a:t>
            </a:r>
            <a:endParaRPr>
              <a:latin typeface="Cambria"/>
              <a:cs typeface="Cambria"/>
            </a:endParaRPr>
          </a:p>
          <a:p>
            <a:pPr marL="286378" indent="-273678">
              <a:buClr>
                <a:srgbClr val="D16147"/>
              </a:buClr>
              <a:buSzPct val="83333"/>
              <a:buFont typeface="Wingdings"/>
              <a:buChar char=""/>
              <a:tabLst>
                <a:tab pos="286378" algn="l"/>
              </a:tabLst>
            </a:pPr>
            <a:r>
              <a:rPr spc="-11" dirty="0">
                <a:latin typeface="Cambria"/>
                <a:cs typeface="Cambria"/>
              </a:rPr>
              <a:t>Possible</a:t>
            </a:r>
            <a:r>
              <a:rPr spc="-55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transactions</a:t>
            </a:r>
            <a:r>
              <a:rPr spc="-6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that</a:t>
            </a:r>
            <a:r>
              <a:rPr spc="-3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can</a:t>
            </a:r>
            <a:r>
              <a:rPr spc="-1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cause</a:t>
            </a:r>
            <a:r>
              <a:rPr spc="-25" dirty="0">
                <a:latin typeface="Cambria"/>
                <a:cs typeface="Cambria"/>
              </a:rPr>
              <a:t> are</a:t>
            </a:r>
            <a:endParaRPr>
              <a:latin typeface="Cambria"/>
              <a:cs typeface="Cambria"/>
            </a:endParaRPr>
          </a:p>
          <a:p>
            <a:pPr marL="286378" indent="-273678">
              <a:buClr>
                <a:srgbClr val="D16147"/>
              </a:buClr>
              <a:buSzPct val="83333"/>
              <a:buFont typeface="Segoe UI Symbol"/>
              <a:buChar char="⚫"/>
              <a:tabLst>
                <a:tab pos="286378" algn="l"/>
              </a:tabLst>
            </a:pPr>
            <a:r>
              <a:rPr dirty="0">
                <a:latin typeface="Cambria"/>
                <a:cs typeface="Cambria"/>
              </a:rPr>
              <a:t>q0</a:t>
            </a:r>
            <a:r>
              <a:rPr spc="-2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to</a:t>
            </a:r>
            <a:r>
              <a:rPr spc="-3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q1</a:t>
            </a:r>
            <a:r>
              <a:rPr spc="-2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if</a:t>
            </a:r>
            <a:r>
              <a:rPr spc="-3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machine</a:t>
            </a:r>
            <a:r>
              <a:rPr spc="-7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is</a:t>
            </a:r>
            <a:r>
              <a:rPr spc="-3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in</a:t>
            </a:r>
            <a:r>
              <a:rPr spc="-40" dirty="0">
                <a:latin typeface="Cambria"/>
                <a:cs typeface="Cambria"/>
              </a:rPr>
              <a:t> </a:t>
            </a:r>
            <a:r>
              <a:rPr spc="-25" dirty="0">
                <a:latin typeface="Cambria"/>
                <a:cs typeface="Cambria"/>
              </a:rPr>
              <a:t>q0</a:t>
            </a:r>
            <a:endParaRPr>
              <a:latin typeface="Cambria"/>
              <a:cs typeface="Cambria"/>
            </a:endParaRPr>
          </a:p>
          <a:p>
            <a:pPr marL="286378" indent="-273678">
              <a:buClr>
                <a:srgbClr val="D16147"/>
              </a:buClr>
              <a:buSzPct val="83333"/>
              <a:buFont typeface="Segoe UI Symbol"/>
              <a:buChar char="⚫"/>
              <a:tabLst>
                <a:tab pos="286378" algn="l"/>
              </a:tabLst>
            </a:pPr>
            <a:r>
              <a:rPr dirty="0">
                <a:latin typeface="Cambria"/>
                <a:cs typeface="Cambria"/>
              </a:rPr>
              <a:t>q1</a:t>
            </a:r>
            <a:r>
              <a:rPr spc="-2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to</a:t>
            </a:r>
            <a:r>
              <a:rPr spc="-2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q2</a:t>
            </a:r>
            <a:r>
              <a:rPr spc="-2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if</a:t>
            </a:r>
            <a:r>
              <a:rPr spc="-1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machine</a:t>
            </a:r>
            <a:r>
              <a:rPr spc="-5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is</a:t>
            </a:r>
            <a:r>
              <a:rPr spc="-3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in</a:t>
            </a:r>
            <a:r>
              <a:rPr spc="-45" dirty="0">
                <a:latin typeface="Cambria"/>
                <a:cs typeface="Cambria"/>
              </a:rPr>
              <a:t> </a:t>
            </a:r>
            <a:r>
              <a:rPr spc="-25" dirty="0">
                <a:latin typeface="Cambria"/>
                <a:cs typeface="Cambria"/>
              </a:rPr>
              <a:t>q1</a:t>
            </a:r>
            <a:endParaRPr>
              <a:latin typeface="Cambria"/>
              <a:cs typeface="Cambria"/>
            </a:endParaRPr>
          </a:p>
          <a:p>
            <a:pPr marL="286378" indent="-273678">
              <a:spcBef>
                <a:spcPts val="5"/>
              </a:spcBef>
              <a:buClr>
                <a:srgbClr val="D16147"/>
              </a:buClr>
              <a:buSzPct val="83333"/>
              <a:buFont typeface="Segoe UI Symbol"/>
              <a:buChar char="⚫"/>
              <a:tabLst>
                <a:tab pos="286378" algn="l"/>
              </a:tabLst>
            </a:pPr>
            <a:r>
              <a:rPr dirty="0">
                <a:latin typeface="Cambria"/>
                <a:cs typeface="Cambria"/>
              </a:rPr>
              <a:t>q2</a:t>
            </a:r>
            <a:r>
              <a:rPr spc="-2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to</a:t>
            </a:r>
            <a:r>
              <a:rPr spc="-3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q0</a:t>
            </a:r>
            <a:r>
              <a:rPr spc="-2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if</a:t>
            </a:r>
            <a:r>
              <a:rPr spc="-3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machine</a:t>
            </a:r>
            <a:r>
              <a:rPr spc="-7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is</a:t>
            </a:r>
            <a:r>
              <a:rPr spc="-3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in</a:t>
            </a:r>
            <a:r>
              <a:rPr spc="-40" dirty="0">
                <a:latin typeface="Cambria"/>
                <a:cs typeface="Cambria"/>
              </a:rPr>
              <a:t> </a:t>
            </a:r>
            <a:r>
              <a:rPr spc="-25" dirty="0">
                <a:latin typeface="Cambria"/>
                <a:cs typeface="Cambria"/>
              </a:rPr>
              <a:t>q2</a:t>
            </a:r>
            <a:endParaRPr>
              <a:latin typeface="Cambria"/>
              <a:cs typeface="Cambria"/>
            </a:endParaRPr>
          </a:p>
          <a:p>
            <a:pPr marL="339717" indent="-327017">
              <a:buClr>
                <a:srgbClr val="D16147"/>
              </a:buClr>
              <a:buSzPct val="83333"/>
              <a:buFont typeface="Segoe UI Symbol"/>
              <a:buChar char="⚫"/>
              <a:tabLst>
                <a:tab pos="339717" algn="l"/>
              </a:tabLst>
            </a:pPr>
            <a:r>
              <a:rPr dirty="0">
                <a:latin typeface="Cambria"/>
                <a:cs typeface="Cambria"/>
              </a:rPr>
              <a:t>An</a:t>
            </a:r>
            <a:r>
              <a:rPr spc="-2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input</a:t>
            </a:r>
            <a:r>
              <a:rPr spc="-4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of</a:t>
            </a:r>
            <a:r>
              <a:rPr spc="-2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0</a:t>
            </a:r>
            <a:r>
              <a:rPr spc="-2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will</a:t>
            </a:r>
            <a:r>
              <a:rPr spc="-1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cause</a:t>
            </a:r>
            <a:r>
              <a:rPr spc="-25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transaction</a:t>
            </a:r>
            <a:r>
              <a:rPr spc="-7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to</a:t>
            </a:r>
            <a:r>
              <a:rPr spc="-2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same</a:t>
            </a:r>
            <a:r>
              <a:rPr spc="-31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state.</a:t>
            </a:r>
            <a:endParaRPr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8399" y="157359"/>
            <a:ext cx="7430771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300" dirty="0"/>
              <a:t>Example</a:t>
            </a:r>
            <a:r>
              <a:rPr sz="3300" spc="-125" dirty="0"/>
              <a:t> </a:t>
            </a:r>
            <a:r>
              <a:rPr sz="3300" dirty="0"/>
              <a:t>on</a:t>
            </a:r>
            <a:r>
              <a:rPr sz="3300" spc="-71" dirty="0"/>
              <a:t> </a:t>
            </a:r>
            <a:r>
              <a:rPr sz="3300" dirty="0"/>
              <a:t>Counting</a:t>
            </a:r>
            <a:r>
              <a:rPr sz="3300" spc="-95" dirty="0"/>
              <a:t> </a:t>
            </a:r>
            <a:r>
              <a:rPr sz="3300" dirty="0"/>
              <a:t>of</a:t>
            </a:r>
            <a:r>
              <a:rPr sz="3300" spc="-51" dirty="0"/>
              <a:t> </a:t>
            </a:r>
            <a:r>
              <a:rPr sz="3300" dirty="0"/>
              <a:t>Symbols</a:t>
            </a:r>
            <a:r>
              <a:rPr sz="3300" spc="-135" dirty="0"/>
              <a:t> </a:t>
            </a:r>
            <a:r>
              <a:rPr sz="3300" spc="-20" dirty="0"/>
              <a:t>(DFA)</a:t>
            </a:r>
            <a:endParaRPr sz="3300"/>
          </a:p>
        </p:txBody>
      </p:sp>
      <p:sp>
        <p:nvSpPr>
          <p:cNvPr id="3" name="object 3"/>
          <p:cNvSpPr txBox="1"/>
          <p:nvPr/>
        </p:nvSpPr>
        <p:spPr>
          <a:xfrm>
            <a:off x="1907243" y="781307"/>
            <a:ext cx="4493895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000" spc="-11" dirty="0">
                <a:latin typeface="Cambria"/>
                <a:cs typeface="Cambria"/>
              </a:rPr>
              <a:t>Solution:</a:t>
            </a:r>
            <a:r>
              <a:rPr sz="2000" spc="-8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1.</a:t>
            </a:r>
            <a:r>
              <a:rPr sz="2000" spc="-11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Number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of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1’s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is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spc="-11" dirty="0">
                <a:latin typeface="Cambria"/>
                <a:cs typeface="Cambria"/>
              </a:rPr>
              <a:t>multiple</a:t>
            </a:r>
            <a:r>
              <a:rPr sz="2000" spc="-8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of</a:t>
            </a:r>
            <a:r>
              <a:rPr sz="2000" spc="-75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3.</a:t>
            </a:r>
            <a:endParaRPr sz="20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90488" y="4008127"/>
            <a:ext cx="646176" cy="265175"/>
          </a:xfrm>
          <a:prstGeom prst="rect">
            <a:avLst/>
          </a:prstGeom>
        </p:spPr>
      </p:pic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254754" y="3285113"/>
          <a:ext cx="4127500" cy="17500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7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74115">
                <a:tc gridSpan="2">
                  <a:txBody>
                    <a:bodyPr/>
                    <a:lstStyle/>
                    <a:p>
                      <a:pPr marL="267335" marR="252729" indent="138430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900" spc="-20" dirty="0">
                          <a:latin typeface="Cambria"/>
                          <a:cs typeface="Cambria"/>
                        </a:rPr>
                        <a:t>Input Symbols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900" spc="-50" dirty="0">
                          <a:latin typeface="Cambria"/>
                          <a:cs typeface="Cambria"/>
                        </a:rPr>
                        <a:t>0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900" spc="-50" dirty="0">
                          <a:latin typeface="Cambria"/>
                          <a:cs typeface="Cambria"/>
                        </a:rPr>
                        <a:t>1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ysDash"/>
                    </a:lnB>
                  </a:tcPr>
                </a:tc>
                <a:tc rowSpan="2">
                  <a:txBody>
                    <a:bodyPr/>
                    <a:lstStyle/>
                    <a:p>
                      <a:pPr marL="172085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q0*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19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q0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q1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ysDash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6194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61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61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 gridSpan="2"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q1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q1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q2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205">
                <a:tc gridSpan="2"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q2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q2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q0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3789686" y="2041021"/>
            <a:ext cx="12382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1" dirty="0">
                <a:latin typeface="Georgia"/>
                <a:cs typeface="Georgia"/>
              </a:rPr>
              <a:t>1</a:t>
            </a:r>
            <a:endParaRPr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20899" y="1970664"/>
            <a:ext cx="12382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1" dirty="0">
                <a:latin typeface="Georgia"/>
                <a:cs typeface="Georgia"/>
              </a:rPr>
              <a:t>1</a:t>
            </a:r>
            <a:endParaRPr>
              <a:latin typeface="Georgia"/>
              <a:cs typeface="Georgi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487107" y="1591057"/>
            <a:ext cx="3942715" cy="1416051"/>
            <a:chOff x="963104" y="1591055"/>
            <a:chExt cx="3942715" cy="141605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51659" y="2836163"/>
              <a:ext cx="3054095" cy="17068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44039" y="2418588"/>
              <a:ext cx="1136903" cy="172212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882139" y="2478016"/>
              <a:ext cx="952500" cy="0"/>
            </a:xfrm>
            <a:custGeom>
              <a:avLst/>
              <a:gdLst/>
              <a:ahLst/>
              <a:cxnLst/>
              <a:rect l="l" t="t" r="r" b="b"/>
              <a:pathLst>
                <a:path w="952500">
                  <a:moveTo>
                    <a:pt x="0" y="0"/>
                  </a:moveTo>
                  <a:lnTo>
                    <a:pt x="952500" y="0"/>
                  </a:lnTo>
                </a:path>
              </a:pathLst>
            </a:custGeom>
            <a:ln w="1271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47340" y="2426208"/>
              <a:ext cx="101600" cy="10350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44523" y="1591055"/>
              <a:ext cx="573024" cy="451103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967739" y="2020823"/>
              <a:ext cx="913765" cy="914400"/>
            </a:xfrm>
            <a:custGeom>
              <a:avLst/>
              <a:gdLst/>
              <a:ahLst/>
              <a:cxnLst/>
              <a:rect l="l" t="t" r="r" b="b"/>
              <a:pathLst>
                <a:path w="913764" h="914400">
                  <a:moveTo>
                    <a:pt x="456946" y="0"/>
                  </a:moveTo>
                  <a:lnTo>
                    <a:pt x="410209" y="2412"/>
                  </a:lnTo>
                  <a:lnTo>
                    <a:pt x="364871" y="9271"/>
                  </a:lnTo>
                  <a:lnTo>
                    <a:pt x="321056" y="20574"/>
                  </a:lnTo>
                  <a:lnTo>
                    <a:pt x="279057" y="35940"/>
                  </a:lnTo>
                  <a:lnTo>
                    <a:pt x="239115" y="55245"/>
                  </a:lnTo>
                  <a:lnTo>
                    <a:pt x="201447" y="78104"/>
                  </a:lnTo>
                  <a:lnTo>
                    <a:pt x="166268" y="104393"/>
                  </a:lnTo>
                  <a:lnTo>
                    <a:pt x="133819" y="133858"/>
                  </a:lnTo>
                  <a:lnTo>
                    <a:pt x="104330" y="166370"/>
                  </a:lnTo>
                  <a:lnTo>
                    <a:pt x="78028" y="201549"/>
                  </a:lnTo>
                  <a:lnTo>
                    <a:pt x="55143" y="239267"/>
                  </a:lnTo>
                  <a:lnTo>
                    <a:pt x="35902" y="279273"/>
                  </a:lnTo>
                  <a:lnTo>
                    <a:pt x="20535" y="321310"/>
                  </a:lnTo>
                  <a:lnTo>
                    <a:pt x="9283" y="365125"/>
                  </a:lnTo>
                  <a:lnTo>
                    <a:pt x="2362" y="410463"/>
                  </a:lnTo>
                  <a:lnTo>
                    <a:pt x="0" y="457200"/>
                  </a:lnTo>
                  <a:lnTo>
                    <a:pt x="2362" y="503936"/>
                  </a:lnTo>
                  <a:lnTo>
                    <a:pt x="9283" y="549275"/>
                  </a:lnTo>
                  <a:lnTo>
                    <a:pt x="20535" y="593089"/>
                  </a:lnTo>
                  <a:lnTo>
                    <a:pt x="35902" y="635126"/>
                  </a:lnTo>
                  <a:lnTo>
                    <a:pt x="55143" y="675131"/>
                  </a:lnTo>
                  <a:lnTo>
                    <a:pt x="78028" y="712851"/>
                  </a:lnTo>
                  <a:lnTo>
                    <a:pt x="104330" y="748029"/>
                  </a:lnTo>
                  <a:lnTo>
                    <a:pt x="133819" y="780414"/>
                  </a:lnTo>
                  <a:lnTo>
                    <a:pt x="166268" y="810005"/>
                  </a:lnTo>
                  <a:lnTo>
                    <a:pt x="201447" y="836295"/>
                  </a:lnTo>
                  <a:lnTo>
                    <a:pt x="239115" y="859154"/>
                  </a:lnTo>
                  <a:lnTo>
                    <a:pt x="279057" y="878459"/>
                  </a:lnTo>
                  <a:lnTo>
                    <a:pt x="321056" y="893826"/>
                  </a:lnTo>
                  <a:lnTo>
                    <a:pt x="364871" y="905128"/>
                  </a:lnTo>
                  <a:lnTo>
                    <a:pt x="410209" y="911987"/>
                  </a:lnTo>
                  <a:lnTo>
                    <a:pt x="456946" y="914400"/>
                  </a:lnTo>
                  <a:lnTo>
                    <a:pt x="503554" y="911987"/>
                  </a:lnTo>
                  <a:lnTo>
                    <a:pt x="549021" y="905128"/>
                  </a:lnTo>
                  <a:lnTo>
                    <a:pt x="592709" y="893826"/>
                  </a:lnTo>
                  <a:lnTo>
                    <a:pt x="634746" y="878459"/>
                  </a:lnTo>
                  <a:lnTo>
                    <a:pt x="674623" y="859154"/>
                  </a:lnTo>
                  <a:lnTo>
                    <a:pt x="712342" y="836295"/>
                  </a:lnTo>
                  <a:lnTo>
                    <a:pt x="747522" y="810005"/>
                  </a:lnTo>
                  <a:lnTo>
                    <a:pt x="779907" y="780414"/>
                  </a:lnTo>
                  <a:lnTo>
                    <a:pt x="809497" y="748029"/>
                  </a:lnTo>
                  <a:lnTo>
                    <a:pt x="835786" y="712851"/>
                  </a:lnTo>
                  <a:lnTo>
                    <a:pt x="858647" y="675131"/>
                  </a:lnTo>
                  <a:lnTo>
                    <a:pt x="877823" y="635126"/>
                  </a:lnTo>
                  <a:lnTo>
                    <a:pt x="893191" y="593089"/>
                  </a:lnTo>
                  <a:lnTo>
                    <a:pt x="904493" y="549275"/>
                  </a:lnTo>
                  <a:lnTo>
                    <a:pt x="911479" y="503936"/>
                  </a:lnTo>
                  <a:lnTo>
                    <a:pt x="913765" y="457200"/>
                  </a:lnTo>
                  <a:lnTo>
                    <a:pt x="911479" y="410463"/>
                  </a:lnTo>
                  <a:lnTo>
                    <a:pt x="904493" y="365125"/>
                  </a:lnTo>
                  <a:lnTo>
                    <a:pt x="893191" y="321310"/>
                  </a:lnTo>
                  <a:lnTo>
                    <a:pt x="877823" y="279273"/>
                  </a:lnTo>
                  <a:lnTo>
                    <a:pt x="858647" y="239267"/>
                  </a:lnTo>
                  <a:lnTo>
                    <a:pt x="835786" y="201549"/>
                  </a:lnTo>
                  <a:lnTo>
                    <a:pt x="809497" y="166370"/>
                  </a:lnTo>
                  <a:lnTo>
                    <a:pt x="779907" y="133858"/>
                  </a:lnTo>
                  <a:lnTo>
                    <a:pt x="747522" y="104393"/>
                  </a:lnTo>
                  <a:lnTo>
                    <a:pt x="712342" y="78104"/>
                  </a:lnTo>
                  <a:lnTo>
                    <a:pt x="674623" y="55245"/>
                  </a:lnTo>
                  <a:lnTo>
                    <a:pt x="634746" y="35940"/>
                  </a:lnTo>
                  <a:lnTo>
                    <a:pt x="592709" y="20574"/>
                  </a:lnTo>
                  <a:lnTo>
                    <a:pt x="549021" y="9271"/>
                  </a:lnTo>
                  <a:lnTo>
                    <a:pt x="503554" y="2412"/>
                  </a:lnTo>
                  <a:lnTo>
                    <a:pt x="45694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68501" y="2021586"/>
              <a:ext cx="913765" cy="914400"/>
            </a:xfrm>
            <a:custGeom>
              <a:avLst/>
              <a:gdLst/>
              <a:ahLst/>
              <a:cxnLst/>
              <a:rect l="l" t="t" r="r" b="b"/>
              <a:pathLst>
                <a:path w="913764" h="914400">
                  <a:moveTo>
                    <a:pt x="0" y="457200"/>
                  </a:moveTo>
                  <a:lnTo>
                    <a:pt x="2362" y="410463"/>
                  </a:lnTo>
                  <a:lnTo>
                    <a:pt x="9283" y="365125"/>
                  </a:lnTo>
                  <a:lnTo>
                    <a:pt x="20535" y="321310"/>
                  </a:lnTo>
                  <a:lnTo>
                    <a:pt x="35902" y="279273"/>
                  </a:lnTo>
                  <a:lnTo>
                    <a:pt x="55143" y="239267"/>
                  </a:lnTo>
                  <a:lnTo>
                    <a:pt x="78028" y="201549"/>
                  </a:lnTo>
                  <a:lnTo>
                    <a:pt x="104330" y="166369"/>
                  </a:lnTo>
                  <a:lnTo>
                    <a:pt x="133819" y="133858"/>
                  </a:lnTo>
                  <a:lnTo>
                    <a:pt x="166268" y="104393"/>
                  </a:lnTo>
                  <a:lnTo>
                    <a:pt x="201447" y="78104"/>
                  </a:lnTo>
                  <a:lnTo>
                    <a:pt x="239115" y="55244"/>
                  </a:lnTo>
                  <a:lnTo>
                    <a:pt x="279057" y="35940"/>
                  </a:lnTo>
                  <a:lnTo>
                    <a:pt x="321056" y="20574"/>
                  </a:lnTo>
                  <a:lnTo>
                    <a:pt x="364870" y="9271"/>
                  </a:lnTo>
                  <a:lnTo>
                    <a:pt x="410209" y="2412"/>
                  </a:lnTo>
                  <a:lnTo>
                    <a:pt x="456945" y="0"/>
                  </a:lnTo>
                  <a:lnTo>
                    <a:pt x="503554" y="2412"/>
                  </a:lnTo>
                  <a:lnTo>
                    <a:pt x="549020" y="9271"/>
                  </a:lnTo>
                  <a:lnTo>
                    <a:pt x="592709" y="20574"/>
                  </a:lnTo>
                  <a:lnTo>
                    <a:pt x="634745" y="35940"/>
                  </a:lnTo>
                  <a:lnTo>
                    <a:pt x="674623" y="55244"/>
                  </a:lnTo>
                  <a:lnTo>
                    <a:pt x="712342" y="78104"/>
                  </a:lnTo>
                  <a:lnTo>
                    <a:pt x="747522" y="104393"/>
                  </a:lnTo>
                  <a:lnTo>
                    <a:pt x="779906" y="133858"/>
                  </a:lnTo>
                  <a:lnTo>
                    <a:pt x="809497" y="166369"/>
                  </a:lnTo>
                  <a:lnTo>
                    <a:pt x="835786" y="201549"/>
                  </a:lnTo>
                  <a:lnTo>
                    <a:pt x="858647" y="239267"/>
                  </a:lnTo>
                  <a:lnTo>
                    <a:pt x="877823" y="279273"/>
                  </a:lnTo>
                  <a:lnTo>
                    <a:pt x="893191" y="321310"/>
                  </a:lnTo>
                  <a:lnTo>
                    <a:pt x="904493" y="365125"/>
                  </a:lnTo>
                  <a:lnTo>
                    <a:pt x="911479" y="410463"/>
                  </a:lnTo>
                  <a:lnTo>
                    <a:pt x="913765" y="457200"/>
                  </a:lnTo>
                  <a:lnTo>
                    <a:pt x="911479" y="503936"/>
                  </a:lnTo>
                  <a:lnTo>
                    <a:pt x="904493" y="549275"/>
                  </a:lnTo>
                  <a:lnTo>
                    <a:pt x="893191" y="593089"/>
                  </a:lnTo>
                  <a:lnTo>
                    <a:pt x="877823" y="635126"/>
                  </a:lnTo>
                  <a:lnTo>
                    <a:pt x="858647" y="675131"/>
                  </a:lnTo>
                  <a:lnTo>
                    <a:pt x="835786" y="712851"/>
                  </a:lnTo>
                  <a:lnTo>
                    <a:pt x="809497" y="748029"/>
                  </a:lnTo>
                  <a:lnTo>
                    <a:pt x="779906" y="780414"/>
                  </a:lnTo>
                  <a:lnTo>
                    <a:pt x="747522" y="810005"/>
                  </a:lnTo>
                  <a:lnTo>
                    <a:pt x="712342" y="836294"/>
                  </a:lnTo>
                  <a:lnTo>
                    <a:pt x="674623" y="859154"/>
                  </a:lnTo>
                  <a:lnTo>
                    <a:pt x="634745" y="878459"/>
                  </a:lnTo>
                  <a:lnTo>
                    <a:pt x="592709" y="893826"/>
                  </a:lnTo>
                  <a:lnTo>
                    <a:pt x="549020" y="905128"/>
                  </a:lnTo>
                  <a:lnTo>
                    <a:pt x="503554" y="911987"/>
                  </a:lnTo>
                  <a:lnTo>
                    <a:pt x="456945" y="914400"/>
                  </a:lnTo>
                  <a:lnTo>
                    <a:pt x="410209" y="911987"/>
                  </a:lnTo>
                  <a:lnTo>
                    <a:pt x="364870" y="905128"/>
                  </a:lnTo>
                  <a:lnTo>
                    <a:pt x="321056" y="893826"/>
                  </a:lnTo>
                  <a:lnTo>
                    <a:pt x="279057" y="878459"/>
                  </a:lnTo>
                  <a:lnTo>
                    <a:pt x="239115" y="859154"/>
                  </a:lnTo>
                  <a:lnTo>
                    <a:pt x="201447" y="836294"/>
                  </a:lnTo>
                  <a:lnTo>
                    <a:pt x="166268" y="810005"/>
                  </a:lnTo>
                  <a:lnTo>
                    <a:pt x="133819" y="780414"/>
                  </a:lnTo>
                  <a:lnTo>
                    <a:pt x="104330" y="748029"/>
                  </a:lnTo>
                  <a:lnTo>
                    <a:pt x="78028" y="712851"/>
                  </a:lnTo>
                  <a:lnTo>
                    <a:pt x="55143" y="675131"/>
                  </a:lnTo>
                  <a:lnTo>
                    <a:pt x="35902" y="635126"/>
                  </a:lnTo>
                  <a:lnTo>
                    <a:pt x="20535" y="593089"/>
                  </a:lnTo>
                  <a:lnTo>
                    <a:pt x="9283" y="549275"/>
                  </a:lnTo>
                  <a:lnTo>
                    <a:pt x="2362" y="503936"/>
                  </a:lnTo>
                  <a:lnTo>
                    <a:pt x="0" y="457200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82039" y="2135123"/>
              <a:ext cx="685165" cy="685800"/>
            </a:xfrm>
            <a:custGeom>
              <a:avLst/>
              <a:gdLst/>
              <a:ahLst/>
              <a:cxnLst/>
              <a:rect l="l" t="t" r="r" b="b"/>
              <a:pathLst>
                <a:path w="685164" h="685800">
                  <a:moveTo>
                    <a:pt x="342646" y="0"/>
                  </a:moveTo>
                  <a:lnTo>
                    <a:pt x="296163" y="3175"/>
                  </a:lnTo>
                  <a:lnTo>
                    <a:pt x="251459" y="12191"/>
                  </a:lnTo>
                  <a:lnTo>
                    <a:pt x="209296" y="26924"/>
                  </a:lnTo>
                  <a:lnTo>
                    <a:pt x="169684" y="46862"/>
                  </a:lnTo>
                  <a:lnTo>
                    <a:pt x="133248" y="71500"/>
                  </a:lnTo>
                  <a:lnTo>
                    <a:pt x="100342" y="100456"/>
                  </a:lnTo>
                  <a:lnTo>
                    <a:pt x="71386" y="133350"/>
                  </a:lnTo>
                  <a:lnTo>
                    <a:pt x="46774" y="169799"/>
                  </a:lnTo>
                  <a:lnTo>
                    <a:pt x="26923" y="209423"/>
                  </a:lnTo>
                  <a:lnTo>
                    <a:pt x="12242" y="251713"/>
                  </a:lnTo>
                  <a:lnTo>
                    <a:pt x="3124" y="296417"/>
                  </a:lnTo>
                  <a:lnTo>
                    <a:pt x="0" y="342900"/>
                  </a:lnTo>
                  <a:lnTo>
                    <a:pt x="3124" y="389381"/>
                  </a:lnTo>
                  <a:lnTo>
                    <a:pt x="12242" y="434086"/>
                  </a:lnTo>
                  <a:lnTo>
                    <a:pt x="26923" y="476376"/>
                  </a:lnTo>
                  <a:lnTo>
                    <a:pt x="46774" y="516000"/>
                  </a:lnTo>
                  <a:lnTo>
                    <a:pt x="71386" y="552450"/>
                  </a:lnTo>
                  <a:lnTo>
                    <a:pt x="100342" y="585342"/>
                  </a:lnTo>
                  <a:lnTo>
                    <a:pt x="133248" y="614299"/>
                  </a:lnTo>
                  <a:lnTo>
                    <a:pt x="169684" y="638937"/>
                  </a:lnTo>
                  <a:lnTo>
                    <a:pt x="209296" y="658876"/>
                  </a:lnTo>
                  <a:lnTo>
                    <a:pt x="251459" y="673608"/>
                  </a:lnTo>
                  <a:lnTo>
                    <a:pt x="296163" y="682625"/>
                  </a:lnTo>
                  <a:lnTo>
                    <a:pt x="342646" y="685800"/>
                  </a:lnTo>
                  <a:lnTo>
                    <a:pt x="389128" y="682625"/>
                  </a:lnTo>
                  <a:lnTo>
                    <a:pt x="433704" y="673608"/>
                  </a:lnTo>
                  <a:lnTo>
                    <a:pt x="475996" y="658876"/>
                  </a:lnTo>
                  <a:lnTo>
                    <a:pt x="515493" y="638937"/>
                  </a:lnTo>
                  <a:lnTo>
                    <a:pt x="551941" y="614299"/>
                  </a:lnTo>
                  <a:lnTo>
                    <a:pt x="584835" y="585342"/>
                  </a:lnTo>
                  <a:lnTo>
                    <a:pt x="613791" y="552450"/>
                  </a:lnTo>
                  <a:lnTo>
                    <a:pt x="638429" y="516000"/>
                  </a:lnTo>
                  <a:lnTo>
                    <a:pt x="658241" y="476376"/>
                  </a:lnTo>
                  <a:lnTo>
                    <a:pt x="672972" y="434086"/>
                  </a:lnTo>
                  <a:lnTo>
                    <a:pt x="682116" y="389381"/>
                  </a:lnTo>
                  <a:lnTo>
                    <a:pt x="685165" y="342900"/>
                  </a:lnTo>
                  <a:lnTo>
                    <a:pt x="682116" y="296417"/>
                  </a:lnTo>
                  <a:lnTo>
                    <a:pt x="672972" y="251713"/>
                  </a:lnTo>
                  <a:lnTo>
                    <a:pt x="658241" y="209423"/>
                  </a:lnTo>
                  <a:lnTo>
                    <a:pt x="638429" y="169799"/>
                  </a:lnTo>
                  <a:lnTo>
                    <a:pt x="613791" y="133350"/>
                  </a:lnTo>
                  <a:lnTo>
                    <a:pt x="584835" y="100456"/>
                  </a:lnTo>
                  <a:lnTo>
                    <a:pt x="551941" y="71500"/>
                  </a:lnTo>
                  <a:lnTo>
                    <a:pt x="515493" y="46862"/>
                  </a:lnTo>
                  <a:lnTo>
                    <a:pt x="475996" y="26924"/>
                  </a:lnTo>
                  <a:lnTo>
                    <a:pt x="433704" y="12191"/>
                  </a:lnTo>
                  <a:lnTo>
                    <a:pt x="389128" y="3175"/>
                  </a:lnTo>
                  <a:lnTo>
                    <a:pt x="34264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82801" y="2135886"/>
              <a:ext cx="685165" cy="685800"/>
            </a:xfrm>
            <a:custGeom>
              <a:avLst/>
              <a:gdLst/>
              <a:ahLst/>
              <a:cxnLst/>
              <a:rect l="l" t="t" r="r" b="b"/>
              <a:pathLst>
                <a:path w="685164" h="685800">
                  <a:moveTo>
                    <a:pt x="0" y="342900"/>
                  </a:moveTo>
                  <a:lnTo>
                    <a:pt x="3124" y="296417"/>
                  </a:lnTo>
                  <a:lnTo>
                    <a:pt x="12242" y="251713"/>
                  </a:lnTo>
                  <a:lnTo>
                    <a:pt x="26923" y="209423"/>
                  </a:lnTo>
                  <a:lnTo>
                    <a:pt x="46774" y="169799"/>
                  </a:lnTo>
                  <a:lnTo>
                    <a:pt x="71386" y="133350"/>
                  </a:lnTo>
                  <a:lnTo>
                    <a:pt x="100342" y="100456"/>
                  </a:lnTo>
                  <a:lnTo>
                    <a:pt x="133248" y="71500"/>
                  </a:lnTo>
                  <a:lnTo>
                    <a:pt x="169684" y="46862"/>
                  </a:lnTo>
                  <a:lnTo>
                    <a:pt x="209295" y="26924"/>
                  </a:lnTo>
                  <a:lnTo>
                    <a:pt x="251459" y="12191"/>
                  </a:lnTo>
                  <a:lnTo>
                    <a:pt x="296163" y="3175"/>
                  </a:lnTo>
                  <a:lnTo>
                    <a:pt x="342645" y="0"/>
                  </a:lnTo>
                  <a:lnTo>
                    <a:pt x="389128" y="3175"/>
                  </a:lnTo>
                  <a:lnTo>
                    <a:pt x="433704" y="12191"/>
                  </a:lnTo>
                  <a:lnTo>
                    <a:pt x="475995" y="26924"/>
                  </a:lnTo>
                  <a:lnTo>
                    <a:pt x="515492" y="46862"/>
                  </a:lnTo>
                  <a:lnTo>
                    <a:pt x="551941" y="71500"/>
                  </a:lnTo>
                  <a:lnTo>
                    <a:pt x="584835" y="100456"/>
                  </a:lnTo>
                  <a:lnTo>
                    <a:pt x="613791" y="133350"/>
                  </a:lnTo>
                  <a:lnTo>
                    <a:pt x="638429" y="169799"/>
                  </a:lnTo>
                  <a:lnTo>
                    <a:pt x="658241" y="209423"/>
                  </a:lnTo>
                  <a:lnTo>
                    <a:pt x="672972" y="251713"/>
                  </a:lnTo>
                  <a:lnTo>
                    <a:pt x="682116" y="296417"/>
                  </a:lnTo>
                  <a:lnTo>
                    <a:pt x="685165" y="342900"/>
                  </a:lnTo>
                  <a:lnTo>
                    <a:pt x="682116" y="389381"/>
                  </a:lnTo>
                  <a:lnTo>
                    <a:pt x="672972" y="434086"/>
                  </a:lnTo>
                  <a:lnTo>
                    <a:pt x="658241" y="476376"/>
                  </a:lnTo>
                  <a:lnTo>
                    <a:pt x="638429" y="516000"/>
                  </a:lnTo>
                  <a:lnTo>
                    <a:pt x="613791" y="552450"/>
                  </a:lnTo>
                  <a:lnTo>
                    <a:pt x="584835" y="585342"/>
                  </a:lnTo>
                  <a:lnTo>
                    <a:pt x="551941" y="614299"/>
                  </a:lnTo>
                  <a:lnTo>
                    <a:pt x="515492" y="638937"/>
                  </a:lnTo>
                  <a:lnTo>
                    <a:pt x="475995" y="658876"/>
                  </a:lnTo>
                  <a:lnTo>
                    <a:pt x="433704" y="673608"/>
                  </a:lnTo>
                  <a:lnTo>
                    <a:pt x="389128" y="682625"/>
                  </a:lnTo>
                  <a:lnTo>
                    <a:pt x="342645" y="685800"/>
                  </a:lnTo>
                  <a:lnTo>
                    <a:pt x="296163" y="682625"/>
                  </a:lnTo>
                  <a:lnTo>
                    <a:pt x="251459" y="673608"/>
                  </a:lnTo>
                  <a:lnTo>
                    <a:pt x="209295" y="658876"/>
                  </a:lnTo>
                  <a:lnTo>
                    <a:pt x="169684" y="638937"/>
                  </a:lnTo>
                  <a:lnTo>
                    <a:pt x="133248" y="614299"/>
                  </a:lnTo>
                  <a:lnTo>
                    <a:pt x="100342" y="585342"/>
                  </a:lnTo>
                  <a:lnTo>
                    <a:pt x="71386" y="552450"/>
                  </a:lnTo>
                  <a:lnTo>
                    <a:pt x="46774" y="516000"/>
                  </a:lnTo>
                  <a:lnTo>
                    <a:pt x="26923" y="476376"/>
                  </a:lnTo>
                  <a:lnTo>
                    <a:pt x="12242" y="434086"/>
                  </a:lnTo>
                  <a:lnTo>
                    <a:pt x="3124" y="389381"/>
                  </a:lnTo>
                  <a:lnTo>
                    <a:pt x="0" y="342900"/>
                  </a:lnTo>
                  <a:close/>
                </a:path>
              </a:pathLst>
            </a:custGeom>
            <a:ln w="10667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96640" y="2418588"/>
              <a:ext cx="1136903" cy="172212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3634740" y="2478016"/>
              <a:ext cx="952500" cy="0"/>
            </a:xfrm>
            <a:custGeom>
              <a:avLst/>
              <a:gdLst/>
              <a:ahLst/>
              <a:cxnLst/>
              <a:rect l="l" t="t" r="r" b="b"/>
              <a:pathLst>
                <a:path w="952500">
                  <a:moveTo>
                    <a:pt x="0" y="0"/>
                  </a:moveTo>
                  <a:lnTo>
                    <a:pt x="952500" y="0"/>
                  </a:lnTo>
                </a:path>
              </a:pathLst>
            </a:custGeom>
            <a:ln w="1271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99939" y="2426208"/>
              <a:ext cx="101600" cy="103504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2809501" y="2317243"/>
            <a:ext cx="27749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25" dirty="0">
                <a:latin typeface="Cambria"/>
                <a:cs typeface="Cambria"/>
              </a:rPr>
              <a:t>q0</a:t>
            </a:r>
            <a:endParaRPr>
              <a:latin typeface="Cambria"/>
              <a:cs typeface="Cambria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4468307" y="1787656"/>
            <a:ext cx="696595" cy="1039495"/>
            <a:chOff x="2944304" y="1787651"/>
            <a:chExt cx="696595" cy="1039494"/>
          </a:xfrm>
        </p:grpSpPr>
        <p:pic>
          <p:nvPicPr>
            <p:cNvPr id="23" name="object 2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11424" y="1787651"/>
              <a:ext cx="573024" cy="449579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2948940" y="2135123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296418" y="3175"/>
                  </a:lnTo>
                  <a:lnTo>
                    <a:pt x="251714" y="12191"/>
                  </a:lnTo>
                  <a:lnTo>
                    <a:pt x="209423" y="26924"/>
                  </a:lnTo>
                  <a:lnTo>
                    <a:pt x="169799" y="46862"/>
                  </a:lnTo>
                  <a:lnTo>
                    <a:pt x="133350" y="71500"/>
                  </a:lnTo>
                  <a:lnTo>
                    <a:pt x="100457" y="100456"/>
                  </a:lnTo>
                  <a:lnTo>
                    <a:pt x="71501" y="133350"/>
                  </a:lnTo>
                  <a:lnTo>
                    <a:pt x="46862" y="169799"/>
                  </a:lnTo>
                  <a:lnTo>
                    <a:pt x="26924" y="209423"/>
                  </a:lnTo>
                  <a:lnTo>
                    <a:pt x="12192" y="251713"/>
                  </a:lnTo>
                  <a:lnTo>
                    <a:pt x="3175" y="296417"/>
                  </a:lnTo>
                  <a:lnTo>
                    <a:pt x="0" y="342900"/>
                  </a:lnTo>
                  <a:lnTo>
                    <a:pt x="3175" y="389381"/>
                  </a:lnTo>
                  <a:lnTo>
                    <a:pt x="12192" y="434086"/>
                  </a:lnTo>
                  <a:lnTo>
                    <a:pt x="26924" y="476376"/>
                  </a:lnTo>
                  <a:lnTo>
                    <a:pt x="46862" y="516000"/>
                  </a:lnTo>
                  <a:lnTo>
                    <a:pt x="71501" y="552450"/>
                  </a:lnTo>
                  <a:lnTo>
                    <a:pt x="100457" y="585342"/>
                  </a:lnTo>
                  <a:lnTo>
                    <a:pt x="133350" y="614299"/>
                  </a:lnTo>
                  <a:lnTo>
                    <a:pt x="169799" y="638937"/>
                  </a:lnTo>
                  <a:lnTo>
                    <a:pt x="209423" y="658876"/>
                  </a:lnTo>
                  <a:lnTo>
                    <a:pt x="251714" y="673608"/>
                  </a:lnTo>
                  <a:lnTo>
                    <a:pt x="296418" y="682625"/>
                  </a:lnTo>
                  <a:lnTo>
                    <a:pt x="342900" y="685800"/>
                  </a:lnTo>
                  <a:lnTo>
                    <a:pt x="389382" y="682625"/>
                  </a:lnTo>
                  <a:lnTo>
                    <a:pt x="434086" y="673608"/>
                  </a:lnTo>
                  <a:lnTo>
                    <a:pt x="476376" y="658876"/>
                  </a:lnTo>
                  <a:lnTo>
                    <a:pt x="516000" y="638937"/>
                  </a:lnTo>
                  <a:lnTo>
                    <a:pt x="552450" y="614299"/>
                  </a:lnTo>
                  <a:lnTo>
                    <a:pt x="585343" y="585342"/>
                  </a:lnTo>
                  <a:lnTo>
                    <a:pt x="614299" y="552450"/>
                  </a:lnTo>
                  <a:lnTo>
                    <a:pt x="638937" y="516000"/>
                  </a:lnTo>
                  <a:lnTo>
                    <a:pt x="658876" y="476376"/>
                  </a:lnTo>
                  <a:lnTo>
                    <a:pt x="673608" y="434086"/>
                  </a:lnTo>
                  <a:lnTo>
                    <a:pt x="682625" y="389381"/>
                  </a:lnTo>
                  <a:lnTo>
                    <a:pt x="685800" y="342900"/>
                  </a:lnTo>
                  <a:lnTo>
                    <a:pt x="682625" y="296417"/>
                  </a:lnTo>
                  <a:lnTo>
                    <a:pt x="673608" y="251713"/>
                  </a:lnTo>
                  <a:lnTo>
                    <a:pt x="658876" y="209423"/>
                  </a:lnTo>
                  <a:lnTo>
                    <a:pt x="638937" y="169799"/>
                  </a:lnTo>
                  <a:lnTo>
                    <a:pt x="614299" y="133350"/>
                  </a:lnTo>
                  <a:lnTo>
                    <a:pt x="585343" y="100456"/>
                  </a:lnTo>
                  <a:lnTo>
                    <a:pt x="552450" y="71500"/>
                  </a:lnTo>
                  <a:lnTo>
                    <a:pt x="516000" y="46862"/>
                  </a:lnTo>
                  <a:lnTo>
                    <a:pt x="476376" y="26924"/>
                  </a:lnTo>
                  <a:lnTo>
                    <a:pt x="434086" y="12191"/>
                  </a:lnTo>
                  <a:lnTo>
                    <a:pt x="389382" y="3175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949702" y="2135885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342900"/>
                  </a:moveTo>
                  <a:lnTo>
                    <a:pt x="3175" y="296417"/>
                  </a:lnTo>
                  <a:lnTo>
                    <a:pt x="12192" y="251713"/>
                  </a:lnTo>
                  <a:lnTo>
                    <a:pt x="26924" y="209423"/>
                  </a:lnTo>
                  <a:lnTo>
                    <a:pt x="46862" y="169799"/>
                  </a:lnTo>
                  <a:lnTo>
                    <a:pt x="71500" y="133350"/>
                  </a:lnTo>
                  <a:lnTo>
                    <a:pt x="100456" y="100456"/>
                  </a:lnTo>
                  <a:lnTo>
                    <a:pt x="133350" y="71500"/>
                  </a:lnTo>
                  <a:lnTo>
                    <a:pt x="169799" y="46862"/>
                  </a:lnTo>
                  <a:lnTo>
                    <a:pt x="209423" y="26924"/>
                  </a:lnTo>
                  <a:lnTo>
                    <a:pt x="251714" y="12191"/>
                  </a:lnTo>
                  <a:lnTo>
                    <a:pt x="296418" y="3175"/>
                  </a:lnTo>
                  <a:lnTo>
                    <a:pt x="342900" y="0"/>
                  </a:lnTo>
                  <a:lnTo>
                    <a:pt x="389382" y="3175"/>
                  </a:lnTo>
                  <a:lnTo>
                    <a:pt x="434086" y="12191"/>
                  </a:lnTo>
                  <a:lnTo>
                    <a:pt x="476376" y="26924"/>
                  </a:lnTo>
                  <a:lnTo>
                    <a:pt x="516000" y="46862"/>
                  </a:lnTo>
                  <a:lnTo>
                    <a:pt x="552450" y="71500"/>
                  </a:lnTo>
                  <a:lnTo>
                    <a:pt x="585343" y="100456"/>
                  </a:lnTo>
                  <a:lnTo>
                    <a:pt x="614299" y="133350"/>
                  </a:lnTo>
                  <a:lnTo>
                    <a:pt x="638937" y="169799"/>
                  </a:lnTo>
                  <a:lnTo>
                    <a:pt x="658876" y="209423"/>
                  </a:lnTo>
                  <a:lnTo>
                    <a:pt x="673608" y="251713"/>
                  </a:lnTo>
                  <a:lnTo>
                    <a:pt x="682625" y="296417"/>
                  </a:lnTo>
                  <a:lnTo>
                    <a:pt x="685800" y="342900"/>
                  </a:lnTo>
                  <a:lnTo>
                    <a:pt x="682625" y="389381"/>
                  </a:lnTo>
                  <a:lnTo>
                    <a:pt x="673608" y="434086"/>
                  </a:lnTo>
                  <a:lnTo>
                    <a:pt x="658876" y="476376"/>
                  </a:lnTo>
                  <a:lnTo>
                    <a:pt x="638937" y="516000"/>
                  </a:lnTo>
                  <a:lnTo>
                    <a:pt x="614299" y="552450"/>
                  </a:lnTo>
                  <a:lnTo>
                    <a:pt x="585343" y="585342"/>
                  </a:lnTo>
                  <a:lnTo>
                    <a:pt x="552450" y="614299"/>
                  </a:lnTo>
                  <a:lnTo>
                    <a:pt x="516000" y="638937"/>
                  </a:lnTo>
                  <a:lnTo>
                    <a:pt x="476376" y="658876"/>
                  </a:lnTo>
                  <a:lnTo>
                    <a:pt x="434086" y="673608"/>
                  </a:lnTo>
                  <a:lnTo>
                    <a:pt x="389382" y="682625"/>
                  </a:lnTo>
                  <a:lnTo>
                    <a:pt x="342900" y="685800"/>
                  </a:lnTo>
                  <a:lnTo>
                    <a:pt x="296418" y="682625"/>
                  </a:lnTo>
                  <a:lnTo>
                    <a:pt x="251714" y="673608"/>
                  </a:lnTo>
                  <a:lnTo>
                    <a:pt x="209423" y="658876"/>
                  </a:lnTo>
                  <a:lnTo>
                    <a:pt x="169799" y="638937"/>
                  </a:lnTo>
                  <a:lnTo>
                    <a:pt x="133350" y="614299"/>
                  </a:lnTo>
                  <a:lnTo>
                    <a:pt x="100456" y="585342"/>
                  </a:lnTo>
                  <a:lnTo>
                    <a:pt x="71500" y="552450"/>
                  </a:lnTo>
                  <a:lnTo>
                    <a:pt x="46862" y="516000"/>
                  </a:lnTo>
                  <a:lnTo>
                    <a:pt x="26924" y="476376"/>
                  </a:lnTo>
                  <a:lnTo>
                    <a:pt x="12192" y="434086"/>
                  </a:lnTo>
                  <a:lnTo>
                    <a:pt x="3175" y="389381"/>
                  </a:lnTo>
                  <a:lnTo>
                    <a:pt x="0" y="342900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677289" y="2317243"/>
            <a:ext cx="27749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25" dirty="0">
                <a:latin typeface="Cambria"/>
                <a:cs typeface="Cambria"/>
              </a:rPr>
              <a:t>q1</a:t>
            </a:r>
            <a:endParaRPr>
              <a:latin typeface="Cambria"/>
              <a:cs typeface="Cambria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6220907" y="1738888"/>
            <a:ext cx="696595" cy="1088391"/>
            <a:chOff x="4696904" y="1738883"/>
            <a:chExt cx="696595" cy="1088390"/>
          </a:xfrm>
        </p:grpSpPr>
        <p:pic>
          <p:nvPicPr>
            <p:cNvPr id="28" name="object 2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89931" y="1738883"/>
              <a:ext cx="573024" cy="449579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4701539" y="2135123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296418" y="3175"/>
                  </a:lnTo>
                  <a:lnTo>
                    <a:pt x="251713" y="12191"/>
                  </a:lnTo>
                  <a:lnTo>
                    <a:pt x="209423" y="26924"/>
                  </a:lnTo>
                  <a:lnTo>
                    <a:pt x="169799" y="46862"/>
                  </a:lnTo>
                  <a:lnTo>
                    <a:pt x="133350" y="71500"/>
                  </a:lnTo>
                  <a:lnTo>
                    <a:pt x="100457" y="100456"/>
                  </a:lnTo>
                  <a:lnTo>
                    <a:pt x="71500" y="133350"/>
                  </a:lnTo>
                  <a:lnTo>
                    <a:pt x="46862" y="169799"/>
                  </a:lnTo>
                  <a:lnTo>
                    <a:pt x="26924" y="209423"/>
                  </a:lnTo>
                  <a:lnTo>
                    <a:pt x="12192" y="251713"/>
                  </a:lnTo>
                  <a:lnTo>
                    <a:pt x="3175" y="296417"/>
                  </a:lnTo>
                  <a:lnTo>
                    <a:pt x="0" y="342900"/>
                  </a:lnTo>
                  <a:lnTo>
                    <a:pt x="3175" y="389381"/>
                  </a:lnTo>
                  <a:lnTo>
                    <a:pt x="12192" y="434086"/>
                  </a:lnTo>
                  <a:lnTo>
                    <a:pt x="26924" y="476376"/>
                  </a:lnTo>
                  <a:lnTo>
                    <a:pt x="46862" y="516000"/>
                  </a:lnTo>
                  <a:lnTo>
                    <a:pt x="71500" y="552450"/>
                  </a:lnTo>
                  <a:lnTo>
                    <a:pt x="100457" y="585342"/>
                  </a:lnTo>
                  <a:lnTo>
                    <a:pt x="133350" y="614299"/>
                  </a:lnTo>
                  <a:lnTo>
                    <a:pt x="169799" y="638937"/>
                  </a:lnTo>
                  <a:lnTo>
                    <a:pt x="209423" y="658876"/>
                  </a:lnTo>
                  <a:lnTo>
                    <a:pt x="251713" y="673608"/>
                  </a:lnTo>
                  <a:lnTo>
                    <a:pt x="296418" y="682625"/>
                  </a:lnTo>
                  <a:lnTo>
                    <a:pt x="342900" y="685800"/>
                  </a:lnTo>
                  <a:lnTo>
                    <a:pt x="389382" y="682625"/>
                  </a:lnTo>
                  <a:lnTo>
                    <a:pt x="434086" y="673608"/>
                  </a:lnTo>
                  <a:lnTo>
                    <a:pt x="476376" y="658876"/>
                  </a:lnTo>
                  <a:lnTo>
                    <a:pt x="516000" y="638937"/>
                  </a:lnTo>
                  <a:lnTo>
                    <a:pt x="552450" y="614299"/>
                  </a:lnTo>
                  <a:lnTo>
                    <a:pt x="585343" y="585342"/>
                  </a:lnTo>
                  <a:lnTo>
                    <a:pt x="614299" y="552450"/>
                  </a:lnTo>
                  <a:lnTo>
                    <a:pt x="638937" y="516000"/>
                  </a:lnTo>
                  <a:lnTo>
                    <a:pt x="658876" y="476376"/>
                  </a:lnTo>
                  <a:lnTo>
                    <a:pt x="673608" y="434086"/>
                  </a:lnTo>
                  <a:lnTo>
                    <a:pt x="682625" y="389381"/>
                  </a:lnTo>
                  <a:lnTo>
                    <a:pt x="685800" y="342900"/>
                  </a:lnTo>
                  <a:lnTo>
                    <a:pt x="682625" y="296417"/>
                  </a:lnTo>
                  <a:lnTo>
                    <a:pt x="673608" y="251713"/>
                  </a:lnTo>
                  <a:lnTo>
                    <a:pt x="658876" y="209423"/>
                  </a:lnTo>
                  <a:lnTo>
                    <a:pt x="638937" y="169799"/>
                  </a:lnTo>
                  <a:lnTo>
                    <a:pt x="614299" y="133350"/>
                  </a:lnTo>
                  <a:lnTo>
                    <a:pt x="585343" y="100456"/>
                  </a:lnTo>
                  <a:lnTo>
                    <a:pt x="552450" y="71500"/>
                  </a:lnTo>
                  <a:lnTo>
                    <a:pt x="516000" y="46862"/>
                  </a:lnTo>
                  <a:lnTo>
                    <a:pt x="476376" y="26924"/>
                  </a:lnTo>
                  <a:lnTo>
                    <a:pt x="434086" y="12191"/>
                  </a:lnTo>
                  <a:lnTo>
                    <a:pt x="389382" y="3175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702301" y="2135885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342900"/>
                  </a:moveTo>
                  <a:lnTo>
                    <a:pt x="3175" y="296417"/>
                  </a:lnTo>
                  <a:lnTo>
                    <a:pt x="12192" y="251713"/>
                  </a:lnTo>
                  <a:lnTo>
                    <a:pt x="26924" y="209423"/>
                  </a:lnTo>
                  <a:lnTo>
                    <a:pt x="46862" y="169799"/>
                  </a:lnTo>
                  <a:lnTo>
                    <a:pt x="71500" y="133350"/>
                  </a:lnTo>
                  <a:lnTo>
                    <a:pt x="100457" y="100456"/>
                  </a:lnTo>
                  <a:lnTo>
                    <a:pt x="133350" y="71500"/>
                  </a:lnTo>
                  <a:lnTo>
                    <a:pt x="169799" y="46862"/>
                  </a:lnTo>
                  <a:lnTo>
                    <a:pt x="209423" y="26924"/>
                  </a:lnTo>
                  <a:lnTo>
                    <a:pt x="251713" y="12191"/>
                  </a:lnTo>
                  <a:lnTo>
                    <a:pt x="296418" y="3175"/>
                  </a:lnTo>
                  <a:lnTo>
                    <a:pt x="342900" y="0"/>
                  </a:lnTo>
                  <a:lnTo>
                    <a:pt x="389382" y="3175"/>
                  </a:lnTo>
                  <a:lnTo>
                    <a:pt x="434086" y="12191"/>
                  </a:lnTo>
                  <a:lnTo>
                    <a:pt x="476376" y="26924"/>
                  </a:lnTo>
                  <a:lnTo>
                    <a:pt x="516000" y="46862"/>
                  </a:lnTo>
                  <a:lnTo>
                    <a:pt x="552450" y="71500"/>
                  </a:lnTo>
                  <a:lnTo>
                    <a:pt x="585343" y="100456"/>
                  </a:lnTo>
                  <a:lnTo>
                    <a:pt x="614299" y="133350"/>
                  </a:lnTo>
                  <a:lnTo>
                    <a:pt x="638937" y="169799"/>
                  </a:lnTo>
                  <a:lnTo>
                    <a:pt x="658876" y="209423"/>
                  </a:lnTo>
                  <a:lnTo>
                    <a:pt x="673608" y="251713"/>
                  </a:lnTo>
                  <a:lnTo>
                    <a:pt x="682625" y="296417"/>
                  </a:lnTo>
                  <a:lnTo>
                    <a:pt x="685800" y="342900"/>
                  </a:lnTo>
                  <a:lnTo>
                    <a:pt x="682625" y="389381"/>
                  </a:lnTo>
                  <a:lnTo>
                    <a:pt x="673608" y="434086"/>
                  </a:lnTo>
                  <a:lnTo>
                    <a:pt x="658876" y="476376"/>
                  </a:lnTo>
                  <a:lnTo>
                    <a:pt x="638937" y="516000"/>
                  </a:lnTo>
                  <a:lnTo>
                    <a:pt x="614299" y="552450"/>
                  </a:lnTo>
                  <a:lnTo>
                    <a:pt x="585343" y="585342"/>
                  </a:lnTo>
                  <a:lnTo>
                    <a:pt x="552450" y="614299"/>
                  </a:lnTo>
                  <a:lnTo>
                    <a:pt x="516000" y="638937"/>
                  </a:lnTo>
                  <a:lnTo>
                    <a:pt x="476376" y="658876"/>
                  </a:lnTo>
                  <a:lnTo>
                    <a:pt x="434086" y="673608"/>
                  </a:lnTo>
                  <a:lnTo>
                    <a:pt x="389382" y="682625"/>
                  </a:lnTo>
                  <a:lnTo>
                    <a:pt x="342900" y="685800"/>
                  </a:lnTo>
                  <a:lnTo>
                    <a:pt x="296418" y="682625"/>
                  </a:lnTo>
                  <a:lnTo>
                    <a:pt x="251713" y="673608"/>
                  </a:lnTo>
                  <a:lnTo>
                    <a:pt x="209423" y="658876"/>
                  </a:lnTo>
                  <a:lnTo>
                    <a:pt x="169799" y="638937"/>
                  </a:lnTo>
                  <a:lnTo>
                    <a:pt x="133350" y="614299"/>
                  </a:lnTo>
                  <a:lnTo>
                    <a:pt x="100457" y="585342"/>
                  </a:lnTo>
                  <a:lnTo>
                    <a:pt x="71500" y="552450"/>
                  </a:lnTo>
                  <a:lnTo>
                    <a:pt x="46862" y="516000"/>
                  </a:lnTo>
                  <a:lnTo>
                    <a:pt x="26924" y="476376"/>
                  </a:lnTo>
                  <a:lnTo>
                    <a:pt x="12192" y="434086"/>
                  </a:lnTo>
                  <a:lnTo>
                    <a:pt x="3175" y="389381"/>
                  </a:lnTo>
                  <a:lnTo>
                    <a:pt x="0" y="342900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6430779" y="2317243"/>
            <a:ext cx="27749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25" dirty="0">
                <a:latin typeface="Cambria"/>
                <a:cs typeface="Cambria"/>
              </a:rPr>
              <a:t>q2</a:t>
            </a:r>
            <a:endParaRPr>
              <a:latin typeface="Cambria"/>
              <a:cs typeface="Cambri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370330" y="1417403"/>
            <a:ext cx="171958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1565236" algn="l"/>
              </a:tabLst>
            </a:pPr>
            <a:r>
              <a:rPr spc="-51" dirty="0">
                <a:latin typeface="Georgia"/>
                <a:cs typeface="Georgia"/>
              </a:rPr>
              <a:t>0</a:t>
            </a:r>
            <a:r>
              <a:rPr dirty="0">
                <a:latin typeface="Georgia"/>
                <a:cs typeface="Georgia"/>
              </a:rPr>
              <a:t>	</a:t>
            </a:r>
            <a:r>
              <a:rPr spc="-51" dirty="0">
                <a:latin typeface="Georgia"/>
                <a:cs typeface="Georgia"/>
              </a:rPr>
              <a:t>0</a:t>
            </a:r>
            <a:endParaRPr>
              <a:latin typeface="Georgia"/>
              <a:cs typeface="Georgi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230880" y="1384559"/>
            <a:ext cx="16573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1" dirty="0">
                <a:latin typeface="Georgia"/>
                <a:cs typeface="Georgia"/>
              </a:rPr>
              <a:t>0</a:t>
            </a:r>
            <a:endParaRPr>
              <a:latin typeface="Georgia"/>
              <a:cs typeface="Georgi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701295" y="3113615"/>
            <a:ext cx="12382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1" dirty="0">
                <a:latin typeface="Georgia"/>
                <a:cs typeface="Georgia"/>
              </a:rPr>
              <a:t>1</a:t>
            </a:r>
            <a:endParaRPr>
              <a:latin typeface="Georgia"/>
              <a:cs typeface="Georgia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1978156" y="2365253"/>
            <a:ext cx="646431" cy="265431"/>
            <a:chOff x="454151" y="2365248"/>
            <a:chExt cx="646430" cy="265430"/>
          </a:xfrm>
        </p:grpSpPr>
        <p:pic>
          <p:nvPicPr>
            <p:cNvPr id="36" name="object 3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54151" y="2365248"/>
              <a:ext cx="646176" cy="265175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510539" y="2471920"/>
              <a:ext cx="342900" cy="0"/>
            </a:xfrm>
            <a:custGeom>
              <a:avLst/>
              <a:gdLst/>
              <a:ahLst/>
              <a:cxnLst/>
              <a:rect l="l" t="t" r="r" b="b"/>
              <a:pathLst>
                <a:path w="342900">
                  <a:moveTo>
                    <a:pt x="0" y="0"/>
                  </a:moveTo>
                  <a:lnTo>
                    <a:pt x="342427" y="0"/>
                  </a:lnTo>
                </a:path>
              </a:pathLst>
            </a:custGeom>
            <a:ln w="1271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65644" y="2420112"/>
              <a:ext cx="101485" cy="103504"/>
            </a:xfrm>
            <a:prstGeom prst="rect">
              <a:avLst/>
            </a:prstGeom>
          </p:spPr>
        </p:pic>
      </p:grpSp>
      <p:pic>
        <p:nvPicPr>
          <p:cNvPr id="39" name="object 3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600952" y="4062991"/>
            <a:ext cx="101600" cy="103505"/>
          </a:xfrm>
          <a:prstGeom prst="rect">
            <a:avLst/>
          </a:prstGeom>
        </p:spPr>
      </p:pic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xfrm>
            <a:off x="1297942" y="5446079"/>
            <a:ext cx="5981700" cy="1237519"/>
          </a:xfrm>
          <a:prstGeom prst="rect">
            <a:avLst/>
          </a:prstGeom>
        </p:spPr>
        <p:txBody>
          <a:bodyPr vert="horz" wrap="square" lIns="0" tIns="1271" rIns="0" bIns="0" rtlCol="0">
            <a:spAutoFit/>
          </a:bodyPr>
          <a:lstStyle/>
          <a:p>
            <a:pPr marL="12700" marR="5080">
              <a:spcBef>
                <a:spcPts val="11"/>
              </a:spcBef>
            </a:pPr>
            <a:r>
              <a:rPr sz="1800" dirty="0">
                <a:solidFill>
                  <a:srgbClr val="000000"/>
                </a:solidFill>
                <a:latin typeface="Cambria"/>
                <a:cs typeface="Cambria"/>
              </a:rPr>
              <a:t>q0</a:t>
            </a:r>
            <a:r>
              <a:rPr sz="1800" spc="-3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0000"/>
                </a:solidFill>
                <a:latin typeface="Cambria"/>
                <a:cs typeface="Cambria"/>
              </a:rPr>
              <a:t>is</a:t>
            </a:r>
            <a:r>
              <a:rPr sz="1800" spc="-2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0000"/>
                </a:solidFill>
                <a:latin typeface="Cambria"/>
                <a:cs typeface="Cambria"/>
              </a:rPr>
              <a:t>final</a:t>
            </a:r>
            <a:r>
              <a:rPr sz="1800" spc="-51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0000"/>
                </a:solidFill>
                <a:latin typeface="Cambria"/>
                <a:cs typeface="Cambria"/>
              </a:rPr>
              <a:t>state</a:t>
            </a:r>
            <a:r>
              <a:rPr sz="1800" spc="-2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0000"/>
                </a:solidFill>
                <a:latin typeface="Cambria"/>
                <a:cs typeface="Cambria"/>
              </a:rPr>
              <a:t>. Machine</a:t>
            </a:r>
            <a:r>
              <a:rPr sz="1800" spc="-8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0000"/>
                </a:solidFill>
                <a:latin typeface="Cambria"/>
                <a:cs typeface="Cambria"/>
              </a:rPr>
              <a:t>will</a:t>
            </a:r>
            <a:r>
              <a:rPr sz="1800" spc="-71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0000"/>
                </a:solidFill>
                <a:latin typeface="Cambria"/>
                <a:cs typeface="Cambria"/>
              </a:rPr>
              <a:t>be</a:t>
            </a:r>
            <a:r>
              <a:rPr sz="1800" spc="-4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0000"/>
                </a:solidFill>
                <a:latin typeface="Cambria"/>
                <a:cs typeface="Cambria"/>
              </a:rPr>
              <a:t>in</a:t>
            </a:r>
            <a:r>
              <a:rPr sz="1800" spc="-1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0000"/>
                </a:solidFill>
                <a:latin typeface="Cambria"/>
                <a:cs typeface="Cambria"/>
              </a:rPr>
              <a:t>final</a:t>
            </a:r>
            <a:r>
              <a:rPr sz="1800" spc="-71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0000"/>
                </a:solidFill>
                <a:latin typeface="Cambria"/>
                <a:cs typeface="Cambria"/>
              </a:rPr>
              <a:t>state</a:t>
            </a:r>
            <a:r>
              <a:rPr sz="1800" spc="-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0000"/>
                </a:solidFill>
                <a:latin typeface="Cambria"/>
                <a:cs typeface="Cambria"/>
              </a:rPr>
              <a:t>if</a:t>
            </a:r>
            <a:r>
              <a:rPr sz="1800" spc="-2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0000"/>
                </a:solidFill>
                <a:latin typeface="Cambria"/>
                <a:cs typeface="Cambria"/>
              </a:rPr>
              <a:t>number</a:t>
            </a:r>
            <a:r>
              <a:rPr sz="1800" spc="-4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0000"/>
                </a:solidFill>
                <a:latin typeface="Cambria"/>
                <a:cs typeface="Cambria"/>
              </a:rPr>
              <a:t>of</a:t>
            </a:r>
            <a:r>
              <a:rPr sz="1800" spc="-2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800" spc="-25" dirty="0">
                <a:solidFill>
                  <a:srgbClr val="000000"/>
                </a:solidFill>
                <a:latin typeface="Cambria"/>
                <a:cs typeface="Cambria"/>
              </a:rPr>
              <a:t>1’s </a:t>
            </a:r>
            <a:r>
              <a:rPr sz="1800" spc="-11" dirty="0">
                <a:solidFill>
                  <a:srgbClr val="000000"/>
                </a:solidFill>
                <a:latin typeface="Cambria"/>
                <a:cs typeface="Cambria"/>
              </a:rPr>
              <a:t>read</a:t>
            </a:r>
            <a:r>
              <a:rPr sz="1800" spc="-8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0000"/>
                </a:solidFill>
                <a:latin typeface="Cambria"/>
                <a:cs typeface="Cambria"/>
              </a:rPr>
              <a:t>in</a:t>
            </a:r>
            <a:r>
              <a:rPr sz="1800" spc="-2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0000"/>
                </a:solidFill>
                <a:latin typeface="Cambria"/>
                <a:cs typeface="Cambria"/>
              </a:rPr>
              <a:t>Multiple</a:t>
            </a:r>
            <a:r>
              <a:rPr sz="1800" spc="-11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0000"/>
                </a:solidFill>
                <a:latin typeface="Cambria"/>
                <a:cs typeface="Cambria"/>
              </a:rPr>
              <a:t>of</a:t>
            </a:r>
            <a:r>
              <a:rPr sz="1800" spc="-5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800" spc="-25" dirty="0">
                <a:solidFill>
                  <a:srgbClr val="000000"/>
                </a:solidFill>
                <a:latin typeface="Cambria"/>
                <a:cs typeface="Cambria"/>
              </a:rPr>
              <a:t>3n.</a:t>
            </a:r>
            <a:endParaRPr sz="1800">
              <a:latin typeface="Cambria"/>
              <a:cs typeface="Cambria"/>
            </a:endParaRPr>
          </a:p>
          <a:p>
            <a:pPr marL="12700">
              <a:lnSpc>
                <a:spcPts val="2151"/>
              </a:lnSpc>
            </a:pPr>
            <a:r>
              <a:rPr sz="1800" dirty="0">
                <a:solidFill>
                  <a:srgbClr val="000000"/>
                </a:solidFill>
                <a:latin typeface="Cambria"/>
                <a:cs typeface="Cambria"/>
              </a:rPr>
              <a:t>Thus</a:t>
            </a:r>
            <a:r>
              <a:rPr sz="1800" spc="-2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0000"/>
                </a:solidFill>
                <a:latin typeface="Cambria"/>
                <a:cs typeface="Cambria"/>
              </a:rPr>
              <a:t>L=</a:t>
            </a:r>
            <a:r>
              <a:rPr sz="1800" spc="-31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0000"/>
                </a:solidFill>
                <a:latin typeface="Cambria"/>
                <a:cs typeface="Cambria"/>
              </a:rPr>
              <a:t>{</a:t>
            </a:r>
            <a:r>
              <a:rPr sz="1800" spc="-11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0000"/>
                </a:solidFill>
                <a:latin typeface="Cambria"/>
                <a:cs typeface="Cambria"/>
              </a:rPr>
              <a:t>w</a:t>
            </a:r>
            <a:r>
              <a:rPr sz="1800" spc="-11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0000"/>
                </a:solidFill>
                <a:latin typeface="Symbol"/>
                <a:cs typeface="Symbol"/>
              </a:rPr>
              <a:t></a:t>
            </a:r>
            <a:r>
              <a:rPr sz="1800" spc="-4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mbria"/>
                <a:cs typeface="Cambria"/>
              </a:rPr>
              <a:t>{0,1} |</a:t>
            </a:r>
            <a:r>
              <a:rPr sz="1800" spc="-2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0000"/>
                </a:solidFill>
                <a:latin typeface="Cambria"/>
                <a:cs typeface="Cambria"/>
              </a:rPr>
              <a:t>no</a:t>
            </a:r>
            <a:r>
              <a:rPr sz="1800" spc="-51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0000"/>
                </a:solidFill>
                <a:latin typeface="Cambria"/>
                <a:cs typeface="Cambria"/>
              </a:rPr>
              <a:t>of</a:t>
            </a:r>
            <a:r>
              <a:rPr sz="1800" spc="-3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0000"/>
                </a:solidFill>
                <a:latin typeface="Cambria"/>
                <a:cs typeface="Cambria"/>
              </a:rPr>
              <a:t>1’s</a:t>
            </a:r>
            <a:r>
              <a:rPr sz="1800" spc="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0000"/>
                </a:solidFill>
                <a:latin typeface="Cambria"/>
                <a:cs typeface="Cambria"/>
              </a:rPr>
              <a:t>in</a:t>
            </a:r>
            <a:r>
              <a:rPr sz="1800" spc="-3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0000"/>
                </a:solidFill>
                <a:latin typeface="Cambria"/>
                <a:cs typeface="Cambria"/>
              </a:rPr>
              <a:t>multiple</a:t>
            </a:r>
            <a:r>
              <a:rPr sz="1800" spc="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0000"/>
                </a:solidFill>
                <a:latin typeface="Cambria"/>
                <a:cs typeface="Cambria"/>
              </a:rPr>
              <a:t>of</a:t>
            </a:r>
            <a:r>
              <a:rPr sz="1800" spc="-6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0000"/>
                </a:solidFill>
                <a:latin typeface="Cambria"/>
                <a:cs typeface="Cambria"/>
              </a:rPr>
              <a:t>3.</a:t>
            </a:r>
            <a:r>
              <a:rPr sz="1800" spc="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800" spc="-51" dirty="0">
                <a:solidFill>
                  <a:srgbClr val="000000"/>
                </a:solidFill>
                <a:latin typeface="Cambria"/>
                <a:cs typeface="Cambria"/>
              </a:rPr>
              <a:t>}</a:t>
            </a:r>
            <a:endParaRPr sz="1800">
              <a:latin typeface="Cambria"/>
              <a:cs typeface="Cambria"/>
            </a:endParaRPr>
          </a:p>
          <a:p>
            <a:pPr marL="568311" algn="ctr">
              <a:spcBef>
                <a:spcPts val="1155"/>
              </a:spcBef>
            </a:pPr>
            <a:fld id="{81D60167-4931-47E6-BA6A-407CBD079E47}" type="slidenum">
              <a:rPr spc="-25" dirty="0"/>
              <a:pPr marL="568311" algn="ctr">
                <a:spcBef>
                  <a:spcPts val="1155"/>
                </a:spcBef>
              </a:pPr>
              <a:t>49</a:t>
            </a:fld>
            <a:endParaRPr spc="-2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76400" y="6697669"/>
            <a:ext cx="8839200" cy="8255"/>
          </a:xfrm>
          <a:custGeom>
            <a:avLst/>
            <a:gdLst/>
            <a:ahLst/>
            <a:cxnLst/>
            <a:rect l="l" t="t" r="r" b="b"/>
            <a:pathLst>
              <a:path w="8839200" h="8254">
                <a:moveTo>
                  <a:pt x="0" y="7937"/>
                </a:moveTo>
                <a:lnTo>
                  <a:pt x="8839200" y="7937"/>
                </a:lnTo>
                <a:lnTo>
                  <a:pt x="8839200" y="0"/>
                </a:lnTo>
                <a:lnTo>
                  <a:pt x="0" y="0"/>
                </a:lnTo>
                <a:lnTo>
                  <a:pt x="0" y="7937"/>
                </a:lnTo>
                <a:close/>
              </a:path>
            </a:pathLst>
          </a:custGeom>
          <a:solidFill>
            <a:srgbClr val="C5D1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76400" y="1393957"/>
            <a:ext cx="8839200" cy="4994911"/>
          </a:xfrm>
          <a:custGeom>
            <a:avLst/>
            <a:gdLst/>
            <a:ahLst/>
            <a:cxnLst/>
            <a:rect l="l" t="t" r="r" b="b"/>
            <a:pathLst>
              <a:path w="8839200" h="4994910">
                <a:moveTo>
                  <a:pt x="0" y="4994656"/>
                </a:moveTo>
                <a:lnTo>
                  <a:pt x="8839200" y="4994656"/>
                </a:lnTo>
                <a:lnTo>
                  <a:pt x="8839200" y="0"/>
                </a:lnTo>
                <a:lnTo>
                  <a:pt x="0" y="0"/>
                </a:lnTo>
                <a:lnTo>
                  <a:pt x="0" y="4994656"/>
                </a:lnTo>
                <a:close/>
              </a:path>
            </a:pathLst>
          </a:custGeom>
          <a:solidFill>
            <a:srgbClr val="C5D1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4000" y="6705599"/>
            <a:ext cx="9144000" cy="152400"/>
          </a:xfrm>
          <a:custGeom>
            <a:avLst/>
            <a:gdLst/>
            <a:ahLst/>
            <a:cxnLst/>
            <a:rect l="l" t="t" r="r" b="b"/>
            <a:pathLst>
              <a:path w="9144000" h="152400">
                <a:moveTo>
                  <a:pt x="9144000" y="0"/>
                </a:moveTo>
                <a:lnTo>
                  <a:pt x="0" y="0"/>
                </a:lnTo>
                <a:lnTo>
                  <a:pt x="0" y="152400"/>
                </a:lnTo>
                <a:lnTo>
                  <a:pt x="9144000" y="1524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1524000" y="0"/>
            <a:ext cx="9144000" cy="6858000"/>
            <a:chOff x="0" y="0"/>
            <a:chExt cx="9144000" cy="6858000"/>
          </a:xfrm>
        </p:grpSpPr>
        <p:sp>
          <p:nvSpPr>
            <p:cNvPr id="6" name="object 6"/>
            <p:cNvSpPr/>
            <p:nvPr/>
          </p:nvSpPr>
          <p:spPr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l" t="t" r="r" b="b"/>
              <a:pathLst>
                <a:path w="9144000" h="6858000">
                  <a:moveTo>
                    <a:pt x="9144000" y="0"/>
                  </a:moveTo>
                  <a:lnTo>
                    <a:pt x="8991600" y="0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1393952"/>
                  </a:lnTo>
                  <a:lnTo>
                    <a:pt x="0" y="6858000"/>
                  </a:lnTo>
                  <a:lnTo>
                    <a:pt x="152400" y="6858000"/>
                  </a:lnTo>
                  <a:lnTo>
                    <a:pt x="152400" y="1393952"/>
                  </a:lnTo>
                  <a:lnTo>
                    <a:pt x="8991600" y="1393952"/>
                  </a:lnTo>
                  <a:lnTo>
                    <a:pt x="8991600" y="6858000"/>
                  </a:lnTo>
                  <a:lnTo>
                    <a:pt x="9144000" y="6858000"/>
                  </a:lnTo>
                  <a:lnTo>
                    <a:pt x="9144000" y="139395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9352" y="6388608"/>
              <a:ext cx="8832850" cy="309245"/>
            </a:xfrm>
            <a:custGeom>
              <a:avLst/>
              <a:gdLst/>
              <a:ahLst/>
              <a:cxnLst/>
              <a:rect l="l" t="t" r="r" b="b"/>
              <a:pathLst>
                <a:path w="8832850" h="309245">
                  <a:moveTo>
                    <a:pt x="8832723" y="0"/>
                  </a:moveTo>
                  <a:lnTo>
                    <a:pt x="0" y="0"/>
                  </a:lnTo>
                  <a:lnTo>
                    <a:pt x="0" y="309054"/>
                  </a:lnTo>
                  <a:lnTo>
                    <a:pt x="8832723" y="309054"/>
                  </a:lnTo>
                  <a:lnTo>
                    <a:pt x="8832723" y="0"/>
                  </a:lnTo>
                  <a:close/>
                </a:path>
              </a:pathLst>
            </a:custGeom>
            <a:solidFill>
              <a:srgbClr val="8AAC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2400" y="155447"/>
              <a:ext cx="8832850" cy="6546850"/>
            </a:xfrm>
            <a:custGeom>
              <a:avLst/>
              <a:gdLst/>
              <a:ahLst/>
              <a:cxnLst/>
              <a:rect l="l" t="t" r="r" b="b"/>
              <a:pathLst>
                <a:path w="8832850" h="6546850">
                  <a:moveTo>
                    <a:pt x="0" y="6546723"/>
                  </a:moveTo>
                  <a:lnTo>
                    <a:pt x="8832723" y="6546723"/>
                  </a:lnTo>
                  <a:lnTo>
                    <a:pt x="8832723" y="0"/>
                  </a:lnTo>
                  <a:lnTo>
                    <a:pt x="0" y="0"/>
                  </a:lnTo>
                  <a:lnTo>
                    <a:pt x="0" y="6546723"/>
                  </a:lnTo>
                  <a:close/>
                </a:path>
              </a:pathLst>
            </a:custGeom>
            <a:ln w="9144">
              <a:solidFill>
                <a:srgbClr val="7996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2400" y="1277111"/>
              <a:ext cx="8832850" cy="0"/>
            </a:xfrm>
            <a:custGeom>
              <a:avLst/>
              <a:gdLst/>
              <a:ahLst/>
              <a:cxnLst/>
              <a:rect l="l" t="t" r="r" b="b"/>
              <a:pathLst>
                <a:path w="8832850">
                  <a:moveTo>
                    <a:pt x="0" y="0"/>
                  </a:moveTo>
                  <a:lnTo>
                    <a:pt x="8832723" y="0"/>
                  </a:lnTo>
                </a:path>
              </a:pathLst>
            </a:custGeom>
            <a:ln w="9144">
              <a:solidFill>
                <a:srgbClr val="79969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67200" y="955547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255397" y="3937"/>
                  </a:lnTo>
                  <a:lnTo>
                    <a:pt x="208407" y="15493"/>
                  </a:lnTo>
                  <a:lnTo>
                    <a:pt x="164719" y="34036"/>
                  </a:lnTo>
                  <a:lnTo>
                    <a:pt x="124840" y="58800"/>
                  </a:lnTo>
                  <a:lnTo>
                    <a:pt x="89280" y="89280"/>
                  </a:lnTo>
                  <a:lnTo>
                    <a:pt x="58800" y="124713"/>
                  </a:lnTo>
                  <a:lnTo>
                    <a:pt x="34036" y="164718"/>
                  </a:lnTo>
                  <a:lnTo>
                    <a:pt x="15494" y="208406"/>
                  </a:lnTo>
                  <a:lnTo>
                    <a:pt x="3937" y="255397"/>
                  </a:lnTo>
                  <a:lnTo>
                    <a:pt x="0" y="304800"/>
                  </a:lnTo>
                  <a:lnTo>
                    <a:pt x="3937" y="354202"/>
                  </a:lnTo>
                  <a:lnTo>
                    <a:pt x="15494" y="401065"/>
                  </a:lnTo>
                  <a:lnTo>
                    <a:pt x="34036" y="444880"/>
                  </a:lnTo>
                  <a:lnTo>
                    <a:pt x="58800" y="484759"/>
                  </a:lnTo>
                  <a:lnTo>
                    <a:pt x="89280" y="520318"/>
                  </a:lnTo>
                  <a:lnTo>
                    <a:pt x="124840" y="550799"/>
                  </a:lnTo>
                  <a:lnTo>
                    <a:pt x="164719" y="575563"/>
                  </a:lnTo>
                  <a:lnTo>
                    <a:pt x="208534" y="594105"/>
                  </a:lnTo>
                  <a:lnTo>
                    <a:pt x="255397" y="605663"/>
                  </a:lnTo>
                  <a:lnTo>
                    <a:pt x="304800" y="609600"/>
                  </a:lnTo>
                  <a:lnTo>
                    <a:pt x="354202" y="605663"/>
                  </a:lnTo>
                  <a:lnTo>
                    <a:pt x="401065" y="594105"/>
                  </a:lnTo>
                  <a:lnTo>
                    <a:pt x="444880" y="575563"/>
                  </a:lnTo>
                  <a:lnTo>
                    <a:pt x="484759" y="550799"/>
                  </a:lnTo>
                  <a:lnTo>
                    <a:pt x="520319" y="520318"/>
                  </a:lnTo>
                  <a:lnTo>
                    <a:pt x="550799" y="484759"/>
                  </a:lnTo>
                  <a:lnTo>
                    <a:pt x="575563" y="444880"/>
                  </a:lnTo>
                  <a:lnTo>
                    <a:pt x="594105" y="401065"/>
                  </a:lnTo>
                  <a:lnTo>
                    <a:pt x="605536" y="354202"/>
                  </a:lnTo>
                  <a:lnTo>
                    <a:pt x="609600" y="304800"/>
                  </a:lnTo>
                  <a:lnTo>
                    <a:pt x="605536" y="255397"/>
                  </a:lnTo>
                  <a:lnTo>
                    <a:pt x="593978" y="208406"/>
                  </a:lnTo>
                  <a:lnTo>
                    <a:pt x="575563" y="164718"/>
                  </a:lnTo>
                  <a:lnTo>
                    <a:pt x="550799" y="124713"/>
                  </a:lnTo>
                  <a:lnTo>
                    <a:pt x="520319" y="89280"/>
                  </a:lnTo>
                  <a:lnTo>
                    <a:pt x="484759" y="58800"/>
                  </a:lnTo>
                  <a:lnTo>
                    <a:pt x="444880" y="34036"/>
                  </a:lnTo>
                  <a:lnTo>
                    <a:pt x="401065" y="15493"/>
                  </a:lnTo>
                  <a:lnTo>
                    <a:pt x="354202" y="3937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335780" y="1025651"/>
              <a:ext cx="472440" cy="471170"/>
            </a:xfrm>
            <a:custGeom>
              <a:avLst/>
              <a:gdLst/>
              <a:ahLst/>
              <a:cxnLst/>
              <a:rect l="l" t="t" r="r" b="b"/>
              <a:pathLst>
                <a:path w="472439" h="471169">
                  <a:moveTo>
                    <a:pt x="438023" y="234823"/>
                  </a:moveTo>
                  <a:lnTo>
                    <a:pt x="437261" y="215773"/>
                  </a:lnTo>
                  <a:lnTo>
                    <a:pt x="429260" y="176403"/>
                  </a:lnTo>
                  <a:lnTo>
                    <a:pt x="421132" y="156768"/>
                  </a:lnTo>
                  <a:lnTo>
                    <a:pt x="421132" y="237363"/>
                  </a:lnTo>
                  <a:lnTo>
                    <a:pt x="420116" y="256413"/>
                  </a:lnTo>
                  <a:lnTo>
                    <a:pt x="406146" y="309753"/>
                  </a:lnTo>
                  <a:lnTo>
                    <a:pt x="378206" y="354203"/>
                  </a:lnTo>
                  <a:lnTo>
                    <a:pt x="338709" y="389636"/>
                  </a:lnTo>
                  <a:lnTo>
                    <a:pt x="272161" y="417576"/>
                  </a:lnTo>
                  <a:lnTo>
                    <a:pt x="234696" y="421386"/>
                  </a:lnTo>
                  <a:lnTo>
                    <a:pt x="215646" y="420116"/>
                  </a:lnTo>
                  <a:lnTo>
                    <a:pt x="162941" y="406146"/>
                  </a:lnTo>
                  <a:lnTo>
                    <a:pt x="117348" y="378206"/>
                  </a:lnTo>
                  <a:lnTo>
                    <a:pt x="81788" y="337693"/>
                  </a:lnTo>
                  <a:lnTo>
                    <a:pt x="58801" y="289433"/>
                  </a:lnTo>
                  <a:lnTo>
                    <a:pt x="50927" y="234823"/>
                  </a:lnTo>
                  <a:lnTo>
                    <a:pt x="51943" y="215773"/>
                  </a:lnTo>
                  <a:lnTo>
                    <a:pt x="65913" y="162433"/>
                  </a:lnTo>
                  <a:lnTo>
                    <a:pt x="93853" y="117983"/>
                  </a:lnTo>
                  <a:lnTo>
                    <a:pt x="133477" y="82550"/>
                  </a:lnTo>
                  <a:lnTo>
                    <a:pt x="182118" y="59690"/>
                  </a:lnTo>
                  <a:lnTo>
                    <a:pt x="237363" y="50800"/>
                  </a:lnTo>
                  <a:lnTo>
                    <a:pt x="256413" y="52070"/>
                  </a:lnTo>
                  <a:lnTo>
                    <a:pt x="340614" y="83820"/>
                  </a:lnTo>
                  <a:lnTo>
                    <a:pt x="379730" y="119253"/>
                  </a:lnTo>
                  <a:lnTo>
                    <a:pt x="407162" y="164973"/>
                  </a:lnTo>
                  <a:lnTo>
                    <a:pt x="420370" y="218313"/>
                  </a:lnTo>
                  <a:lnTo>
                    <a:pt x="421132" y="237363"/>
                  </a:lnTo>
                  <a:lnTo>
                    <a:pt x="421132" y="156768"/>
                  </a:lnTo>
                  <a:lnTo>
                    <a:pt x="392303" y="107950"/>
                  </a:lnTo>
                  <a:lnTo>
                    <a:pt x="364998" y="81280"/>
                  </a:lnTo>
                  <a:lnTo>
                    <a:pt x="332867" y="58420"/>
                  </a:lnTo>
                  <a:lnTo>
                    <a:pt x="296545" y="43180"/>
                  </a:lnTo>
                  <a:lnTo>
                    <a:pt x="257175" y="35560"/>
                  </a:lnTo>
                  <a:lnTo>
                    <a:pt x="236347" y="34290"/>
                  </a:lnTo>
                  <a:lnTo>
                    <a:pt x="195707" y="38100"/>
                  </a:lnTo>
                  <a:lnTo>
                    <a:pt x="157861" y="49530"/>
                  </a:lnTo>
                  <a:lnTo>
                    <a:pt x="123317" y="68580"/>
                  </a:lnTo>
                  <a:lnTo>
                    <a:pt x="93345" y="92710"/>
                  </a:lnTo>
                  <a:lnTo>
                    <a:pt x="68707" y="123063"/>
                  </a:lnTo>
                  <a:lnTo>
                    <a:pt x="50038" y="157353"/>
                  </a:lnTo>
                  <a:lnTo>
                    <a:pt x="38100" y="195453"/>
                  </a:lnTo>
                  <a:lnTo>
                    <a:pt x="34036" y="234823"/>
                  </a:lnTo>
                  <a:lnTo>
                    <a:pt x="34798" y="256413"/>
                  </a:lnTo>
                  <a:lnTo>
                    <a:pt x="42799" y="295783"/>
                  </a:lnTo>
                  <a:lnTo>
                    <a:pt x="58166" y="331343"/>
                  </a:lnTo>
                  <a:lnTo>
                    <a:pt x="79756" y="364236"/>
                  </a:lnTo>
                  <a:lnTo>
                    <a:pt x="107188" y="390906"/>
                  </a:lnTo>
                  <a:lnTo>
                    <a:pt x="139319" y="413766"/>
                  </a:lnTo>
                  <a:lnTo>
                    <a:pt x="175641" y="429006"/>
                  </a:lnTo>
                  <a:lnTo>
                    <a:pt x="214884" y="436626"/>
                  </a:lnTo>
                  <a:lnTo>
                    <a:pt x="235585" y="437896"/>
                  </a:lnTo>
                  <a:lnTo>
                    <a:pt x="256286" y="436626"/>
                  </a:lnTo>
                  <a:lnTo>
                    <a:pt x="295783" y="429006"/>
                  </a:lnTo>
                  <a:lnTo>
                    <a:pt x="364363" y="392176"/>
                  </a:lnTo>
                  <a:lnTo>
                    <a:pt x="391795" y="364236"/>
                  </a:lnTo>
                  <a:lnTo>
                    <a:pt x="413512" y="332613"/>
                  </a:lnTo>
                  <a:lnTo>
                    <a:pt x="429006" y="297053"/>
                  </a:lnTo>
                  <a:lnTo>
                    <a:pt x="437134" y="257683"/>
                  </a:lnTo>
                  <a:lnTo>
                    <a:pt x="438023" y="234823"/>
                  </a:lnTo>
                  <a:close/>
                </a:path>
                <a:path w="472439" h="471169">
                  <a:moveTo>
                    <a:pt x="472059" y="234823"/>
                  </a:moveTo>
                  <a:lnTo>
                    <a:pt x="470662" y="210693"/>
                  </a:lnTo>
                  <a:lnTo>
                    <a:pt x="461137" y="164973"/>
                  </a:lnTo>
                  <a:lnTo>
                    <a:pt x="455041" y="150914"/>
                  </a:lnTo>
                  <a:lnTo>
                    <a:pt x="455041" y="234823"/>
                  </a:lnTo>
                  <a:lnTo>
                    <a:pt x="455041" y="237363"/>
                  </a:lnTo>
                  <a:lnTo>
                    <a:pt x="450723" y="279273"/>
                  </a:lnTo>
                  <a:lnTo>
                    <a:pt x="438150" y="321183"/>
                  </a:lnTo>
                  <a:lnTo>
                    <a:pt x="417830" y="357886"/>
                  </a:lnTo>
                  <a:lnTo>
                    <a:pt x="391287" y="390906"/>
                  </a:lnTo>
                  <a:lnTo>
                    <a:pt x="358902" y="417576"/>
                  </a:lnTo>
                  <a:lnTo>
                    <a:pt x="321691" y="437896"/>
                  </a:lnTo>
                  <a:lnTo>
                    <a:pt x="280543" y="450596"/>
                  </a:lnTo>
                  <a:lnTo>
                    <a:pt x="236347" y="454406"/>
                  </a:lnTo>
                  <a:lnTo>
                    <a:pt x="213995" y="453136"/>
                  </a:lnTo>
                  <a:lnTo>
                    <a:pt x="171323" y="445516"/>
                  </a:lnTo>
                  <a:lnTo>
                    <a:pt x="131953" y="429006"/>
                  </a:lnTo>
                  <a:lnTo>
                    <a:pt x="97028" y="404876"/>
                  </a:lnTo>
                  <a:lnTo>
                    <a:pt x="67310" y="375666"/>
                  </a:lnTo>
                  <a:lnTo>
                    <a:pt x="43561" y="340233"/>
                  </a:lnTo>
                  <a:lnTo>
                    <a:pt x="26924" y="302133"/>
                  </a:lnTo>
                  <a:lnTo>
                    <a:pt x="18034" y="258953"/>
                  </a:lnTo>
                  <a:lnTo>
                    <a:pt x="17018" y="234823"/>
                  </a:lnTo>
                  <a:lnTo>
                    <a:pt x="21336" y="192913"/>
                  </a:lnTo>
                  <a:lnTo>
                    <a:pt x="34036" y="151003"/>
                  </a:lnTo>
                  <a:lnTo>
                    <a:pt x="54229" y="114300"/>
                  </a:lnTo>
                  <a:lnTo>
                    <a:pt x="80899" y="81280"/>
                  </a:lnTo>
                  <a:lnTo>
                    <a:pt x="113284" y="54610"/>
                  </a:lnTo>
                  <a:lnTo>
                    <a:pt x="150495" y="34290"/>
                  </a:lnTo>
                  <a:lnTo>
                    <a:pt x="191516" y="21590"/>
                  </a:lnTo>
                  <a:lnTo>
                    <a:pt x="235585" y="17780"/>
                  </a:lnTo>
                  <a:lnTo>
                    <a:pt x="258064" y="19050"/>
                  </a:lnTo>
                  <a:lnTo>
                    <a:pt x="320929" y="34290"/>
                  </a:lnTo>
                  <a:lnTo>
                    <a:pt x="358267" y="54610"/>
                  </a:lnTo>
                  <a:lnTo>
                    <a:pt x="390652" y="81280"/>
                  </a:lnTo>
                  <a:lnTo>
                    <a:pt x="417449" y="113030"/>
                  </a:lnTo>
                  <a:lnTo>
                    <a:pt x="437769" y="151003"/>
                  </a:lnTo>
                  <a:lnTo>
                    <a:pt x="450596" y="191643"/>
                  </a:lnTo>
                  <a:lnTo>
                    <a:pt x="455041" y="234823"/>
                  </a:lnTo>
                  <a:lnTo>
                    <a:pt x="455041" y="150914"/>
                  </a:lnTo>
                  <a:lnTo>
                    <a:pt x="417322" y="85090"/>
                  </a:lnTo>
                  <a:lnTo>
                    <a:pt x="385191" y="53340"/>
                  </a:lnTo>
                  <a:lnTo>
                    <a:pt x="347599" y="27940"/>
                  </a:lnTo>
                  <a:lnTo>
                    <a:pt x="304927" y="10160"/>
                  </a:lnTo>
                  <a:lnTo>
                    <a:pt x="258826" y="1270"/>
                  </a:lnTo>
                  <a:lnTo>
                    <a:pt x="234696" y="0"/>
                  </a:lnTo>
                  <a:lnTo>
                    <a:pt x="187325" y="5080"/>
                  </a:lnTo>
                  <a:lnTo>
                    <a:pt x="143129" y="19050"/>
                  </a:lnTo>
                  <a:lnTo>
                    <a:pt x="103124" y="41910"/>
                  </a:lnTo>
                  <a:lnTo>
                    <a:pt x="68453" y="69850"/>
                  </a:lnTo>
                  <a:lnTo>
                    <a:pt x="39624" y="105410"/>
                  </a:lnTo>
                  <a:lnTo>
                    <a:pt x="18161" y="145923"/>
                  </a:lnTo>
                  <a:lnTo>
                    <a:pt x="4572" y="190373"/>
                  </a:lnTo>
                  <a:lnTo>
                    <a:pt x="0" y="237363"/>
                  </a:lnTo>
                  <a:lnTo>
                    <a:pt x="1397" y="261493"/>
                  </a:lnTo>
                  <a:lnTo>
                    <a:pt x="11049" y="307213"/>
                  </a:lnTo>
                  <a:lnTo>
                    <a:pt x="29083" y="349123"/>
                  </a:lnTo>
                  <a:lnTo>
                    <a:pt x="54737" y="387096"/>
                  </a:lnTo>
                  <a:lnTo>
                    <a:pt x="86868" y="418846"/>
                  </a:lnTo>
                  <a:lnTo>
                    <a:pt x="124587" y="444246"/>
                  </a:lnTo>
                  <a:lnTo>
                    <a:pt x="167132" y="462026"/>
                  </a:lnTo>
                  <a:lnTo>
                    <a:pt x="213233" y="470916"/>
                  </a:lnTo>
                  <a:lnTo>
                    <a:pt x="261493" y="470916"/>
                  </a:lnTo>
                  <a:lnTo>
                    <a:pt x="307467" y="460756"/>
                  </a:lnTo>
                  <a:lnTo>
                    <a:pt x="369062" y="430276"/>
                  </a:lnTo>
                  <a:lnTo>
                    <a:pt x="403860" y="401066"/>
                  </a:lnTo>
                  <a:lnTo>
                    <a:pt x="432435" y="366776"/>
                  </a:lnTo>
                  <a:lnTo>
                    <a:pt x="454025" y="326263"/>
                  </a:lnTo>
                  <a:lnTo>
                    <a:pt x="467487" y="281813"/>
                  </a:lnTo>
                  <a:lnTo>
                    <a:pt x="472059" y="234823"/>
                  </a:lnTo>
                  <a:close/>
                </a:path>
              </a:pathLst>
            </a:custGeom>
            <a:solidFill>
              <a:srgbClr val="799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4826257" y="400560"/>
            <a:ext cx="2527300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300" spc="-11" dirty="0"/>
              <a:t>Computation</a:t>
            </a:r>
            <a:endParaRPr sz="3300"/>
          </a:p>
        </p:txBody>
      </p:sp>
      <p:sp>
        <p:nvSpPr>
          <p:cNvPr id="13" name="object 13"/>
          <p:cNvSpPr txBox="1"/>
          <p:nvPr/>
        </p:nvSpPr>
        <p:spPr>
          <a:xfrm>
            <a:off x="1904195" y="1101601"/>
            <a:ext cx="8308975" cy="467756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5568" algn="ctr">
              <a:spcBef>
                <a:spcPts val="95"/>
              </a:spcBef>
            </a:pPr>
            <a:r>
              <a:rPr sz="1600" spc="-51" dirty="0">
                <a:solidFill>
                  <a:srgbClr val="799699"/>
                </a:solidFill>
                <a:latin typeface="Georgia"/>
                <a:cs typeface="Georgia"/>
              </a:rPr>
              <a:t>5</a:t>
            </a:r>
            <a:endParaRPr sz="1600">
              <a:latin typeface="Georgia"/>
              <a:cs typeface="Georgia"/>
            </a:endParaRPr>
          </a:p>
          <a:p>
            <a:pPr>
              <a:spcBef>
                <a:spcPts val="635"/>
              </a:spcBef>
            </a:pPr>
            <a:endParaRPr sz="1600">
              <a:latin typeface="Georgia"/>
              <a:cs typeface="Georgia"/>
            </a:endParaRPr>
          </a:p>
          <a:p>
            <a:pPr marL="286378" indent="-273678">
              <a:spcBef>
                <a:spcPts val="5"/>
              </a:spcBef>
              <a:buClr>
                <a:srgbClr val="D16147"/>
              </a:buClr>
              <a:buSzPct val="85000"/>
              <a:buFont typeface="Wingdings"/>
              <a:buChar char=""/>
              <a:tabLst>
                <a:tab pos="286378" algn="l"/>
              </a:tabLst>
            </a:pPr>
            <a:r>
              <a:rPr sz="2000" spc="-11" dirty="0">
                <a:latin typeface="Cambria"/>
                <a:cs typeface="Cambria"/>
              </a:rPr>
              <a:t>Computation</a:t>
            </a:r>
            <a:r>
              <a:rPr sz="2000" spc="-51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is</a:t>
            </a:r>
            <a:r>
              <a:rPr sz="2000" spc="1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</a:t>
            </a:r>
            <a:r>
              <a:rPr sz="2000" spc="4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general</a:t>
            </a:r>
            <a:r>
              <a:rPr sz="2000" spc="1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term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for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any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type</a:t>
            </a:r>
            <a:r>
              <a:rPr sz="2000" spc="2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of</a:t>
            </a:r>
            <a:r>
              <a:rPr sz="2000" spc="20" dirty="0">
                <a:latin typeface="Cambria"/>
                <a:cs typeface="Cambria"/>
              </a:rPr>
              <a:t> </a:t>
            </a:r>
            <a:r>
              <a:rPr sz="2000" spc="-11" dirty="0">
                <a:latin typeface="Cambria"/>
                <a:cs typeface="Cambria"/>
              </a:rPr>
              <a:t>information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processing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that</a:t>
            </a:r>
            <a:endParaRPr sz="2000">
              <a:latin typeface="Cambria"/>
              <a:cs typeface="Cambria"/>
            </a:endParaRPr>
          </a:p>
          <a:p>
            <a:pPr marL="287013">
              <a:spcBef>
                <a:spcPts val="1200"/>
              </a:spcBef>
            </a:pPr>
            <a:r>
              <a:rPr sz="2000" dirty="0">
                <a:latin typeface="Cambria"/>
                <a:cs typeface="Cambria"/>
              </a:rPr>
              <a:t>can</a:t>
            </a:r>
            <a:r>
              <a:rPr sz="2000" spc="-6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be </a:t>
            </a:r>
            <a:r>
              <a:rPr sz="2000" spc="-25" dirty="0">
                <a:latin typeface="Cambria"/>
                <a:cs typeface="Cambria"/>
              </a:rPr>
              <a:t>represented</a:t>
            </a:r>
            <a:r>
              <a:rPr sz="2000" spc="4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as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an</a:t>
            </a:r>
            <a:r>
              <a:rPr sz="2000" spc="-65" dirty="0">
                <a:latin typeface="Cambria"/>
                <a:cs typeface="Cambria"/>
              </a:rPr>
              <a:t> </a:t>
            </a:r>
            <a:r>
              <a:rPr sz="2000" spc="-11" dirty="0">
                <a:latin typeface="Cambria"/>
                <a:cs typeface="Cambria"/>
              </a:rPr>
              <a:t>algorithm</a:t>
            </a:r>
            <a:r>
              <a:rPr sz="2000" spc="-80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precisely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spc="-11" dirty="0">
                <a:latin typeface="Cambria"/>
                <a:cs typeface="Cambria"/>
              </a:rPr>
              <a:t>(mathematically).</a:t>
            </a:r>
            <a:endParaRPr sz="2000">
              <a:latin typeface="Cambria"/>
              <a:cs typeface="Cambria"/>
            </a:endParaRPr>
          </a:p>
          <a:p>
            <a:pPr>
              <a:spcBef>
                <a:spcPts val="1811"/>
              </a:spcBef>
            </a:pPr>
            <a:endParaRPr sz="2000">
              <a:latin typeface="Cambria"/>
              <a:cs typeface="Cambria"/>
            </a:endParaRPr>
          </a:p>
          <a:p>
            <a:pPr marL="469888"/>
            <a:r>
              <a:rPr sz="2200" b="1" spc="-11" dirty="0">
                <a:latin typeface="Cambria"/>
                <a:cs typeface="Cambria"/>
              </a:rPr>
              <a:t>Examples:</a:t>
            </a:r>
            <a:endParaRPr sz="2200">
              <a:latin typeface="Cambria"/>
              <a:cs typeface="Cambria"/>
            </a:endParaRPr>
          </a:p>
          <a:p>
            <a:pPr marL="1384265" marR="5080" lvl="1" indent="-515607">
              <a:lnSpc>
                <a:spcPct val="150000"/>
              </a:lnSpc>
              <a:spcBef>
                <a:spcPts val="111"/>
              </a:spcBef>
              <a:buFont typeface="Wingdings"/>
              <a:buChar char=""/>
              <a:tabLst>
                <a:tab pos="1384265" algn="l"/>
                <a:tab pos="1385536" algn="l"/>
              </a:tabLst>
            </a:pPr>
            <a:r>
              <a:rPr sz="1500" dirty="0">
                <a:latin typeface="Times New Roman"/>
                <a:cs typeface="Times New Roman"/>
              </a:rPr>
              <a:t>	</a:t>
            </a:r>
            <a:r>
              <a:rPr sz="2000" dirty="0">
                <a:latin typeface="Cambria"/>
                <a:cs typeface="Cambria"/>
              </a:rPr>
              <a:t>Adding</a:t>
            </a:r>
            <a:r>
              <a:rPr sz="2000" spc="-11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two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numbers</a:t>
            </a:r>
            <a:r>
              <a:rPr sz="2000" spc="71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in</a:t>
            </a:r>
            <a:r>
              <a:rPr sz="2000" spc="51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our</a:t>
            </a:r>
            <a:r>
              <a:rPr sz="2000" spc="31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brains,</a:t>
            </a:r>
            <a:r>
              <a:rPr sz="2000" spc="3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on</a:t>
            </a:r>
            <a:r>
              <a:rPr sz="2000" spc="4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piece</a:t>
            </a:r>
            <a:r>
              <a:rPr sz="2000" spc="2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of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paper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or</a:t>
            </a:r>
            <a:r>
              <a:rPr sz="2000" spc="51" dirty="0">
                <a:latin typeface="Cambria"/>
                <a:cs typeface="Cambria"/>
              </a:rPr>
              <a:t> </a:t>
            </a:r>
            <a:r>
              <a:rPr sz="2000" spc="-11" dirty="0">
                <a:latin typeface="Cambria"/>
                <a:cs typeface="Cambria"/>
              </a:rPr>
              <a:t>using </a:t>
            </a:r>
            <a:r>
              <a:rPr sz="2000" dirty="0">
                <a:latin typeface="Cambria"/>
                <a:cs typeface="Cambria"/>
              </a:rPr>
              <a:t>a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spc="-11" dirty="0">
                <a:latin typeface="Cambria"/>
                <a:cs typeface="Cambria"/>
              </a:rPr>
              <a:t>calculator.</a:t>
            </a:r>
            <a:endParaRPr sz="2000">
              <a:latin typeface="Cambria"/>
              <a:cs typeface="Cambria"/>
            </a:endParaRPr>
          </a:p>
          <a:p>
            <a:pPr marL="1383631" lvl="1" indent="-514971">
              <a:spcBef>
                <a:spcPts val="1260"/>
              </a:spcBef>
              <a:buSzPct val="75000"/>
              <a:buFont typeface="Wingdings"/>
              <a:buChar char=""/>
              <a:tabLst>
                <a:tab pos="1383631" algn="l"/>
              </a:tabLst>
            </a:pPr>
            <a:r>
              <a:rPr sz="2000" spc="-11" dirty="0">
                <a:latin typeface="Cambria"/>
                <a:cs typeface="Cambria"/>
              </a:rPr>
              <a:t>Converting</a:t>
            </a:r>
            <a:r>
              <a:rPr sz="2000" spc="4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</a:t>
            </a:r>
            <a:r>
              <a:rPr sz="2000" spc="8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decimal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number</a:t>
            </a:r>
            <a:r>
              <a:rPr sz="2000" spc="7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to</a:t>
            </a:r>
            <a:r>
              <a:rPr sz="2000" spc="71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its</a:t>
            </a:r>
            <a:r>
              <a:rPr sz="2000" spc="91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binary</a:t>
            </a:r>
            <a:r>
              <a:rPr sz="2000" spc="8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presentation</a:t>
            </a:r>
            <a:r>
              <a:rPr sz="2000" spc="6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or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vise</a:t>
            </a:r>
            <a:endParaRPr sz="2000">
              <a:latin typeface="Cambria"/>
              <a:cs typeface="Cambria"/>
            </a:endParaRPr>
          </a:p>
          <a:p>
            <a:pPr marL="1384265">
              <a:spcBef>
                <a:spcPts val="1200"/>
              </a:spcBef>
            </a:pPr>
            <a:r>
              <a:rPr sz="2000" spc="-11" dirty="0">
                <a:latin typeface="Cambria"/>
                <a:cs typeface="Cambria"/>
              </a:rPr>
              <a:t>versa.</a:t>
            </a:r>
            <a:endParaRPr sz="2000">
              <a:latin typeface="Cambria"/>
              <a:cs typeface="Cambria"/>
            </a:endParaRPr>
          </a:p>
          <a:p>
            <a:pPr marL="1385536" lvl="1" indent="-516878">
              <a:spcBef>
                <a:spcPts val="2135"/>
              </a:spcBef>
              <a:buSzPct val="75000"/>
              <a:buFont typeface="Wingdings"/>
              <a:buChar char=""/>
              <a:tabLst>
                <a:tab pos="1385536" algn="l"/>
              </a:tabLst>
            </a:pPr>
            <a:r>
              <a:rPr sz="2000" dirty="0">
                <a:latin typeface="Cambria"/>
                <a:cs typeface="Cambria"/>
              </a:rPr>
              <a:t>Finding</a:t>
            </a:r>
            <a:r>
              <a:rPr sz="2000" spc="-91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the</a:t>
            </a:r>
            <a:r>
              <a:rPr sz="2000" spc="-60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greatest</a:t>
            </a:r>
            <a:r>
              <a:rPr sz="2000" spc="-71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common</a:t>
            </a:r>
            <a:r>
              <a:rPr sz="2000" spc="-75" dirty="0">
                <a:latin typeface="Cambria"/>
                <a:cs typeface="Cambria"/>
              </a:rPr>
              <a:t> </a:t>
            </a:r>
            <a:r>
              <a:rPr sz="2000" spc="-11" dirty="0">
                <a:latin typeface="Cambria"/>
                <a:cs typeface="Cambria"/>
              </a:rPr>
              <a:t>divisors</a:t>
            </a:r>
            <a:r>
              <a:rPr sz="2000" spc="-31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of</a:t>
            </a:r>
            <a:r>
              <a:rPr sz="2000" spc="-71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two</a:t>
            </a:r>
            <a:r>
              <a:rPr sz="2000" spc="-51" dirty="0">
                <a:latin typeface="Cambria"/>
                <a:cs typeface="Cambria"/>
              </a:rPr>
              <a:t> </a:t>
            </a:r>
            <a:r>
              <a:rPr sz="2000" spc="-11" dirty="0">
                <a:latin typeface="Cambria"/>
                <a:cs typeface="Cambria"/>
              </a:rPr>
              <a:t>numbers.</a:t>
            </a:r>
            <a:endParaRPr sz="2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8399" y="157359"/>
            <a:ext cx="7430771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300" dirty="0"/>
              <a:t>Example</a:t>
            </a:r>
            <a:r>
              <a:rPr sz="3300" spc="-125" dirty="0"/>
              <a:t> </a:t>
            </a:r>
            <a:r>
              <a:rPr sz="3300" dirty="0"/>
              <a:t>on</a:t>
            </a:r>
            <a:r>
              <a:rPr sz="3300" spc="-71" dirty="0"/>
              <a:t> </a:t>
            </a:r>
            <a:r>
              <a:rPr sz="3300" dirty="0"/>
              <a:t>Counting</a:t>
            </a:r>
            <a:r>
              <a:rPr sz="3300" spc="-95" dirty="0"/>
              <a:t> </a:t>
            </a:r>
            <a:r>
              <a:rPr sz="3300" dirty="0"/>
              <a:t>of</a:t>
            </a:r>
            <a:r>
              <a:rPr sz="3300" spc="-51" dirty="0"/>
              <a:t> </a:t>
            </a:r>
            <a:r>
              <a:rPr sz="3300" dirty="0"/>
              <a:t>Symbols</a:t>
            </a:r>
            <a:r>
              <a:rPr sz="3300" spc="-135" dirty="0"/>
              <a:t> </a:t>
            </a:r>
            <a:r>
              <a:rPr sz="3300" spc="-20" dirty="0"/>
              <a:t>(DFA)</a:t>
            </a:r>
            <a:endParaRPr sz="33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90488" y="4008127"/>
            <a:ext cx="646176" cy="265175"/>
          </a:xfrm>
          <a:prstGeom prst="rect">
            <a:avLst/>
          </a:prstGeom>
        </p:spPr>
      </p:pic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254754" y="3285113"/>
          <a:ext cx="4127500" cy="17500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7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74115">
                <a:tc gridSpan="2">
                  <a:txBody>
                    <a:bodyPr/>
                    <a:lstStyle/>
                    <a:p>
                      <a:pPr marL="267335" marR="252729" indent="138430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900" spc="-20" dirty="0">
                          <a:latin typeface="Cambria"/>
                          <a:cs typeface="Cambria"/>
                        </a:rPr>
                        <a:t>Input Symbols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900" spc="-50" dirty="0">
                          <a:latin typeface="Cambria"/>
                          <a:cs typeface="Cambria"/>
                        </a:rPr>
                        <a:t>0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900" spc="-50" dirty="0">
                          <a:latin typeface="Cambria"/>
                          <a:cs typeface="Cambria"/>
                        </a:rPr>
                        <a:t>1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ysDash"/>
                    </a:lnB>
                  </a:tcPr>
                </a:tc>
                <a:tc rowSpan="2">
                  <a:txBody>
                    <a:bodyPr/>
                    <a:lstStyle/>
                    <a:p>
                      <a:pPr marL="172085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q0*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19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q0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q1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ysDash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6194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61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61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 gridSpan="2"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q1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q1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q2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205">
                <a:tc gridSpan="2"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q2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q2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q0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00952" y="4062991"/>
            <a:ext cx="101600" cy="10350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895451" y="781307"/>
            <a:ext cx="4519931" cy="21807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399">
              <a:spcBef>
                <a:spcPts val="105"/>
              </a:spcBef>
            </a:pPr>
            <a:r>
              <a:rPr sz="2000" spc="-11" dirty="0">
                <a:latin typeface="Cambria"/>
                <a:cs typeface="Cambria"/>
              </a:rPr>
              <a:t>Solution:</a:t>
            </a:r>
            <a:r>
              <a:rPr sz="2000" spc="-8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1.</a:t>
            </a:r>
            <a:r>
              <a:rPr sz="2000" spc="-11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Number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of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1’s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is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spc="-11" dirty="0">
                <a:latin typeface="Cambria"/>
                <a:cs typeface="Cambria"/>
              </a:rPr>
              <a:t>multiple</a:t>
            </a:r>
            <a:r>
              <a:rPr sz="2000" spc="-8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of</a:t>
            </a:r>
            <a:r>
              <a:rPr sz="2000" spc="-75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3.</a:t>
            </a:r>
            <a:endParaRPr sz="2000">
              <a:latin typeface="Cambria"/>
              <a:cs typeface="Cambria"/>
            </a:endParaRPr>
          </a:p>
          <a:p>
            <a:pPr>
              <a:spcBef>
                <a:spcPts val="1320"/>
              </a:spcBef>
            </a:pPr>
            <a:endParaRPr sz="2000">
              <a:latin typeface="Cambria"/>
              <a:cs typeface="Cambria"/>
            </a:endParaRPr>
          </a:p>
          <a:p>
            <a:pPr marL="391785" indent="-182241">
              <a:buSzPct val="88888"/>
              <a:buFont typeface="Wingdings"/>
              <a:buChar char=""/>
              <a:tabLst>
                <a:tab pos="391785" algn="l"/>
              </a:tabLst>
            </a:pPr>
            <a:r>
              <a:rPr spc="-11" dirty="0">
                <a:latin typeface="Cambria"/>
                <a:cs typeface="Cambria"/>
              </a:rPr>
              <a:t>M=(Q,</a:t>
            </a:r>
            <a:r>
              <a:rPr spc="-3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∑,</a:t>
            </a:r>
            <a:r>
              <a:rPr spc="-4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δ,</a:t>
            </a:r>
            <a:r>
              <a:rPr spc="-2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q</a:t>
            </a:r>
            <a:r>
              <a:rPr baseline="-16203" dirty="0">
                <a:latin typeface="Cambria"/>
                <a:cs typeface="Cambria"/>
              </a:rPr>
              <a:t>0</a:t>
            </a:r>
            <a:r>
              <a:rPr dirty="0">
                <a:latin typeface="Cambria"/>
                <a:cs typeface="Cambria"/>
              </a:rPr>
              <a:t>,</a:t>
            </a:r>
            <a:r>
              <a:rPr spc="-3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F)</a:t>
            </a:r>
            <a:r>
              <a:rPr spc="-60" dirty="0">
                <a:latin typeface="Cambria"/>
                <a:cs typeface="Cambria"/>
              </a:rPr>
              <a:t> </a:t>
            </a:r>
            <a:r>
              <a:rPr spc="-20" dirty="0">
                <a:latin typeface="Cambria"/>
                <a:cs typeface="Cambria"/>
              </a:rPr>
              <a:t>where</a:t>
            </a:r>
            <a:endParaRPr>
              <a:latin typeface="Cambria"/>
              <a:cs typeface="Cambria"/>
            </a:endParaRPr>
          </a:p>
          <a:p>
            <a:pPr marL="210815">
              <a:spcBef>
                <a:spcPts val="5"/>
              </a:spcBef>
            </a:pPr>
            <a:r>
              <a:rPr dirty="0">
                <a:latin typeface="Cambria"/>
                <a:cs typeface="Cambria"/>
              </a:rPr>
              <a:t>Q</a:t>
            </a:r>
            <a:r>
              <a:rPr spc="-2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=</a:t>
            </a:r>
            <a:r>
              <a:rPr spc="-3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{q0,</a:t>
            </a:r>
            <a:r>
              <a:rPr spc="-2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q1,</a:t>
            </a:r>
            <a:r>
              <a:rPr spc="-20" dirty="0">
                <a:latin typeface="Cambria"/>
                <a:cs typeface="Cambria"/>
              </a:rPr>
              <a:t> q2},</a:t>
            </a:r>
            <a:endParaRPr>
              <a:latin typeface="Cambria"/>
              <a:cs typeface="Cambria"/>
            </a:endParaRPr>
          </a:p>
          <a:p>
            <a:pPr marL="210815"/>
            <a:r>
              <a:rPr dirty="0">
                <a:latin typeface="Cambria"/>
                <a:cs typeface="Cambria"/>
              </a:rPr>
              <a:t>∑</a:t>
            </a:r>
            <a:r>
              <a:rPr spc="-3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=</a:t>
            </a:r>
            <a:r>
              <a:rPr spc="-4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{0,</a:t>
            </a:r>
            <a:r>
              <a:rPr spc="-15" dirty="0">
                <a:latin typeface="Cambria"/>
                <a:cs typeface="Cambria"/>
              </a:rPr>
              <a:t> </a:t>
            </a:r>
            <a:r>
              <a:rPr spc="-25" dirty="0">
                <a:latin typeface="Cambria"/>
                <a:cs typeface="Cambria"/>
              </a:rPr>
              <a:t>1},</a:t>
            </a:r>
            <a:endParaRPr>
              <a:latin typeface="Cambria"/>
              <a:cs typeface="Cambria"/>
            </a:endParaRPr>
          </a:p>
          <a:p>
            <a:pPr marL="210815"/>
            <a:r>
              <a:rPr dirty="0">
                <a:latin typeface="Cambria"/>
                <a:cs typeface="Cambria"/>
              </a:rPr>
              <a:t>q</a:t>
            </a:r>
            <a:r>
              <a:rPr baseline="-16203" dirty="0">
                <a:latin typeface="Cambria"/>
                <a:cs typeface="Cambria"/>
              </a:rPr>
              <a:t>0</a:t>
            </a:r>
            <a:r>
              <a:rPr spc="112" baseline="-16203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= </a:t>
            </a:r>
            <a:r>
              <a:rPr spc="-11" dirty="0">
                <a:latin typeface="Cambria"/>
                <a:cs typeface="Cambria"/>
              </a:rPr>
              <a:t>{q0},</a:t>
            </a:r>
            <a:endParaRPr>
              <a:latin typeface="Cambria"/>
              <a:cs typeface="Cambria"/>
            </a:endParaRPr>
          </a:p>
          <a:p>
            <a:pPr marL="210815"/>
            <a:r>
              <a:rPr dirty="0">
                <a:latin typeface="Cambria"/>
                <a:cs typeface="Cambria"/>
              </a:rPr>
              <a:t>F</a:t>
            </a:r>
            <a:r>
              <a:rPr spc="-4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=</a:t>
            </a:r>
            <a:r>
              <a:rPr spc="-3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{q0},</a:t>
            </a:r>
            <a:r>
              <a:rPr spc="-15" dirty="0">
                <a:latin typeface="Cambria"/>
                <a:cs typeface="Cambria"/>
              </a:rPr>
              <a:t> </a:t>
            </a:r>
            <a:r>
              <a:rPr spc="-25" dirty="0">
                <a:latin typeface="Cambria"/>
                <a:cs typeface="Cambria"/>
              </a:rPr>
              <a:t>and</a:t>
            </a:r>
            <a:endParaRPr>
              <a:latin typeface="Cambria"/>
              <a:cs typeface="Cambri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1297942" y="5446079"/>
            <a:ext cx="5981700" cy="1237519"/>
          </a:xfrm>
          <a:prstGeom prst="rect">
            <a:avLst/>
          </a:prstGeom>
        </p:spPr>
        <p:txBody>
          <a:bodyPr vert="horz" wrap="square" lIns="0" tIns="1271" rIns="0" bIns="0" rtlCol="0">
            <a:spAutoFit/>
          </a:bodyPr>
          <a:lstStyle/>
          <a:p>
            <a:pPr marL="12700" marR="5080">
              <a:spcBef>
                <a:spcPts val="11"/>
              </a:spcBef>
            </a:pPr>
            <a:r>
              <a:rPr sz="1800" dirty="0">
                <a:solidFill>
                  <a:srgbClr val="000000"/>
                </a:solidFill>
                <a:latin typeface="Cambria"/>
                <a:cs typeface="Cambria"/>
              </a:rPr>
              <a:t>q0</a:t>
            </a:r>
            <a:r>
              <a:rPr sz="1800" spc="-3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0000"/>
                </a:solidFill>
                <a:latin typeface="Cambria"/>
                <a:cs typeface="Cambria"/>
              </a:rPr>
              <a:t>is</a:t>
            </a:r>
            <a:r>
              <a:rPr sz="1800" spc="-2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0000"/>
                </a:solidFill>
                <a:latin typeface="Cambria"/>
                <a:cs typeface="Cambria"/>
              </a:rPr>
              <a:t>final</a:t>
            </a:r>
            <a:r>
              <a:rPr sz="1800" spc="-51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0000"/>
                </a:solidFill>
                <a:latin typeface="Cambria"/>
                <a:cs typeface="Cambria"/>
              </a:rPr>
              <a:t>state</a:t>
            </a:r>
            <a:r>
              <a:rPr sz="1800" spc="-2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0000"/>
                </a:solidFill>
                <a:latin typeface="Cambria"/>
                <a:cs typeface="Cambria"/>
              </a:rPr>
              <a:t>. Machine</a:t>
            </a:r>
            <a:r>
              <a:rPr sz="1800" spc="-8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0000"/>
                </a:solidFill>
                <a:latin typeface="Cambria"/>
                <a:cs typeface="Cambria"/>
              </a:rPr>
              <a:t>will</a:t>
            </a:r>
            <a:r>
              <a:rPr sz="1800" spc="-71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0000"/>
                </a:solidFill>
                <a:latin typeface="Cambria"/>
                <a:cs typeface="Cambria"/>
              </a:rPr>
              <a:t>be</a:t>
            </a:r>
            <a:r>
              <a:rPr sz="1800" spc="-4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0000"/>
                </a:solidFill>
                <a:latin typeface="Cambria"/>
                <a:cs typeface="Cambria"/>
              </a:rPr>
              <a:t>in</a:t>
            </a:r>
            <a:r>
              <a:rPr sz="1800" spc="-1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0000"/>
                </a:solidFill>
                <a:latin typeface="Cambria"/>
                <a:cs typeface="Cambria"/>
              </a:rPr>
              <a:t>final</a:t>
            </a:r>
            <a:r>
              <a:rPr sz="1800" spc="-71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0000"/>
                </a:solidFill>
                <a:latin typeface="Cambria"/>
                <a:cs typeface="Cambria"/>
              </a:rPr>
              <a:t>state</a:t>
            </a:r>
            <a:r>
              <a:rPr sz="1800" spc="-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0000"/>
                </a:solidFill>
                <a:latin typeface="Cambria"/>
                <a:cs typeface="Cambria"/>
              </a:rPr>
              <a:t>if</a:t>
            </a:r>
            <a:r>
              <a:rPr sz="1800" spc="-2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0000"/>
                </a:solidFill>
                <a:latin typeface="Cambria"/>
                <a:cs typeface="Cambria"/>
              </a:rPr>
              <a:t>number</a:t>
            </a:r>
            <a:r>
              <a:rPr sz="1800" spc="-4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0000"/>
                </a:solidFill>
                <a:latin typeface="Cambria"/>
                <a:cs typeface="Cambria"/>
              </a:rPr>
              <a:t>of</a:t>
            </a:r>
            <a:r>
              <a:rPr sz="1800" spc="-2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800" spc="-25" dirty="0">
                <a:solidFill>
                  <a:srgbClr val="000000"/>
                </a:solidFill>
                <a:latin typeface="Cambria"/>
                <a:cs typeface="Cambria"/>
              </a:rPr>
              <a:t>1’s </a:t>
            </a:r>
            <a:r>
              <a:rPr sz="1800" spc="-11" dirty="0">
                <a:solidFill>
                  <a:srgbClr val="000000"/>
                </a:solidFill>
                <a:latin typeface="Cambria"/>
                <a:cs typeface="Cambria"/>
              </a:rPr>
              <a:t>read</a:t>
            </a:r>
            <a:r>
              <a:rPr sz="1800" spc="-8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0000"/>
                </a:solidFill>
                <a:latin typeface="Cambria"/>
                <a:cs typeface="Cambria"/>
              </a:rPr>
              <a:t>in</a:t>
            </a:r>
            <a:r>
              <a:rPr sz="1800" spc="-2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0000"/>
                </a:solidFill>
                <a:latin typeface="Cambria"/>
                <a:cs typeface="Cambria"/>
              </a:rPr>
              <a:t>Multiple</a:t>
            </a:r>
            <a:r>
              <a:rPr sz="1800" spc="-11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0000"/>
                </a:solidFill>
                <a:latin typeface="Cambria"/>
                <a:cs typeface="Cambria"/>
              </a:rPr>
              <a:t>of</a:t>
            </a:r>
            <a:r>
              <a:rPr sz="1800" spc="-5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800" spc="-25" dirty="0">
                <a:solidFill>
                  <a:srgbClr val="000000"/>
                </a:solidFill>
                <a:latin typeface="Cambria"/>
                <a:cs typeface="Cambria"/>
              </a:rPr>
              <a:t>3n.</a:t>
            </a:r>
            <a:endParaRPr sz="1800">
              <a:latin typeface="Cambria"/>
              <a:cs typeface="Cambria"/>
            </a:endParaRPr>
          </a:p>
          <a:p>
            <a:pPr marL="12700">
              <a:lnSpc>
                <a:spcPts val="2151"/>
              </a:lnSpc>
            </a:pPr>
            <a:r>
              <a:rPr sz="1800" dirty="0">
                <a:solidFill>
                  <a:srgbClr val="000000"/>
                </a:solidFill>
                <a:latin typeface="Cambria"/>
                <a:cs typeface="Cambria"/>
              </a:rPr>
              <a:t>Thus</a:t>
            </a:r>
            <a:r>
              <a:rPr sz="1800" spc="-2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0000"/>
                </a:solidFill>
                <a:latin typeface="Cambria"/>
                <a:cs typeface="Cambria"/>
              </a:rPr>
              <a:t>L=</a:t>
            </a:r>
            <a:r>
              <a:rPr sz="1800" spc="-31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0000"/>
                </a:solidFill>
                <a:latin typeface="Cambria"/>
                <a:cs typeface="Cambria"/>
              </a:rPr>
              <a:t>{</a:t>
            </a:r>
            <a:r>
              <a:rPr sz="1800" spc="-11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0000"/>
                </a:solidFill>
                <a:latin typeface="Cambria"/>
                <a:cs typeface="Cambria"/>
              </a:rPr>
              <a:t>w</a:t>
            </a:r>
            <a:r>
              <a:rPr sz="1800" spc="-11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0000"/>
                </a:solidFill>
                <a:latin typeface="Symbol"/>
                <a:cs typeface="Symbol"/>
              </a:rPr>
              <a:t></a:t>
            </a:r>
            <a:r>
              <a:rPr sz="1800" spc="-4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000000"/>
                </a:solidFill>
                <a:latin typeface="Cambria"/>
                <a:cs typeface="Cambria"/>
              </a:rPr>
              <a:t>{0,1} |</a:t>
            </a:r>
            <a:r>
              <a:rPr sz="1800" spc="-2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0000"/>
                </a:solidFill>
                <a:latin typeface="Cambria"/>
                <a:cs typeface="Cambria"/>
              </a:rPr>
              <a:t>no</a:t>
            </a:r>
            <a:r>
              <a:rPr sz="1800" spc="-51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0000"/>
                </a:solidFill>
                <a:latin typeface="Cambria"/>
                <a:cs typeface="Cambria"/>
              </a:rPr>
              <a:t>of</a:t>
            </a:r>
            <a:r>
              <a:rPr sz="1800" spc="-3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0000"/>
                </a:solidFill>
                <a:latin typeface="Cambria"/>
                <a:cs typeface="Cambria"/>
              </a:rPr>
              <a:t>1’s</a:t>
            </a:r>
            <a:r>
              <a:rPr sz="1800" spc="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0000"/>
                </a:solidFill>
                <a:latin typeface="Cambria"/>
                <a:cs typeface="Cambria"/>
              </a:rPr>
              <a:t>in</a:t>
            </a:r>
            <a:r>
              <a:rPr sz="1800" spc="-3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0000"/>
                </a:solidFill>
                <a:latin typeface="Cambria"/>
                <a:cs typeface="Cambria"/>
              </a:rPr>
              <a:t>multiple</a:t>
            </a:r>
            <a:r>
              <a:rPr sz="1800" spc="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0000"/>
                </a:solidFill>
                <a:latin typeface="Cambria"/>
                <a:cs typeface="Cambria"/>
              </a:rPr>
              <a:t>of</a:t>
            </a:r>
            <a:r>
              <a:rPr sz="1800" spc="-60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800" dirty="0">
                <a:solidFill>
                  <a:srgbClr val="000000"/>
                </a:solidFill>
                <a:latin typeface="Cambria"/>
                <a:cs typeface="Cambria"/>
              </a:rPr>
              <a:t>3.</a:t>
            </a:r>
            <a:r>
              <a:rPr sz="1800" spc="5" dirty="0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sz="1800" spc="-51" dirty="0">
                <a:solidFill>
                  <a:srgbClr val="000000"/>
                </a:solidFill>
                <a:latin typeface="Cambria"/>
                <a:cs typeface="Cambria"/>
              </a:rPr>
              <a:t>}</a:t>
            </a:r>
            <a:endParaRPr sz="1800">
              <a:latin typeface="Cambria"/>
              <a:cs typeface="Cambria"/>
            </a:endParaRPr>
          </a:p>
          <a:p>
            <a:pPr marL="568311" algn="ctr">
              <a:spcBef>
                <a:spcPts val="1155"/>
              </a:spcBef>
            </a:pPr>
            <a:fld id="{81D60167-4931-47E6-BA6A-407CBD079E47}" type="slidenum">
              <a:rPr spc="-25" dirty="0"/>
              <a:pPr marL="568311" algn="ctr">
                <a:spcBef>
                  <a:spcPts val="1155"/>
                </a:spcBef>
              </a:pPr>
              <a:t>50</a:t>
            </a:fld>
            <a:endParaRPr spc="-25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8399" y="157359"/>
            <a:ext cx="7430771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300" dirty="0"/>
              <a:t>Example</a:t>
            </a:r>
            <a:r>
              <a:rPr sz="3300" spc="-125" dirty="0"/>
              <a:t> </a:t>
            </a:r>
            <a:r>
              <a:rPr sz="3300" dirty="0"/>
              <a:t>on</a:t>
            </a:r>
            <a:r>
              <a:rPr sz="3300" spc="-71" dirty="0"/>
              <a:t> </a:t>
            </a:r>
            <a:r>
              <a:rPr sz="3300" dirty="0"/>
              <a:t>Counting</a:t>
            </a:r>
            <a:r>
              <a:rPr sz="3300" spc="-95" dirty="0"/>
              <a:t> </a:t>
            </a:r>
            <a:r>
              <a:rPr sz="3300" dirty="0"/>
              <a:t>of</a:t>
            </a:r>
            <a:r>
              <a:rPr sz="3300" spc="-51" dirty="0"/>
              <a:t> </a:t>
            </a:r>
            <a:r>
              <a:rPr sz="3300" dirty="0"/>
              <a:t>Symbols</a:t>
            </a:r>
            <a:r>
              <a:rPr sz="3300" spc="-135" dirty="0"/>
              <a:t> </a:t>
            </a:r>
            <a:r>
              <a:rPr sz="3300" spc="-20" dirty="0"/>
              <a:t>(DFA)</a:t>
            </a:r>
            <a:endParaRPr sz="3300"/>
          </a:p>
        </p:txBody>
      </p:sp>
      <p:sp>
        <p:nvSpPr>
          <p:cNvPr id="3" name="object 3"/>
          <p:cNvSpPr txBox="1"/>
          <p:nvPr/>
        </p:nvSpPr>
        <p:spPr>
          <a:xfrm>
            <a:off x="1907242" y="727052"/>
            <a:ext cx="7510145" cy="2979022"/>
          </a:xfrm>
          <a:prstGeom prst="rect">
            <a:avLst/>
          </a:prstGeom>
        </p:spPr>
        <p:txBody>
          <a:bodyPr vert="horz" wrap="square" lIns="0" tIns="67311" rIns="0" bIns="0" rtlCol="0">
            <a:spAutoFit/>
          </a:bodyPr>
          <a:lstStyle/>
          <a:p>
            <a:pPr marL="356862" indent="-344162">
              <a:spcBef>
                <a:spcPts val="531"/>
              </a:spcBef>
              <a:buFont typeface="Wingdings"/>
              <a:buChar char=""/>
              <a:tabLst>
                <a:tab pos="356862" algn="l"/>
              </a:tabLst>
            </a:pPr>
            <a:r>
              <a:rPr sz="2000" spc="-11" dirty="0">
                <a:latin typeface="Cambria"/>
                <a:cs typeface="Cambria"/>
              </a:rPr>
              <a:t>Solution:</a:t>
            </a:r>
            <a:r>
              <a:rPr sz="2000" spc="-91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Number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of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1’s</a:t>
            </a:r>
            <a:r>
              <a:rPr sz="2000" spc="-11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not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spc="-11" dirty="0">
                <a:latin typeface="Cambria"/>
                <a:cs typeface="Cambria"/>
              </a:rPr>
              <a:t>multiple</a:t>
            </a:r>
            <a:r>
              <a:rPr sz="2000" spc="-10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of</a:t>
            </a:r>
            <a:r>
              <a:rPr sz="2000" spc="-65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3.</a:t>
            </a:r>
            <a:endParaRPr sz="2000">
              <a:latin typeface="Cambria"/>
              <a:cs typeface="Cambria"/>
            </a:endParaRPr>
          </a:p>
          <a:p>
            <a:pPr marL="469254" indent="-456554">
              <a:spcBef>
                <a:spcPts val="431"/>
              </a:spcBef>
              <a:buAutoNum type="arabicPeriod"/>
              <a:tabLst>
                <a:tab pos="469254" algn="l"/>
              </a:tabLst>
            </a:pPr>
            <a:r>
              <a:rPr sz="2000" dirty="0">
                <a:latin typeface="Cambria"/>
                <a:cs typeface="Cambria"/>
              </a:rPr>
              <a:t>Let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L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be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the</a:t>
            </a:r>
            <a:r>
              <a:rPr sz="2000" spc="-60" dirty="0">
                <a:latin typeface="Cambria"/>
                <a:cs typeface="Cambria"/>
              </a:rPr>
              <a:t> </a:t>
            </a:r>
            <a:r>
              <a:rPr sz="2000" spc="-11" dirty="0">
                <a:latin typeface="Cambria"/>
                <a:cs typeface="Cambria"/>
              </a:rPr>
              <a:t>language</a:t>
            </a:r>
            <a:r>
              <a:rPr sz="2000" spc="-95" dirty="0">
                <a:latin typeface="Cambria"/>
                <a:cs typeface="Cambria"/>
              </a:rPr>
              <a:t> </a:t>
            </a:r>
            <a:r>
              <a:rPr sz="2000" spc="-11" dirty="0">
                <a:latin typeface="Cambria"/>
                <a:cs typeface="Cambria"/>
              </a:rPr>
              <a:t>having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Number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of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1’s is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spc="-11" dirty="0">
                <a:latin typeface="Cambria"/>
                <a:cs typeface="Cambria"/>
              </a:rPr>
              <a:t>multiple</a:t>
            </a:r>
            <a:r>
              <a:rPr sz="2000" spc="-8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of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3</a:t>
            </a:r>
            <a:r>
              <a:rPr sz="2000" spc="-31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so:</a:t>
            </a:r>
            <a:endParaRPr sz="2000">
              <a:latin typeface="Cambria"/>
              <a:cs typeface="Cambria"/>
            </a:endParaRPr>
          </a:p>
          <a:p>
            <a:pPr marL="927077">
              <a:spcBef>
                <a:spcPts val="505"/>
              </a:spcBef>
            </a:pPr>
            <a:r>
              <a:rPr sz="2000" dirty="0">
                <a:latin typeface="Cambria"/>
                <a:cs typeface="Cambria"/>
              </a:rPr>
              <a:t>Thus</a:t>
            </a:r>
            <a:r>
              <a:rPr sz="2000" spc="-6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L=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{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w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dirty="0">
                <a:latin typeface="Symbol"/>
                <a:cs typeface="Symbol"/>
              </a:rPr>
              <a:t></a:t>
            </a:r>
            <a:r>
              <a:rPr sz="2000" spc="-91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mbria"/>
                <a:cs typeface="Cambria"/>
              </a:rPr>
              <a:t>{0,1}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|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no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of</a:t>
            </a:r>
            <a:r>
              <a:rPr sz="2000" spc="-6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1’s</a:t>
            </a:r>
            <a:r>
              <a:rPr sz="2000" spc="-11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in</a:t>
            </a:r>
            <a:r>
              <a:rPr sz="2000" spc="-31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w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spc="-11" dirty="0">
                <a:latin typeface="Cambria"/>
                <a:cs typeface="Cambria"/>
              </a:rPr>
              <a:t>multiple</a:t>
            </a:r>
            <a:r>
              <a:rPr sz="2000" spc="-9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of</a:t>
            </a:r>
            <a:r>
              <a:rPr sz="2000" spc="-6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3.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spc="-51" dirty="0">
                <a:latin typeface="Cambria"/>
                <a:cs typeface="Cambria"/>
              </a:rPr>
              <a:t>}</a:t>
            </a:r>
            <a:endParaRPr sz="2000">
              <a:latin typeface="Cambria"/>
              <a:cs typeface="Cambria"/>
            </a:endParaRPr>
          </a:p>
          <a:p>
            <a:pPr marL="12700">
              <a:spcBef>
                <a:spcPts val="565"/>
              </a:spcBef>
            </a:pPr>
            <a:r>
              <a:rPr sz="2000" dirty="0">
                <a:latin typeface="Cambria"/>
                <a:cs typeface="Cambria"/>
              </a:rPr>
              <a:t>So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spc="-11" dirty="0">
                <a:latin typeface="Cambria"/>
                <a:cs typeface="Cambria"/>
              </a:rPr>
              <a:t>Complement</a:t>
            </a:r>
            <a:r>
              <a:rPr sz="2000" spc="-31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of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L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will</a:t>
            </a:r>
            <a:r>
              <a:rPr sz="2000" spc="-91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be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spc="-45" dirty="0">
                <a:latin typeface="Cambria"/>
                <a:cs typeface="Cambria"/>
              </a:rPr>
              <a:t>given</a:t>
            </a:r>
            <a:r>
              <a:rPr sz="2000" spc="-31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by</a:t>
            </a:r>
            <a:endParaRPr sz="2000">
              <a:latin typeface="Cambria"/>
              <a:cs typeface="Cambria"/>
            </a:endParaRPr>
          </a:p>
          <a:p>
            <a:pPr marL="927077">
              <a:spcBef>
                <a:spcPts val="495"/>
              </a:spcBef>
            </a:pPr>
            <a:r>
              <a:rPr sz="2000" spc="-120" dirty="0">
                <a:latin typeface="Cambria"/>
                <a:cs typeface="Cambria"/>
              </a:rPr>
              <a:t>L’=</a:t>
            </a:r>
            <a:r>
              <a:rPr sz="2000" spc="-91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{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w</a:t>
            </a:r>
            <a:r>
              <a:rPr sz="2000" spc="-51" dirty="0">
                <a:latin typeface="Cambria"/>
                <a:cs typeface="Cambria"/>
              </a:rPr>
              <a:t> </a:t>
            </a:r>
            <a:r>
              <a:rPr sz="2000" dirty="0">
                <a:latin typeface="Symbol"/>
                <a:cs typeface="Symbol"/>
              </a:rPr>
              <a:t></a:t>
            </a:r>
            <a:r>
              <a:rPr sz="2000" spc="-71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mbria"/>
                <a:cs typeface="Cambria"/>
              </a:rPr>
              <a:t>{0,1}</a:t>
            </a:r>
            <a:r>
              <a:rPr sz="2000" spc="2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|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no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of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1’s in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w</a:t>
            </a:r>
            <a:r>
              <a:rPr sz="2000" spc="-31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not</a:t>
            </a:r>
            <a:r>
              <a:rPr sz="2000" spc="-31" dirty="0">
                <a:latin typeface="Cambria"/>
                <a:cs typeface="Cambria"/>
              </a:rPr>
              <a:t> </a:t>
            </a:r>
            <a:r>
              <a:rPr sz="2000" spc="-11" dirty="0">
                <a:latin typeface="Cambria"/>
                <a:cs typeface="Cambria"/>
              </a:rPr>
              <a:t>multiple</a:t>
            </a:r>
            <a:r>
              <a:rPr sz="2000" spc="-8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of</a:t>
            </a:r>
            <a:r>
              <a:rPr sz="2000" spc="-31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3.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spc="-51" dirty="0">
                <a:latin typeface="Cambria"/>
                <a:cs typeface="Cambria"/>
              </a:rPr>
              <a:t>}</a:t>
            </a:r>
            <a:endParaRPr sz="2000">
              <a:latin typeface="Cambria"/>
              <a:cs typeface="Cambria"/>
            </a:endParaRPr>
          </a:p>
          <a:p>
            <a:pPr marL="12700">
              <a:spcBef>
                <a:spcPts val="505"/>
              </a:spcBef>
            </a:pPr>
            <a:r>
              <a:rPr sz="2000" dirty="0">
                <a:latin typeface="Cambria"/>
                <a:cs typeface="Cambria"/>
              </a:rPr>
              <a:t>So</a:t>
            </a:r>
            <a:r>
              <a:rPr sz="2000" spc="-80" dirty="0">
                <a:latin typeface="Cambria"/>
                <a:cs typeface="Cambria"/>
              </a:rPr>
              <a:t> </a:t>
            </a:r>
            <a:r>
              <a:rPr sz="2000" spc="-91" dirty="0">
                <a:latin typeface="Cambria"/>
                <a:cs typeface="Cambria"/>
              </a:rPr>
              <a:t>DFA</a:t>
            </a:r>
            <a:r>
              <a:rPr sz="2000" spc="-71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for</a:t>
            </a:r>
            <a:r>
              <a:rPr sz="2000" spc="-60" dirty="0">
                <a:latin typeface="Cambria"/>
                <a:cs typeface="Cambria"/>
              </a:rPr>
              <a:t> </a:t>
            </a:r>
            <a:r>
              <a:rPr sz="2000" spc="-155" dirty="0">
                <a:latin typeface="Cambria"/>
                <a:cs typeface="Cambria"/>
              </a:rPr>
              <a:t>L’</a:t>
            </a:r>
            <a:r>
              <a:rPr sz="2000" spc="-131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can</a:t>
            </a:r>
            <a:r>
              <a:rPr sz="2000" spc="-51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be</a:t>
            </a:r>
            <a:r>
              <a:rPr sz="2000" spc="-11" dirty="0">
                <a:latin typeface="Cambria"/>
                <a:cs typeface="Cambria"/>
              </a:rPr>
              <a:t> obtained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by</a:t>
            </a:r>
            <a:r>
              <a:rPr sz="2000" spc="-31" dirty="0">
                <a:latin typeface="Cambria"/>
                <a:cs typeface="Cambria"/>
              </a:rPr>
              <a:t> </a:t>
            </a:r>
            <a:r>
              <a:rPr sz="2000" spc="-11" dirty="0">
                <a:latin typeface="Cambria"/>
                <a:cs typeface="Cambria"/>
              </a:rPr>
              <a:t>following</a:t>
            </a:r>
            <a:r>
              <a:rPr sz="2000" spc="-75" dirty="0">
                <a:latin typeface="Cambria"/>
                <a:cs typeface="Cambria"/>
              </a:rPr>
              <a:t> </a:t>
            </a:r>
            <a:r>
              <a:rPr sz="2000" spc="-11" dirty="0">
                <a:latin typeface="Cambria"/>
                <a:cs typeface="Cambria"/>
              </a:rPr>
              <a:t>modifications</a:t>
            </a:r>
            <a:r>
              <a:rPr sz="2000" spc="-6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in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L:</a:t>
            </a:r>
            <a:endParaRPr sz="2000">
              <a:latin typeface="Cambria"/>
              <a:cs typeface="Cambria"/>
            </a:endParaRPr>
          </a:p>
          <a:p>
            <a:pPr marL="469254" lvl="1" indent="-456554">
              <a:spcBef>
                <a:spcPts val="505"/>
              </a:spcBef>
              <a:buAutoNum type="arabicPeriod"/>
              <a:tabLst>
                <a:tab pos="469254" algn="l"/>
              </a:tabLst>
            </a:pPr>
            <a:r>
              <a:rPr sz="2000" spc="-31" dirty="0">
                <a:latin typeface="Cambria"/>
                <a:cs typeface="Cambria"/>
              </a:rPr>
              <a:t>Every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Final</a:t>
            </a:r>
            <a:r>
              <a:rPr sz="2000" spc="-7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state</a:t>
            </a:r>
            <a:r>
              <a:rPr sz="2000" spc="-8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in</a:t>
            </a:r>
            <a:r>
              <a:rPr sz="2000" spc="-6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L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becomes</a:t>
            </a:r>
            <a:r>
              <a:rPr sz="2000" spc="31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non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spc="-11" dirty="0">
                <a:latin typeface="Cambria"/>
                <a:cs typeface="Cambria"/>
              </a:rPr>
              <a:t>accepting</a:t>
            </a:r>
            <a:r>
              <a:rPr sz="2000" spc="-7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/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non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final</a:t>
            </a:r>
            <a:r>
              <a:rPr sz="2000" spc="-8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state</a:t>
            </a:r>
            <a:r>
              <a:rPr sz="2000" spc="-7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in</a:t>
            </a:r>
            <a:r>
              <a:rPr sz="2000" spc="-65" dirty="0">
                <a:latin typeface="Cambria"/>
                <a:cs typeface="Cambria"/>
              </a:rPr>
              <a:t> </a:t>
            </a:r>
            <a:r>
              <a:rPr sz="2000" spc="-85" dirty="0">
                <a:latin typeface="Cambria"/>
                <a:cs typeface="Cambria"/>
              </a:rPr>
              <a:t>L’.</a:t>
            </a:r>
            <a:endParaRPr sz="2000">
              <a:latin typeface="Cambria"/>
              <a:cs typeface="Cambria"/>
            </a:endParaRPr>
          </a:p>
          <a:p>
            <a:pPr marL="469254" lvl="1" indent="-456554">
              <a:spcBef>
                <a:spcPts val="505"/>
              </a:spcBef>
              <a:buAutoNum type="arabicPeriod"/>
              <a:tabLst>
                <a:tab pos="469254" algn="l"/>
              </a:tabLst>
            </a:pPr>
            <a:r>
              <a:rPr sz="2000" spc="-20" dirty="0">
                <a:latin typeface="Cambria"/>
                <a:cs typeface="Cambria"/>
              </a:rPr>
              <a:t>Every</a:t>
            </a:r>
            <a:r>
              <a:rPr sz="2000" spc="2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non</a:t>
            </a:r>
            <a:r>
              <a:rPr sz="2000" spc="-8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Final</a:t>
            </a:r>
            <a:r>
              <a:rPr sz="2000" spc="-10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state</a:t>
            </a:r>
            <a:r>
              <a:rPr sz="2000" spc="-91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in</a:t>
            </a:r>
            <a:r>
              <a:rPr sz="2000" spc="-8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L</a:t>
            </a:r>
            <a:r>
              <a:rPr sz="2000" spc="-51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becomes</a:t>
            </a:r>
            <a:r>
              <a:rPr sz="2000" spc="11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accepting</a:t>
            </a:r>
            <a:r>
              <a:rPr sz="2000" spc="-6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/</a:t>
            </a:r>
            <a:r>
              <a:rPr sz="2000" spc="-8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final</a:t>
            </a:r>
            <a:r>
              <a:rPr sz="2000" spc="-9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state</a:t>
            </a:r>
            <a:r>
              <a:rPr sz="2000" spc="-91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in</a:t>
            </a:r>
            <a:r>
              <a:rPr sz="2000" spc="-80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L’.</a:t>
            </a:r>
            <a:endParaRPr sz="20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50735" y="4629919"/>
            <a:ext cx="646176" cy="265175"/>
          </a:xfrm>
          <a:prstGeom prst="rect">
            <a:avLst/>
          </a:prstGeom>
        </p:spPr>
      </p:pic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699251" y="3905003"/>
          <a:ext cx="3683000" cy="17506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17411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ysDash"/>
                    </a:lnB>
                  </a:tcPr>
                </a:tc>
                <a:tc gridSpan="2">
                  <a:txBody>
                    <a:bodyPr/>
                    <a:lstStyle/>
                    <a:p>
                      <a:pPr marL="167005" marR="149860" indent="139700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900" spc="-10" dirty="0">
                          <a:latin typeface="Cambria"/>
                          <a:cs typeface="Cambria"/>
                        </a:rPr>
                        <a:t>Input </a:t>
                      </a:r>
                      <a:r>
                        <a:rPr sz="1900" spc="-20" dirty="0">
                          <a:latin typeface="Cambria"/>
                          <a:cs typeface="Cambria"/>
                        </a:rPr>
                        <a:t>Symbols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900" spc="-50" dirty="0">
                          <a:latin typeface="Cambria"/>
                          <a:cs typeface="Cambria"/>
                        </a:rPr>
                        <a:t>0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900" spc="-50" dirty="0">
                          <a:latin typeface="Cambria"/>
                          <a:cs typeface="Cambria"/>
                        </a:rPr>
                        <a:t>1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78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ysDash"/>
                    </a:lnB>
                  </a:tcPr>
                </a:tc>
                <a:tc rowSpan="2">
                  <a:txBody>
                    <a:bodyPr/>
                    <a:lstStyle/>
                    <a:p>
                      <a:pPr marL="2692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q0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19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q0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q1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420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ysDash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ysDash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619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ysDash"/>
                    </a:lnT>
                  </a:tcPr>
                </a:tc>
                <a:tc gridSpan="2">
                  <a:txBody>
                    <a:bodyPr/>
                    <a:lstStyle/>
                    <a:p>
                      <a:pPr marL="387985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Q1*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q1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q2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20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ysDash"/>
                    </a:lnT>
                  </a:tcPr>
                </a:tc>
                <a:tc gridSpan="2">
                  <a:txBody>
                    <a:bodyPr/>
                    <a:lstStyle/>
                    <a:p>
                      <a:pPr marL="38798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Q2*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83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q2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83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q0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83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2822450" y="4079749"/>
            <a:ext cx="3685540" cy="1461771"/>
            <a:chOff x="1298447" y="4079747"/>
            <a:chExt cx="3685540" cy="146177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8447" y="5370575"/>
              <a:ext cx="3073907" cy="17068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39768" y="4079747"/>
              <a:ext cx="573024" cy="44958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062983" y="4507991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457200" y="0"/>
                  </a:moveTo>
                  <a:lnTo>
                    <a:pt x="410463" y="2412"/>
                  </a:lnTo>
                  <a:lnTo>
                    <a:pt x="365125" y="9270"/>
                  </a:lnTo>
                  <a:lnTo>
                    <a:pt x="321310" y="20573"/>
                  </a:lnTo>
                  <a:lnTo>
                    <a:pt x="279273" y="35940"/>
                  </a:lnTo>
                  <a:lnTo>
                    <a:pt x="239267" y="55117"/>
                  </a:lnTo>
                  <a:lnTo>
                    <a:pt x="201549" y="78104"/>
                  </a:lnTo>
                  <a:lnTo>
                    <a:pt x="166369" y="104393"/>
                  </a:lnTo>
                  <a:lnTo>
                    <a:pt x="133857" y="133857"/>
                  </a:lnTo>
                  <a:lnTo>
                    <a:pt x="104393" y="166369"/>
                  </a:lnTo>
                  <a:lnTo>
                    <a:pt x="78104" y="201548"/>
                  </a:lnTo>
                  <a:lnTo>
                    <a:pt x="55244" y="239267"/>
                  </a:lnTo>
                  <a:lnTo>
                    <a:pt x="35940" y="279145"/>
                  </a:lnTo>
                  <a:lnTo>
                    <a:pt x="20574" y="321182"/>
                  </a:lnTo>
                  <a:lnTo>
                    <a:pt x="9270" y="364997"/>
                  </a:lnTo>
                  <a:lnTo>
                    <a:pt x="2412" y="410463"/>
                  </a:lnTo>
                  <a:lnTo>
                    <a:pt x="0" y="457199"/>
                  </a:lnTo>
                  <a:lnTo>
                    <a:pt x="2412" y="503935"/>
                  </a:lnTo>
                  <a:lnTo>
                    <a:pt x="9270" y="549274"/>
                  </a:lnTo>
                  <a:lnTo>
                    <a:pt x="20574" y="593089"/>
                  </a:lnTo>
                  <a:lnTo>
                    <a:pt x="35940" y="635126"/>
                  </a:lnTo>
                  <a:lnTo>
                    <a:pt x="55244" y="675131"/>
                  </a:lnTo>
                  <a:lnTo>
                    <a:pt x="78104" y="712850"/>
                  </a:lnTo>
                  <a:lnTo>
                    <a:pt x="104393" y="748029"/>
                  </a:lnTo>
                  <a:lnTo>
                    <a:pt x="133857" y="780414"/>
                  </a:lnTo>
                  <a:lnTo>
                    <a:pt x="166369" y="810005"/>
                  </a:lnTo>
                  <a:lnTo>
                    <a:pt x="201549" y="836294"/>
                  </a:lnTo>
                  <a:lnTo>
                    <a:pt x="239267" y="859154"/>
                  </a:lnTo>
                  <a:lnTo>
                    <a:pt x="279273" y="878458"/>
                  </a:lnTo>
                  <a:lnTo>
                    <a:pt x="321310" y="893825"/>
                  </a:lnTo>
                  <a:lnTo>
                    <a:pt x="365125" y="905128"/>
                  </a:lnTo>
                  <a:lnTo>
                    <a:pt x="410463" y="911986"/>
                  </a:lnTo>
                  <a:lnTo>
                    <a:pt x="457200" y="914399"/>
                  </a:lnTo>
                  <a:lnTo>
                    <a:pt x="503936" y="911986"/>
                  </a:lnTo>
                  <a:lnTo>
                    <a:pt x="549275" y="905128"/>
                  </a:lnTo>
                  <a:lnTo>
                    <a:pt x="593089" y="893825"/>
                  </a:lnTo>
                  <a:lnTo>
                    <a:pt x="635126" y="878458"/>
                  </a:lnTo>
                  <a:lnTo>
                    <a:pt x="675131" y="859154"/>
                  </a:lnTo>
                  <a:lnTo>
                    <a:pt x="712851" y="836294"/>
                  </a:lnTo>
                  <a:lnTo>
                    <a:pt x="748029" y="810005"/>
                  </a:lnTo>
                  <a:lnTo>
                    <a:pt x="780414" y="780414"/>
                  </a:lnTo>
                  <a:lnTo>
                    <a:pt x="810005" y="748029"/>
                  </a:lnTo>
                  <a:lnTo>
                    <a:pt x="836294" y="712850"/>
                  </a:lnTo>
                  <a:lnTo>
                    <a:pt x="859154" y="675131"/>
                  </a:lnTo>
                  <a:lnTo>
                    <a:pt x="878458" y="635126"/>
                  </a:lnTo>
                  <a:lnTo>
                    <a:pt x="893826" y="593089"/>
                  </a:lnTo>
                  <a:lnTo>
                    <a:pt x="905128" y="549274"/>
                  </a:lnTo>
                  <a:lnTo>
                    <a:pt x="911987" y="503935"/>
                  </a:lnTo>
                  <a:lnTo>
                    <a:pt x="914400" y="457199"/>
                  </a:lnTo>
                  <a:lnTo>
                    <a:pt x="911987" y="410463"/>
                  </a:lnTo>
                  <a:lnTo>
                    <a:pt x="905128" y="364997"/>
                  </a:lnTo>
                  <a:lnTo>
                    <a:pt x="893826" y="321182"/>
                  </a:lnTo>
                  <a:lnTo>
                    <a:pt x="878458" y="279145"/>
                  </a:lnTo>
                  <a:lnTo>
                    <a:pt x="859154" y="239267"/>
                  </a:lnTo>
                  <a:lnTo>
                    <a:pt x="836294" y="201548"/>
                  </a:lnTo>
                  <a:lnTo>
                    <a:pt x="810005" y="166369"/>
                  </a:lnTo>
                  <a:lnTo>
                    <a:pt x="780414" y="133857"/>
                  </a:lnTo>
                  <a:lnTo>
                    <a:pt x="748029" y="104393"/>
                  </a:lnTo>
                  <a:lnTo>
                    <a:pt x="712851" y="78104"/>
                  </a:lnTo>
                  <a:lnTo>
                    <a:pt x="675131" y="55117"/>
                  </a:lnTo>
                  <a:lnTo>
                    <a:pt x="635126" y="35940"/>
                  </a:lnTo>
                  <a:lnTo>
                    <a:pt x="593089" y="20573"/>
                  </a:lnTo>
                  <a:lnTo>
                    <a:pt x="549275" y="9270"/>
                  </a:lnTo>
                  <a:lnTo>
                    <a:pt x="503936" y="2412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063746" y="4508753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0" y="457200"/>
                  </a:moveTo>
                  <a:lnTo>
                    <a:pt x="2412" y="410464"/>
                  </a:lnTo>
                  <a:lnTo>
                    <a:pt x="9270" y="364998"/>
                  </a:lnTo>
                  <a:lnTo>
                    <a:pt x="20574" y="321183"/>
                  </a:lnTo>
                  <a:lnTo>
                    <a:pt x="35940" y="279146"/>
                  </a:lnTo>
                  <a:lnTo>
                    <a:pt x="55244" y="239268"/>
                  </a:lnTo>
                  <a:lnTo>
                    <a:pt x="78104" y="201549"/>
                  </a:lnTo>
                  <a:lnTo>
                    <a:pt x="104393" y="166370"/>
                  </a:lnTo>
                  <a:lnTo>
                    <a:pt x="133857" y="133858"/>
                  </a:lnTo>
                  <a:lnTo>
                    <a:pt x="166369" y="104394"/>
                  </a:lnTo>
                  <a:lnTo>
                    <a:pt x="201549" y="78105"/>
                  </a:lnTo>
                  <a:lnTo>
                    <a:pt x="239267" y="55118"/>
                  </a:lnTo>
                  <a:lnTo>
                    <a:pt x="279273" y="35941"/>
                  </a:lnTo>
                  <a:lnTo>
                    <a:pt x="321309" y="20574"/>
                  </a:lnTo>
                  <a:lnTo>
                    <a:pt x="365125" y="9271"/>
                  </a:lnTo>
                  <a:lnTo>
                    <a:pt x="410463" y="2413"/>
                  </a:lnTo>
                  <a:lnTo>
                    <a:pt x="457200" y="0"/>
                  </a:lnTo>
                  <a:lnTo>
                    <a:pt x="503936" y="2413"/>
                  </a:lnTo>
                  <a:lnTo>
                    <a:pt x="549275" y="9271"/>
                  </a:lnTo>
                  <a:lnTo>
                    <a:pt x="593089" y="20574"/>
                  </a:lnTo>
                  <a:lnTo>
                    <a:pt x="635126" y="35941"/>
                  </a:lnTo>
                  <a:lnTo>
                    <a:pt x="675131" y="55118"/>
                  </a:lnTo>
                  <a:lnTo>
                    <a:pt x="712851" y="78105"/>
                  </a:lnTo>
                  <a:lnTo>
                    <a:pt x="748029" y="104394"/>
                  </a:lnTo>
                  <a:lnTo>
                    <a:pt x="780414" y="133858"/>
                  </a:lnTo>
                  <a:lnTo>
                    <a:pt x="810005" y="166370"/>
                  </a:lnTo>
                  <a:lnTo>
                    <a:pt x="836294" y="201549"/>
                  </a:lnTo>
                  <a:lnTo>
                    <a:pt x="859154" y="239268"/>
                  </a:lnTo>
                  <a:lnTo>
                    <a:pt x="878458" y="279146"/>
                  </a:lnTo>
                  <a:lnTo>
                    <a:pt x="893826" y="321183"/>
                  </a:lnTo>
                  <a:lnTo>
                    <a:pt x="905128" y="364998"/>
                  </a:lnTo>
                  <a:lnTo>
                    <a:pt x="911987" y="410464"/>
                  </a:lnTo>
                  <a:lnTo>
                    <a:pt x="914400" y="457200"/>
                  </a:lnTo>
                  <a:lnTo>
                    <a:pt x="911987" y="503936"/>
                  </a:lnTo>
                  <a:lnTo>
                    <a:pt x="905128" y="549275"/>
                  </a:lnTo>
                  <a:lnTo>
                    <a:pt x="893826" y="593090"/>
                  </a:lnTo>
                  <a:lnTo>
                    <a:pt x="878458" y="635127"/>
                  </a:lnTo>
                  <a:lnTo>
                    <a:pt x="859154" y="675132"/>
                  </a:lnTo>
                  <a:lnTo>
                    <a:pt x="836294" y="712851"/>
                  </a:lnTo>
                  <a:lnTo>
                    <a:pt x="810005" y="748030"/>
                  </a:lnTo>
                  <a:lnTo>
                    <a:pt x="780414" y="780415"/>
                  </a:lnTo>
                  <a:lnTo>
                    <a:pt x="748029" y="810006"/>
                  </a:lnTo>
                  <a:lnTo>
                    <a:pt x="712851" y="836295"/>
                  </a:lnTo>
                  <a:lnTo>
                    <a:pt x="675131" y="859155"/>
                  </a:lnTo>
                  <a:lnTo>
                    <a:pt x="635126" y="878459"/>
                  </a:lnTo>
                  <a:lnTo>
                    <a:pt x="593089" y="893826"/>
                  </a:lnTo>
                  <a:lnTo>
                    <a:pt x="549275" y="905129"/>
                  </a:lnTo>
                  <a:lnTo>
                    <a:pt x="503936" y="911987"/>
                  </a:lnTo>
                  <a:lnTo>
                    <a:pt x="457200" y="914400"/>
                  </a:lnTo>
                  <a:lnTo>
                    <a:pt x="410463" y="911987"/>
                  </a:lnTo>
                  <a:lnTo>
                    <a:pt x="365125" y="905129"/>
                  </a:lnTo>
                  <a:lnTo>
                    <a:pt x="321309" y="893826"/>
                  </a:lnTo>
                  <a:lnTo>
                    <a:pt x="279273" y="878459"/>
                  </a:lnTo>
                  <a:lnTo>
                    <a:pt x="239267" y="859155"/>
                  </a:lnTo>
                  <a:lnTo>
                    <a:pt x="201549" y="836295"/>
                  </a:lnTo>
                  <a:lnTo>
                    <a:pt x="166369" y="810006"/>
                  </a:lnTo>
                  <a:lnTo>
                    <a:pt x="133857" y="780415"/>
                  </a:lnTo>
                  <a:lnTo>
                    <a:pt x="104393" y="748030"/>
                  </a:lnTo>
                  <a:lnTo>
                    <a:pt x="78104" y="712851"/>
                  </a:lnTo>
                  <a:lnTo>
                    <a:pt x="55244" y="675132"/>
                  </a:lnTo>
                  <a:lnTo>
                    <a:pt x="35940" y="635127"/>
                  </a:lnTo>
                  <a:lnTo>
                    <a:pt x="20574" y="593090"/>
                  </a:lnTo>
                  <a:lnTo>
                    <a:pt x="9270" y="549275"/>
                  </a:lnTo>
                  <a:lnTo>
                    <a:pt x="2412" y="503936"/>
                  </a:lnTo>
                  <a:lnTo>
                    <a:pt x="0" y="457200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177283" y="4622291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296417" y="3174"/>
                  </a:lnTo>
                  <a:lnTo>
                    <a:pt x="251713" y="12191"/>
                  </a:lnTo>
                  <a:lnTo>
                    <a:pt x="209423" y="26923"/>
                  </a:lnTo>
                  <a:lnTo>
                    <a:pt x="169799" y="46862"/>
                  </a:lnTo>
                  <a:lnTo>
                    <a:pt x="133350" y="71500"/>
                  </a:lnTo>
                  <a:lnTo>
                    <a:pt x="100456" y="100456"/>
                  </a:lnTo>
                  <a:lnTo>
                    <a:pt x="71500" y="133349"/>
                  </a:lnTo>
                  <a:lnTo>
                    <a:pt x="46862" y="169798"/>
                  </a:lnTo>
                  <a:lnTo>
                    <a:pt x="26924" y="209422"/>
                  </a:lnTo>
                  <a:lnTo>
                    <a:pt x="12191" y="251713"/>
                  </a:lnTo>
                  <a:lnTo>
                    <a:pt x="3175" y="296417"/>
                  </a:lnTo>
                  <a:lnTo>
                    <a:pt x="0" y="342899"/>
                  </a:lnTo>
                  <a:lnTo>
                    <a:pt x="3175" y="389381"/>
                  </a:lnTo>
                  <a:lnTo>
                    <a:pt x="12191" y="434085"/>
                  </a:lnTo>
                  <a:lnTo>
                    <a:pt x="26924" y="476376"/>
                  </a:lnTo>
                  <a:lnTo>
                    <a:pt x="46862" y="516000"/>
                  </a:lnTo>
                  <a:lnTo>
                    <a:pt x="71500" y="552449"/>
                  </a:lnTo>
                  <a:lnTo>
                    <a:pt x="100456" y="585342"/>
                  </a:lnTo>
                  <a:lnTo>
                    <a:pt x="133350" y="614298"/>
                  </a:lnTo>
                  <a:lnTo>
                    <a:pt x="169799" y="638936"/>
                  </a:lnTo>
                  <a:lnTo>
                    <a:pt x="209423" y="658875"/>
                  </a:lnTo>
                  <a:lnTo>
                    <a:pt x="251713" y="673607"/>
                  </a:lnTo>
                  <a:lnTo>
                    <a:pt x="296417" y="682624"/>
                  </a:lnTo>
                  <a:lnTo>
                    <a:pt x="342900" y="685799"/>
                  </a:lnTo>
                  <a:lnTo>
                    <a:pt x="389381" y="682624"/>
                  </a:lnTo>
                  <a:lnTo>
                    <a:pt x="434086" y="673607"/>
                  </a:lnTo>
                  <a:lnTo>
                    <a:pt x="476376" y="658875"/>
                  </a:lnTo>
                  <a:lnTo>
                    <a:pt x="516000" y="638936"/>
                  </a:lnTo>
                  <a:lnTo>
                    <a:pt x="552450" y="614298"/>
                  </a:lnTo>
                  <a:lnTo>
                    <a:pt x="585342" y="585342"/>
                  </a:lnTo>
                  <a:lnTo>
                    <a:pt x="614299" y="552449"/>
                  </a:lnTo>
                  <a:lnTo>
                    <a:pt x="638937" y="516000"/>
                  </a:lnTo>
                  <a:lnTo>
                    <a:pt x="658876" y="476376"/>
                  </a:lnTo>
                  <a:lnTo>
                    <a:pt x="673607" y="434085"/>
                  </a:lnTo>
                  <a:lnTo>
                    <a:pt x="682625" y="389381"/>
                  </a:lnTo>
                  <a:lnTo>
                    <a:pt x="685800" y="342899"/>
                  </a:lnTo>
                  <a:lnTo>
                    <a:pt x="682625" y="296417"/>
                  </a:lnTo>
                  <a:lnTo>
                    <a:pt x="673607" y="251713"/>
                  </a:lnTo>
                  <a:lnTo>
                    <a:pt x="658876" y="209422"/>
                  </a:lnTo>
                  <a:lnTo>
                    <a:pt x="638937" y="169798"/>
                  </a:lnTo>
                  <a:lnTo>
                    <a:pt x="614299" y="133349"/>
                  </a:lnTo>
                  <a:lnTo>
                    <a:pt x="585342" y="100456"/>
                  </a:lnTo>
                  <a:lnTo>
                    <a:pt x="552450" y="71500"/>
                  </a:lnTo>
                  <a:lnTo>
                    <a:pt x="516000" y="46862"/>
                  </a:lnTo>
                  <a:lnTo>
                    <a:pt x="476376" y="26923"/>
                  </a:lnTo>
                  <a:lnTo>
                    <a:pt x="434086" y="12191"/>
                  </a:lnTo>
                  <a:lnTo>
                    <a:pt x="389381" y="3174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178046" y="4623053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342900"/>
                  </a:moveTo>
                  <a:lnTo>
                    <a:pt x="3175" y="296418"/>
                  </a:lnTo>
                  <a:lnTo>
                    <a:pt x="12191" y="251714"/>
                  </a:lnTo>
                  <a:lnTo>
                    <a:pt x="26924" y="209423"/>
                  </a:lnTo>
                  <a:lnTo>
                    <a:pt x="46862" y="169799"/>
                  </a:lnTo>
                  <a:lnTo>
                    <a:pt x="71500" y="133350"/>
                  </a:lnTo>
                  <a:lnTo>
                    <a:pt x="100456" y="100457"/>
                  </a:lnTo>
                  <a:lnTo>
                    <a:pt x="133350" y="71501"/>
                  </a:lnTo>
                  <a:lnTo>
                    <a:pt x="169799" y="46863"/>
                  </a:lnTo>
                  <a:lnTo>
                    <a:pt x="209423" y="26924"/>
                  </a:lnTo>
                  <a:lnTo>
                    <a:pt x="251713" y="12192"/>
                  </a:lnTo>
                  <a:lnTo>
                    <a:pt x="296417" y="3175"/>
                  </a:lnTo>
                  <a:lnTo>
                    <a:pt x="342900" y="0"/>
                  </a:lnTo>
                  <a:lnTo>
                    <a:pt x="389381" y="3175"/>
                  </a:lnTo>
                  <a:lnTo>
                    <a:pt x="434086" y="12192"/>
                  </a:lnTo>
                  <a:lnTo>
                    <a:pt x="476376" y="26924"/>
                  </a:lnTo>
                  <a:lnTo>
                    <a:pt x="516000" y="46863"/>
                  </a:lnTo>
                  <a:lnTo>
                    <a:pt x="552450" y="71501"/>
                  </a:lnTo>
                  <a:lnTo>
                    <a:pt x="585342" y="100457"/>
                  </a:lnTo>
                  <a:lnTo>
                    <a:pt x="614299" y="133350"/>
                  </a:lnTo>
                  <a:lnTo>
                    <a:pt x="638937" y="169799"/>
                  </a:lnTo>
                  <a:lnTo>
                    <a:pt x="658876" y="209423"/>
                  </a:lnTo>
                  <a:lnTo>
                    <a:pt x="673607" y="251714"/>
                  </a:lnTo>
                  <a:lnTo>
                    <a:pt x="682625" y="296418"/>
                  </a:lnTo>
                  <a:lnTo>
                    <a:pt x="685800" y="342900"/>
                  </a:lnTo>
                  <a:lnTo>
                    <a:pt x="682625" y="389382"/>
                  </a:lnTo>
                  <a:lnTo>
                    <a:pt x="673607" y="434086"/>
                  </a:lnTo>
                  <a:lnTo>
                    <a:pt x="658876" y="476377"/>
                  </a:lnTo>
                  <a:lnTo>
                    <a:pt x="638937" y="516001"/>
                  </a:lnTo>
                  <a:lnTo>
                    <a:pt x="614299" y="552450"/>
                  </a:lnTo>
                  <a:lnTo>
                    <a:pt x="585342" y="585343"/>
                  </a:lnTo>
                  <a:lnTo>
                    <a:pt x="552450" y="614299"/>
                  </a:lnTo>
                  <a:lnTo>
                    <a:pt x="516000" y="638937"/>
                  </a:lnTo>
                  <a:lnTo>
                    <a:pt x="476376" y="658876"/>
                  </a:lnTo>
                  <a:lnTo>
                    <a:pt x="434086" y="673608"/>
                  </a:lnTo>
                  <a:lnTo>
                    <a:pt x="389381" y="682625"/>
                  </a:lnTo>
                  <a:lnTo>
                    <a:pt x="342900" y="685800"/>
                  </a:lnTo>
                  <a:lnTo>
                    <a:pt x="296417" y="682625"/>
                  </a:lnTo>
                  <a:lnTo>
                    <a:pt x="251713" y="673608"/>
                  </a:lnTo>
                  <a:lnTo>
                    <a:pt x="209423" y="658876"/>
                  </a:lnTo>
                  <a:lnTo>
                    <a:pt x="169799" y="638937"/>
                  </a:lnTo>
                  <a:lnTo>
                    <a:pt x="133350" y="614299"/>
                  </a:lnTo>
                  <a:lnTo>
                    <a:pt x="100456" y="585343"/>
                  </a:lnTo>
                  <a:lnTo>
                    <a:pt x="71500" y="552450"/>
                  </a:lnTo>
                  <a:lnTo>
                    <a:pt x="46862" y="516001"/>
                  </a:lnTo>
                  <a:lnTo>
                    <a:pt x="26924" y="476377"/>
                  </a:lnTo>
                  <a:lnTo>
                    <a:pt x="12191" y="434086"/>
                  </a:lnTo>
                  <a:lnTo>
                    <a:pt x="3175" y="389382"/>
                  </a:lnTo>
                  <a:lnTo>
                    <a:pt x="0" y="342900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5906268" y="4806825"/>
            <a:ext cx="27749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25" dirty="0">
                <a:latin typeface="Cambria"/>
                <a:cs typeface="Cambria"/>
              </a:rPr>
              <a:t>q2</a:t>
            </a:r>
            <a:endParaRPr>
              <a:latin typeface="Cambria"/>
              <a:cs typeface="Cambri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905950" y="4102612"/>
            <a:ext cx="925195" cy="1350645"/>
            <a:chOff x="2381948" y="4102608"/>
            <a:chExt cx="925194" cy="1350645"/>
          </a:xfrm>
        </p:grpSpPr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63367" y="4102608"/>
              <a:ext cx="573024" cy="451104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2386583" y="4532376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457200" y="0"/>
                  </a:moveTo>
                  <a:lnTo>
                    <a:pt x="410464" y="2412"/>
                  </a:lnTo>
                  <a:lnTo>
                    <a:pt x="365125" y="9271"/>
                  </a:lnTo>
                  <a:lnTo>
                    <a:pt x="321310" y="20574"/>
                  </a:lnTo>
                  <a:lnTo>
                    <a:pt x="279273" y="35941"/>
                  </a:lnTo>
                  <a:lnTo>
                    <a:pt x="239268" y="55244"/>
                  </a:lnTo>
                  <a:lnTo>
                    <a:pt x="201549" y="78105"/>
                  </a:lnTo>
                  <a:lnTo>
                    <a:pt x="166370" y="104393"/>
                  </a:lnTo>
                  <a:lnTo>
                    <a:pt x="133858" y="133857"/>
                  </a:lnTo>
                  <a:lnTo>
                    <a:pt x="104393" y="166369"/>
                  </a:lnTo>
                  <a:lnTo>
                    <a:pt x="78105" y="201549"/>
                  </a:lnTo>
                  <a:lnTo>
                    <a:pt x="55245" y="239268"/>
                  </a:lnTo>
                  <a:lnTo>
                    <a:pt x="35941" y="279273"/>
                  </a:lnTo>
                  <a:lnTo>
                    <a:pt x="20574" y="321310"/>
                  </a:lnTo>
                  <a:lnTo>
                    <a:pt x="9271" y="365125"/>
                  </a:lnTo>
                  <a:lnTo>
                    <a:pt x="2413" y="410463"/>
                  </a:lnTo>
                  <a:lnTo>
                    <a:pt x="0" y="457200"/>
                  </a:lnTo>
                  <a:lnTo>
                    <a:pt x="2413" y="503936"/>
                  </a:lnTo>
                  <a:lnTo>
                    <a:pt x="9271" y="549275"/>
                  </a:lnTo>
                  <a:lnTo>
                    <a:pt x="20574" y="593090"/>
                  </a:lnTo>
                  <a:lnTo>
                    <a:pt x="35941" y="635126"/>
                  </a:lnTo>
                  <a:lnTo>
                    <a:pt x="55245" y="675132"/>
                  </a:lnTo>
                  <a:lnTo>
                    <a:pt x="78105" y="712851"/>
                  </a:lnTo>
                  <a:lnTo>
                    <a:pt x="104393" y="748030"/>
                  </a:lnTo>
                  <a:lnTo>
                    <a:pt x="133858" y="780415"/>
                  </a:lnTo>
                  <a:lnTo>
                    <a:pt x="166370" y="810006"/>
                  </a:lnTo>
                  <a:lnTo>
                    <a:pt x="201549" y="836295"/>
                  </a:lnTo>
                  <a:lnTo>
                    <a:pt x="239268" y="859155"/>
                  </a:lnTo>
                  <a:lnTo>
                    <a:pt x="279273" y="878459"/>
                  </a:lnTo>
                  <a:lnTo>
                    <a:pt x="321310" y="893826"/>
                  </a:lnTo>
                  <a:lnTo>
                    <a:pt x="365125" y="905129"/>
                  </a:lnTo>
                  <a:lnTo>
                    <a:pt x="410464" y="911987"/>
                  </a:lnTo>
                  <a:lnTo>
                    <a:pt x="457200" y="914400"/>
                  </a:lnTo>
                  <a:lnTo>
                    <a:pt x="503936" y="911987"/>
                  </a:lnTo>
                  <a:lnTo>
                    <a:pt x="549275" y="905129"/>
                  </a:lnTo>
                  <a:lnTo>
                    <a:pt x="593090" y="893826"/>
                  </a:lnTo>
                  <a:lnTo>
                    <a:pt x="635127" y="878459"/>
                  </a:lnTo>
                  <a:lnTo>
                    <a:pt x="675132" y="859155"/>
                  </a:lnTo>
                  <a:lnTo>
                    <a:pt x="712851" y="836295"/>
                  </a:lnTo>
                  <a:lnTo>
                    <a:pt x="748030" y="810006"/>
                  </a:lnTo>
                  <a:lnTo>
                    <a:pt x="780415" y="780415"/>
                  </a:lnTo>
                  <a:lnTo>
                    <a:pt x="810006" y="748030"/>
                  </a:lnTo>
                  <a:lnTo>
                    <a:pt x="836295" y="712851"/>
                  </a:lnTo>
                  <a:lnTo>
                    <a:pt x="859155" y="675132"/>
                  </a:lnTo>
                  <a:lnTo>
                    <a:pt x="878458" y="635126"/>
                  </a:lnTo>
                  <a:lnTo>
                    <a:pt x="893826" y="593090"/>
                  </a:lnTo>
                  <a:lnTo>
                    <a:pt x="905129" y="549275"/>
                  </a:lnTo>
                  <a:lnTo>
                    <a:pt x="911987" y="503936"/>
                  </a:lnTo>
                  <a:lnTo>
                    <a:pt x="914400" y="457200"/>
                  </a:lnTo>
                  <a:lnTo>
                    <a:pt x="911987" y="410463"/>
                  </a:lnTo>
                  <a:lnTo>
                    <a:pt x="905129" y="365125"/>
                  </a:lnTo>
                  <a:lnTo>
                    <a:pt x="893826" y="321310"/>
                  </a:lnTo>
                  <a:lnTo>
                    <a:pt x="878458" y="279273"/>
                  </a:lnTo>
                  <a:lnTo>
                    <a:pt x="859155" y="239268"/>
                  </a:lnTo>
                  <a:lnTo>
                    <a:pt x="836295" y="201549"/>
                  </a:lnTo>
                  <a:lnTo>
                    <a:pt x="810006" y="166369"/>
                  </a:lnTo>
                  <a:lnTo>
                    <a:pt x="780415" y="133857"/>
                  </a:lnTo>
                  <a:lnTo>
                    <a:pt x="748030" y="104393"/>
                  </a:lnTo>
                  <a:lnTo>
                    <a:pt x="712851" y="78105"/>
                  </a:lnTo>
                  <a:lnTo>
                    <a:pt x="675132" y="55244"/>
                  </a:lnTo>
                  <a:lnTo>
                    <a:pt x="635127" y="35941"/>
                  </a:lnTo>
                  <a:lnTo>
                    <a:pt x="593090" y="20574"/>
                  </a:lnTo>
                  <a:lnTo>
                    <a:pt x="549275" y="9271"/>
                  </a:lnTo>
                  <a:lnTo>
                    <a:pt x="503936" y="2412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387345" y="4533138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0" y="457200"/>
                  </a:moveTo>
                  <a:lnTo>
                    <a:pt x="2412" y="410463"/>
                  </a:lnTo>
                  <a:lnTo>
                    <a:pt x="9271" y="365125"/>
                  </a:lnTo>
                  <a:lnTo>
                    <a:pt x="20574" y="321310"/>
                  </a:lnTo>
                  <a:lnTo>
                    <a:pt x="35941" y="279273"/>
                  </a:lnTo>
                  <a:lnTo>
                    <a:pt x="55245" y="239268"/>
                  </a:lnTo>
                  <a:lnTo>
                    <a:pt x="78105" y="201549"/>
                  </a:lnTo>
                  <a:lnTo>
                    <a:pt x="104393" y="166369"/>
                  </a:lnTo>
                  <a:lnTo>
                    <a:pt x="133858" y="133857"/>
                  </a:lnTo>
                  <a:lnTo>
                    <a:pt x="166370" y="104393"/>
                  </a:lnTo>
                  <a:lnTo>
                    <a:pt x="201549" y="78105"/>
                  </a:lnTo>
                  <a:lnTo>
                    <a:pt x="239268" y="55244"/>
                  </a:lnTo>
                  <a:lnTo>
                    <a:pt x="279273" y="35941"/>
                  </a:lnTo>
                  <a:lnTo>
                    <a:pt x="321310" y="20574"/>
                  </a:lnTo>
                  <a:lnTo>
                    <a:pt x="365125" y="9270"/>
                  </a:lnTo>
                  <a:lnTo>
                    <a:pt x="410464" y="2412"/>
                  </a:lnTo>
                  <a:lnTo>
                    <a:pt x="457200" y="0"/>
                  </a:lnTo>
                  <a:lnTo>
                    <a:pt x="503936" y="2412"/>
                  </a:lnTo>
                  <a:lnTo>
                    <a:pt x="549275" y="9270"/>
                  </a:lnTo>
                  <a:lnTo>
                    <a:pt x="593090" y="20574"/>
                  </a:lnTo>
                  <a:lnTo>
                    <a:pt x="635127" y="35941"/>
                  </a:lnTo>
                  <a:lnTo>
                    <a:pt x="675132" y="55244"/>
                  </a:lnTo>
                  <a:lnTo>
                    <a:pt x="712851" y="78105"/>
                  </a:lnTo>
                  <a:lnTo>
                    <a:pt x="748030" y="104393"/>
                  </a:lnTo>
                  <a:lnTo>
                    <a:pt x="780415" y="133857"/>
                  </a:lnTo>
                  <a:lnTo>
                    <a:pt x="810006" y="166369"/>
                  </a:lnTo>
                  <a:lnTo>
                    <a:pt x="836295" y="201549"/>
                  </a:lnTo>
                  <a:lnTo>
                    <a:pt x="859155" y="239268"/>
                  </a:lnTo>
                  <a:lnTo>
                    <a:pt x="878458" y="279273"/>
                  </a:lnTo>
                  <a:lnTo>
                    <a:pt x="893826" y="321310"/>
                  </a:lnTo>
                  <a:lnTo>
                    <a:pt x="905129" y="365125"/>
                  </a:lnTo>
                  <a:lnTo>
                    <a:pt x="911987" y="410463"/>
                  </a:lnTo>
                  <a:lnTo>
                    <a:pt x="914400" y="457200"/>
                  </a:lnTo>
                  <a:lnTo>
                    <a:pt x="911987" y="503936"/>
                  </a:lnTo>
                  <a:lnTo>
                    <a:pt x="905129" y="549275"/>
                  </a:lnTo>
                  <a:lnTo>
                    <a:pt x="893826" y="593089"/>
                  </a:lnTo>
                  <a:lnTo>
                    <a:pt x="878458" y="635126"/>
                  </a:lnTo>
                  <a:lnTo>
                    <a:pt x="859155" y="675132"/>
                  </a:lnTo>
                  <a:lnTo>
                    <a:pt x="836295" y="712851"/>
                  </a:lnTo>
                  <a:lnTo>
                    <a:pt x="810006" y="748030"/>
                  </a:lnTo>
                  <a:lnTo>
                    <a:pt x="780415" y="780415"/>
                  </a:lnTo>
                  <a:lnTo>
                    <a:pt x="748030" y="810006"/>
                  </a:lnTo>
                  <a:lnTo>
                    <a:pt x="712851" y="836295"/>
                  </a:lnTo>
                  <a:lnTo>
                    <a:pt x="675132" y="859155"/>
                  </a:lnTo>
                  <a:lnTo>
                    <a:pt x="635127" y="878459"/>
                  </a:lnTo>
                  <a:lnTo>
                    <a:pt x="593090" y="893826"/>
                  </a:lnTo>
                  <a:lnTo>
                    <a:pt x="549275" y="905129"/>
                  </a:lnTo>
                  <a:lnTo>
                    <a:pt x="503936" y="911987"/>
                  </a:lnTo>
                  <a:lnTo>
                    <a:pt x="457200" y="914400"/>
                  </a:lnTo>
                  <a:lnTo>
                    <a:pt x="410464" y="911987"/>
                  </a:lnTo>
                  <a:lnTo>
                    <a:pt x="365125" y="905129"/>
                  </a:lnTo>
                  <a:lnTo>
                    <a:pt x="321310" y="893826"/>
                  </a:lnTo>
                  <a:lnTo>
                    <a:pt x="279273" y="878459"/>
                  </a:lnTo>
                  <a:lnTo>
                    <a:pt x="239268" y="859155"/>
                  </a:lnTo>
                  <a:lnTo>
                    <a:pt x="201549" y="836295"/>
                  </a:lnTo>
                  <a:lnTo>
                    <a:pt x="166370" y="810006"/>
                  </a:lnTo>
                  <a:lnTo>
                    <a:pt x="133858" y="780415"/>
                  </a:lnTo>
                  <a:lnTo>
                    <a:pt x="104393" y="748030"/>
                  </a:lnTo>
                  <a:lnTo>
                    <a:pt x="78105" y="712851"/>
                  </a:lnTo>
                  <a:lnTo>
                    <a:pt x="55245" y="675132"/>
                  </a:lnTo>
                  <a:lnTo>
                    <a:pt x="35941" y="635126"/>
                  </a:lnTo>
                  <a:lnTo>
                    <a:pt x="20574" y="593089"/>
                  </a:lnTo>
                  <a:lnTo>
                    <a:pt x="9271" y="549275"/>
                  </a:lnTo>
                  <a:lnTo>
                    <a:pt x="2412" y="503936"/>
                  </a:lnTo>
                  <a:lnTo>
                    <a:pt x="0" y="457200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500883" y="4646676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296418" y="3175"/>
                  </a:lnTo>
                  <a:lnTo>
                    <a:pt x="251714" y="12192"/>
                  </a:lnTo>
                  <a:lnTo>
                    <a:pt x="209423" y="26924"/>
                  </a:lnTo>
                  <a:lnTo>
                    <a:pt x="169799" y="46862"/>
                  </a:lnTo>
                  <a:lnTo>
                    <a:pt x="133350" y="71500"/>
                  </a:lnTo>
                  <a:lnTo>
                    <a:pt x="100457" y="100456"/>
                  </a:lnTo>
                  <a:lnTo>
                    <a:pt x="71501" y="133350"/>
                  </a:lnTo>
                  <a:lnTo>
                    <a:pt x="46863" y="169799"/>
                  </a:lnTo>
                  <a:lnTo>
                    <a:pt x="26924" y="209423"/>
                  </a:lnTo>
                  <a:lnTo>
                    <a:pt x="12192" y="251713"/>
                  </a:lnTo>
                  <a:lnTo>
                    <a:pt x="3175" y="296418"/>
                  </a:lnTo>
                  <a:lnTo>
                    <a:pt x="0" y="342900"/>
                  </a:lnTo>
                  <a:lnTo>
                    <a:pt x="3175" y="389381"/>
                  </a:lnTo>
                  <a:lnTo>
                    <a:pt x="12192" y="434086"/>
                  </a:lnTo>
                  <a:lnTo>
                    <a:pt x="26924" y="476376"/>
                  </a:lnTo>
                  <a:lnTo>
                    <a:pt x="46863" y="516000"/>
                  </a:lnTo>
                  <a:lnTo>
                    <a:pt x="71501" y="552450"/>
                  </a:lnTo>
                  <a:lnTo>
                    <a:pt x="100457" y="585343"/>
                  </a:lnTo>
                  <a:lnTo>
                    <a:pt x="133350" y="614299"/>
                  </a:lnTo>
                  <a:lnTo>
                    <a:pt x="169799" y="638937"/>
                  </a:lnTo>
                  <a:lnTo>
                    <a:pt x="209423" y="658876"/>
                  </a:lnTo>
                  <a:lnTo>
                    <a:pt x="251714" y="673608"/>
                  </a:lnTo>
                  <a:lnTo>
                    <a:pt x="296418" y="682625"/>
                  </a:lnTo>
                  <a:lnTo>
                    <a:pt x="342900" y="685800"/>
                  </a:lnTo>
                  <a:lnTo>
                    <a:pt x="389382" y="682625"/>
                  </a:lnTo>
                  <a:lnTo>
                    <a:pt x="434086" y="673608"/>
                  </a:lnTo>
                  <a:lnTo>
                    <a:pt x="476377" y="658876"/>
                  </a:lnTo>
                  <a:lnTo>
                    <a:pt x="516001" y="638937"/>
                  </a:lnTo>
                  <a:lnTo>
                    <a:pt x="552450" y="614299"/>
                  </a:lnTo>
                  <a:lnTo>
                    <a:pt x="585343" y="585343"/>
                  </a:lnTo>
                  <a:lnTo>
                    <a:pt x="614299" y="552450"/>
                  </a:lnTo>
                  <a:lnTo>
                    <a:pt x="638937" y="516000"/>
                  </a:lnTo>
                  <a:lnTo>
                    <a:pt x="658876" y="476376"/>
                  </a:lnTo>
                  <a:lnTo>
                    <a:pt x="673608" y="434086"/>
                  </a:lnTo>
                  <a:lnTo>
                    <a:pt x="682625" y="389381"/>
                  </a:lnTo>
                  <a:lnTo>
                    <a:pt x="685800" y="342900"/>
                  </a:lnTo>
                  <a:lnTo>
                    <a:pt x="682625" y="296418"/>
                  </a:lnTo>
                  <a:lnTo>
                    <a:pt x="673608" y="251713"/>
                  </a:lnTo>
                  <a:lnTo>
                    <a:pt x="658876" y="209423"/>
                  </a:lnTo>
                  <a:lnTo>
                    <a:pt x="638937" y="169799"/>
                  </a:lnTo>
                  <a:lnTo>
                    <a:pt x="614299" y="133350"/>
                  </a:lnTo>
                  <a:lnTo>
                    <a:pt x="585343" y="100456"/>
                  </a:lnTo>
                  <a:lnTo>
                    <a:pt x="552450" y="71500"/>
                  </a:lnTo>
                  <a:lnTo>
                    <a:pt x="516001" y="46862"/>
                  </a:lnTo>
                  <a:lnTo>
                    <a:pt x="476377" y="26924"/>
                  </a:lnTo>
                  <a:lnTo>
                    <a:pt x="434086" y="12192"/>
                  </a:lnTo>
                  <a:lnTo>
                    <a:pt x="389382" y="3175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501645" y="4647438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342900"/>
                  </a:moveTo>
                  <a:lnTo>
                    <a:pt x="3175" y="296418"/>
                  </a:lnTo>
                  <a:lnTo>
                    <a:pt x="12192" y="251713"/>
                  </a:lnTo>
                  <a:lnTo>
                    <a:pt x="26924" y="209423"/>
                  </a:lnTo>
                  <a:lnTo>
                    <a:pt x="46862" y="169799"/>
                  </a:lnTo>
                  <a:lnTo>
                    <a:pt x="71501" y="133350"/>
                  </a:lnTo>
                  <a:lnTo>
                    <a:pt x="100456" y="100456"/>
                  </a:lnTo>
                  <a:lnTo>
                    <a:pt x="133350" y="71500"/>
                  </a:lnTo>
                  <a:lnTo>
                    <a:pt x="169799" y="46862"/>
                  </a:lnTo>
                  <a:lnTo>
                    <a:pt x="209423" y="26924"/>
                  </a:lnTo>
                  <a:lnTo>
                    <a:pt x="251714" y="12192"/>
                  </a:lnTo>
                  <a:lnTo>
                    <a:pt x="296418" y="3175"/>
                  </a:lnTo>
                  <a:lnTo>
                    <a:pt x="342900" y="0"/>
                  </a:lnTo>
                  <a:lnTo>
                    <a:pt x="389381" y="3175"/>
                  </a:lnTo>
                  <a:lnTo>
                    <a:pt x="434086" y="12192"/>
                  </a:lnTo>
                  <a:lnTo>
                    <a:pt x="476377" y="26924"/>
                  </a:lnTo>
                  <a:lnTo>
                    <a:pt x="516001" y="46862"/>
                  </a:lnTo>
                  <a:lnTo>
                    <a:pt x="552450" y="71500"/>
                  </a:lnTo>
                  <a:lnTo>
                    <a:pt x="585343" y="100456"/>
                  </a:lnTo>
                  <a:lnTo>
                    <a:pt x="614299" y="133350"/>
                  </a:lnTo>
                  <a:lnTo>
                    <a:pt x="638937" y="169799"/>
                  </a:lnTo>
                  <a:lnTo>
                    <a:pt x="658876" y="209423"/>
                  </a:lnTo>
                  <a:lnTo>
                    <a:pt x="673608" y="251713"/>
                  </a:lnTo>
                  <a:lnTo>
                    <a:pt x="682625" y="296418"/>
                  </a:lnTo>
                  <a:lnTo>
                    <a:pt x="685800" y="342900"/>
                  </a:lnTo>
                  <a:lnTo>
                    <a:pt x="682625" y="389381"/>
                  </a:lnTo>
                  <a:lnTo>
                    <a:pt x="673608" y="434086"/>
                  </a:lnTo>
                  <a:lnTo>
                    <a:pt x="658876" y="476376"/>
                  </a:lnTo>
                  <a:lnTo>
                    <a:pt x="638937" y="516000"/>
                  </a:lnTo>
                  <a:lnTo>
                    <a:pt x="614299" y="552450"/>
                  </a:lnTo>
                  <a:lnTo>
                    <a:pt x="585343" y="585343"/>
                  </a:lnTo>
                  <a:lnTo>
                    <a:pt x="552450" y="614299"/>
                  </a:lnTo>
                  <a:lnTo>
                    <a:pt x="516001" y="638937"/>
                  </a:lnTo>
                  <a:lnTo>
                    <a:pt x="476377" y="658876"/>
                  </a:lnTo>
                  <a:lnTo>
                    <a:pt x="434086" y="673608"/>
                  </a:lnTo>
                  <a:lnTo>
                    <a:pt x="389381" y="682625"/>
                  </a:lnTo>
                  <a:lnTo>
                    <a:pt x="342900" y="685800"/>
                  </a:lnTo>
                  <a:lnTo>
                    <a:pt x="296418" y="682625"/>
                  </a:lnTo>
                  <a:lnTo>
                    <a:pt x="251714" y="673608"/>
                  </a:lnTo>
                  <a:lnTo>
                    <a:pt x="209423" y="658876"/>
                  </a:lnTo>
                  <a:lnTo>
                    <a:pt x="169799" y="638937"/>
                  </a:lnTo>
                  <a:lnTo>
                    <a:pt x="133350" y="614299"/>
                  </a:lnTo>
                  <a:lnTo>
                    <a:pt x="100456" y="585343"/>
                  </a:lnTo>
                  <a:lnTo>
                    <a:pt x="71501" y="552450"/>
                  </a:lnTo>
                  <a:lnTo>
                    <a:pt x="46862" y="516000"/>
                  </a:lnTo>
                  <a:lnTo>
                    <a:pt x="26924" y="476376"/>
                  </a:lnTo>
                  <a:lnTo>
                    <a:pt x="12192" y="434086"/>
                  </a:lnTo>
                  <a:lnTo>
                    <a:pt x="3175" y="389381"/>
                  </a:lnTo>
                  <a:lnTo>
                    <a:pt x="0" y="342900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4228852" y="4830319"/>
            <a:ext cx="27749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25" dirty="0">
                <a:latin typeface="Cambria"/>
                <a:cs typeface="Cambria"/>
              </a:rPr>
              <a:t>q1</a:t>
            </a:r>
            <a:endParaRPr>
              <a:latin typeface="Cambria"/>
              <a:cs typeface="Cambria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2458148" y="4283969"/>
            <a:ext cx="695960" cy="1039495"/>
            <a:chOff x="934148" y="4283964"/>
            <a:chExt cx="695960" cy="1039494"/>
          </a:xfrm>
        </p:grpSpPr>
        <p:pic>
          <p:nvPicPr>
            <p:cNvPr id="22" name="object 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01268" y="4283964"/>
              <a:ext cx="573024" cy="451104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938784" y="4631436"/>
              <a:ext cx="685165" cy="685800"/>
            </a:xfrm>
            <a:custGeom>
              <a:avLst/>
              <a:gdLst/>
              <a:ahLst/>
              <a:cxnLst/>
              <a:rect l="l" t="t" r="r" b="b"/>
              <a:pathLst>
                <a:path w="685165" h="685800">
                  <a:moveTo>
                    <a:pt x="342646" y="0"/>
                  </a:moveTo>
                  <a:lnTo>
                    <a:pt x="296113" y="3175"/>
                  </a:lnTo>
                  <a:lnTo>
                    <a:pt x="251523" y="12191"/>
                  </a:lnTo>
                  <a:lnTo>
                    <a:pt x="209245" y="26924"/>
                  </a:lnTo>
                  <a:lnTo>
                    <a:pt x="169684" y="46862"/>
                  </a:lnTo>
                  <a:lnTo>
                    <a:pt x="133248" y="71500"/>
                  </a:lnTo>
                  <a:lnTo>
                    <a:pt x="100342" y="100456"/>
                  </a:lnTo>
                  <a:lnTo>
                    <a:pt x="71386" y="133350"/>
                  </a:lnTo>
                  <a:lnTo>
                    <a:pt x="46774" y="169799"/>
                  </a:lnTo>
                  <a:lnTo>
                    <a:pt x="26924" y="209422"/>
                  </a:lnTo>
                  <a:lnTo>
                    <a:pt x="12242" y="251713"/>
                  </a:lnTo>
                  <a:lnTo>
                    <a:pt x="3124" y="296418"/>
                  </a:lnTo>
                  <a:lnTo>
                    <a:pt x="0" y="342900"/>
                  </a:lnTo>
                  <a:lnTo>
                    <a:pt x="3124" y="389381"/>
                  </a:lnTo>
                  <a:lnTo>
                    <a:pt x="12242" y="434086"/>
                  </a:lnTo>
                  <a:lnTo>
                    <a:pt x="26924" y="476376"/>
                  </a:lnTo>
                  <a:lnTo>
                    <a:pt x="46774" y="516000"/>
                  </a:lnTo>
                  <a:lnTo>
                    <a:pt x="71386" y="552450"/>
                  </a:lnTo>
                  <a:lnTo>
                    <a:pt x="100342" y="585343"/>
                  </a:lnTo>
                  <a:lnTo>
                    <a:pt x="133248" y="614298"/>
                  </a:lnTo>
                  <a:lnTo>
                    <a:pt x="169684" y="638936"/>
                  </a:lnTo>
                  <a:lnTo>
                    <a:pt x="209245" y="658876"/>
                  </a:lnTo>
                  <a:lnTo>
                    <a:pt x="251523" y="673607"/>
                  </a:lnTo>
                  <a:lnTo>
                    <a:pt x="296113" y="682625"/>
                  </a:lnTo>
                  <a:lnTo>
                    <a:pt x="342646" y="685800"/>
                  </a:lnTo>
                  <a:lnTo>
                    <a:pt x="389128" y="682625"/>
                  </a:lnTo>
                  <a:lnTo>
                    <a:pt x="433704" y="673607"/>
                  </a:lnTo>
                  <a:lnTo>
                    <a:pt x="475996" y="658876"/>
                  </a:lnTo>
                  <a:lnTo>
                    <a:pt x="515493" y="638936"/>
                  </a:lnTo>
                  <a:lnTo>
                    <a:pt x="551941" y="614298"/>
                  </a:lnTo>
                  <a:lnTo>
                    <a:pt x="584835" y="585343"/>
                  </a:lnTo>
                  <a:lnTo>
                    <a:pt x="613791" y="552450"/>
                  </a:lnTo>
                  <a:lnTo>
                    <a:pt x="638429" y="516000"/>
                  </a:lnTo>
                  <a:lnTo>
                    <a:pt x="658241" y="476376"/>
                  </a:lnTo>
                  <a:lnTo>
                    <a:pt x="672972" y="434086"/>
                  </a:lnTo>
                  <a:lnTo>
                    <a:pt x="682116" y="389381"/>
                  </a:lnTo>
                  <a:lnTo>
                    <a:pt x="685165" y="342900"/>
                  </a:lnTo>
                  <a:lnTo>
                    <a:pt x="682116" y="296418"/>
                  </a:lnTo>
                  <a:lnTo>
                    <a:pt x="672972" y="251713"/>
                  </a:lnTo>
                  <a:lnTo>
                    <a:pt x="658241" y="209422"/>
                  </a:lnTo>
                  <a:lnTo>
                    <a:pt x="638429" y="169799"/>
                  </a:lnTo>
                  <a:lnTo>
                    <a:pt x="613791" y="133350"/>
                  </a:lnTo>
                  <a:lnTo>
                    <a:pt x="584835" y="100456"/>
                  </a:lnTo>
                  <a:lnTo>
                    <a:pt x="551941" y="71500"/>
                  </a:lnTo>
                  <a:lnTo>
                    <a:pt x="515493" y="46862"/>
                  </a:lnTo>
                  <a:lnTo>
                    <a:pt x="475996" y="26924"/>
                  </a:lnTo>
                  <a:lnTo>
                    <a:pt x="433704" y="12191"/>
                  </a:lnTo>
                  <a:lnTo>
                    <a:pt x="389128" y="3175"/>
                  </a:lnTo>
                  <a:lnTo>
                    <a:pt x="34264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939546" y="4632198"/>
              <a:ext cx="685165" cy="685800"/>
            </a:xfrm>
            <a:custGeom>
              <a:avLst/>
              <a:gdLst/>
              <a:ahLst/>
              <a:cxnLst/>
              <a:rect l="l" t="t" r="r" b="b"/>
              <a:pathLst>
                <a:path w="685165" h="685800">
                  <a:moveTo>
                    <a:pt x="0" y="342900"/>
                  </a:moveTo>
                  <a:lnTo>
                    <a:pt x="3124" y="296418"/>
                  </a:lnTo>
                  <a:lnTo>
                    <a:pt x="12242" y="251713"/>
                  </a:lnTo>
                  <a:lnTo>
                    <a:pt x="26923" y="209422"/>
                  </a:lnTo>
                  <a:lnTo>
                    <a:pt x="46774" y="169799"/>
                  </a:lnTo>
                  <a:lnTo>
                    <a:pt x="71386" y="133350"/>
                  </a:lnTo>
                  <a:lnTo>
                    <a:pt x="100342" y="100456"/>
                  </a:lnTo>
                  <a:lnTo>
                    <a:pt x="133248" y="71500"/>
                  </a:lnTo>
                  <a:lnTo>
                    <a:pt x="169684" y="46862"/>
                  </a:lnTo>
                  <a:lnTo>
                    <a:pt x="209245" y="26924"/>
                  </a:lnTo>
                  <a:lnTo>
                    <a:pt x="251523" y="12191"/>
                  </a:lnTo>
                  <a:lnTo>
                    <a:pt x="296113" y="3175"/>
                  </a:lnTo>
                  <a:lnTo>
                    <a:pt x="342645" y="0"/>
                  </a:lnTo>
                  <a:lnTo>
                    <a:pt x="389128" y="3175"/>
                  </a:lnTo>
                  <a:lnTo>
                    <a:pt x="433704" y="12191"/>
                  </a:lnTo>
                  <a:lnTo>
                    <a:pt x="475995" y="26924"/>
                  </a:lnTo>
                  <a:lnTo>
                    <a:pt x="515492" y="46862"/>
                  </a:lnTo>
                  <a:lnTo>
                    <a:pt x="551941" y="71500"/>
                  </a:lnTo>
                  <a:lnTo>
                    <a:pt x="584835" y="100456"/>
                  </a:lnTo>
                  <a:lnTo>
                    <a:pt x="613791" y="133350"/>
                  </a:lnTo>
                  <a:lnTo>
                    <a:pt x="638429" y="169799"/>
                  </a:lnTo>
                  <a:lnTo>
                    <a:pt x="658241" y="209422"/>
                  </a:lnTo>
                  <a:lnTo>
                    <a:pt x="672972" y="251713"/>
                  </a:lnTo>
                  <a:lnTo>
                    <a:pt x="682116" y="296418"/>
                  </a:lnTo>
                  <a:lnTo>
                    <a:pt x="685165" y="342900"/>
                  </a:lnTo>
                  <a:lnTo>
                    <a:pt x="682116" y="389381"/>
                  </a:lnTo>
                  <a:lnTo>
                    <a:pt x="672972" y="434085"/>
                  </a:lnTo>
                  <a:lnTo>
                    <a:pt x="658241" y="476376"/>
                  </a:lnTo>
                  <a:lnTo>
                    <a:pt x="638429" y="516000"/>
                  </a:lnTo>
                  <a:lnTo>
                    <a:pt x="613791" y="552450"/>
                  </a:lnTo>
                  <a:lnTo>
                    <a:pt x="584835" y="585343"/>
                  </a:lnTo>
                  <a:lnTo>
                    <a:pt x="551941" y="614298"/>
                  </a:lnTo>
                  <a:lnTo>
                    <a:pt x="515492" y="638936"/>
                  </a:lnTo>
                  <a:lnTo>
                    <a:pt x="475995" y="658876"/>
                  </a:lnTo>
                  <a:lnTo>
                    <a:pt x="433704" y="673607"/>
                  </a:lnTo>
                  <a:lnTo>
                    <a:pt x="389128" y="682624"/>
                  </a:lnTo>
                  <a:lnTo>
                    <a:pt x="342645" y="685799"/>
                  </a:lnTo>
                  <a:lnTo>
                    <a:pt x="296113" y="682624"/>
                  </a:lnTo>
                  <a:lnTo>
                    <a:pt x="251523" y="673607"/>
                  </a:lnTo>
                  <a:lnTo>
                    <a:pt x="209245" y="658876"/>
                  </a:lnTo>
                  <a:lnTo>
                    <a:pt x="169684" y="638936"/>
                  </a:lnTo>
                  <a:lnTo>
                    <a:pt x="133248" y="614298"/>
                  </a:lnTo>
                  <a:lnTo>
                    <a:pt x="100342" y="585343"/>
                  </a:lnTo>
                  <a:lnTo>
                    <a:pt x="71386" y="552450"/>
                  </a:lnTo>
                  <a:lnTo>
                    <a:pt x="46774" y="516000"/>
                  </a:lnTo>
                  <a:lnTo>
                    <a:pt x="26923" y="476376"/>
                  </a:lnTo>
                  <a:lnTo>
                    <a:pt x="12242" y="434085"/>
                  </a:lnTo>
                  <a:lnTo>
                    <a:pt x="3124" y="389381"/>
                  </a:lnTo>
                  <a:lnTo>
                    <a:pt x="0" y="342900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2666195" y="4816222"/>
            <a:ext cx="27749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25" dirty="0">
                <a:latin typeface="Cambria"/>
                <a:cs typeface="Cambria"/>
              </a:rPr>
              <a:t>q0</a:t>
            </a:r>
            <a:endParaRPr>
              <a:latin typeface="Cambria"/>
              <a:cs typeface="Cambri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912117" y="3916176"/>
            <a:ext cx="16573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1" dirty="0">
                <a:latin typeface="Georgia"/>
                <a:cs typeface="Georgia"/>
              </a:rPr>
              <a:t>0</a:t>
            </a:r>
            <a:endParaRPr>
              <a:latin typeface="Georgia"/>
              <a:cs typeface="Georgia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3093722" y="4828037"/>
            <a:ext cx="2615565" cy="295911"/>
            <a:chOff x="1569719" y="4828032"/>
            <a:chExt cx="2615565" cy="295910"/>
          </a:xfrm>
        </p:grpSpPr>
        <p:pic>
          <p:nvPicPr>
            <p:cNvPr id="28" name="object 2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69719" y="4858512"/>
              <a:ext cx="938783" cy="265175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1624583" y="4965183"/>
              <a:ext cx="647065" cy="0"/>
            </a:xfrm>
            <a:custGeom>
              <a:avLst/>
              <a:gdLst/>
              <a:ahLst/>
              <a:cxnLst/>
              <a:rect l="l" t="t" r="r" b="b"/>
              <a:pathLst>
                <a:path w="647064">
                  <a:moveTo>
                    <a:pt x="0" y="0"/>
                  </a:moveTo>
                  <a:lnTo>
                    <a:pt x="646752" y="0"/>
                  </a:lnTo>
                </a:path>
              </a:pathLst>
            </a:custGeom>
            <a:ln w="12716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79776" y="4913376"/>
              <a:ext cx="96012" cy="103505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246119" y="4828032"/>
              <a:ext cx="938783" cy="268224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3300984" y="4936228"/>
              <a:ext cx="647065" cy="0"/>
            </a:xfrm>
            <a:custGeom>
              <a:avLst/>
              <a:gdLst/>
              <a:ahLst/>
              <a:cxnLst/>
              <a:rect l="l" t="t" r="r" b="b"/>
              <a:pathLst>
                <a:path w="647064">
                  <a:moveTo>
                    <a:pt x="0" y="0"/>
                  </a:moveTo>
                  <a:lnTo>
                    <a:pt x="646752" y="0"/>
                  </a:lnTo>
                </a:path>
              </a:pathLst>
            </a:custGeom>
            <a:ln w="1271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956177" y="4884420"/>
              <a:ext cx="96012" cy="103505"/>
            </a:xfrm>
            <a:prstGeom prst="rect">
              <a:avLst/>
            </a:prstGeom>
          </p:spPr>
        </p:pic>
      </p:grpSp>
      <p:sp>
        <p:nvSpPr>
          <p:cNvPr id="34" name="object 34"/>
          <p:cNvSpPr txBox="1"/>
          <p:nvPr/>
        </p:nvSpPr>
        <p:spPr>
          <a:xfrm>
            <a:off x="4488310" y="3761364"/>
            <a:ext cx="194500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1791290" algn="l"/>
              </a:tabLst>
            </a:pPr>
            <a:r>
              <a:rPr spc="-51" dirty="0">
                <a:latin typeface="Georgia"/>
                <a:cs typeface="Georgia"/>
              </a:rPr>
              <a:t>0</a:t>
            </a:r>
            <a:r>
              <a:rPr dirty="0">
                <a:latin typeface="Georgia"/>
                <a:cs typeface="Georgia"/>
              </a:rPr>
              <a:t>	</a:t>
            </a:r>
            <a:r>
              <a:rPr sz="2700" spc="-75" baseline="1543" dirty="0">
                <a:latin typeface="Georgia"/>
                <a:cs typeface="Georgia"/>
              </a:rPr>
              <a:t>0</a:t>
            </a:r>
            <a:endParaRPr sz="2700" baseline="1543">
              <a:latin typeface="Georgia"/>
              <a:cs typeface="Georgi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907240" y="5099688"/>
            <a:ext cx="8561071" cy="1319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08743">
              <a:spcBef>
                <a:spcPts val="100"/>
              </a:spcBef>
            </a:pPr>
            <a:r>
              <a:rPr spc="-51" dirty="0">
                <a:latin typeface="Georgia"/>
                <a:cs typeface="Georgia"/>
              </a:rPr>
              <a:t>1</a:t>
            </a:r>
            <a:endParaRPr>
              <a:latin typeface="Georgia"/>
              <a:cs typeface="Georgia"/>
            </a:endParaRPr>
          </a:p>
          <a:p>
            <a:pPr>
              <a:spcBef>
                <a:spcPts val="1645"/>
              </a:spcBef>
            </a:pPr>
            <a:endParaRPr>
              <a:latin typeface="Georgia"/>
              <a:cs typeface="Georgia"/>
            </a:endParaRPr>
          </a:p>
          <a:p>
            <a:pPr marL="12700" marR="5080">
              <a:lnSpc>
                <a:spcPts val="2151"/>
              </a:lnSpc>
              <a:spcBef>
                <a:spcPts val="5"/>
              </a:spcBef>
              <a:tabLst>
                <a:tab pos="707373" algn="l"/>
              </a:tabLst>
            </a:pPr>
            <a:r>
              <a:rPr dirty="0">
                <a:latin typeface="Cambria"/>
                <a:cs typeface="Cambria"/>
              </a:rPr>
              <a:t>q1,</a:t>
            </a:r>
            <a:r>
              <a:rPr spc="-2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q2</a:t>
            </a:r>
            <a:r>
              <a:rPr spc="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are</a:t>
            </a:r>
            <a:r>
              <a:rPr spc="-5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final</a:t>
            </a:r>
            <a:r>
              <a:rPr spc="-4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states.</a:t>
            </a:r>
            <a:r>
              <a:rPr spc="-3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Machine</a:t>
            </a:r>
            <a:r>
              <a:rPr spc="-7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will</a:t>
            </a:r>
            <a:r>
              <a:rPr spc="-2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be</a:t>
            </a:r>
            <a:r>
              <a:rPr spc="-3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in</a:t>
            </a:r>
            <a:r>
              <a:rPr spc="-4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final</a:t>
            </a:r>
            <a:r>
              <a:rPr spc="-4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state</a:t>
            </a:r>
            <a:r>
              <a:rPr spc="-1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if number</a:t>
            </a:r>
            <a:r>
              <a:rPr spc="-4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of</a:t>
            </a:r>
            <a:r>
              <a:rPr spc="-3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1’s</a:t>
            </a:r>
            <a:r>
              <a:rPr spc="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read</a:t>
            </a:r>
            <a:r>
              <a:rPr spc="-7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not</a:t>
            </a:r>
            <a:r>
              <a:rPr spc="32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in</a:t>
            </a:r>
            <a:r>
              <a:rPr spc="-35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Multiple </a:t>
            </a:r>
            <a:r>
              <a:rPr dirty="0">
                <a:latin typeface="Cambria"/>
                <a:cs typeface="Cambria"/>
              </a:rPr>
              <a:t>of</a:t>
            </a:r>
            <a:r>
              <a:rPr spc="-20" dirty="0">
                <a:latin typeface="Cambria"/>
                <a:cs typeface="Cambria"/>
              </a:rPr>
              <a:t> </a:t>
            </a:r>
            <a:r>
              <a:rPr spc="-25" dirty="0">
                <a:latin typeface="Cambria"/>
                <a:cs typeface="Cambria"/>
              </a:rPr>
              <a:t>3n.</a:t>
            </a:r>
            <a:r>
              <a:rPr dirty="0">
                <a:latin typeface="Cambria"/>
                <a:cs typeface="Cambria"/>
              </a:rPr>
              <a:t>	Thus</a:t>
            </a:r>
            <a:r>
              <a:rPr spc="-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L=</a:t>
            </a:r>
            <a:r>
              <a:rPr spc="-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{</a:t>
            </a:r>
            <a:r>
              <a:rPr spc="-3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w</a:t>
            </a:r>
            <a:r>
              <a:rPr spc="-20" dirty="0">
                <a:latin typeface="Cambria"/>
                <a:cs typeface="Cambria"/>
              </a:rPr>
              <a:t> </a:t>
            </a:r>
            <a:r>
              <a:rPr dirty="0">
                <a:latin typeface="Symbol"/>
                <a:cs typeface="Symbol"/>
              </a:rPr>
              <a:t></a:t>
            </a:r>
            <a:r>
              <a:rPr spc="-51" dirty="0">
                <a:latin typeface="Times New Roman"/>
                <a:cs typeface="Times New Roman"/>
              </a:rPr>
              <a:t> </a:t>
            </a:r>
            <a:r>
              <a:rPr dirty="0">
                <a:latin typeface="Cambria"/>
                <a:cs typeface="Cambria"/>
              </a:rPr>
              <a:t>{0,1}</a:t>
            </a:r>
            <a:r>
              <a:rPr spc="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|</a:t>
            </a:r>
            <a:r>
              <a:rPr spc="-3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no</a:t>
            </a:r>
            <a:r>
              <a:rPr spc="-4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of</a:t>
            </a:r>
            <a:r>
              <a:rPr spc="-3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1’s</a:t>
            </a:r>
            <a:r>
              <a:rPr spc="1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in</a:t>
            </a:r>
            <a:r>
              <a:rPr spc="-4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multiple</a:t>
            </a:r>
            <a:r>
              <a:rPr spc="-3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of</a:t>
            </a:r>
            <a:r>
              <a:rPr spc="-3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3.</a:t>
            </a:r>
            <a:r>
              <a:rPr spc="-5" dirty="0">
                <a:latin typeface="Cambria"/>
                <a:cs typeface="Cambria"/>
              </a:rPr>
              <a:t> </a:t>
            </a:r>
            <a:r>
              <a:rPr spc="-51" dirty="0">
                <a:latin typeface="Cambria"/>
                <a:cs typeface="Cambria"/>
              </a:rPr>
              <a:t>}</a:t>
            </a:r>
            <a:endParaRPr>
              <a:latin typeface="Cambria"/>
              <a:cs typeface="Cambri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129536" y="4560195"/>
            <a:ext cx="12382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1" dirty="0">
                <a:latin typeface="Georgia"/>
                <a:cs typeface="Georgia"/>
              </a:rPr>
              <a:t>1</a:t>
            </a:r>
            <a:endParaRPr>
              <a:latin typeface="Georgia"/>
              <a:cs typeface="Georgi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454152" y="4575180"/>
            <a:ext cx="12382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1" dirty="0">
                <a:latin typeface="Georgia"/>
                <a:cs typeface="Georgia"/>
              </a:rPr>
              <a:t>1</a:t>
            </a:r>
            <a:endParaRPr>
              <a:latin typeface="Georgia"/>
              <a:cs typeface="Georgia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1950724" y="4885948"/>
            <a:ext cx="646431" cy="268605"/>
            <a:chOff x="426719" y="4885944"/>
            <a:chExt cx="646430" cy="268605"/>
          </a:xfrm>
        </p:grpSpPr>
        <p:pic>
          <p:nvPicPr>
            <p:cNvPr id="39" name="object 3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26719" y="4885944"/>
              <a:ext cx="646176" cy="268224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481583" y="4995663"/>
              <a:ext cx="342900" cy="0"/>
            </a:xfrm>
            <a:custGeom>
              <a:avLst/>
              <a:gdLst/>
              <a:ahLst/>
              <a:cxnLst/>
              <a:rect l="l" t="t" r="r" b="b"/>
              <a:pathLst>
                <a:path w="342900">
                  <a:moveTo>
                    <a:pt x="0" y="0"/>
                  </a:moveTo>
                  <a:lnTo>
                    <a:pt x="342427" y="0"/>
                  </a:lnTo>
                </a:path>
              </a:pathLst>
            </a:custGeom>
            <a:ln w="12716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36688" y="4943856"/>
              <a:ext cx="101485" cy="103505"/>
            </a:xfrm>
            <a:prstGeom prst="rect">
              <a:avLst/>
            </a:prstGeom>
          </p:spPr>
        </p:pic>
      </p:grpSp>
      <p:pic>
        <p:nvPicPr>
          <p:cNvPr id="42" name="object 42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061200" y="4684783"/>
            <a:ext cx="101600" cy="103631"/>
          </a:xfrm>
          <a:prstGeom prst="rect">
            <a:avLst/>
          </a:prstGeom>
        </p:spPr>
      </p:pic>
      <p:sp>
        <p:nvSpPr>
          <p:cNvPr id="43" name="object 43"/>
          <p:cNvSpPr txBox="1">
            <a:spLocks noGrp="1"/>
          </p:cNvSpPr>
          <p:nvPr>
            <p:ph type="sldNum" sz="quarter" idx="7"/>
          </p:nvPr>
        </p:nvSpPr>
        <p:spPr>
          <a:xfrm>
            <a:off x="1297942" y="5446074"/>
            <a:ext cx="5981700" cy="1275412"/>
          </a:xfrm>
          <a:prstGeom prst="rect">
            <a:avLst/>
          </a:prstGeom>
        </p:spPr>
        <p:txBody>
          <a:bodyPr vert="horz" wrap="square" lIns="0" tIns="974703" rIns="0" bIns="0" rtlCol="0">
            <a:spAutoFit/>
          </a:bodyPr>
          <a:lstStyle/>
          <a:p>
            <a:pPr marL="3153966">
              <a:lnSpc>
                <a:spcPts val="1885"/>
              </a:lnSpc>
            </a:pPr>
            <a:fld id="{81D60167-4931-47E6-BA6A-407CBD079E47}" type="slidenum">
              <a:rPr spc="-25" dirty="0"/>
              <a:pPr marL="3153966">
                <a:lnSpc>
                  <a:spcPts val="1885"/>
                </a:lnSpc>
              </a:pPr>
              <a:t>51</a:t>
            </a:fld>
            <a:endParaRPr spc="-25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5921" y="152527"/>
            <a:ext cx="588899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spc="-11" dirty="0"/>
              <a:t>Example</a:t>
            </a:r>
            <a:r>
              <a:rPr sz="3600" spc="-155" dirty="0"/>
              <a:t> </a:t>
            </a:r>
            <a:r>
              <a:rPr sz="3600" dirty="0"/>
              <a:t>on</a:t>
            </a:r>
            <a:r>
              <a:rPr sz="3600" spc="-100" dirty="0"/>
              <a:t> </a:t>
            </a:r>
            <a:r>
              <a:rPr sz="3600" spc="-11" dirty="0"/>
              <a:t>Substring</a:t>
            </a:r>
            <a:r>
              <a:rPr sz="3600" spc="-100" dirty="0"/>
              <a:t> </a:t>
            </a:r>
            <a:r>
              <a:rPr sz="3600" spc="-11" dirty="0"/>
              <a:t>(DFA)</a:t>
            </a:r>
            <a:endParaRPr sz="3600"/>
          </a:p>
        </p:txBody>
      </p:sp>
      <p:sp>
        <p:nvSpPr>
          <p:cNvPr id="3" name="object 3"/>
          <p:cNvSpPr/>
          <p:nvPr/>
        </p:nvSpPr>
        <p:spPr>
          <a:xfrm>
            <a:off x="1828800" y="762000"/>
            <a:ext cx="8478520" cy="4114800"/>
          </a:xfrm>
          <a:custGeom>
            <a:avLst/>
            <a:gdLst/>
            <a:ahLst/>
            <a:cxnLst/>
            <a:rect l="l" t="t" r="r" b="b"/>
            <a:pathLst>
              <a:path w="8478520" h="4114800">
                <a:moveTo>
                  <a:pt x="0" y="4114800"/>
                </a:moveTo>
                <a:lnTo>
                  <a:pt x="8478012" y="4114800"/>
                </a:lnTo>
                <a:lnTo>
                  <a:pt x="8478012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ln w="9144">
            <a:solidFill>
              <a:srgbClr val="D1614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856442" y="717910"/>
            <a:ext cx="7139305" cy="5309146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63498">
              <a:spcBef>
                <a:spcPts val="600"/>
              </a:spcBef>
            </a:pPr>
            <a:r>
              <a:rPr sz="2000" dirty="0">
                <a:latin typeface="Cambria"/>
                <a:cs typeface="Cambria"/>
              </a:rPr>
              <a:t>Ex</a:t>
            </a:r>
            <a:r>
              <a:rPr sz="2000" spc="-7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1.</a:t>
            </a:r>
            <a:r>
              <a:rPr sz="2000" spc="-11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Draw</a:t>
            </a:r>
            <a:r>
              <a:rPr sz="2000" spc="-60" dirty="0">
                <a:latin typeface="Cambria"/>
                <a:cs typeface="Cambria"/>
              </a:rPr>
              <a:t> </a:t>
            </a:r>
            <a:r>
              <a:rPr sz="2000" spc="-91" dirty="0">
                <a:latin typeface="Cambria"/>
                <a:cs typeface="Cambria"/>
              </a:rPr>
              <a:t>DFA</a:t>
            </a:r>
            <a:r>
              <a:rPr sz="2000" spc="-6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for</a:t>
            </a:r>
            <a:r>
              <a:rPr sz="2000" spc="-7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the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spc="-11" dirty="0">
                <a:latin typeface="Cambria"/>
                <a:cs typeface="Cambria"/>
              </a:rPr>
              <a:t>following</a:t>
            </a:r>
            <a:r>
              <a:rPr sz="2000" spc="-71" dirty="0">
                <a:latin typeface="Cambria"/>
                <a:cs typeface="Cambria"/>
              </a:rPr>
              <a:t> </a:t>
            </a:r>
            <a:r>
              <a:rPr sz="2000" spc="-11" dirty="0">
                <a:latin typeface="Cambria"/>
                <a:cs typeface="Cambria"/>
              </a:rPr>
              <a:t>language</a:t>
            </a:r>
            <a:r>
              <a:rPr sz="2000" spc="-95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over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the</a:t>
            </a:r>
            <a:r>
              <a:rPr sz="2000" spc="-51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alphabet</a:t>
            </a:r>
            <a:r>
              <a:rPr sz="2000" spc="-95" dirty="0">
                <a:latin typeface="Cambria"/>
                <a:cs typeface="Cambria"/>
              </a:rPr>
              <a:t> </a:t>
            </a:r>
            <a:r>
              <a:rPr sz="2000" spc="-11" dirty="0">
                <a:latin typeface="Cambria"/>
                <a:cs typeface="Cambria"/>
              </a:rPr>
              <a:t>{a,b}</a:t>
            </a:r>
            <a:endParaRPr sz="2000">
              <a:latin typeface="Cambria"/>
              <a:cs typeface="Cambria"/>
            </a:endParaRPr>
          </a:p>
          <a:p>
            <a:pPr marL="407660" indent="-344162">
              <a:spcBef>
                <a:spcPts val="505"/>
              </a:spcBef>
              <a:buFont typeface="Wingdings"/>
              <a:buChar char=""/>
              <a:tabLst>
                <a:tab pos="407660" algn="l"/>
              </a:tabLst>
            </a:pPr>
            <a:r>
              <a:rPr sz="2000" dirty="0">
                <a:latin typeface="Cambria"/>
                <a:cs typeface="Cambria"/>
              </a:rPr>
              <a:t>1.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All</a:t>
            </a:r>
            <a:r>
              <a:rPr sz="2000" spc="-6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strings</a:t>
            </a:r>
            <a:r>
              <a:rPr sz="2000" spc="-60" dirty="0">
                <a:latin typeface="Cambria"/>
                <a:cs typeface="Cambria"/>
              </a:rPr>
              <a:t> </a:t>
            </a:r>
            <a:r>
              <a:rPr sz="2000" spc="-11" dirty="0">
                <a:latin typeface="Cambria"/>
                <a:cs typeface="Cambria"/>
              </a:rPr>
              <a:t>starting</a:t>
            </a:r>
            <a:r>
              <a:rPr sz="2000" spc="-8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with</a:t>
            </a:r>
            <a:r>
              <a:rPr sz="2000" spc="-71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abb.</a:t>
            </a:r>
            <a:endParaRPr sz="2000">
              <a:latin typeface="Cambria"/>
              <a:cs typeface="Cambria"/>
            </a:endParaRPr>
          </a:p>
          <a:p>
            <a:pPr marL="407660" indent="-344162">
              <a:spcBef>
                <a:spcPts val="495"/>
              </a:spcBef>
              <a:buFont typeface="Wingdings"/>
              <a:buChar char=""/>
              <a:tabLst>
                <a:tab pos="407660" algn="l"/>
              </a:tabLst>
            </a:pPr>
            <a:r>
              <a:rPr sz="2000" dirty="0">
                <a:latin typeface="Cambria"/>
                <a:cs typeface="Cambria"/>
              </a:rPr>
              <a:t>2.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All</a:t>
            </a:r>
            <a:r>
              <a:rPr sz="2000" spc="-8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strings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with</a:t>
            </a:r>
            <a:r>
              <a:rPr sz="2000" spc="-6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abb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as</a:t>
            </a:r>
            <a:r>
              <a:rPr sz="2000" spc="-51" dirty="0">
                <a:latin typeface="Cambria"/>
                <a:cs typeface="Cambria"/>
              </a:rPr>
              <a:t> </a:t>
            </a:r>
            <a:r>
              <a:rPr sz="2000" spc="-11" dirty="0">
                <a:latin typeface="Cambria"/>
                <a:cs typeface="Cambria"/>
              </a:rPr>
              <a:t>substring.</a:t>
            </a:r>
            <a:endParaRPr sz="2000">
              <a:latin typeface="Cambria"/>
              <a:cs typeface="Cambria"/>
            </a:endParaRPr>
          </a:p>
          <a:p>
            <a:pPr marL="407660" indent="-344162">
              <a:spcBef>
                <a:spcPts val="505"/>
              </a:spcBef>
              <a:buFont typeface="Wingdings"/>
              <a:buChar char=""/>
              <a:tabLst>
                <a:tab pos="407660" algn="l"/>
              </a:tabLst>
            </a:pPr>
            <a:r>
              <a:rPr sz="2000" dirty="0">
                <a:latin typeface="Cambria"/>
                <a:cs typeface="Cambria"/>
              </a:rPr>
              <a:t>3.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All</a:t>
            </a:r>
            <a:r>
              <a:rPr sz="2000" spc="-91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strings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ending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in</a:t>
            </a:r>
            <a:r>
              <a:rPr sz="2000" spc="-95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abb.</a:t>
            </a:r>
            <a:endParaRPr sz="2000">
              <a:latin typeface="Cambria"/>
              <a:cs typeface="Cambria"/>
            </a:endParaRPr>
          </a:p>
          <a:p>
            <a:pPr marL="63498">
              <a:spcBef>
                <a:spcPts val="1200"/>
              </a:spcBef>
            </a:pPr>
            <a:r>
              <a:rPr sz="2000" spc="-11" dirty="0">
                <a:latin typeface="Cambria"/>
                <a:cs typeface="Cambria"/>
              </a:rPr>
              <a:t>Solution:</a:t>
            </a:r>
            <a:endParaRPr sz="2000">
              <a:latin typeface="Cambria"/>
              <a:cs typeface="Cambria"/>
            </a:endParaRPr>
          </a:p>
          <a:p>
            <a:pPr marL="407660" indent="-344162">
              <a:spcBef>
                <a:spcPts val="505"/>
              </a:spcBef>
              <a:buFont typeface="Wingdings"/>
              <a:buChar char=""/>
              <a:tabLst>
                <a:tab pos="407660" algn="l"/>
              </a:tabLst>
            </a:pPr>
            <a:r>
              <a:rPr sz="2000" dirty="0">
                <a:latin typeface="Cambria"/>
                <a:cs typeface="Cambria"/>
              </a:rPr>
              <a:t>1.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All</a:t>
            </a:r>
            <a:r>
              <a:rPr sz="2000" spc="-71" dirty="0">
                <a:latin typeface="Cambria"/>
                <a:cs typeface="Cambria"/>
              </a:rPr>
              <a:t> </a:t>
            </a:r>
            <a:r>
              <a:rPr sz="2000" spc="-11" dirty="0">
                <a:latin typeface="Cambria"/>
                <a:cs typeface="Cambria"/>
              </a:rPr>
              <a:t>strings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spc="-11" dirty="0">
                <a:latin typeface="Cambria"/>
                <a:cs typeface="Cambria"/>
              </a:rPr>
              <a:t>starting</a:t>
            </a:r>
            <a:r>
              <a:rPr sz="2000" spc="-8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with</a:t>
            </a:r>
            <a:r>
              <a:rPr sz="2000" spc="-65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abb.</a:t>
            </a:r>
            <a:endParaRPr sz="2000">
              <a:latin typeface="Cambria"/>
              <a:cs typeface="Cambria"/>
            </a:endParaRPr>
          </a:p>
          <a:p>
            <a:pPr marL="407660" indent="-344162">
              <a:spcBef>
                <a:spcPts val="495"/>
              </a:spcBef>
              <a:buFont typeface="Arial MT"/>
              <a:buChar char="•"/>
              <a:tabLst>
                <a:tab pos="407660" algn="l"/>
              </a:tabLst>
            </a:pPr>
            <a:r>
              <a:rPr sz="2000" dirty="0">
                <a:latin typeface="Cambria"/>
                <a:cs typeface="Cambria"/>
              </a:rPr>
              <a:t>First</a:t>
            </a:r>
            <a:r>
              <a:rPr sz="2000" spc="-7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input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b</a:t>
            </a:r>
            <a:r>
              <a:rPr sz="2000" spc="-31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will</a:t>
            </a:r>
            <a:r>
              <a:rPr sz="2000" spc="-65" dirty="0">
                <a:latin typeface="Cambria"/>
                <a:cs typeface="Cambria"/>
              </a:rPr>
              <a:t> </a:t>
            </a:r>
            <a:r>
              <a:rPr sz="2000" spc="-11" dirty="0">
                <a:latin typeface="Cambria"/>
                <a:cs typeface="Cambria"/>
              </a:rPr>
              <a:t>take</a:t>
            </a:r>
            <a:r>
              <a:rPr sz="2000" spc="-71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the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machine</a:t>
            </a:r>
            <a:r>
              <a:rPr sz="2000" spc="-8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to</a:t>
            </a:r>
            <a:r>
              <a:rPr sz="2000" spc="-51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failure</a:t>
            </a:r>
            <a:r>
              <a:rPr sz="2000" spc="-71" dirty="0">
                <a:latin typeface="Cambria"/>
                <a:cs typeface="Cambria"/>
              </a:rPr>
              <a:t> </a:t>
            </a:r>
            <a:r>
              <a:rPr sz="2000" spc="-11" dirty="0">
                <a:latin typeface="Cambria"/>
                <a:cs typeface="Cambria"/>
              </a:rPr>
              <a:t>State.</a:t>
            </a:r>
            <a:endParaRPr sz="2000">
              <a:latin typeface="Cambria"/>
              <a:cs typeface="Cambria"/>
            </a:endParaRPr>
          </a:p>
          <a:p>
            <a:pPr marL="407660" indent="-344162">
              <a:spcBef>
                <a:spcPts val="500"/>
              </a:spcBef>
              <a:buFont typeface="Arial MT"/>
              <a:buChar char="•"/>
              <a:tabLst>
                <a:tab pos="407660" algn="l"/>
              </a:tabLst>
            </a:pPr>
            <a:r>
              <a:rPr sz="2000" dirty="0">
                <a:latin typeface="Cambria"/>
                <a:cs typeface="Cambria"/>
              </a:rPr>
              <a:t>First</a:t>
            </a:r>
            <a:r>
              <a:rPr sz="2000" spc="-9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two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input</a:t>
            </a:r>
            <a:r>
              <a:rPr sz="2000" spc="-51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as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“aa”</a:t>
            </a:r>
            <a:r>
              <a:rPr sz="2000" spc="-6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will</a:t>
            </a:r>
            <a:r>
              <a:rPr sz="2000" spc="-80" dirty="0">
                <a:latin typeface="Cambria"/>
                <a:cs typeface="Cambria"/>
              </a:rPr>
              <a:t> </a:t>
            </a:r>
            <a:r>
              <a:rPr sz="2000" spc="-11" dirty="0">
                <a:latin typeface="Cambria"/>
                <a:cs typeface="Cambria"/>
              </a:rPr>
              <a:t>take</a:t>
            </a:r>
            <a:r>
              <a:rPr sz="2000" spc="-71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the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machine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to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failure</a:t>
            </a:r>
            <a:r>
              <a:rPr sz="2000" spc="-105" dirty="0">
                <a:latin typeface="Cambria"/>
                <a:cs typeface="Cambria"/>
              </a:rPr>
              <a:t> </a:t>
            </a:r>
            <a:r>
              <a:rPr sz="2000" spc="-11" dirty="0">
                <a:latin typeface="Cambria"/>
                <a:cs typeface="Cambria"/>
              </a:rPr>
              <a:t>State.</a:t>
            </a:r>
            <a:endParaRPr sz="2000">
              <a:latin typeface="Cambria"/>
              <a:cs typeface="Cambria"/>
            </a:endParaRPr>
          </a:p>
          <a:p>
            <a:pPr marL="407660" indent="-344162">
              <a:spcBef>
                <a:spcPts val="505"/>
              </a:spcBef>
              <a:buFont typeface="Arial MT"/>
              <a:buChar char="•"/>
              <a:tabLst>
                <a:tab pos="407660" algn="l"/>
              </a:tabLst>
            </a:pPr>
            <a:r>
              <a:rPr sz="2000" dirty="0">
                <a:latin typeface="Cambria"/>
                <a:cs typeface="Cambria"/>
              </a:rPr>
              <a:t>First</a:t>
            </a:r>
            <a:r>
              <a:rPr sz="2000" spc="-91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three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input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as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“aba”</a:t>
            </a:r>
            <a:r>
              <a:rPr sz="2000" spc="-8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will</a:t>
            </a:r>
            <a:r>
              <a:rPr sz="2000" spc="-91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take</a:t>
            </a:r>
            <a:r>
              <a:rPr sz="2000" spc="-71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the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machine</a:t>
            </a:r>
            <a:r>
              <a:rPr sz="2000" spc="-6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to</a:t>
            </a:r>
            <a:r>
              <a:rPr sz="2000" spc="-60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failure</a:t>
            </a:r>
            <a:r>
              <a:rPr sz="2000" spc="-80" dirty="0">
                <a:latin typeface="Cambria"/>
                <a:cs typeface="Cambria"/>
              </a:rPr>
              <a:t> </a:t>
            </a:r>
            <a:r>
              <a:rPr sz="2000" spc="-11" dirty="0">
                <a:latin typeface="Cambria"/>
                <a:cs typeface="Cambria"/>
              </a:rPr>
              <a:t>State.</a:t>
            </a:r>
            <a:endParaRPr sz="2000">
              <a:latin typeface="Cambria"/>
              <a:cs typeface="Cambria"/>
            </a:endParaRPr>
          </a:p>
          <a:p>
            <a:pPr marL="407660" indent="-344162">
              <a:spcBef>
                <a:spcPts val="495"/>
              </a:spcBef>
              <a:buFont typeface="Arial MT"/>
              <a:buChar char="•"/>
              <a:tabLst>
                <a:tab pos="407660" algn="l"/>
              </a:tabLst>
            </a:pPr>
            <a:r>
              <a:rPr sz="2000" dirty="0">
                <a:latin typeface="Cambria"/>
                <a:cs typeface="Cambria"/>
              </a:rPr>
              <a:t>First</a:t>
            </a:r>
            <a:r>
              <a:rPr sz="2000" spc="-8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three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input</a:t>
            </a:r>
            <a:r>
              <a:rPr sz="2000" spc="-6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as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spc="-31" dirty="0">
                <a:latin typeface="Cambria"/>
                <a:cs typeface="Cambria"/>
              </a:rPr>
              <a:t>“abb”</a:t>
            </a:r>
            <a:r>
              <a:rPr sz="2000" spc="-51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will</a:t>
            </a:r>
            <a:r>
              <a:rPr sz="2000" spc="-65" dirty="0">
                <a:latin typeface="Cambria"/>
                <a:cs typeface="Cambria"/>
              </a:rPr>
              <a:t> </a:t>
            </a:r>
            <a:r>
              <a:rPr sz="2000" spc="-11" dirty="0">
                <a:latin typeface="Cambria"/>
                <a:cs typeface="Cambria"/>
              </a:rPr>
              <a:t>take</a:t>
            </a:r>
            <a:r>
              <a:rPr sz="2000" spc="-8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the</a:t>
            </a:r>
            <a:r>
              <a:rPr sz="2000" spc="-8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machine</a:t>
            </a:r>
            <a:r>
              <a:rPr sz="2000" spc="-6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to</a:t>
            </a:r>
            <a:r>
              <a:rPr sz="2000" spc="-7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final</a:t>
            </a:r>
            <a:r>
              <a:rPr sz="2000" spc="-80" dirty="0">
                <a:latin typeface="Cambria"/>
                <a:cs typeface="Cambria"/>
              </a:rPr>
              <a:t> </a:t>
            </a:r>
            <a:r>
              <a:rPr sz="2000" spc="-11" dirty="0">
                <a:latin typeface="Cambria"/>
                <a:cs typeface="Cambria"/>
              </a:rPr>
              <a:t>State.</a:t>
            </a:r>
            <a:endParaRPr sz="2000">
              <a:latin typeface="Cambria"/>
              <a:cs typeface="Cambria"/>
            </a:endParaRPr>
          </a:p>
          <a:p>
            <a:pPr marL="407660" indent="-344162">
              <a:spcBef>
                <a:spcPts val="505"/>
              </a:spcBef>
              <a:buFont typeface="Arial MT"/>
              <a:buChar char="•"/>
              <a:tabLst>
                <a:tab pos="407660" algn="l"/>
              </a:tabLst>
            </a:pPr>
            <a:r>
              <a:rPr sz="2000" dirty="0">
                <a:latin typeface="Cambria"/>
                <a:cs typeface="Cambria"/>
              </a:rPr>
              <a:t>So</a:t>
            </a:r>
            <a:r>
              <a:rPr sz="2000" spc="-51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consider</a:t>
            </a:r>
            <a:r>
              <a:rPr sz="2000" spc="-6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the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spc="-11" dirty="0">
                <a:latin typeface="Cambria"/>
                <a:cs typeface="Cambria"/>
              </a:rPr>
              <a:t>states</a:t>
            </a:r>
            <a:r>
              <a:rPr sz="2000" spc="-6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q</a:t>
            </a:r>
            <a:r>
              <a:rPr sz="2025" baseline="-16460" dirty="0">
                <a:latin typeface="Cambria"/>
                <a:cs typeface="Cambria"/>
              </a:rPr>
              <a:t>0</a:t>
            </a:r>
            <a:r>
              <a:rPr sz="2000" dirty="0">
                <a:latin typeface="Cambria"/>
                <a:cs typeface="Cambria"/>
              </a:rPr>
              <a:t>,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q</a:t>
            </a:r>
            <a:r>
              <a:rPr sz="2025" baseline="-16460" dirty="0">
                <a:latin typeface="Cambria"/>
                <a:cs typeface="Cambria"/>
              </a:rPr>
              <a:t>1</a:t>
            </a:r>
            <a:r>
              <a:rPr sz="2000" dirty="0">
                <a:latin typeface="Cambria"/>
                <a:cs typeface="Cambria"/>
              </a:rPr>
              <a:t>,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q</a:t>
            </a:r>
            <a:r>
              <a:rPr sz="2025" baseline="-16460" dirty="0">
                <a:latin typeface="Cambria"/>
                <a:cs typeface="Cambria"/>
              </a:rPr>
              <a:t>2</a:t>
            </a:r>
            <a:r>
              <a:rPr sz="2025" spc="187" baseline="-1646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and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q</a:t>
            </a:r>
            <a:r>
              <a:rPr sz="2025" spc="-37" baseline="-16460" dirty="0">
                <a:latin typeface="Cambria"/>
                <a:cs typeface="Cambria"/>
              </a:rPr>
              <a:t>3</a:t>
            </a:r>
            <a:r>
              <a:rPr sz="2000" spc="-25" dirty="0">
                <a:latin typeface="Cambria"/>
                <a:cs typeface="Cambria"/>
              </a:rPr>
              <a:t>.</a:t>
            </a:r>
            <a:endParaRPr sz="2000">
              <a:latin typeface="Cambria"/>
              <a:cs typeface="Cambria"/>
            </a:endParaRPr>
          </a:p>
          <a:p>
            <a:pPr marL="407660" indent="-344162">
              <a:spcBef>
                <a:spcPts val="505"/>
              </a:spcBef>
              <a:buFont typeface="Arial MT"/>
              <a:buChar char="•"/>
              <a:tabLst>
                <a:tab pos="407660" algn="l"/>
              </a:tabLst>
            </a:pPr>
            <a:r>
              <a:rPr sz="2000" spc="-11" dirty="0">
                <a:latin typeface="Cambria"/>
                <a:cs typeface="Cambria"/>
              </a:rPr>
              <a:t>Where</a:t>
            </a:r>
            <a:r>
              <a:rPr sz="2000" spc="-6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q0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is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spc="-11" dirty="0">
                <a:latin typeface="Cambria"/>
                <a:cs typeface="Cambria"/>
              </a:rPr>
              <a:t>initial</a:t>
            </a:r>
            <a:r>
              <a:rPr sz="2000" spc="-10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state</a:t>
            </a:r>
            <a:r>
              <a:rPr sz="2000" spc="-6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and</a:t>
            </a:r>
            <a:r>
              <a:rPr sz="2000" spc="-51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q3 will</a:t>
            </a:r>
            <a:r>
              <a:rPr sz="2000" spc="-8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be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the</a:t>
            </a:r>
            <a:r>
              <a:rPr sz="2000" spc="-51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final</a:t>
            </a:r>
            <a:r>
              <a:rPr sz="2000" spc="-100" dirty="0">
                <a:latin typeface="Cambria"/>
                <a:cs typeface="Cambria"/>
              </a:rPr>
              <a:t> </a:t>
            </a:r>
            <a:r>
              <a:rPr sz="2000" spc="-11" dirty="0">
                <a:latin typeface="Cambria"/>
                <a:cs typeface="Cambria"/>
              </a:rPr>
              <a:t>state.</a:t>
            </a:r>
            <a:endParaRPr sz="2000">
              <a:latin typeface="Cambria"/>
              <a:cs typeface="Cambria"/>
            </a:endParaRPr>
          </a:p>
          <a:p>
            <a:pPr marL="407660" indent="-344162">
              <a:spcBef>
                <a:spcPts val="491"/>
              </a:spcBef>
              <a:buFont typeface="Arial MT"/>
              <a:buChar char="•"/>
              <a:tabLst>
                <a:tab pos="407660" algn="l"/>
              </a:tabLst>
            </a:pPr>
            <a:r>
              <a:rPr sz="2000" spc="-31" dirty="0">
                <a:latin typeface="Cambria"/>
                <a:cs typeface="Cambria"/>
              </a:rPr>
              <a:t>Failure</a:t>
            </a:r>
            <a:r>
              <a:rPr sz="2000" spc="-8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state</a:t>
            </a:r>
            <a:r>
              <a:rPr sz="2000" spc="-111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will</a:t>
            </a:r>
            <a:r>
              <a:rPr sz="2000" spc="-111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be</a:t>
            </a:r>
            <a:r>
              <a:rPr sz="2000" spc="-31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represented</a:t>
            </a:r>
            <a:r>
              <a:rPr sz="2000" spc="31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by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q</a:t>
            </a:r>
            <a:r>
              <a:rPr sz="2025" spc="-37" baseline="-16460" dirty="0">
                <a:latin typeface="Georgia"/>
                <a:cs typeface="Georgia"/>
              </a:rPr>
              <a:t>φ</a:t>
            </a:r>
            <a:endParaRPr sz="2025" baseline="-16460">
              <a:latin typeface="Georgia"/>
              <a:cs typeface="Georgia"/>
            </a:endParaRPr>
          </a:p>
          <a:p>
            <a:pPr marL="407660" indent="-344162">
              <a:spcBef>
                <a:spcPts val="505"/>
              </a:spcBef>
              <a:buFont typeface="Arial MT"/>
              <a:buChar char="•"/>
              <a:tabLst>
                <a:tab pos="407660" algn="l"/>
              </a:tabLst>
            </a:pPr>
            <a:r>
              <a:rPr sz="2000" dirty="0">
                <a:latin typeface="Cambria"/>
                <a:cs typeface="Cambria"/>
              </a:rPr>
              <a:t>SO</a:t>
            </a:r>
            <a:r>
              <a:rPr sz="2000" spc="-71" dirty="0">
                <a:latin typeface="Cambria"/>
                <a:cs typeface="Cambria"/>
              </a:rPr>
              <a:t> </a:t>
            </a:r>
            <a:r>
              <a:rPr sz="2000" spc="-91" dirty="0">
                <a:latin typeface="Cambria"/>
                <a:cs typeface="Cambria"/>
              </a:rPr>
              <a:t>DFA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can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be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spc="-11" dirty="0">
                <a:latin typeface="Cambria"/>
                <a:cs typeface="Cambria"/>
              </a:rPr>
              <a:t>constructed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as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297942" y="5446074"/>
            <a:ext cx="5981700" cy="1275412"/>
          </a:xfrm>
          <a:prstGeom prst="rect">
            <a:avLst/>
          </a:prstGeom>
        </p:spPr>
        <p:txBody>
          <a:bodyPr vert="horz" wrap="square" lIns="0" tIns="974703" rIns="0" bIns="0" rtlCol="0">
            <a:spAutoFit/>
          </a:bodyPr>
          <a:lstStyle/>
          <a:p>
            <a:pPr marL="3153966">
              <a:lnSpc>
                <a:spcPts val="1885"/>
              </a:lnSpc>
            </a:pPr>
            <a:fld id="{81D60167-4931-47E6-BA6A-407CBD079E47}" type="slidenum">
              <a:rPr spc="-25" dirty="0"/>
              <a:pPr marL="3153966">
                <a:lnSpc>
                  <a:spcPts val="1885"/>
                </a:lnSpc>
              </a:pPr>
              <a:t>52</a:t>
            </a:fld>
            <a:endParaRPr spc="-25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1319" y="97668"/>
            <a:ext cx="10517360" cy="530479"/>
          </a:xfrm>
          <a:prstGeom prst="rect">
            <a:avLst/>
          </a:prstGeom>
        </p:spPr>
        <p:txBody>
          <a:bodyPr vert="horz" wrap="square" lIns="0" tIns="159588" rIns="0" bIns="0" rtlCol="0">
            <a:spAutoFit/>
          </a:bodyPr>
          <a:lstStyle/>
          <a:p>
            <a:pPr marL="1673818">
              <a:spcBef>
                <a:spcPts val="100"/>
              </a:spcBef>
            </a:pPr>
            <a:r>
              <a:rPr spc="-11" dirty="0"/>
              <a:t>Example</a:t>
            </a:r>
            <a:r>
              <a:rPr spc="-111" dirty="0"/>
              <a:t> </a:t>
            </a:r>
            <a:r>
              <a:rPr dirty="0"/>
              <a:t>on</a:t>
            </a:r>
            <a:r>
              <a:rPr spc="-80" dirty="0"/>
              <a:t> </a:t>
            </a:r>
            <a:r>
              <a:rPr dirty="0"/>
              <a:t>Substring</a:t>
            </a:r>
            <a:r>
              <a:rPr spc="-55" dirty="0"/>
              <a:t> </a:t>
            </a:r>
            <a:r>
              <a:rPr spc="-11" dirty="0"/>
              <a:t>(DFA)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556186" y="1139956"/>
            <a:ext cx="925195" cy="1350645"/>
            <a:chOff x="5032184" y="1139952"/>
            <a:chExt cx="925194" cy="135064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13603" y="1139952"/>
              <a:ext cx="573024" cy="451103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5036819" y="156972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457200" y="0"/>
                  </a:moveTo>
                  <a:lnTo>
                    <a:pt x="410463" y="2412"/>
                  </a:lnTo>
                  <a:lnTo>
                    <a:pt x="365125" y="9270"/>
                  </a:lnTo>
                  <a:lnTo>
                    <a:pt x="321309" y="20574"/>
                  </a:lnTo>
                  <a:lnTo>
                    <a:pt x="279272" y="35940"/>
                  </a:lnTo>
                  <a:lnTo>
                    <a:pt x="239267" y="55244"/>
                  </a:lnTo>
                  <a:lnTo>
                    <a:pt x="201549" y="78104"/>
                  </a:lnTo>
                  <a:lnTo>
                    <a:pt x="166369" y="104393"/>
                  </a:lnTo>
                  <a:lnTo>
                    <a:pt x="133857" y="133857"/>
                  </a:lnTo>
                  <a:lnTo>
                    <a:pt x="104393" y="166369"/>
                  </a:lnTo>
                  <a:lnTo>
                    <a:pt x="78104" y="201549"/>
                  </a:lnTo>
                  <a:lnTo>
                    <a:pt x="55244" y="239267"/>
                  </a:lnTo>
                  <a:lnTo>
                    <a:pt x="35940" y="279272"/>
                  </a:lnTo>
                  <a:lnTo>
                    <a:pt x="20574" y="321309"/>
                  </a:lnTo>
                  <a:lnTo>
                    <a:pt x="9270" y="365125"/>
                  </a:lnTo>
                  <a:lnTo>
                    <a:pt x="2412" y="410463"/>
                  </a:lnTo>
                  <a:lnTo>
                    <a:pt x="0" y="457200"/>
                  </a:lnTo>
                  <a:lnTo>
                    <a:pt x="2412" y="503935"/>
                  </a:lnTo>
                  <a:lnTo>
                    <a:pt x="9270" y="549275"/>
                  </a:lnTo>
                  <a:lnTo>
                    <a:pt x="20574" y="593089"/>
                  </a:lnTo>
                  <a:lnTo>
                    <a:pt x="35940" y="635126"/>
                  </a:lnTo>
                  <a:lnTo>
                    <a:pt x="55244" y="675131"/>
                  </a:lnTo>
                  <a:lnTo>
                    <a:pt x="78104" y="712851"/>
                  </a:lnTo>
                  <a:lnTo>
                    <a:pt x="104393" y="748029"/>
                  </a:lnTo>
                  <a:lnTo>
                    <a:pt x="133857" y="780414"/>
                  </a:lnTo>
                  <a:lnTo>
                    <a:pt x="166369" y="810005"/>
                  </a:lnTo>
                  <a:lnTo>
                    <a:pt x="201549" y="836294"/>
                  </a:lnTo>
                  <a:lnTo>
                    <a:pt x="239267" y="859154"/>
                  </a:lnTo>
                  <a:lnTo>
                    <a:pt x="279272" y="878458"/>
                  </a:lnTo>
                  <a:lnTo>
                    <a:pt x="321309" y="893826"/>
                  </a:lnTo>
                  <a:lnTo>
                    <a:pt x="365125" y="905128"/>
                  </a:lnTo>
                  <a:lnTo>
                    <a:pt x="410463" y="911987"/>
                  </a:lnTo>
                  <a:lnTo>
                    <a:pt x="457200" y="914400"/>
                  </a:lnTo>
                  <a:lnTo>
                    <a:pt x="503935" y="911987"/>
                  </a:lnTo>
                  <a:lnTo>
                    <a:pt x="549275" y="905128"/>
                  </a:lnTo>
                  <a:lnTo>
                    <a:pt x="593089" y="893826"/>
                  </a:lnTo>
                  <a:lnTo>
                    <a:pt x="635126" y="878458"/>
                  </a:lnTo>
                  <a:lnTo>
                    <a:pt x="675131" y="859154"/>
                  </a:lnTo>
                  <a:lnTo>
                    <a:pt x="712851" y="836294"/>
                  </a:lnTo>
                  <a:lnTo>
                    <a:pt x="748029" y="810005"/>
                  </a:lnTo>
                  <a:lnTo>
                    <a:pt x="780414" y="780414"/>
                  </a:lnTo>
                  <a:lnTo>
                    <a:pt x="810005" y="748029"/>
                  </a:lnTo>
                  <a:lnTo>
                    <a:pt x="836294" y="712851"/>
                  </a:lnTo>
                  <a:lnTo>
                    <a:pt x="859154" y="675131"/>
                  </a:lnTo>
                  <a:lnTo>
                    <a:pt x="878458" y="635126"/>
                  </a:lnTo>
                  <a:lnTo>
                    <a:pt x="893826" y="593089"/>
                  </a:lnTo>
                  <a:lnTo>
                    <a:pt x="905128" y="549275"/>
                  </a:lnTo>
                  <a:lnTo>
                    <a:pt x="911987" y="503935"/>
                  </a:lnTo>
                  <a:lnTo>
                    <a:pt x="914400" y="457200"/>
                  </a:lnTo>
                  <a:lnTo>
                    <a:pt x="911987" y="410463"/>
                  </a:lnTo>
                  <a:lnTo>
                    <a:pt x="905128" y="365125"/>
                  </a:lnTo>
                  <a:lnTo>
                    <a:pt x="893826" y="321309"/>
                  </a:lnTo>
                  <a:lnTo>
                    <a:pt x="878458" y="279272"/>
                  </a:lnTo>
                  <a:lnTo>
                    <a:pt x="859154" y="239267"/>
                  </a:lnTo>
                  <a:lnTo>
                    <a:pt x="836294" y="201549"/>
                  </a:lnTo>
                  <a:lnTo>
                    <a:pt x="810005" y="166369"/>
                  </a:lnTo>
                  <a:lnTo>
                    <a:pt x="780414" y="133857"/>
                  </a:lnTo>
                  <a:lnTo>
                    <a:pt x="748029" y="104393"/>
                  </a:lnTo>
                  <a:lnTo>
                    <a:pt x="712851" y="78104"/>
                  </a:lnTo>
                  <a:lnTo>
                    <a:pt x="675131" y="55244"/>
                  </a:lnTo>
                  <a:lnTo>
                    <a:pt x="635126" y="35940"/>
                  </a:lnTo>
                  <a:lnTo>
                    <a:pt x="593089" y="20574"/>
                  </a:lnTo>
                  <a:lnTo>
                    <a:pt x="549275" y="9270"/>
                  </a:lnTo>
                  <a:lnTo>
                    <a:pt x="503935" y="2412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037581" y="1570482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0" y="457200"/>
                  </a:moveTo>
                  <a:lnTo>
                    <a:pt x="2412" y="410463"/>
                  </a:lnTo>
                  <a:lnTo>
                    <a:pt x="9270" y="365125"/>
                  </a:lnTo>
                  <a:lnTo>
                    <a:pt x="20573" y="321309"/>
                  </a:lnTo>
                  <a:lnTo>
                    <a:pt x="35940" y="279272"/>
                  </a:lnTo>
                  <a:lnTo>
                    <a:pt x="55244" y="239267"/>
                  </a:lnTo>
                  <a:lnTo>
                    <a:pt x="78104" y="201548"/>
                  </a:lnTo>
                  <a:lnTo>
                    <a:pt x="104393" y="166369"/>
                  </a:lnTo>
                  <a:lnTo>
                    <a:pt x="133857" y="133857"/>
                  </a:lnTo>
                  <a:lnTo>
                    <a:pt x="166369" y="104393"/>
                  </a:lnTo>
                  <a:lnTo>
                    <a:pt x="201548" y="78104"/>
                  </a:lnTo>
                  <a:lnTo>
                    <a:pt x="239267" y="55244"/>
                  </a:lnTo>
                  <a:lnTo>
                    <a:pt x="279272" y="35940"/>
                  </a:lnTo>
                  <a:lnTo>
                    <a:pt x="321309" y="20573"/>
                  </a:lnTo>
                  <a:lnTo>
                    <a:pt x="365125" y="9270"/>
                  </a:lnTo>
                  <a:lnTo>
                    <a:pt x="410463" y="2412"/>
                  </a:lnTo>
                  <a:lnTo>
                    <a:pt x="457200" y="0"/>
                  </a:lnTo>
                  <a:lnTo>
                    <a:pt x="503935" y="2412"/>
                  </a:lnTo>
                  <a:lnTo>
                    <a:pt x="549275" y="9270"/>
                  </a:lnTo>
                  <a:lnTo>
                    <a:pt x="593089" y="20573"/>
                  </a:lnTo>
                  <a:lnTo>
                    <a:pt x="635126" y="35940"/>
                  </a:lnTo>
                  <a:lnTo>
                    <a:pt x="675131" y="55244"/>
                  </a:lnTo>
                  <a:lnTo>
                    <a:pt x="712851" y="78104"/>
                  </a:lnTo>
                  <a:lnTo>
                    <a:pt x="748029" y="104393"/>
                  </a:lnTo>
                  <a:lnTo>
                    <a:pt x="780414" y="133857"/>
                  </a:lnTo>
                  <a:lnTo>
                    <a:pt x="810005" y="166369"/>
                  </a:lnTo>
                  <a:lnTo>
                    <a:pt x="836294" y="201548"/>
                  </a:lnTo>
                  <a:lnTo>
                    <a:pt x="859154" y="239267"/>
                  </a:lnTo>
                  <a:lnTo>
                    <a:pt x="878458" y="279272"/>
                  </a:lnTo>
                  <a:lnTo>
                    <a:pt x="893826" y="321309"/>
                  </a:lnTo>
                  <a:lnTo>
                    <a:pt x="905128" y="365125"/>
                  </a:lnTo>
                  <a:lnTo>
                    <a:pt x="911987" y="410463"/>
                  </a:lnTo>
                  <a:lnTo>
                    <a:pt x="914400" y="457200"/>
                  </a:lnTo>
                  <a:lnTo>
                    <a:pt x="911987" y="503935"/>
                  </a:lnTo>
                  <a:lnTo>
                    <a:pt x="905128" y="549275"/>
                  </a:lnTo>
                  <a:lnTo>
                    <a:pt x="893826" y="593089"/>
                  </a:lnTo>
                  <a:lnTo>
                    <a:pt x="878458" y="635126"/>
                  </a:lnTo>
                  <a:lnTo>
                    <a:pt x="859154" y="675131"/>
                  </a:lnTo>
                  <a:lnTo>
                    <a:pt x="836294" y="712851"/>
                  </a:lnTo>
                  <a:lnTo>
                    <a:pt x="810005" y="748029"/>
                  </a:lnTo>
                  <a:lnTo>
                    <a:pt x="780414" y="780414"/>
                  </a:lnTo>
                  <a:lnTo>
                    <a:pt x="748029" y="810005"/>
                  </a:lnTo>
                  <a:lnTo>
                    <a:pt x="712851" y="836294"/>
                  </a:lnTo>
                  <a:lnTo>
                    <a:pt x="675131" y="859154"/>
                  </a:lnTo>
                  <a:lnTo>
                    <a:pt x="635126" y="878458"/>
                  </a:lnTo>
                  <a:lnTo>
                    <a:pt x="593089" y="893826"/>
                  </a:lnTo>
                  <a:lnTo>
                    <a:pt x="549275" y="905128"/>
                  </a:lnTo>
                  <a:lnTo>
                    <a:pt x="503935" y="911987"/>
                  </a:lnTo>
                  <a:lnTo>
                    <a:pt x="457200" y="914400"/>
                  </a:lnTo>
                  <a:lnTo>
                    <a:pt x="410463" y="911987"/>
                  </a:lnTo>
                  <a:lnTo>
                    <a:pt x="365125" y="905128"/>
                  </a:lnTo>
                  <a:lnTo>
                    <a:pt x="321309" y="893826"/>
                  </a:lnTo>
                  <a:lnTo>
                    <a:pt x="279272" y="878458"/>
                  </a:lnTo>
                  <a:lnTo>
                    <a:pt x="239267" y="859154"/>
                  </a:lnTo>
                  <a:lnTo>
                    <a:pt x="201548" y="836294"/>
                  </a:lnTo>
                  <a:lnTo>
                    <a:pt x="166369" y="810005"/>
                  </a:lnTo>
                  <a:lnTo>
                    <a:pt x="133857" y="780414"/>
                  </a:lnTo>
                  <a:lnTo>
                    <a:pt x="104393" y="748029"/>
                  </a:lnTo>
                  <a:lnTo>
                    <a:pt x="78104" y="712851"/>
                  </a:lnTo>
                  <a:lnTo>
                    <a:pt x="55244" y="675131"/>
                  </a:lnTo>
                  <a:lnTo>
                    <a:pt x="35940" y="635126"/>
                  </a:lnTo>
                  <a:lnTo>
                    <a:pt x="20573" y="593089"/>
                  </a:lnTo>
                  <a:lnTo>
                    <a:pt x="9270" y="549275"/>
                  </a:lnTo>
                  <a:lnTo>
                    <a:pt x="2412" y="503935"/>
                  </a:lnTo>
                  <a:lnTo>
                    <a:pt x="0" y="457200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151119" y="1684020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296417" y="3175"/>
                  </a:lnTo>
                  <a:lnTo>
                    <a:pt x="251713" y="12191"/>
                  </a:lnTo>
                  <a:lnTo>
                    <a:pt x="209422" y="26924"/>
                  </a:lnTo>
                  <a:lnTo>
                    <a:pt x="169799" y="46862"/>
                  </a:lnTo>
                  <a:lnTo>
                    <a:pt x="133350" y="71500"/>
                  </a:lnTo>
                  <a:lnTo>
                    <a:pt x="100456" y="100456"/>
                  </a:lnTo>
                  <a:lnTo>
                    <a:pt x="71500" y="133350"/>
                  </a:lnTo>
                  <a:lnTo>
                    <a:pt x="46862" y="169799"/>
                  </a:lnTo>
                  <a:lnTo>
                    <a:pt x="26924" y="209422"/>
                  </a:lnTo>
                  <a:lnTo>
                    <a:pt x="12191" y="251713"/>
                  </a:lnTo>
                  <a:lnTo>
                    <a:pt x="3175" y="296417"/>
                  </a:lnTo>
                  <a:lnTo>
                    <a:pt x="0" y="342900"/>
                  </a:lnTo>
                  <a:lnTo>
                    <a:pt x="3175" y="389381"/>
                  </a:lnTo>
                  <a:lnTo>
                    <a:pt x="12191" y="434085"/>
                  </a:lnTo>
                  <a:lnTo>
                    <a:pt x="26924" y="476376"/>
                  </a:lnTo>
                  <a:lnTo>
                    <a:pt x="46862" y="516000"/>
                  </a:lnTo>
                  <a:lnTo>
                    <a:pt x="71500" y="552450"/>
                  </a:lnTo>
                  <a:lnTo>
                    <a:pt x="100456" y="585342"/>
                  </a:lnTo>
                  <a:lnTo>
                    <a:pt x="133350" y="614299"/>
                  </a:lnTo>
                  <a:lnTo>
                    <a:pt x="169799" y="638937"/>
                  </a:lnTo>
                  <a:lnTo>
                    <a:pt x="209422" y="658876"/>
                  </a:lnTo>
                  <a:lnTo>
                    <a:pt x="251713" y="673607"/>
                  </a:lnTo>
                  <a:lnTo>
                    <a:pt x="296417" y="682625"/>
                  </a:lnTo>
                  <a:lnTo>
                    <a:pt x="342900" y="685800"/>
                  </a:lnTo>
                  <a:lnTo>
                    <a:pt x="389381" y="682625"/>
                  </a:lnTo>
                  <a:lnTo>
                    <a:pt x="434085" y="673607"/>
                  </a:lnTo>
                  <a:lnTo>
                    <a:pt x="476376" y="658876"/>
                  </a:lnTo>
                  <a:lnTo>
                    <a:pt x="516000" y="638937"/>
                  </a:lnTo>
                  <a:lnTo>
                    <a:pt x="552450" y="614299"/>
                  </a:lnTo>
                  <a:lnTo>
                    <a:pt x="585342" y="585342"/>
                  </a:lnTo>
                  <a:lnTo>
                    <a:pt x="614299" y="552450"/>
                  </a:lnTo>
                  <a:lnTo>
                    <a:pt x="638937" y="516000"/>
                  </a:lnTo>
                  <a:lnTo>
                    <a:pt x="658876" y="476376"/>
                  </a:lnTo>
                  <a:lnTo>
                    <a:pt x="673607" y="434085"/>
                  </a:lnTo>
                  <a:lnTo>
                    <a:pt x="682625" y="389381"/>
                  </a:lnTo>
                  <a:lnTo>
                    <a:pt x="685800" y="342900"/>
                  </a:lnTo>
                  <a:lnTo>
                    <a:pt x="682625" y="296417"/>
                  </a:lnTo>
                  <a:lnTo>
                    <a:pt x="673607" y="251713"/>
                  </a:lnTo>
                  <a:lnTo>
                    <a:pt x="658876" y="209422"/>
                  </a:lnTo>
                  <a:lnTo>
                    <a:pt x="638937" y="169799"/>
                  </a:lnTo>
                  <a:lnTo>
                    <a:pt x="614299" y="133350"/>
                  </a:lnTo>
                  <a:lnTo>
                    <a:pt x="585342" y="100456"/>
                  </a:lnTo>
                  <a:lnTo>
                    <a:pt x="552450" y="71500"/>
                  </a:lnTo>
                  <a:lnTo>
                    <a:pt x="516000" y="46862"/>
                  </a:lnTo>
                  <a:lnTo>
                    <a:pt x="476376" y="26924"/>
                  </a:lnTo>
                  <a:lnTo>
                    <a:pt x="434085" y="12191"/>
                  </a:lnTo>
                  <a:lnTo>
                    <a:pt x="389381" y="3175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151881" y="1684782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342900"/>
                  </a:moveTo>
                  <a:lnTo>
                    <a:pt x="3175" y="296417"/>
                  </a:lnTo>
                  <a:lnTo>
                    <a:pt x="12191" y="251713"/>
                  </a:lnTo>
                  <a:lnTo>
                    <a:pt x="26923" y="209422"/>
                  </a:lnTo>
                  <a:lnTo>
                    <a:pt x="46862" y="169798"/>
                  </a:lnTo>
                  <a:lnTo>
                    <a:pt x="71500" y="133350"/>
                  </a:lnTo>
                  <a:lnTo>
                    <a:pt x="100456" y="100456"/>
                  </a:lnTo>
                  <a:lnTo>
                    <a:pt x="133350" y="71500"/>
                  </a:lnTo>
                  <a:lnTo>
                    <a:pt x="169798" y="46862"/>
                  </a:lnTo>
                  <a:lnTo>
                    <a:pt x="209422" y="26923"/>
                  </a:lnTo>
                  <a:lnTo>
                    <a:pt x="251713" y="12191"/>
                  </a:lnTo>
                  <a:lnTo>
                    <a:pt x="296417" y="3175"/>
                  </a:lnTo>
                  <a:lnTo>
                    <a:pt x="342900" y="0"/>
                  </a:lnTo>
                  <a:lnTo>
                    <a:pt x="389381" y="3175"/>
                  </a:lnTo>
                  <a:lnTo>
                    <a:pt x="434085" y="12191"/>
                  </a:lnTo>
                  <a:lnTo>
                    <a:pt x="476376" y="26923"/>
                  </a:lnTo>
                  <a:lnTo>
                    <a:pt x="516000" y="46862"/>
                  </a:lnTo>
                  <a:lnTo>
                    <a:pt x="552450" y="71500"/>
                  </a:lnTo>
                  <a:lnTo>
                    <a:pt x="585342" y="100456"/>
                  </a:lnTo>
                  <a:lnTo>
                    <a:pt x="614298" y="133350"/>
                  </a:lnTo>
                  <a:lnTo>
                    <a:pt x="638937" y="169798"/>
                  </a:lnTo>
                  <a:lnTo>
                    <a:pt x="658876" y="209422"/>
                  </a:lnTo>
                  <a:lnTo>
                    <a:pt x="673607" y="251713"/>
                  </a:lnTo>
                  <a:lnTo>
                    <a:pt x="682625" y="296417"/>
                  </a:lnTo>
                  <a:lnTo>
                    <a:pt x="685800" y="342900"/>
                  </a:lnTo>
                  <a:lnTo>
                    <a:pt x="682625" y="389381"/>
                  </a:lnTo>
                  <a:lnTo>
                    <a:pt x="673607" y="434085"/>
                  </a:lnTo>
                  <a:lnTo>
                    <a:pt x="658876" y="476376"/>
                  </a:lnTo>
                  <a:lnTo>
                    <a:pt x="638937" y="516000"/>
                  </a:lnTo>
                  <a:lnTo>
                    <a:pt x="614298" y="552450"/>
                  </a:lnTo>
                  <a:lnTo>
                    <a:pt x="585342" y="585342"/>
                  </a:lnTo>
                  <a:lnTo>
                    <a:pt x="552450" y="614298"/>
                  </a:lnTo>
                  <a:lnTo>
                    <a:pt x="516000" y="638937"/>
                  </a:lnTo>
                  <a:lnTo>
                    <a:pt x="476376" y="658876"/>
                  </a:lnTo>
                  <a:lnTo>
                    <a:pt x="434085" y="673607"/>
                  </a:lnTo>
                  <a:lnTo>
                    <a:pt x="389381" y="682625"/>
                  </a:lnTo>
                  <a:lnTo>
                    <a:pt x="342900" y="685800"/>
                  </a:lnTo>
                  <a:lnTo>
                    <a:pt x="296417" y="682625"/>
                  </a:lnTo>
                  <a:lnTo>
                    <a:pt x="251713" y="673607"/>
                  </a:lnTo>
                  <a:lnTo>
                    <a:pt x="209422" y="658876"/>
                  </a:lnTo>
                  <a:lnTo>
                    <a:pt x="169798" y="638937"/>
                  </a:lnTo>
                  <a:lnTo>
                    <a:pt x="133350" y="614298"/>
                  </a:lnTo>
                  <a:lnTo>
                    <a:pt x="100456" y="585342"/>
                  </a:lnTo>
                  <a:lnTo>
                    <a:pt x="71500" y="552450"/>
                  </a:lnTo>
                  <a:lnTo>
                    <a:pt x="46862" y="516000"/>
                  </a:lnTo>
                  <a:lnTo>
                    <a:pt x="26923" y="476376"/>
                  </a:lnTo>
                  <a:lnTo>
                    <a:pt x="12191" y="434085"/>
                  </a:lnTo>
                  <a:lnTo>
                    <a:pt x="3175" y="389381"/>
                  </a:lnTo>
                  <a:lnTo>
                    <a:pt x="0" y="342900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6880993" y="1864819"/>
            <a:ext cx="27749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25" dirty="0">
                <a:latin typeface="Cambria"/>
                <a:cs typeface="Cambria"/>
              </a:rPr>
              <a:t>q3</a:t>
            </a:r>
            <a:endParaRPr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441826" y="966345"/>
            <a:ext cx="37782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Georgia"/>
                <a:cs typeface="Georgia"/>
              </a:rPr>
              <a:t>a,</a:t>
            </a:r>
            <a:r>
              <a:rPr spc="-80" dirty="0">
                <a:latin typeface="Georgia"/>
                <a:cs typeface="Georgia"/>
              </a:rPr>
              <a:t> </a:t>
            </a:r>
            <a:r>
              <a:rPr spc="-51" dirty="0">
                <a:latin typeface="Georgia"/>
                <a:cs typeface="Georgia"/>
              </a:rPr>
              <a:t>b</a:t>
            </a:r>
            <a:endParaRPr>
              <a:latin typeface="Georgia"/>
              <a:cs typeface="Georgi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680659" y="1703771"/>
            <a:ext cx="1329055" cy="696595"/>
            <a:chOff x="1156652" y="1703768"/>
            <a:chExt cx="1329055" cy="696595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10511" y="1991867"/>
              <a:ext cx="675132" cy="172212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847087" y="2051296"/>
              <a:ext cx="495300" cy="0"/>
            </a:xfrm>
            <a:custGeom>
              <a:avLst/>
              <a:gdLst/>
              <a:ahLst/>
              <a:cxnLst/>
              <a:rect l="l" t="t" r="r" b="b"/>
              <a:pathLst>
                <a:path w="495300">
                  <a:moveTo>
                    <a:pt x="0" y="0"/>
                  </a:moveTo>
                  <a:lnTo>
                    <a:pt x="495300" y="0"/>
                  </a:lnTo>
                </a:path>
              </a:pathLst>
            </a:custGeom>
            <a:ln w="1271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55087" y="1999487"/>
              <a:ext cx="101600" cy="103504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161287" y="1708403"/>
              <a:ext cx="685165" cy="685800"/>
            </a:xfrm>
            <a:custGeom>
              <a:avLst/>
              <a:gdLst/>
              <a:ahLst/>
              <a:cxnLst/>
              <a:rect l="l" t="t" r="r" b="b"/>
              <a:pathLst>
                <a:path w="685164" h="685800">
                  <a:moveTo>
                    <a:pt x="342646" y="0"/>
                  </a:moveTo>
                  <a:lnTo>
                    <a:pt x="296164" y="3175"/>
                  </a:lnTo>
                  <a:lnTo>
                    <a:pt x="251459" y="12192"/>
                  </a:lnTo>
                  <a:lnTo>
                    <a:pt x="209169" y="26924"/>
                  </a:lnTo>
                  <a:lnTo>
                    <a:pt x="169672" y="46862"/>
                  </a:lnTo>
                  <a:lnTo>
                    <a:pt x="133223" y="71500"/>
                  </a:lnTo>
                  <a:lnTo>
                    <a:pt x="100330" y="100457"/>
                  </a:lnTo>
                  <a:lnTo>
                    <a:pt x="71374" y="133350"/>
                  </a:lnTo>
                  <a:lnTo>
                    <a:pt x="46761" y="169799"/>
                  </a:lnTo>
                  <a:lnTo>
                    <a:pt x="26911" y="209423"/>
                  </a:lnTo>
                  <a:lnTo>
                    <a:pt x="12230" y="251713"/>
                  </a:lnTo>
                  <a:lnTo>
                    <a:pt x="3124" y="296418"/>
                  </a:lnTo>
                  <a:lnTo>
                    <a:pt x="0" y="342900"/>
                  </a:lnTo>
                  <a:lnTo>
                    <a:pt x="3124" y="389382"/>
                  </a:lnTo>
                  <a:lnTo>
                    <a:pt x="12230" y="434086"/>
                  </a:lnTo>
                  <a:lnTo>
                    <a:pt x="26911" y="476376"/>
                  </a:lnTo>
                  <a:lnTo>
                    <a:pt x="46761" y="516000"/>
                  </a:lnTo>
                  <a:lnTo>
                    <a:pt x="71374" y="552450"/>
                  </a:lnTo>
                  <a:lnTo>
                    <a:pt x="100330" y="585343"/>
                  </a:lnTo>
                  <a:lnTo>
                    <a:pt x="133223" y="614299"/>
                  </a:lnTo>
                  <a:lnTo>
                    <a:pt x="169672" y="638937"/>
                  </a:lnTo>
                  <a:lnTo>
                    <a:pt x="209169" y="658876"/>
                  </a:lnTo>
                  <a:lnTo>
                    <a:pt x="251459" y="673608"/>
                  </a:lnTo>
                  <a:lnTo>
                    <a:pt x="296164" y="682625"/>
                  </a:lnTo>
                  <a:lnTo>
                    <a:pt x="342646" y="685800"/>
                  </a:lnTo>
                  <a:lnTo>
                    <a:pt x="389128" y="682625"/>
                  </a:lnTo>
                  <a:lnTo>
                    <a:pt x="433705" y="673608"/>
                  </a:lnTo>
                  <a:lnTo>
                    <a:pt x="475995" y="658876"/>
                  </a:lnTo>
                  <a:lnTo>
                    <a:pt x="515493" y="638937"/>
                  </a:lnTo>
                  <a:lnTo>
                    <a:pt x="551942" y="614299"/>
                  </a:lnTo>
                  <a:lnTo>
                    <a:pt x="584835" y="585343"/>
                  </a:lnTo>
                  <a:lnTo>
                    <a:pt x="613791" y="552450"/>
                  </a:lnTo>
                  <a:lnTo>
                    <a:pt x="638429" y="516000"/>
                  </a:lnTo>
                  <a:lnTo>
                    <a:pt x="658241" y="476376"/>
                  </a:lnTo>
                  <a:lnTo>
                    <a:pt x="672973" y="434086"/>
                  </a:lnTo>
                  <a:lnTo>
                    <a:pt x="682117" y="389382"/>
                  </a:lnTo>
                  <a:lnTo>
                    <a:pt x="685164" y="342900"/>
                  </a:lnTo>
                  <a:lnTo>
                    <a:pt x="682117" y="296418"/>
                  </a:lnTo>
                  <a:lnTo>
                    <a:pt x="672973" y="251713"/>
                  </a:lnTo>
                  <a:lnTo>
                    <a:pt x="658241" y="209423"/>
                  </a:lnTo>
                  <a:lnTo>
                    <a:pt x="638429" y="169799"/>
                  </a:lnTo>
                  <a:lnTo>
                    <a:pt x="613791" y="133350"/>
                  </a:lnTo>
                  <a:lnTo>
                    <a:pt x="584835" y="100457"/>
                  </a:lnTo>
                  <a:lnTo>
                    <a:pt x="551942" y="71500"/>
                  </a:lnTo>
                  <a:lnTo>
                    <a:pt x="515493" y="46862"/>
                  </a:lnTo>
                  <a:lnTo>
                    <a:pt x="475995" y="26924"/>
                  </a:lnTo>
                  <a:lnTo>
                    <a:pt x="433705" y="12192"/>
                  </a:lnTo>
                  <a:lnTo>
                    <a:pt x="389128" y="3175"/>
                  </a:lnTo>
                  <a:lnTo>
                    <a:pt x="34264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162049" y="1709165"/>
              <a:ext cx="685165" cy="685800"/>
            </a:xfrm>
            <a:custGeom>
              <a:avLst/>
              <a:gdLst/>
              <a:ahLst/>
              <a:cxnLst/>
              <a:rect l="l" t="t" r="r" b="b"/>
              <a:pathLst>
                <a:path w="685164" h="685800">
                  <a:moveTo>
                    <a:pt x="0" y="342900"/>
                  </a:moveTo>
                  <a:lnTo>
                    <a:pt x="3124" y="296418"/>
                  </a:lnTo>
                  <a:lnTo>
                    <a:pt x="12230" y="251713"/>
                  </a:lnTo>
                  <a:lnTo>
                    <a:pt x="26911" y="209423"/>
                  </a:lnTo>
                  <a:lnTo>
                    <a:pt x="46761" y="169799"/>
                  </a:lnTo>
                  <a:lnTo>
                    <a:pt x="71374" y="133350"/>
                  </a:lnTo>
                  <a:lnTo>
                    <a:pt x="100330" y="100457"/>
                  </a:lnTo>
                  <a:lnTo>
                    <a:pt x="133222" y="71500"/>
                  </a:lnTo>
                  <a:lnTo>
                    <a:pt x="169672" y="46862"/>
                  </a:lnTo>
                  <a:lnTo>
                    <a:pt x="209169" y="26924"/>
                  </a:lnTo>
                  <a:lnTo>
                    <a:pt x="251459" y="12192"/>
                  </a:lnTo>
                  <a:lnTo>
                    <a:pt x="296163" y="3175"/>
                  </a:lnTo>
                  <a:lnTo>
                    <a:pt x="342646" y="0"/>
                  </a:lnTo>
                  <a:lnTo>
                    <a:pt x="389128" y="3175"/>
                  </a:lnTo>
                  <a:lnTo>
                    <a:pt x="433705" y="12192"/>
                  </a:lnTo>
                  <a:lnTo>
                    <a:pt x="475995" y="26924"/>
                  </a:lnTo>
                  <a:lnTo>
                    <a:pt x="515493" y="46862"/>
                  </a:lnTo>
                  <a:lnTo>
                    <a:pt x="551942" y="71500"/>
                  </a:lnTo>
                  <a:lnTo>
                    <a:pt x="584835" y="100457"/>
                  </a:lnTo>
                  <a:lnTo>
                    <a:pt x="613791" y="133350"/>
                  </a:lnTo>
                  <a:lnTo>
                    <a:pt x="638429" y="169799"/>
                  </a:lnTo>
                  <a:lnTo>
                    <a:pt x="658241" y="209423"/>
                  </a:lnTo>
                  <a:lnTo>
                    <a:pt x="672973" y="251713"/>
                  </a:lnTo>
                  <a:lnTo>
                    <a:pt x="682117" y="296418"/>
                  </a:lnTo>
                  <a:lnTo>
                    <a:pt x="685164" y="342900"/>
                  </a:lnTo>
                  <a:lnTo>
                    <a:pt x="682117" y="389382"/>
                  </a:lnTo>
                  <a:lnTo>
                    <a:pt x="672973" y="434086"/>
                  </a:lnTo>
                  <a:lnTo>
                    <a:pt x="658241" y="476376"/>
                  </a:lnTo>
                  <a:lnTo>
                    <a:pt x="638429" y="516000"/>
                  </a:lnTo>
                  <a:lnTo>
                    <a:pt x="613791" y="552450"/>
                  </a:lnTo>
                  <a:lnTo>
                    <a:pt x="584835" y="585343"/>
                  </a:lnTo>
                  <a:lnTo>
                    <a:pt x="551942" y="614299"/>
                  </a:lnTo>
                  <a:lnTo>
                    <a:pt x="515493" y="638937"/>
                  </a:lnTo>
                  <a:lnTo>
                    <a:pt x="475995" y="658876"/>
                  </a:lnTo>
                  <a:lnTo>
                    <a:pt x="433705" y="673608"/>
                  </a:lnTo>
                  <a:lnTo>
                    <a:pt x="389128" y="682625"/>
                  </a:lnTo>
                  <a:lnTo>
                    <a:pt x="342646" y="685800"/>
                  </a:lnTo>
                  <a:lnTo>
                    <a:pt x="296163" y="682625"/>
                  </a:lnTo>
                  <a:lnTo>
                    <a:pt x="251459" y="673608"/>
                  </a:lnTo>
                  <a:lnTo>
                    <a:pt x="209169" y="658876"/>
                  </a:lnTo>
                  <a:lnTo>
                    <a:pt x="169672" y="638937"/>
                  </a:lnTo>
                  <a:lnTo>
                    <a:pt x="133222" y="614299"/>
                  </a:lnTo>
                  <a:lnTo>
                    <a:pt x="100330" y="585343"/>
                  </a:lnTo>
                  <a:lnTo>
                    <a:pt x="71374" y="552450"/>
                  </a:lnTo>
                  <a:lnTo>
                    <a:pt x="46761" y="516000"/>
                  </a:lnTo>
                  <a:lnTo>
                    <a:pt x="26911" y="476376"/>
                  </a:lnTo>
                  <a:lnTo>
                    <a:pt x="12230" y="434086"/>
                  </a:lnTo>
                  <a:lnTo>
                    <a:pt x="3124" y="389382"/>
                  </a:lnTo>
                  <a:lnTo>
                    <a:pt x="0" y="342900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888748" y="1890523"/>
            <a:ext cx="27749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25" dirty="0">
                <a:latin typeface="Cambria"/>
                <a:cs typeface="Cambria"/>
              </a:rPr>
              <a:t>q0</a:t>
            </a:r>
            <a:endParaRPr>
              <a:latin typeface="Cambria"/>
              <a:cs typeface="Cambri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020248" y="1703771"/>
            <a:ext cx="1285240" cy="696595"/>
            <a:chOff x="2496248" y="1703768"/>
            <a:chExt cx="1285240" cy="696595"/>
          </a:xfrm>
        </p:grpSpPr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82111" y="1991867"/>
              <a:ext cx="598932" cy="172212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3218687" y="2051296"/>
              <a:ext cx="393700" cy="0"/>
            </a:xfrm>
            <a:custGeom>
              <a:avLst/>
              <a:gdLst/>
              <a:ahLst/>
              <a:cxnLst/>
              <a:rect l="l" t="t" r="r" b="b"/>
              <a:pathLst>
                <a:path w="393700">
                  <a:moveTo>
                    <a:pt x="0" y="0"/>
                  </a:moveTo>
                  <a:lnTo>
                    <a:pt x="393700" y="0"/>
                  </a:lnTo>
                </a:path>
              </a:pathLst>
            </a:custGeom>
            <a:ln w="1271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25087" y="1999487"/>
              <a:ext cx="127000" cy="103504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2501645" y="1709165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342900"/>
                  </a:moveTo>
                  <a:lnTo>
                    <a:pt x="3175" y="296418"/>
                  </a:lnTo>
                  <a:lnTo>
                    <a:pt x="12192" y="251713"/>
                  </a:lnTo>
                  <a:lnTo>
                    <a:pt x="26924" y="209423"/>
                  </a:lnTo>
                  <a:lnTo>
                    <a:pt x="46862" y="169799"/>
                  </a:lnTo>
                  <a:lnTo>
                    <a:pt x="71501" y="133350"/>
                  </a:lnTo>
                  <a:lnTo>
                    <a:pt x="100456" y="100457"/>
                  </a:lnTo>
                  <a:lnTo>
                    <a:pt x="133350" y="71500"/>
                  </a:lnTo>
                  <a:lnTo>
                    <a:pt x="169799" y="46862"/>
                  </a:lnTo>
                  <a:lnTo>
                    <a:pt x="209423" y="26924"/>
                  </a:lnTo>
                  <a:lnTo>
                    <a:pt x="251714" y="12192"/>
                  </a:lnTo>
                  <a:lnTo>
                    <a:pt x="296418" y="3175"/>
                  </a:lnTo>
                  <a:lnTo>
                    <a:pt x="342900" y="0"/>
                  </a:lnTo>
                  <a:lnTo>
                    <a:pt x="389509" y="3175"/>
                  </a:lnTo>
                  <a:lnTo>
                    <a:pt x="434086" y="12192"/>
                  </a:lnTo>
                  <a:lnTo>
                    <a:pt x="476377" y="26924"/>
                  </a:lnTo>
                  <a:lnTo>
                    <a:pt x="516001" y="46862"/>
                  </a:lnTo>
                  <a:lnTo>
                    <a:pt x="552450" y="71500"/>
                  </a:lnTo>
                  <a:lnTo>
                    <a:pt x="585343" y="100457"/>
                  </a:lnTo>
                  <a:lnTo>
                    <a:pt x="614426" y="133350"/>
                  </a:lnTo>
                  <a:lnTo>
                    <a:pt x="639064" y="169799"/>
                  </a:lnTo>
                  <a:lnTo>
                    <a:pt x="658876" y="209423"/>
                  </a:lnTo>
                  <a:lnTo>
                    <a:pt x="673608" y="251713"/>
                  </a:lnTo>
                  <a:lnTo>
                    <a:pt x="682625" y="296418"/>
                  </a:lnTo>
                  <a:lnTo>
                    <a:pt x="685800" y="342900"/>
                  </a:lnTo>
                  <a:lnTo>
                    <a:pt x="682625" y="389382"/>
                  </a:lnTo>
                  <a:lnTo>
                    <a:pt x="673608" y="434086"/>
                  </a:lnTo>
                  <a:lnTo>
                    <a:pt x="658876" y="476376"/>
                  </a:lnTo>
                  <a:lnTo>
                    <a:pt x="639064" y="516000"/>
                  </a:lnTo>
                  <a:lnTo>
                    <a:pt x="614426" y="552450"/>
                  </a:lnTo>
                  <a:lnTo>
                    <a:pt x="585343" y="585343"/>
                  </a:lnTo>
                  <a:lnTo>
                    <a:pt x="552450" y="614299"/>
                  </a:lnTo>
                  <a:lnTo>
                    <a:pt x="516001" y="638937"/>
                  </a:lnTo>
                  <a:lnTo>
                    <a:pt x="476377" y="658876"/>
                  </a:lnTo>
                  <a:lnTo>
                    <a:pt x="434086" y="673608"/>
                  </a:lnTo>
                  <a:lnTo>
                    <a:pt x="389509" y="682625"/>
                  </a:lnTo>
                  <a:lnTo>
                    <a:pt x="342900" y="685800"/>
                  </a:lnTo>
                  <a:lnTo>
                    <a:pt x="296418" y="682625"/>
                  </a:lnTo>
                  <a:lnTo>
                    <a:pt x="251714" y="673608"/>
                  </a:lnTo>
                  <a:lnTo>
                    <a:pt x="209423" y="658876"/>
                  </a:lnTo>
                  <a:lnTo>
                    <a:pt x="169799" y="638937"/>
                  </a:lnTo>
                  <a:lnTo>
                    <a:pt x="133350" y="614299"/>
                  </a:lnTo>
                  <a:lnTo>
                    <a:pt x="100456" y="585343"/>
                  </a:lnTo>
                  <a:lnTo>
                    <a:pt x="71501" y="552450"/>
                  </a:lnTo>
                  <a:lnTo>
                    <a:pt x="46862" y="516000"/>
                  </a:lnTo>
                  <a:lnTo>
                    <a:pt x="26924" y="476376"/>
                  </a:lnTo>
                  <a:lnTo>
                    <a:pt x="12192" y="434086"/>
                  </a:lnTo>
                  <a:lnTo>
                    <a:pt x="3175" y="389382"/>
                  </a:lnTo>
                  <a:lnTo>
                    <a:pt x="0" y="342900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4230123" y="1890523"/>
            <a:ext cx="27749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25" dirty="0">
                <a:latin typeface="Cambria"/>
                <a:cs typeface="Cambria"/>
              </a:rPr>
              <a:t>q1</a:t>
            </a:r>
            <a:endParaRPr>
              <a:latin typeface="Cambria"/>
              <a:cs typeface="Cambria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5268411" y="1694627"/>
            <a:ext cx="1456055" cy="696595"/>
            <a:chOff x="3744404" y="1694624"/>
            <a:chExt cx="1456055" cy="696595"/>
          </a:xfrm>
        </p:grpSpPr>
        <p:pic>
          <p:nvPicPr>
            <p:cNvPr id="25" name="object 2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379975" y="1935479"/>
              <a:ext cx="819912" cy="265175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4434839" y="2042152"/>
              <a:ext cx="495300" cy="0"/>
            </a:xfrm>
            <a:custGeom>
              <a:avLst/>
              <a:gdLst/>
              <a:ahLst/>
              <a:cxnLst/>
              <a:rect l="l" t="t" r="r" b="b"/>
              <a:pathLst>
                <a:path w="495300">
                  <a:moveTo>
                    <a:pt x="0" y="0"/>
                  </a:moveTo>
                  <a:lnTo>
                    <a:pt x="494753" y="0"/>
                  </a:lnTo>
                </a:path>
              </a:pathLst>
            </a:custGeom>
            <a:ln w="1271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942331" y="1990343"/>
              <a:ext cx="124840" cy="103504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3749039" y="1699259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296290" y="3175"/>
                  </a:lnTo>
                  <a:lnTo>
                    <a:pt x="251713" y="12191"/>
                  </a:lnTo>
                  <a:lnTo>
                    <a:pt x="209423" y="26924"/>
                  </a:lnTo>
                  <a:lnTo>
                    <a:pt x="169799" y="46862"/>
                  </a:lnTo>
                  <a:lnTo>
                    <a:pt x="133350" y="71500"/>
                  </a:lnTo>
                  <a:lnTo>
                    <a:pt x="100330" y="100456"/>
                  </a:lnTo>
                  <a:lnTo>
                    <a:pt x="71374" y="133350"/>
                  </a:lnTo>
                  <a:lnTo>
                    <a:pt x="46736" y="169799"/>
                  </a:lnTo>
                  <a:lnTo>
                    <a:pt x="26924" y="209423"/>
                  </a:lnTo>
                  <a:lnTo>
                    <a:pt x="12192" y="251713"/>
                  </a:lnTo>
                  <a:lnTo>
                    <a:pt x="3175" y="296417"/>
                  </a:lnTo>
                  <a:lnTo>
                    <a:pt x="0" y="342900"/>
                  </a:lnTo>
                  <a:lnTo>
                    <a:pt x="3175" y="389381"/>
                  </a:lnTo>
                  <a:lnTo>
                    <a:pt x="12192" y="434086"/>
                  </a:lnTo>
                  <a:lnTo>
                    <a:pt x="26924" y="476376"/>
                  </a:lnTo>
                  <a:lnTo>
                    <a:pt x="46736" y="516000"/>
                  </a:lnTo>
                  <a:lnTo>
                    <a:pt x="71374" y="552450"/>
                  </a:lnTo>
                  <a:lnTo>
                    <a:pt x="100330" y="585342"/>
                  </a:lnTo>
                  <a:lnTo>
                    <a:pt x="133350" y="614299"/>
                  </a:lnTo>
                  <a:lnTo>
                    <a:pt x="169799" y="638937"/>
                  </a:lnTo>
                  <a:lnTo>
                    <a:pt x="209423" y="658876"/>
                  </a:lnTo>
                  <a:lnTo>
                    <a:pt x="251713" y="673607"/>
                  </a:lnTo>
                  <a:lnTo>
                    <a:pt x="296290" y="682625"/>
                  </a:lnTo>
                  <a:lnTo>
                    <a:pt x="342900" y="685800"/>
                  </a:lnTo>
                  <a:lnTo>
                    <a:pt x="389382" y="682625"/>
                  </a:lnTo>
                  <a:lnTo>
                    <a:pt x="434086" y="673607"/>
                  </a:lnTo>
                  <a:lnTo>
                    <a:pt x="476376" y="658876"/>
                  </a:lnTo>
                  <a:lnTo>
                    <a:pt x="516000" y="638937"/>
                  </a:lnTo>
                  <a:lnTo>
                    <a:pt x="552450" y="614299"/>
                  </a:lnTo>
                  <a:lnTo>
                    <a:pt x="585343" y="585342"/>
                  </a:lnTo>
                  <a:lnTo>
                    <a:pt x="614299" y="552450"/>
                  </a:lnTo>
                  <a:lnTo>
                    <a:pt x="638937" y="516000"/>
                  </a:lnTo>
                  <a:lnTo>
                    <a:pt x="658876" y="476376"/>
                  </a:lnTo>
                  <a:lnTo>
                    <a:pt x="673608" y="434086"/>
                  </a:lnTo>
                  <a:lnTo>
                    <a:pt x="682625" y="389381"/>
                  </a:lnTo>
                  <a:lnTo>
                    <a:pt x="685800" y="342900"/>
                  </a:lnTo>
                  <a:lnTo>
                    <a:pt x="682625" y="296417"/>
                  </a:lnTo>
                  <a:lnTo>
                    <a:pt x="673608" y="251713"/>
                  </a:lnTo>
                  <a:lnTo>
                    <a:pt x="658876" y="209423"/>
                  </a:lnTo>
                  <a:lnTo>
                    <a:pt x="638937" y="169799"/>
                  </a:lnTo>
                  <a:lnTo>
                    <a:pt x="614299" y="133350"/>
                  </a:lnTo>
                  <a:lnTo>
                    <a:pt x="585343" y="100456"/>
                  </a:lnTo>
                  <a:lnTo>
                    <a:pt x="552450" y="71500"/>
                  </a:lnTo>
                  <a:lnTo>
                    <a:pt x="516000" y="46862"/>
                  </a:lnTo>
                  <a:lnTo>
                    <a:pt x="476376" y="26924"/>
                  </a:lnTo>
                  <a:lnTo>
                    <a:pt x="434086" y="12191"/>
                  </a:lnTo>
                  <a:lnTo>
                    <a:pt x="389382" y="3175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749801" y="1700021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342900"/>
                  </a:moveTo>
                  <a:lnTo>
                    <a:pt x="3175" y="296417"/>
                  </a:lnTo>
                  <a:lnTo>
                    <a:pt x="12192" y="251713"/>
                  </a:lnTo>
                  <a:lnTo>
                    <a:pt x="26924" y="209423"/>
                  </a:lnTo>
                  <a:lnTo>
                    <a:pt x="46736" y="169799"/>
                  </a:lnTo>
                  <a:lnTo>
                    <a:pt x="71374" y="133350"/>
                  </a:lnTo>
                  <a:lnTo>
                    <a:pt x="100330" y="100456"/>
                  </a:lnTo>
                  <a:lnTo>
                    <a:pt x="133350" y="71500"/>
                  </a:lnTo>
                  <a:lnTo>
                    <a:pt x="169799" y="46862"/>
                  </a:lnTo>
                  <a:lnTo>
                    <a:pt x="209423" y="26924"/>
                  </a:lnTo>
                  <a:lnTo>
                    <a:pt x="251713" y="12191"/>
                  </a:lnTo>
                  <a:lnTo>
                    <a:pt x="296290" y="3175"/>
                  </a:lnTo>
                  <a:lnTo>
                    <a:pt x="342900" y="0"/>
                  </a:lnTo>
                  <a:lnTo>
                    <a:pt x="389382" y="3175"/>
                  </a:lnTo>
                  <a:lnTo>
                    <a:pt x="434086" y="12191"/>
                  </a:lnTo>
                  <a:lnTo>
                    <a:pt x="476376" y="26924"/>
                  </a:lnTo>
                  <a:lnTo>
                    <a:pt x="516000" y="46862"/>
                  </a:lnTo>
                  <a:lnTo>
                    <a:pt x="552450" y="71500"/>
                  </a:lnTo>
                  <a:lnTo>
                    <a:pt x="585343" y="100456"/>
                  </a:lnTo>
                  <a:lnTo>
                    <a:pt x="614299" y="133350"/>
                  </a:lnTo>
                  <a:lnTo>
                    <a:pt x="638937" y="169799"/>
                  </a:lnTo>
                  <a:lnTo>
                    <a:pt x="658876" y="209423"/>
                  </a:lnTo>
                  <a:lnTo>
                    <a:pt x="673608" y="251713"/>
                  </a:lnTo>
                  <a:lnTo>
                    <a:pt x="682625" y="296417"/>
                  </a:lnTo>
                  <a:lnTo>
                    <a:pt x="685800" y="342900"/>
                  </a:lnTo>
                  <a:lnTo>
                    <a:pt x="682625" y="389381"/>
                  </a:lnTo>
                  <a:lnTo>
                    <a:pt x="673608" y="434086"/>
                  </a:lnTo>
                  <a:lnTo>
                    <a:pt x="658876" y="476376"/>
                  </a:lnTo>
                  <a:lnTo>
                    <a:pt x="638937" y="516000"/>
                  </a:lnTo>
                  <a:lnTo>
                    <a:pt x="614299" y="552450"/>
                  </a:lnTo>
                  <a:lnTo>
                    <a:pt x="585343" y="585342"/>
                  </a:lnTo>
                  <a:lnTo>
                    <a:pt x="552450" y="614299"/>
                  </a:lnTo>
                  <a:lnTo>
                    <a:pt x="516000" y="638937"/>
                  </a:lnTo>
                  <a:lnTo>
                    <a:pt x="476376" y="658876"/>
                  </a:lnTo>
                  <a:lnTo>
                    <a:pt x="434086" y="673607"/>
                  </a:lnTo>
                  <a:lnTo>
                    <a:pt x="389382" y="682625"/>
                  </a:lnTo>
                  <a:lnTo>
                    <a:pt x="342900" y="685800"/>
                  </a:lnTo>
                  <a:lnTo>
                    <a:pt x="296290" y="682625"/>
                  </a:lnTo>
                  <a:lnTo>
                    <a:pt x="251713" y="673607"/>
                  </a:lnTo>
                  <a:lnTo>
                    <a:pt x="209423" y="658876"/>
                  </a:lnTo>
                  <a:lnTo>
                    <a:pt x="169799" y="638937"/>
                  </a:lnTo>
                  <a:lnTo>
                    <a:pt x="133350" y="614299"/>
                  </a:lnTo>
                  <a:lnTo>
                    <a:pt x="100330" y="585342"/>
                  </a:lnTo>
                  <a:lnTo>
                    <a:pt x="71374" y="552450"/>
                  </a:lnTo>
                  <a:lnTo>
                    <a:pt x="46736" y="516000"/>
                  </a:lnTo>
                  <a:lnTo>
                    <a:pt x="26924" y="476376"/>
                  </a:lnTo>
                  <a:lnTo>
                    <a:pt x="12192" y="434086"/>
                  </a:lnTo>
                  <a:lnTo>
                    <a:pt x="3175" y="389381"/>
                  </a:lnTo>
                  <a:lnTo>
                    <a:pt x="0" y="342900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5477643" y="1882269"/>
            <a:ext cx="27749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25" dirty="0">
                <a:latin typeface="Cambria"/>
                <a:cs typeface="Cambria"/>
              </a:rPr>
              <a:t>q2</a:t>
            </a:r>
            <a:endParaRPr>
              <a:latin typeface="Cambria"/>
              <a:cs typeface="Cambri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617469" y="1588980"/>
            <a:ext cx="140971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1" dirty="0">
                <a:latin typeface="Georgia"/>
                <a:cs typeface="Georgia"/>
              </a:rPr>
              <a:t>a</a:t>
            </a:r>
            <a:endParaRPr>
              <a:latin typeface="Georgia"/>
              <a:cs typeface="Georgi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940939" y="1616460"/>
            <a:ext cx="153671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1" dirty="0">
                <a:latin typeface="Georgia"/>
                <a:cs typeface="Georgia"/>
              </a:rPr>
              <a:t>b</a:t>
            </a:r>
            <a:endParaRPr>
              <a:latin typeface="Georgia"/>
              <a:cs typeface="Georgi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207639" y="1587505"/>
            <a:ext cx="153671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1" dirty="0">
                <a:latin typeface="Georgia"/>
                <a:cs typeface="Georgia"/>
              </a:rPr>
              <a:t>b</a:t>
            </a:r>
            <a:endParaRPr>
              <a:latin typeface="Georgia"/>
              <a:cs typeface="Georgia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2173226" y="1947679"/>
            <a:ext cx="3465829" cy="2045335"/>
            <a:chOff x="649223" y="1947672"/>
            <a:chExt cx="3465829" cy="2045335"/>
          </a:xfrm>
        </p:grpSpPr>
        <p:pic>
          <p:nvPicPr>
            <p:cNvPr id="35" name="object 3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49223" y="1947672"/>
              <a:ext cx="646176" cy="265175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704087" y="2055868"/>
              <a:ext cx="342900" cy="0"/>
            </a:xfrm>
            <a:custGeom>
              <a:avLst/>
              <a:gdLst/>
              <a:ahLst/>
              <a:cxnLst/>
              <a:rect l="l" t="t" r="r" b="b"/>
              <a:pathLst>
                <a:path w="342900">
                  <a:moveTo>
                    <a:pt x="0" y="0"/>
                  </a:moveTo>
                  <a:lnTo>
                    <a:pt x="342427" y="0"/>
                  </a:lnTo>
                </a:path>
              </a:pathLst>
            </a:custGeom>
            <a:ln w="1271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59192" y="2004060"/>
              <a:ext cx="101485" cy="103631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621535" y="2334768"/>
              <a:ext cx="1130808" cy="850391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676400" y="2363723"/>
              <a:ext cx="943610" cy="664210"/>
            </a:xfrm>
            <a:custGeom>
              <a:avLst/>
              <a:gdLst/>
              <a:ahLst/>
              <a:cxnLst/>
              <a:rect l="l" t="t" r="r" b="b"/>
              <a:pathLst>
                <a:path w="943610" h="664210">
                  <a:moveTo>
                    <a:pt x="38481" y="21844"/>
                  </a:moveTo>
                  <a:lnTo>
                    <a:pt x="7366" y="0"/>
                  </a:lnTo>
                  <a:lnTo>
                    <a:pt x="0" y="10414"/>
                  </a:lnTo>
                  <a:lnTo>
                    <a:pt x="31242" y="32258"/>
                  </a:lnTo>
                  <a:lnTo>
                    <a:pt x="38481" y="21844"/>
                  </a:lnTo>
                  <a:close/>
                </a:path>
                <a:path w="943610" h="664210">
                  <a:moveTo>
                    <a:pt x="80010" y="51054"/>
                  </a:moveTo>
                  <a:lnTo>
                    <a:pt x="48895" y="29210"/>
                  </a:lnTo>
                  <a:lnTo>
                    <a:pt x="41656" y="39497"/>
                  </a:lnTo>
                  <a:lnTo>
                    <a:pt x="72771" y="61468"/>
                  </a:lnTo>
                  <a:lnTo>
                    <a:pt x="80010" y="51054"/>
                  </a:lnTo>
                  <a:close/>
                </a:path>
                <a:path w="943610" h="664210">
                  <a:moveTo>
                    <a:pt x="121666" y="80137"/>
                  </a:moveTo>
                  <a:lnTo>
                    <a:pt x="90424" y="58293"/>
                  </a:lnTo>
                  <a:lnTo>
                    <a:pt x="83058" y="68707"/>
                  </a:lnTo>
                  <a:lnTo>
                    <a:pt x="114300" y="90551"/>
                  </a:lnTo>
                  <a:lnTo>
                    <a:pt x="121666" y="80137"/>
                  </a:lnTo>
                  <a:close/>
                </a:path>
                <a:path w="943610" h="664210">
                  <a:moveTo>
                    <a:pt x="163195" y="109347"/>
                  </a:moveTo>
                  <a:lnTo>
                    <a:pt x="131953" y="87503"/>
                  </a:lnTo>
                  <a:lnTo>
                    <a:pt x="124714" y="97790"/>
                  </a:lnTo>
                  <a:lnTo>
                    <a:pt x="155956" y="119761"/>
                  </a:lnTo>
                  <a:lnTo>
                    <a:pt x="163195" y="109347"/>
                  </a:lnTo>
                  <a:close/>
                </a:path>
                <a:path w="943610" h="664210">
                  <a:moveTo>
                    <a:pt x="204724" y="138430"/>
                  </a:moveTo>
                  <a:lnTo>
                    <a:pt x="173609" y="116586"/>
                  </a:lnTo>
                  <a:lnTo>
                    <a:pt x="166370" y="127000"/>
                  </a:lnTo>
                  <a:lnTo>
                    <a:pt x="197485" y="148844"/>
                  </a:lnTo>
                  <a:lnTo>
                    <a:pt x="204724" y="138430"/>
                  </a:lnTo>
                  <a:close/>
                </a:path>
                <a:path w="943610" h="664210">
                  <a:moveTo>
                    <a:pt x="246253" y="167640"/>
                  </a:moveTo>
                  <a:lnTo>
                    <a:pt x="215138" y="145796"/>
                  </a:lnTo>
                  <a:lnTo>
                    <a:pt x="207772" y="156083"/>
                  </a:lnTo>
                  <a:lnTo>
                    <a:pt x="239014" y="178181"/>
                  </a:lnTo>
                  <a:lnTo>
                    <a:pt x="246253" y="167640"/>
                  </a:lnTo>
                  <a:close/>
                </a:path>
                <a:path w="943610" h="664210">
                  <a:moveTo>
                    <a:pt x="287909" y="196850"/>
                  </a:moveTo>
                  <a:lnTo>
                    <a:pt x="256667" y="175006"/>
                  </a:lnTo>
                  <a:lnTo>
                    <a:pt x="249428" y="185420"/>
                  </a:lnTo>
                  <a:lnTo>
                    <a:pt x="280670" y="207264"/>
                  </a:lnTo>
                  <a:lnTo>
                    <a:pt x="287909" y="196850"/>
                  </a:lnTo>
                  <a:close/>
                </a:path>
                <a:path w="943610" h="664210">
                  <a:moveTo>
                    <a:pt x="329565" y="226060"/>
                  </a:moveTo>
                  <a:lnTo>
                    <a:pt x="298323" y="204216"/>
                  </a:lnTo>
                  <a:lnTo>
                    <a:pt x="290957" y="214503"/>
                  </a:lnTo>
                  <a:lnTo>
                    <a:pt x="322199" y="236474"/>
                  </a:lnTo>
                  <a:lnTo>
                    <a:pt x="329565" y="226060"/>
                  </a:lnTo>
                  <a:close/>
                </a:path>
                <a:path w="943610" h="664210">
                  <a:moveTo>
                    <a:pt x="370967" y="255143"/>
                  </a:moveTo>
                  <a:lnTo>
                    <a:pt x="339725" y="233299"/>
                  </a:lnTo>
                  <a:lnTo>
                    <a:pt x="332613" y="243713"/>
                  </a:lnTo>
                  <a:lnTo>
                    <a:pt x="363728" y="265557"/>
                  </a:lnTo>
                  <a:lnTo>
                    <a:pt x="370967" y="255143"/>
                  </a:lnTo>
                  <a:close/>
                </a:path>
                <a:path w="943610" h="664210">
                  <a:moveTo>
                    <a:pt x="412623" y="284353"/>
                  </a:moveTo>
                  <a:lnTo>
                    <a:pt x="381381" y="262509"/>
                  </a:lnTo>
                  <a:lnTo>
                    <a:pt x="374142" y="272796"/>
                  </a:lnTo>
                  <a:lnTo>
                    <a:pt x="405257" y="294767"/>
                  </a:lnTo>
                  <a:lnTo>
                    <a:pt x="412623" y="284353"/>
                  </a:lnTo>
                  <a:close/>
                </a:path>
                <a:path w="943610" h="664210">
                  <a:moveTo>
                    <a:pt x="454152" y="313436"/>
                  </a:moveTo>
                  <a:lnTo>
                    <a:pt x="423037" y="291592"/>
                  </a:lnTo>
                  <a:lnTo>
                    <a:pt x="415671" y="302006"/>
                  </a:lnTo>
                  <a:lnTo>
                    <a:pt x="446913" y="323850"/>
                  </a:lnTo>
                  <a:lnTo>
                    <a:pt x="454152" y="313436"/>
                  </a:lnTo>
                  <a:close/>
                </a:path>
                <a:path w="943610" h="664210">
                  <a:moveTo>
                    <a:pt x="495681" y="342646"/>
                  </a:moveTo>
                  <a:lnTo>
                    <a:pt x="464566" y="320802"/>
                  </a:lnTo>
                  <a:lnTo>
                    <a:pt x="457327" y="331216"/>
                  </a:lnTo>
                  <a:lnTo>
                    <a:pt x="488442" y="353060"/>
                  </a:lnTo>
                  <a:lnTo>
                    <a:pt x="495681" y="342646"/>
                  </a:lnTo>
                  <a:close/>
                </a:path>
                <a:path w="943610" h="664210">
                  <a:moveTo>
                    <a:pt x="537337" y="371729"/>
                  </a:moveTo>
                  <a:lnTo>
                    <a:pt x="506095" y="349885"/>
                  </a:lnTo>
                  <a:lnTo>
                    <a:pt x="498856" y="360299"/>
                  </a:lnTo>
                  <a:lnTo>
                    <a:pt x="529971" y="382143"/>
                  </a:lnTo>
                  <a:lnTo>
                    <a:pt x="537337" y="371729"/>
                  </a:lnTo>
                  <a:close/>
                </a:path>
                <a:path w="943610" h="664210">
                  <a:moveTo>
                    <a:pt x="578866" y="400939"/>
                  </a:moveTo>
                  <a:lnTo>
                    <a:pt x="547751" y="379095"/>
                  </a:lnTo>
                  <a:lnTo>
                    <a:pt x="540385" y="389509"/>
                  </a:lnTo>
                  <a:lnTo>
                    <a:pt x="571627" y="411353"/>
                  </a:lnTo>
                  <a:lnTo>
                    <a:pt x="578866" y="400939"/>
                  </a:lnTo>
                  <a:close/>
                </a:path>
                <a:path w="943610" h="664210">
                  <a:moveTo>
                    <a:pt x="620395" y="430022"/>
                  </a:moveTo>
                  <a:lnTo>
                    <a:pt x="589280" y="408178"/>
                  </a:lnTo>
                  <a:lnTo>
                    <a:pt x="582041" y="418592"/>
                  </a:lnTo>
                  <a:lnTo>
                    <a:pt x="613029" y="440436"/>
                  </a:lnTo>
                  <a:lnTo>
                    <a:pt x="620395" y="430022"/>
                  </a:lnTo>
                  <a:close/>
                </a:path>
                <a:path w="943610" h="664210">
                  <a:moveTo>
                    <a:pt x="661924" y="459232"/>
                  </a:moveTo>
                  <a:lnTo>
                    <a:pt x="630809" y="437388"/>
                  </a:lnTo>
                  <a:lnTo>
                    <a:pt x="623443" y="447802"/>
                  </a:lnTo>
                  <a:lnTo>
                    <a:pt x="654685" y="469646"/>
                  </a:lnTo>
                  <a:lnTo>
                    <a:pt x="661924" y="459232"/>
                  </a:lnTo>
                  <a:close/>
                </a:path>
                <a:path w="943610" h="664210">
                  <a:moveTo>
                    <a:pt x="703580" y="488315"/>
                  </a:moveTo>
                  <a:lnTo>
                    <a:pt x="672338" y="466471"/>
                  </a:lnTo>
                  <a:lnTo>
                    <a:pt x="665099" y="476885"/>
                  </a:lnTo>
                  <a:lnTo>
                    <a:pt x="696341" y="498729"/>
                  </a:lnTo>
                  <a:lnTo>
                    <a:pt x="703580" y="488315"/>
                  </a:lnTo>
                  <a:close/>
                </a:path>
                <a:path w="943610" h="664210">
                  <a:moveTo>
                    <a:pt x="745109" y="517652"/>
                  </a:moveTo>
                  <a:lnTo>
                    <a:pt x="713994" y="495681"/>
                  </a:lnTo>
                  <a:lnTo>
                    <a:pt x="706755" y="506222"/>
                  </a:lnTo>
                  <a:lnTo>
                    <a:pt x="737870" y="528066"/>
                  </a:lnTo>
                  <a:lnTo>
                    <a:pt x="745109" y="517652"/>
                  </a:lnTo>
                  <a:close/>
                </a:path>
                <a:path w="943610" h="664210">
                  <a:moveTo>
                    <a:pt x="786638" y="546735"/>
                  </a:moveTo>
                  <a:lnTo>
                    <a:pt x="755523" y="524891"/>
                  </a:lnTo>
                  <a:lnTo>
                    <a:pt x="748157" y="535305"/>
                  </a:lnTo>
                  <a:lnTo>
                    <a:pt x="779399" y="557149"/>
                  </a:lnTo>
                  <a:lnTo>
                    <a:pt x="786638" y="546735"/>
                  </a:lnTo>
                  <a:close/>
                </a:path>
                <a:path w="943610" h="664210">
                  <a:moveTo>
                    <a:pt x="828294" y="575945"/>
                  </a:moveTo>
                  <a:lnTo>
                    <a:pt x="797052" y="554101"/>
                  </a:lnTo>
                  <a:lnTo>
                    <a:pt x="789813" y="564515"/>
                  </a:lnTo>
                  <a:lnTo>
                    <a:pt x="820928" y="586359"/>
                  </a:lnTo>
                  <a:lnTo>
                    <a:pt x="828294" y="575945"/>
                  </a:lnTo>
                  <a:close/>
                </a:path>
                <a:path w="943610" h="664210">
                  <a:moveTo>
                    <a:pt x="869823" y="605028"/>
                  </a:moveTo>
                  <a:lnTo>
                    <a:pt x="838708" y="583184"/>
                  </a:lnTo>
                  <a:lnTo>
                    <a:pt x="831342" y="593598"/>
                  </a:lnTo>
                  <a:lnTo>
                    <a:pt x="862584" y="615442"/>
                  </a:lnTo>
                  <a:lnTo>
                    <a:pt x="869823" y="605028"/>
                  </a:lnTo>
                  <a:close/>
                </a:path>
                <a:path w="943610" h="664210">
                  <a:moveTo>
                    <a:pt x="911352" y="634238"/>
                  </a:moveTo>
                  <a:lnTo>
                    <a:pt x="880110" y="612394"/>
                  </a:lnTo>
                  <a:lnTo>
                    <a:pt x="872998" y="622808"/>
                  </a:lnTo>
                  <a:lnTo>
                    <a:pt x="904113" y="644652"/>
                  </a:lnTo>
                  <a:lnTo>
                    <a:pt x="911352" y="634238"/>
                  </a:lnTo>
                  <a:close/>
                </a:path>
                <a:path w="943610" h="664210">
                  <a:moveTo>
                    <a:pt x="943102" y="664210"/>
                  </a:moveTo>
                  <a:lnTo>
                    <a:pt x="942213" y="662178"/>
                  </a:lnTo>
                  <a:lnTo>
                    <a:pt x="932688" y="641477"/>
                  </a:lnTo>
                  <a:lnTo>
                    <a:pt x="900176" y="570992"/>
                  </a:lnTo>
                  <a:lnTo>
                    <a:pt x="896366" y="569595"/>
                  </a:lnTo>
                  <a:lnTo>
                    <a:pt x="890016" y="572516"/>
                  </a:lnTo>
                  <a:lnTo>
                    <a:pt x="888619" y="576326"/>
                  </a:lnTo>
                  <a:lnTo>
                    <a:pt x="919861" y="644144"/>
                  </a:lnTo>
                  <a:lnTo>
                    <a:pt x="916432" y="649224"/>
                  </a:lnTo>
                  <a:lnTo>
                    <a:pt x="842010" y="643001"/>
                  </a:lnTo>
                  <a:lnTo>
                    <a:pt x="838962" y="645668"/>
                  </a:lnTo>
                  <a:lnTo>
                    <a:pt x="838327" y="652653"/>
                  </a:lnTo>
                  <a:lnTo>
                    <a:pt x="840994" y="655701"/>
                  </a:lnTo>
                  <a:lnTo>
                    <a:pt x="943102" y="6642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709672" y="2401823"/>
              <a:ext cx="268224" cy="722376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2843664" y="2432349"/>
              <a:ext cx="0" cy="393700"/>
            </a:xfrm>
            <a:custGeom>
              <a:avLst/>
              <a:gdLst/>
              <a:ahLst/>
              <a:cxnLst/>
              <a:rect l="l" t="t" r="r" b="b"/>
              <a:pathLst>
                <a:path h="393700">
                  <a:moveTo>
                    <a:pt x="0" y="0"/>
                  </a:moveTo>
                  <a:lnTo>
                    <a:pt x="0" y="393146"/>
                  </a:lnTo>
                </a:path>
              </a:pathLst>
            </a:custGeom>
            <a:ln w="1271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791968" y="2838241"/>
              <a:ext cx="103631" cy="126954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968751" y="2371344"/>
              <a:ext cx="1146048" cy="813815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3102864" y="2400299"/>
              <a:ext cx="957580" cy="628015"/>
            </a:xfrm>
            <a:custGeom>
              <a:avLst/>
              <a:gdLst/>
              <a:ahLst/>
              <a:cxnLst/>
              <a:rect l="l" t="t" r="r" b="b"/>
              <a:pathLst>
                <a:path w="957579" h="628014">
                  <a:moveTo>
                    <a:pt x="105283" y="619379"/>
                  </a:moveTo>
                  <a:lnTo>
                    <a:pt x="105029" y="614934"/>
                  </a:lnTo>
                  <a:lnTo>
                    <a:pt x="105029" y="612394"/>
                  </a:lnTo>
                  <a:lnTo>
                    <a:pt x="101981" y="609727"/>
                  </a:lnTo>
                  <a:lnTo>
                    <a:pt x="33782" y="613156"/>
                  </a:lnTo>
                  <a:lnTo>
                    <a:pt x="62865" y="594106"/>
                  </a:lnTo>
                  <a:lnTo>
                    <a:pt x="55880" y="583438"/>
                  </a:lnTo>
                  <a:lnTo>
                    <a:pt x="29972" y="600417"/>
                  </a:lnTo>
                  <a:lnTo>
                    <a:pt x="29972" y="613283"/>
                  </a:lnTo>
                  <a:lnTo>
                    <a:pt x="21082" y="613791"/>
                  </a:lnTo>
                  <a:lnTo>
                    <a:pt x="22352" y="611251"/>
                  </a:lnTo>
                  <a:lnTo>
                    <a:pt x="25019" y="605917"/>
                  </a:lnTo>
                  <a:lnTo>
                    <a:pt x="29972" y="613283"/>
                  </a:lnTo>
                  <a:lnTo>
                    <a:pt x="29972" y="600417"/>
                  </a:lnTo>
                  <a:lnTo>
                    <a:pt x="26797" y="602488"/>
                  </a:lnTo>
                  <a:lnTo>
                    <a:pt x="57404" y="541274"/>
                  </a:lnTo>
                  <a:lnTo>
                    <a:pt x="56134" y="537464"/>
                  </a:lnTo>
                  <a:lnTo>
                    <a:pt x="49784" y="534416"/>
                  </a:lnTo>
                  <a:lnTo>
                    <a:pt x="45974" y="535686"/>
                  </a:lnTo>
                  <a:lnTo>
                    <a:pt x="0" y="627507"/>
                  </a:lnTo>
                  <a:lnTo>
                    <a:pt x="30480" y="625983"/>
                  </a:lnTo>
                  <a:lnTo>
                    <a:pt x="102616" y="622300"/>
                  </a:lnTo>
                  <a:lnTo>
                    <a:pt x="105283" y="619379"/>
                  </a:lnTo>
                  <a:close/>
                </a:path>
                <a:path w="957579" h="628014">
                  <a:moveTo>
                    <a:pt x="105537" y="566293"/>
                  </a:moveTo>
                  <a:lnTo>
                    <a:pt x="98552" y="555625"/>
                  </a:lnTo>
                  <a:lnTo>
                    <a:pt x="66548" y="576453"/>
                  </a:lnTo>
                  <a:lnTo>
                    <a:pt x="73533" y="587121"/>
                  </a:lnTo>
                  <a:lnTo>
                    <a:pt x="105537" y="566293"/>
                  </a:lnTo>
                  <a:close/>
                </a:path>
                <a:path w="957579" h="628014">
                  <a:moveTo>
                    <a:pt x="148082" y="538480"/>
                  </a:moveTo>
                  <a:lnTo>
                    <a:pt x="141097" y="527812"/>
                  </a:lnTo>
                  <a:lnTo>
                    <a:pt x="109220" y="548640"/>
                  </a:lnTo>
                  <a:lnTo>
                    <a:pt x="116205" y="559435"/>
                  </a:lnTo>
                  <a:lnTo>
                    <a:pt x="148082" y="538480"/>
                  </a:lnTo>
                  <a:close/>
                </a:path>
                <a:path w="957579" h="628014">
                  <a:moveTo>
                    <a:pt x="190614" y="510667"/>
                  </a:moveTo>
                  <a:lnTo>
                    <a:pt x="183629" y="499999"/>
                  </a:lnTo>
                  <a:lnTo>
                    <a:pt x="151752" y="520827"/>
                  </a:lnTo>
                  <a:lnTo>
                    <a:pt x="158750" y="531495"/>
                  </a:lnTo>
                  <a:lnTo>
                    <a:pt x="190614" y="510667"/>
                  </a:lnTo>
                  <a:close/>
                </a:path>
                <a:path w="957579" h="628014">
                  <a:moveTo>
                    <a:pt x="233172" y="482981"/>
                  </a:moveTo>
                  <a:lnTo>
                    <a:pt x="226187" y="472313"/>
                  </a:lnTo>
                  <a:lnTo>
                    <a:pt x="194310" y="493141"/>
                  </a:lnTo>
                  <a:lnTo>
                    <a:pt x="201295" y="503682"/>
                  </a:lnTo>
                  <a:lnTo>
                    <a:pt x="233172" y="482981"/>
                  </a:lnTo>
                  <a:close/>
                </a:path>
                <a:path w="957579" h="628014">
                  <a:moveTo>
                    <a:pt x="275844" y="455168"/>
                  </a:moveTo>
                  <a:lnTo>
                    <a:pt x="268859" y="444500"/>
                  </a:lnTo>
                  <a:lnTo>
                    <a:pt x="236855" y="465328"/>
                  </a:lnTo>
                  <a:lnTo>
                    <a:pt x="243967" y="475996"/>
                  </a:lnTo>
                  <a:lnTo>
                    <a:pt x="275844" y="455168"/>
                  </a:lnTo>
                  <a:close/>
                </a:path>
                <a:path w="957579" h="628014">
                  <a:moveTo>
                    <a:pt x="318389" y="427355"/>
                  </a:moveTo>
                  <a:lnTo>
                    <a:pt x="311404" y="416814"/>
                  </a:lnTo>
                  <a:lnTo>
                    <a:pt x="279527" y="437642"/>
                  </a:lnTo>
                  <a:lnTo>
                    <a:pt x="286512" y="448183"/>
                  </a:lnTo>
                  <a:lnTo>
                    <a:pt x="318389" y="427355"/>
                  </a:lnTo>
                  <a:close/>
                </a:path>
                <a:path w="957579" h="628014">
                  <a:moveTo>
                    <a:pt x="360934" y="399669"/>
                  </a:moveTo>
                  <a:lnTo>
                    <a:pt x="353949" y="388874"/>
                  </a:lnTo>
                  <a:lnTo>
                    <a:pt x="322072" y="409829"/>
                  </a:lnTo>
                  <a:lnTo>
                    <a:pt x="329057" y="420497"/>
                  </a:lnTo>
                  <a:lnTo>
                    <a:pt x="360934" y="399669"/>
                  </a:lnTo>
                  <a:close/>
                </a:path>
                <a:path w="957579" h="628014">
                  <a:moveTo>
                    <a:pt x="403606" y="371729"/>
                  </a:moveTo>
                  <a:lnTo>
                    <a:pt x="396494" y="361061"/>
                  </a:lnTo>
                  <a:lnTo>
                    <a:pt x="364617" y="381889"/>
                  </a:lnTo>
                  <a:lnTo>
                    <a:pt x="371602" y="392557"/>
                  </a:lnTo>
                  <a:lnTo>
                    <a:pt x="403606" y="371729"/>
                  </a:lnTo>
                  <a:close/>
                </a:path>
                <a:path w="957579" h="628014">
                  <a:moveTo>
                    <a:pt x="446151" y="344043"/>
                  </a:moveTo>
                  <a:lnTo>
                    <a:pt x="439166" y="333375"/>
                  </a:lnTo>
                  <a:lnTo>
                    <a:pt x="407289" y="354203"/>
                  </a:lnTo>
                  <a:lnTo>
                    <a:pt x="414274" y="364871"/>
                  </a:lnTo>
                  <a:lnTo>
                    <a:pt x="446151" y="344043"/>
                  </a:lnTo>
                  <a:close/>
                </a:path>
                <a:path w="957579" h="628014">
                  <a:moveTo>
                    <a:pt x="488696" y="316230"/>
                  </a:moveTo>
                  <a:lnTo>
                    <a:pt x="481711" y="305562"/>
                  </a:lnTo>
                  <a:lnTo>
                    <a:pt x="449834" y="326390"/>
                  </a:lnTo>
                  <a:lnTo>
                    <a:pt x="456819" y="337058"/>
                  </a:lnTo>
                  <a:lnTo>
                    <a:pt x="488696" y="316230"/>
                  </a:lnTo>
                  <a:close/>
                </a:path>
                <a:path w="957579" h="628014">
                  <a:moveTo>
                    <a:pt x="531241" y="288544"/>
                  </a:moveTo>
                  <a:lnTo>
                    <a:pt x="524256" y="277876"/>
                  </a:lnTo>
                  <a:lnTo>
                    <a:pt x="492379" y="298704"/>
                  </a:lnTo>
                  <a:lnTo>
                    <a:pt x="499364" y="309245"/>
                  </a:lnTo>
                  <a:lnTo>
                    <a:pt x="531241" y="288544"/>
                  </a:lnTo>
                  <a:close/>
                </a:path>
                <a:path w="957579" h="628014">
                  <a:moveTo>
                    <a:pt x="573913" y="260731"/>
                  </a:moveTo>
                  <a:lnTo>
                    <a:pt x="566928" y="250063"/>
                  </a:lnTo>
                  <a:lnTo>
                    <a:pt x="534924" y="270891"/>
                  </a:lnTo>
                  <a:lnTo>
                    <a:pt x="541909" y="281559"/>
                  </a:lnTo>
                  <a:lnTo>
                    <a:pt x="573913" y="260731"/>
                  </a:lnTo>
                  <a:close/>
                </a:path>
                <a:path w="957579" h="628014">
                  <a:moveTo>
                    <a:pt x="616458" y="232791"/>
                  </a:moveTo>
                  <a:lnTo>
                    <a:pt x="609473" y="222250"/>
                  </a:lnTo>
                  <a:lnTo>
                    <a:pt x="577596" y="243205"/>
                  </a:lnTo>
                  <a:lnTo>
                    <a:pt x="584581" y="253746"/>
                  </a:lnTo>
                  <a:lnTo>
                    <a:pt x="616458" y="232791"/>
                  </a:lnTo>
                  <a:close/>
                </a:path>
                <a:path w="957579" h="628014">
                  <a:moveTo>
                    <a:pt x="659003" y="205105"/>
                  </a:moveTo>
                  <a:lnTo>
                    <a:pt x="652018" y="194437"/>
                  </a:lnTo>
                  <a:lnTo>
                    <a:pt x="620141" y="215265"/>
                  </a:lnTo>
                  <a:lnTo>
                    <a:pt x="627126" y="225933"/>
                  </a:lnTo>
                  <a:lnTo>
                    <a:pt x="659003" y="205105"/>
                  </a:lnTo>
                  <a:close/>
                </a:path>
                <a:path w="957579" h="628014">
                  <a:moveTo>
                    <a:pt x="701548" y="177292"/>
                  </a:moveTo>
                  <a:lnTo>
                    <a:pt x="694563" y="166624"/>
                  </a:lnTo>
                  <a:lnTo>
                    <a:pt x="662686" y="187452"/>
                  </a:lnTo>
                  <a:lnTo>
                    <a:pt x="669671" y="198120"/>
                  </a:lnTo>
                  <a:lnTo>
                    <a:pt x="701548" y="177292"/>
                  </a:lnTo>
                  <a:close/>
                </a:path>
                <a:path w="957579" h="628014">
                  <a:moveTo>
                    <a:pt x="744220" y="149606"/>
                  </a:moveTo>
                  <a:lnTo>
                    <a:pt x="737235" y="138938"/>
                  </a:lnTo>
                  <a:lnTo>
                    <a:pt x="705231" y="159766"/>
                  </a:lnTo>
                  <a:lnTo>
                    <a:pt x="712216" y="170434"/>
                  </a:lnTo>
                  <a:lnTo>
                    <a:pt x="744220" y="149606"/>
                  </a:lnTo>
                  <a:close/>
                </a:path>
                <a:path w="957579" h="628014">
                  <a:moveTo>
                    <a:pt x="786765" y="121793"/>
                  </a:moveTo>
                  <a:lnTo>
                    <a:pt x="779780" y="111125"/>
                  </a:lnTo>
                  <a:lnTo>
                    <a:pt x="747903" y="131953"/>
                  </a:lnTo>
                  <a:lnTo>
                    <a:pt x="754888" y="142621"/>
                  </a:lnTo>
                  <a:lnTo>
                    <a:pt x="786765" y="121793"/>
                  </a:lnTo>
                  <a:close/>
                </a:path>
                <a:path w="957579" h="628014">
                  <a:moveTo>
                    <a:pt x="829310" y="94107"/>
                  </a:moveTo>
                  <a:lnTo>
                    <a:pt x="822325" y="83439"/>
                  </a:lnTo>
                  <a:lnTo>
                    <a:pt x="790448" y="104267"/>
                  </a:lnTo>
                  <a:lnTo>
                    <a:pt x="797433" y="114808"/>
                  </a:lnTo>
                  <a:lnTo>
                    <a:pt x="829310" y="94107"/>
                  </a:lnTo>
                  <a:close/>
                </a:path>
                <a:path w="957579" h="628014">
                  <a:moveTo>
                    <a:pt x="871855" y="66167"/>
                  </a:moveTo>
                  <a:lnTo>
                    <a:pt x="864870" y="55499"/>
                  </a:lnTo>
                  <a:lnTo>
                    <a:pt x="832993" y="76327"/>
                  </a:lnTo>
                  <a:lnTo>
                    <a:pt x="839978" y="87122"/>
                  </a:lnTo>
                  <a:lnTo>
                    <a:pt x="871855" y="66167"/>
                  </a:lnTo>
                  <a:close/>
                </a:path>
                <a:path w="957579" h="628014">
                  <a:moveTo>
                    <a:pt x="914527" y="38354"/>
                  </a:moveTo>
                  <a:lnTo>
                    <a:pt x="907542" y="27813"/>
                  </a:lnTo>
                  <a:lnTo>
                    <a:pt x="875538" y="48641"/>
                  </a:lnTo>
                  <a:lnTo>
                    <a:pt x="882650" y="59182"/>
                  </a:lnTo>
                  <a:lnTo>
                    <a:pt x="914527" y="38354"/>
                  </a:lnTo>
                  <a:close/>
                </a:path>
                <a:path w="957579" h="628014">
                  <a:moveTo>
                    <a:pt x="957072" y="10668"/>
                  </a:moveTo>
                  <a:lnTo>
                    <a:pt x="950087" y="0"/>
                  </a:lnTo>
                  <a:lnTo>
                    <a:pt x="918210" y="20828"/>
                  </a:lnTo>
                  <a:lnTo>
                    <a:pt x="925195" y="31496"/>
                  </a:lnTo>
                  <a:lnTo>
                    <a:pt x="957072" y="106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619756" y="3465575"/>
              <a:ext cx="603504" cy="52730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2520695" y="2927604"/>
              <a:ext cx="682625" cy="685800"/>
            </a:xfrm>
            <a:custGeom>
              <a:avLst/>
              <a:gdLst/>
              <a:ahLst/>
              <a:cxnLst/>
              <a:rect l="l" t="t" r="r" b="b"/>
              <a:pathLst>
                <a:path w="682625" h="685800">
                  <a:moveTo>
                    <a:pt x="341122" y="0"/>
                  </a:moveTo>
                  <a:lnTo>
                    <a:pt x="294894" y="3175"/>
                  </a:lnTo>
                  <a:lnTo>
                    <a:pt x="250444" y="12192"/>
                  </a:lnTo>
                  <a:lnTo>
                    <a:pt x="208280" y="26924"/>
                  </a:lnTo>
                  <a:lnTo>
                    <a:pt x="168910" y="46862"/>
                  </a:lnTo>
                  <a:lnTo>
                    <a:pt x="132715" y="71500"/>
                  </a:lnTo>
                  <a:lnTo>
                    <a:pt x="99949" y="100457"/>
                  </a:lnTo>
                  <a:lnTo>
                    <a:pt x="71120" y="133350"/>
                  </a:lnTo>
                  <a:lnTo>
                    <a:pt x="46609" y="169799"/>
                  </a:lnTo>
                  <a:lnTo>
                    <a:pt x="26797" y="209423"/>
                  </a:lnTo>
                  <a:lnTo>
                    <a:pt x="12192" y="251713"/>
                  </a:lnTo>
                  <a:lnTo>
                    <a:pt x="3175" y="296418"/>
                  </a:lnTo>
                  <a:lnTo>
                    <a:pt x="0" y="342900"/>
                  </a:lnTo>
                  <a:lnTo>
                    <a:pt x="3175" y="389382"/>
                  </a:lnTo>
                  <a:lnTo>
                    <a:pt x="12192" y="434086"/>
                  </a:lnTo>
                  <a:lnTo>
                    <a:pt x="26797" y="476376"/>
                  </a:lnTo>
                  <a:lnTo>
                    <a:pt x="46609" y="516000"/>
                  </a:lnTo>
                  <a:lnTo>
                    <a:pt x="71120" y="552450"/>
                  </a:lnTo>
                  <a:lnTo>
                    <a:pt x="99949" y="585343"/>
                  </a:lnTo>
                  <a:lnTo>
                    <a:pt x="132715" y="614299"/>
                  </a:lnTo>
                  <a:lnTo>
                    <a:pt x="168910" y="638937"/>
                  </a:lnTo>
                  <a:lnTo>
                    <a:pt x="208280" y="658876"/>
                  </a:lnTo>
                  <a:lnTo>
                    <a:pt x="250444" y="673608"/>
                  </a:lnTo>
                  <a:lnTo>
                    <a:pt x="294894" y="682625"/>
                  </a:lnTo>
                  <a:lnTo>
                    <a:pt x="341122" y="685800"/>
                  </a:lnTo>
                  <a:lnTo>
                    <a:pt x="387477" y="682625"/>
                  </a:lnTo>
                  <a:lnTo>
                    <a:pt x="431927" y="673608"/>
                  </a:lnTo>
                  <a:lnTo>
                    <a:pt x="473964" y="658876"/>
                  </a:lnTo>
                  <a:lnTo>
                    <a:pt x="513334" y="638937"/>
                  </a:lnTo>
                  <a:lnTo>
                    <a:pt x="549656" y="614299"/>
                  </a:lnTo>
                  <a:lnTo>
                    <a:pt x="582422" y="585343"/>
                  </a:lnTo>
                  <a:lnTo>
                    <a:pt x="611251" y="552450"/>
                  </a:lnTo>
                  <a:lnTo>
                    <a:pt x="635762" y="516000"/>
                  </a:lnTo>
                  <a:lnTo>
                    <a:pt x="655574" y="476376"/>
                  </a:lnTo>
                  <a:lnTo>
                    <a:pt x="670179" y="434086"/>
                  </a:lnTo>
                  <a:lnTo>
                    <a:pt x="679196" y="389382"/>
                  </a:lnTo>
                  <a:lnTo>
                    <a:pt x="682371" y="342900"/>
                  </a:lnTo>
                  <a:lnTo>
                    <a:pt x="679196" y="296418"/>
                  </a:lnTo>
                  <a:lnTo>
                    <a:pt x="670179" y="251713"/>
                  </a:lnTo>
                  <a:lnTo>
                    <a:pt x="655574" y="209423"/>
                  </a:lnTo>
                  <a:lnTo>
                    <a:pt x="635762" y="169799"/>
                  </a:lnTo>
                  <a:lnTo>
                    <a:pt x="611251" y="133350"/>
                  </a:lnTo>
                  <a:lnTo>
                    <a:pt x="582422" y="100457"/>
                  </a:lnTo>
                  <a:lnTo>
                    <a:pt x="549656" y="71500"/>
                  </a:lnTo>
                  <a:lnTo>
                    <a:pt x="513334" y="46862"/>
                  </a:lnTo>
                  <a:lnTo>
                    <a:pt x="473964" y="26924"/>
                  </a:lnTo>
                  <a:lnTo>
                    <a:pt x="431927" y="12192"/>
                  </a:lnTo>
                  <a:lnTo>
                    <a:pt x="387477" y="3175"/>
                  </a:lnTo>
                  <a:lnTo>
                    <a:pt x="34112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2521457" y="2928366"/>
              <a:ext cx="682625" cy="685800"/>
            </a:xfrm>
            <a:custGeom>
              <a:avLst/>
              <a:gdLst/>
              <a:ahLst/>
              <a:cxnLst/>
              <a:rect l="l" t="t" r="r" b="b"/>
              <a:pathLst>
                <a:path w="682625" h="685800">
                  <a:moveTo>
                    <a:pt x="0" y="342900"/>
                  </a:moveTo>
                  <a:lnTo>
                    <a:pt x="3175" y="296418"/>
                  </a:lnTo>
                  <a:lnTo>
                    <a:pt x="12192" y="251713"/>
                  </a:lnTo>
                  <a:lnTo>
                    <a:pt x="26797" y="209423"/>
                  </a:lnTo>
                  <a:lnTo>
                    <a:pt x="46609" y="169799"/>
                  </a:lnTo>
                  <a:lnTo>
                    <a:pt x="71119" y="133350"/>
                  </a:lnTo>
                  <a:lnTo>
                    <a:pt x="99949" y="100457"/>
                  </a:lnTo>
                  <a:lnTo>
                    <a:pt x="132715" y="71500"/>
                  </a:lnTo>
                  <a:lnTo>
                    <a:pt x="168910" y="46862"/>
                  </a:lnTo>
                  <a:lnTo>
                    <a:pt x="208280" y="26924"/>
                  </a:lnTo>
                  <a:lnTo>
                    <a:pt x="250444" y="12192"/>
                  </a:lnTo>
                  <a:lnTo>
                    <a:pt x="294894" y="3175"/>
                  </a:lnTo>
                  <a:lnTo>
                    <a:pt x="341122" y="0"/>
                  </a:lnTo>
                  <a:lnTo>
                    <a:pt x="387477" y="3175"/>
                  </a:lnTo>
                  <a:lnTo>
                    <a:pt x="431927" y="12192"/>
                  </a:lnTo>
                  <a:lnTo>
                    <a:pt x="473964" y="26924"/>
                  </a:lnTo>
                  <a:lnTo>
                    <a:pt x="513334" y="46862"/>
                  </a:lnTo>
                  <a:lnTo>
                    <a:pt x="549656" y="71500"/>
                  </a:lnTo>
                  <a:lnTo>
                    <a:pt x="582422" y="100457"/>
                  </a:lnTo>
                  <a:lnTo>
                    <a:pt x="611251" y="133350"/>
                  </a:lnTo>
                  <a:lnTo>
                    <a:pt x="635762" y="169799"/>
                  </a:lnTo>
                  <a:lnTo>
                    <a:pt x="655574" y="209423"/>
                  </a:lnTo>
                  <a:lnTo>
                    <a:pt x="670179" y="251713"/>
                  </a:lnTo>
                  <a:lnTo>
                    <a:pt x="679196" y="296418"/>
                  </a:lnTo>
                  <a:lnTo>
                    <a:pt x="682371" y="342900"/>
                  </a:lnTo>
                  <a:lnTo>
                    <a:pt x="679196" y="389382"/>
                  </a:lnTo>
                  <a:lnTo>
                    <a:pt x="670179" y="434086"/>
                  </a:lnTo>
                  <a:lnTo>
                    <a:pt x="655574" y="476376"/>
                  </a:lnTo>
                  <a:lnTo>
                    <a:pt x="635762" y="516000"/>
                  </a:lnTo>
                  <a:lnTo>
                    <a:pt x="611251" y="552450"/>
                  </a:lnTo>
                  <a:lnTo>
                    <a:pt x="582422" y="585343"/>
                  </a:lnTo>
                  <a:lnTo>
                    <a:pt x="549656" y="614299"/>
                  </a:lnTo>
                  <a:lnTo>
                    <a:pt x="513334" y="638937"/>
                  </a:lnTo>
                  <a:lnTo>
                    <a:pt x="473964" y="658876"/>
                  </a:lnTo>
                  <a:lnTo>
                    <a:pt x="431927" y="673608"/>
                  </a:lnTo>
                  <a:lnTo>
                    <a:pt x="387477" y="682625"/>
                  </a:lnTo>
                  <a:lnTo>
                    <a:pt x="341122" y="685800"/>
                  </a:lnTo>
                  <a:lnTo>
                    <a:pt x="294894" y="682625"/>
                  </a:lnTo>
                  <a:lnTo>
                    <a:pt x="250444" y="673608"/>
                  </a:lnTo>
                  <a:lnTo>
                    <a:pt x="208280" y="658876"/>
                  </a:lnTo>
                  <a:lnTo>
                    <a:pt x="168910" y="638937"/>
                  </a:lnTo>
                  <a:lnTo>
                    <a:pt x="132715" y="614299"/>
                  </a:lnTo>
                  <a:lnTo>
                    <a:pt x="99949" y="585343"/>
                  </a:lnTo>
                  <a:lnTo>
                    <a:pt x="71119" y="552450"/>
                  </a:lnTo>
                  <a:lnTo>
                    <a:pt x="46609" y="516000"/>
                  </a:lnTo>
                  <a:lnTo>
                    <a:pt x="26797" y="476376"/>
                  </a:lnTo>
                  <a:lnTo>
                    <a:pt x="12192" y="434086"/>
                  </a:lnTo>
                  <a:lnTo>
                    <a:pt x="3175" y="389382"/>
                  </a:lnTo>
                  <a:lnTo>
                    <a:pt x="0" y="342900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3275843" y="2616840"/>
            <a:ext cx="153671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1" dirty="0">
                <a:latin typeface="Georgia"/>
                <a:cs typeface="Georgia"/>
              </a:rPr>
              <a:t>b</a:t>
            </a:r>
            <a:endParaRPr>
              <a:latin typeface="Georgia"/>
              <a:cs typeface="Georgia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161027" y="2803608"/>
            <a:ext cx="140971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1" dirty="0">
                <a:latin typeface="Georgia"/>
                <a:cs typeface="Georgia"/>
              </a:rPr>
              <a:t>a</a:t>
            </a:r>
            <a:endParaRPr>
              <a:latin typeface="Georgia"/>
              <a:cs typeface="Georgia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484371" y="2460121"/>
            <a:ext cx="140971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1" dirty="0">
                <a:latin typeface="Georgia"/>
                <a:cs typeface="Georgia"/>
              </a:rPr>
              <a:t>a</a:t>
            </a:r>
            <a:endParaRPr>
              <a:latin typeface="Georgia"/>
              <a:cs typeface="Georgia"/>
            </a:endParaRPr>
          </a:p>
        </p:txBody>
      </p:sp>
      <p:pic>
        <p:nvPicPr>
          <p:cNvPr id="51" name="object 51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6504432" y="3886207"/>
            <a:ext cx="646176" cy="265175"/>
          </a:xfrm>
          <a:prstGeom prst="rect">
            <a:avLst/>
          </a:prstGeom>
        </p:spPr>
      </p:pic>
      <p:graphicFrame>
        <p:nvGraphicFramePr>
          <p:cNvPr id="52" name="object 52"/>
          <p:cNvGraphicFramePr>
            <a:graphicFrameLocks noGrp="1"/>
          </p:cNvGraphicFramePr>
          <p:nvPr/>
        </p:nvGraphicFramePr>
        <p:xfrm>
          <a:off x="6554477" y="3139442"/>
          <a:ext cx="3676015" cy="24917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7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7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75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17284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ysDash"/>
                    </a:lnB>
                  </a:tcPr>
                </a:tc>
                <a:tc gridSpan="2">
                  <a:txBody>
                    <a:bodyPr/>
                    <a:lstStyle/>
                    <a:p>
                      <a:pPr marL="165100" marR="148590" indent="1416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spc="-20" dirty="0">
                          <a:latin typeface="Cambria"/>
                          <a:cs typeface="Cambria"/>
                        </a:rPr>
                        <a:t>Input Symbols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spc="-50" dirty="0">
                          <a:latin typeface="Cambria"/>
                          <a:cs typeface="Cambria"/>
                        </a:rPr>
                        <a:t>a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spc="-50" dirty="0">
                          <a:latin typeface="Cambria"/>
                          <a:cs typeface="Cambria"/>
                        </a:rPr>
                        <a:t>b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637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ysDash"/>
                    </a:lnB>
                  </a:tcPr>
                </a:tc>
                <a:tc rowSpan="2">
                  <a:txBody>
                    <a:bodyPr/>
                    <a:lstStyle/>
                    <a:p>
                      <a:pPr marL="263525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q0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19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q1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</a:t>
                      </a:r>
                      <a:r>
                        <a:rPr sz="1900" spc="-37" baseline="-16203" dirty="0">
                          <a:latin typeface="Georgia"/>
                          <a:cs typeface="Georgia"/>
                        </a:rPr>
                        <a:t>φ</a:t>
                      </a:r>
                      <a:endParaRPr sz="1900" baseline="-16203">
                        <a:latin typeface="Georgia"/>
                        <a:cs typeface="Georgi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3831">
                <a:tc row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ysDash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ysDash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6194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61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61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ysDash"/>
                    </a:lnT>
                  </a:tcPr>
                </a:tc>
                <a:tc gridSpan="2"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q1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</a:t>
                      </a:r>
                      <a:r>
                        <a:rPr sz="1900" spc="-37" baseline="-16203" dirty="0">
                          <a:latin typeface="Georgia"/>
                          <a:cs typeface="Georgia"/>
                        </a:rPr>
                        <a:t>φ</a:t>
                      </a:r>
                      <a:endParaRPr sz="1900" baseline="-16203">
                        <a:latin typeface="Georgia"/>
                        <a:cs typeface="Georgia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q2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20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ysDash"/>
                    </a:lnT>
                  </a:tcPr>
                </a:tc>
                <a:tc gridSpan="2"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q2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</a:t>
                      </a:r>
                      <a:r>
                        <a:rPr sz="1900" spc="-37" baseline="-16203" dirty="0">
                          <a:latin typeface="Georgia"/>
                          <a:cs typeface="Georgia"/>
                        </a:rPr>
                        <a:t>φ</a:t>
                      </a:r>
                      <a:endParaRPr sz="1900" baseline="-16203">
                        <a:latin typeface="Georgia"/>
                        <a:cs typeface="Georgi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q3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ysDash"/>
                    </a:lnT>
                  </a:tcPr>
                </a:tc>
                <a:tc gridSpan="2"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q3*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83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q3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83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q3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83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20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ysDash"/>
                    </a:lnT>
                  </a:tcPr>
                </a:tc>
                <a:tc gridSpan="2"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</a:t>
                      </a:r>
                      <a:r>
                        <a:rPr sz="1900" spc="-37" baseline="-16203" dirty="0">
                          <a:latin typeface="Georgia"/>
                          <a:cs typeface="Georgia"/>
                        </a:rPr>
                        <a:t>φ</a:t>
                      </a:r>
                      <a:endParaRPr sz="1900" baseline="-16203">
                        <a:latin typeface="Georgia"/>
                        <a:cs typeface="Georgia"/>
                      </a:endParaRPr>
                    </a:p>
                  </a:txBody>
                  <a:tcPr marL="0" marR="0" marT="3683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</a:t>
                      </a:r>
                      <a:r>
                        <a:rPr sz="1900" spc="-37" baseline="-16203" dirty="0">
                          <a:latin typeface="Georgia"/>
                          <a:cs typeface="Georgia"/>
                        </a:rPr>
                        <a:t>φ</a:t>
                      </a:r>
                      <a:endParaRPr sz="1900" baseline="-16203">
                        <a:latin typeface="Georgia"/>
                        <a:cs typeface="Georgia"/>
                      </a:endParaRPr>
                    </a:p>
                  </a:txBody>
                  <a:tcPr marL="0" marR="0" marT="3683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</a:t>
                      </a:r>
                      <a:r>
                        <a:rPr sz="1900" spc="-37" baseline="-16203" dirty="0">
                          <a:latin typeface="Georgia"/>
                          <a:cs typeface="Georgia"/>
                        </a:rPr>
                        <a:t>φ</a:t>
                      </a:r>
                      <a:endParaRPr sz="1900" baseline="-16203">
                        <a:latin typeface="Georgia"/>
                        <a:cs typeface="Georgia"/>
                      </a:endParaRPr>
                    </a:p>
                  </a:txBody>
                  <a:tcPr marL="0" marR="0" marT="3683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3" name="object 53"/>
          <p:cNvSpPr txBox="1"/>
          <p:nvPr/>
        </p:nvSpPr>
        <p:spPr>
          <a:xfrm>
            <a:off x="3085977" y="3110615"/>
            <a:ext cx="2449831" cy="14439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8587" algn="ctr">
              <a:spcBef>
                <a:spcPts val="100"/>
              </a:spcBef>
            </a:pPr>
            <a:r>
              <a:rPr spc="-25" dirty="0">
                <a:latin typeface="Cambria"/>
                <a:cs typeface="Cambria"/>
              </a:rPr>
              <a:t>q</a:t>
            </a:r>
            <a:r>
              <a:rPr spc="-37" baseline="-16203" dirty="0">
                <a:latin typeface="Georgia"/>
                <a:cs typeface="Georgia"/>
              </a:rPr>
              <a:t>φ</a:t>
            </a:r>
            <a:endParaRPr baseline="-16203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200">
              <a:latin typeface="Georgia"/>
              <a:cs typeface="Georgia"/>
            </a:endParaRPr>
          </a:p>
          <a:p>
            <a:pPr>
              <a:spcBef>
                <a:spcPts val="1025"/>
              </a:spcBef>
            </a:pPr>
            <a:endParaRPr sz="1200">
              <a:latin typeface="Georgia"/>
              <a:cs typeface="Georgia"/>
            </a:endParaRPr>
          </a:p>
          <a:p>
            <a:pPr marR="353686" algn="r">
              <a:spcBef>
                <a:spcPts val="5"/>
              </a:spcBef>
            </a:pPr>
            <a:r>
              <a:rPr dirty="0">
                <a:latin typeface="Georgia"/>
                <a:cs typeface="Georgia"/>
              </a:rPr>
              <a:t>a,</a:t>
            </a:r>
            <a:r>
              <a:rPr spc="-31" dirty="0">
                <a:latin typeface="Georgia"/>
                <a:cs typeface="Georgia"/>
              </a:rPr>
              <a:t> </a:t>
            </a:r>
            <a:r>
              <a:rPr spc="-51" dirty="0">
                <a:latin typeface="Georgia"/>
                <a:cs typeface="Georgia"/>
              </a:rPr>
              <a:t>b</a:t>
            </a:r>
            <a:endParaRPr>
              <a:latin typeface="Georgia"/>
              <a:cs typeface="Georgia"/>
            </a:endParaRPr>
          </a:p>
          <a:p>
            <a:pPr marL="25399">
              <a:spcBef>
                <a:spcPts val="805"/>
              </a:spcBef>
            </a:pPr>
            <a:r>
              <a:rPr dirty="0">
                <a:latin typeface="Cambria"/>
                <a:cs typeface="Cambria"/>
              </a:rPr>
              <a:t>State</a:t>
            </a:r>
            <a:r>
              <a:rPr spc="-71" dirty="0">
                <a:latin typeface="Cambria"/>
                <a:cs typeface="Cambria"/>
              </a:rPr>
              <a:t> </a:t>
            </a:r>
            <a:r>
              <a:rPr spc="-25" dirty="0">
                <a:latin typeface="Cambria"/>
                <a:cs typeface="Cambria"/>
              </a:rPr>
              <a:t>Transition</a:t>
            </a:r>
            <a:r>
              <a:rPr spc="-75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Diagram</a:t>
            </a:r>
            <a:endParaRPr>
              <a:latin typeface="Cambria"/>
              <a:cs typeface="Cambria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7167502" y="6044897"/>
            <a:ext cx="2078989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1" dirty="0">
                <a:latin typeface="Cambria"/>
                <a:cs typeface="Cambria"/>
              </a:rPr>
              <a:t>State</a:t>
            </a:r>
            <a:r>
              <a:rPr spc="-15" dirty="0">
                <a:latin typeface="Cambria"/>
                <a:cs typeface="Cambria"/>
              </a:rPr>
              <a:t> </a:t>
            </a:r>
            <a:r>
              <a:rPr spc="-31" dirty="0">
                <a:latin typeface="Cambria"/>
                <a:cs typeface="Cambria"/>
              </a:rPr>
              <a:t>Transition</a:t>
            </a:r>
            <a:r>
              <a:rPr spc="-91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table</a:t>
            </a:r>
            <a:endParaRPr>
              <a:latin typeface="Cambria"/>
              <a:cs typeface="Cambria"/>
            </a:endParaRPr>
          </a:p>
        </p:txBody>
      </p:sp>
      <p:pic>
        <p:nvPicPr>
          <p:cNvPr id="55" name="object 55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6916420" y="3941071"/>
            <a:ext cx="101600" cy="103505"/>
          </a:xfrm>
          <a:prstGeom prst="rect">
            <a:avLst/>
          </a:prstGeom>
        </p:spPr>
      </p:pic>
      <p:sp>
        <p:nvSpPr>
          <p:cNvPr id="56" name="object 56"/>
          <p:cNvSpPr txBox="1">
            <a:spLocks noGrp="1"/>
          </p:cNvSpPr>
          <p:nvPr>
            <p:ph type="sldNum" sz="quarter" idx="7"/>
          </p:nvPr>
        </p:nvSpPr>
        <p:spPr>
          <a:xfrm>
            <a:off x="1297942" y="5446074"/>
            <a:ext cx="5981700" cy="1275412"/>
          </a:xfrm>
          <a:prstGeom prst="rect">
            <a:avLst/>
          </a:prstGeom>
        </p:spPr>
        <p:txBody>
          <a:bodyPr vert="horz" wrap="square" lIns="0" tIns="974703" rIns="0" bIns="0" rtlCol="0">
            <a:spAutoFit/>
          </a:bodyPr>
          <a:lstStyle/>
          <a:p>
            <a:pPr marL="3153966">
              <a:lnSpc>
                <a:spcPts val="1885"/>
              </a:lnSpc>
            </a:pPr>
            <a:fld id="{81D60167-4931-47E6-BA6A-407CBD079E47}" type="slidenum">
              <a:rPr spc="-25" dirty="0"/>
              <a:pPr marL="3153966">
                <a:lnSpc>
                  <a:spcPts val="1885"/>
                </a:lnSpc>
              </a:pPr>
              <a:t>53</a:t>
            </a:fld>
            <a:endParaRPr spc="-25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5921" y="152527"/>
            <a:ext cx="588899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spc="-11" dirty="0"/>
              <a:t>Example</a:t>
            </a:r>
            <a:r>
              <a:rPr sz="3600" spc="-155" dirty="0"/>
              <a:t> </a:t>
            </a:r>
            <a:r>
              <a:rPr sz="3600" dirty="0"/>
              <a:t>on</a:t>
            </a:r>
            <a:r>
              <a:rPr sz="3600" spc="-100" dirty="0"/>
              <a:t> </a:t>
            </a:r>
            <a:r>
              <a:rPr sz="3600" spc="-11" dirty="0"/>
              <a:t>Substring</a:t>
            </a:r>
            <a:r>
              <a:rPr sz="3600" spc="-100" dirty="0"/>
              <a:t> </a:t>
            </a:r>
            <a:r>
              <a:rPr sz="3600" spc="-11" dirty="0"/>
              <a:t>(DFA)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297942" y="5446074"/>
            <a:ext cx="5981700" cy="1275412"/>
          </a:xfrm>
          <a:prstGeom prst="rect">
            <a:avLst/>
          </a:prstGeom>
        </p:spPr>
        <p:txBody>
          <a:bodyPr vert="horz" wrap="square" lIns="0" tIns="974703" rIns="0" bIns="0" rtlCol="0">
            <a:spAutoFit/>
          </a:bodyPr>
          <a:lstStyle/>
          <a:p>
            <a:pPr marL="3153966">
              <a:lnSpc>
                <a:spcPts val="1885"/>
              </a:lnSpc>
            </a:pPr>
            <a:fld id="{81D60167-4931-47E6-BA6A-407CBD079E47}" type="slidenum">
              <a:rPr spc="-25" dirty="0"/>
              <a:pPr marL="3153966">
                <a:lnSpc>
                  <a:spcPts val="1885"/>
                </a:lnSpc>
              </a:pPr>
              <a:t>54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907237" y="717911"/>
            <a:ext cx="8141971" cy="4732065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spcBef>
                <a:spcPts val="600"/>
              </a:spcBef>
            </a:pPr>
            <a:r>
              <a:rPr sz="2000" spc="-11" dirty="0">
                <a:latin typeface="Cambria"/>
                <a:cs typeface="Cambria"/>
              </a:rPr>
              <a:t>Solution:</a:t>
            </a:r>
            <a:endParaRPr sz="2000">
              <a:latin typeface="Cambria"/>
              <a:cs typeface="Cambria"/>
            </a:endParaRPr>
          </a:p>
          <a:p>
            <a:pPr marL="356862" indent="-344162">
              <a:spcBef>
                <a:spcPts val="505"/>
              </a:spcBef>
              <a:buFont typeface="Wingdings"/>
              <a:buChar char=""/>
              <a:tabLst>
                <a:tab pos="356862" algn="l"/>
              </a:tabLst>
            </a:pPr>
            <a:r>
              <a:rPr sz="2000" dirty="0">
                <a:latin typeface="Cambria"/>
                <a:cs typeface="Cambria"/>
              </a:rPr>
              <a:t>2.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All</a:t>
            </a:r>
            <a:r>
              <a:rPr sz="2000" spc="-7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strings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with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abb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as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spc="-11" dirty="0">
                <a:latin typeface="Cambria"/>
                <a:cs typeface="Cambria"/>
              </a:rPr>
              <a:t>substring.</a:t>
            </a:r>
            <a:endParaRPr sz="2000">
              <a:latin typeface="Cambria"/>
              <a:cs typeface="Cambria"/>
            </a:endParaRPr>
          </a:p>
          <a:p>
            <a:pPr>
              <a:spcBef>
                <a:spcPts val="1075"/>
              </a:spcBef>
            </a:pPr>
            <a:endParaRPr sz="2000">
              <a:latin typeface="Cambria"/>
              <a:cs typeface="Cambria"/>
            </a:endParaRPr>
          </a:p>
          <a:p>
            <a:pPr marL="356862" indent="-344162">
              <a:spcBef>
                <a:spcPts val="5"/>
              </a:spcBef>
              <a:buFont typeface="Arial MT"/>
              <a:buChar char="•"/>
              <a:tabLst>
                <a:tab pos="356862" algn="l"/>
              </a:tabLst>
            </a:pPr>
            <a:r>
              <a:rPr sz="2000" dirty="0">
                <a:latin typeface="Cambria"/>
                <a:cs typeface="Cambria"/>
              </a:rPr>
              <a:t>q0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is</a:t>
            </a:r>
            <a:r>
              <a:rPr sz="2000" spc="-11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the</a:t>
            </a:r>
            <a:r>
              <a:rPr sz="2000" spc="-7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initial</a:t>
            </a:r>
            <a:r>
              <a:rPr sz="2000" spc="-8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state</a:t>
            </a:r>
            <a:r>
              <a:rPr sz="2000" spc="-6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First</a:t>
            </a:r>
            <a:r>
              <a:rPr sz="2000" spc="-6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input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will</a:t>
            </a:r>
            <a:r>
              <a:rPr sz="2000" spc="-75" dirty="0">
                <a:latin typeface="Cambria"/>
                <a:cs typeface="Cambria"/>
              </a:rPr>
              <a:t> </a:t>
            </a:r>
            <a:r>
              <a:rPr sz="2000" spc="-11" dirty="0">
                <a:latin typeface="Cambria"/>
                <a:cs typeface="Cambria"/>
              </a:rPr>
              <a:t>take</a:t>
            </a:r>
            <a:r>
              <a:rPr sz="2000" spc="-91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the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machine</a:t>
            </a:r>
            <a:r>
              <a:rPr sz="2000" spc="-71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to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q1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spc="-11" dirty="0">
                <a:latin typeface="Cambria"/>
                <a:cs typeface="Cambria"/>
              </a:rPr>
              <a:t>State.</a:t>
            </a:r>
            <a:endParaRPr sz="2000">
              <a:latin typeface="Cambria"/>
              <a:cs typeface="Cambria"/>
            </a:endParaRPr>
          </a:p>
          <a:p>
            <a:pPr marL="356862" marR="5080" indent="-344797">
              <a:spcBef>
                <a:spcPts val="491"/>
              </a:spcBef>
              <a:buFont typeface="Arial MT"/>
              <a:buChar char="•"/>
              <a:tabLst>
                <a:tab pos="356862" algn="l"/>
              </a:tabLst>
            </a:pPr>
            <a:r>
              <a:rPr sz="2000" spc="-45" dirty="0">
                <a:latin typeface="Cambria"/>
                <a:cs typeface="Cambria"/>
              </a:rPr>
              <a:t>For</a:t>
            </a:r>
            <a:r>
              <a:rPr sz="2000" spc="-71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state</a:t>
            </a:r>
            <a:r>
              <a:rPr sz="2000" spc="-91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q1</a:t>
            </a:r>
            <a:r>
              <a:rPr sz="2000" spc="1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preceding</a:t>
            </a:r>
            <a:r>
              <a:rPr sz="2000" spc="11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character</a:t>
            </a:r>
            <a:r>
              <a:rPr sz="2000" spc="-71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is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and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spc="-31" dirty="0">
                <a:latin typeface="Cambria"/>
                <a:cs typeface="Cambria"/>
              </a:rPr>
              <a:t>required</a:t>
            </a:r>
            <a:r>
              <a:rPr sz="2000" spc="-51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ab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to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spc="-11" dirty="0">
                <a:latin typeface="Cambria"/>
                <a:cs typeface="Cambria"/>
              </a:rPr>
              <a:t>complete</a:t>
            </a:r>
            <a:r>
              <a:rPr sz="2000" spc="-51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abb,</a:t>
            </a:r>
            <a:r>
              <a:rPr sz="2000" spc="11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so </a:t>
            </a:r>
            <a:r>
              <a:rPr sz="2000" dirty="0">
                <a:latin typeface="Cambria"/>
                <a:cs typeface="Cambria"/>
              </a:rPr>
              <a:t>let</a:t>
            </a:r>
            <a:r>
              <a:rPr sz="2000" spc="-71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us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spc="-11" dirty="0">
                <a:latin typeface="Cambria"/>
                <a:cs typeface="Cambria"/>
              </a:rPr>
              <a:t>take</a:t>
            </a:r>
            <a:r>
              <a:rPr sz="2000" spc="-8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b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input</a:t>
            </a:r>
            <a:r>
              <a:rPr sz="2000" spc="-8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to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reach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spc="-11" dirty="0">
                <a:latin typeface="Cambria"/>
                <a:cs typeface="Cambria"/>
              </a:rPr>
              <a:t>next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State</a:t>
            </a:r>
            <a:r>
              <a:rPr sz="2000" spc="-80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q2.</a:t>
            </a:r>
            <a:endParaRPr sz="2000">
              <a:latin typeface="Cambria"/>
              <a:cs typeface="Cambria"/>
            </a:endParaRPr>
          </a:p>
          <a:p>
            <a:pPr marL="356862" marR="348606" indent="-344797">
              <a:spcBef>
                <a:spcPts val="505"/>
              </a:spcBef>
              <a:buFont typeface="Arial MT"/>
              <a:buChar char="•"/>
              <a:tabLst>
                <a:tab pos="356862" algn="l"/>
              </a:tabLst>
            </a:pPr>
            <a:r>
              <a:rPr sz="2000" spc="-45" dirty="0">
                <a:latin typeface="Cambria"/>
                <a:cs typeface="Cambria"/>
              </a:rPr>
              <a:t>For</a:t>
            </a:r>
            <a:r>
              <a:rPr sz="2000" spc="-71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state</a:t>
            </a:r>
            <a:r>
              <a:rPr sz="2000" spc="-9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q2</a:t>
            </a:r>
            <a:r>
              <a:rPr sz="2000" spc="15" dirty="0">
                <a:latin typeface="Cambria"/>
                <a:cs typeface="Cambria"/>
              </a:rPr>
              <a:t> </a:t>
            </a:r>
            <a:r>
              <a:rPr sz="2000" spc="-11" dirty="0">
                <a:latin typeface="Cambria"/>
                <a:cs typeface="Cambria"/>
              </a:rPr>
              <a:t>preceding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characters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are</a:t>
            </a:r>
            <a:r>
              <a:rPr sz="2000" spc="-65" dirty="0">
                <a:latin typeface="Cambria"/>
                <a:cs typeface="Cambria"/>
              </a:rPr>
              <a:t> </a:t>
            </a:r>
            <a:r>
              <a:rPr sz="2000" spc="-31" dirty="0">
                <a:latin typeface="Cambria"/>
                <a:cs typeface="Cambria"/>
              </a:rPr>
              <a:t>“ab”</a:t>
            </a:r>
            <a:r>
              <a:rPr sz="2000" spc="-6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and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required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b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to</a:t>
            </a:r>
            <a:r>
              <a:rPr sz="2000" spc="-51" dirty="0">
                <a:latin typeface="Cambria"/>
                <a:cs typeface="Cambria"/>
              </a:rPr>
              <a:t> </a:t>
            </a:r>
            <a:r>
              <a:rPr sz="2000" spc="-11" dirty="0">
                <a:latin typeface="Cambria"/>
                <a:cs typeface="Cambria"/>
              </a:rPr>
              <a:t>complete </a:t>
            </a:r>
            <a:r>
              <a:rPr sz="2000" dirty="0">
                <a:latin typeface="Cambria"/>
                <a:cs typeface="Cambria"/>
              </a:rPr>
              <a:t>abb,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so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let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us</a:t>
            </a:r>
            <a:r>
              <a:rPr sz="2000" spc="-51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take</a:t>
            </a:r>
            <a:r>
              <a:rPr sz="2000" spc="-91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b</a:t>
            </a:r>
            <a:r>
              <a:rPr sz="2000" spc="-11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input</a:t>
            </a:r>
            <a:r>
              <a:rPr sz="2000" spc="-8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to</a:t>
            </a:r>
            <a:r>
              <a:rPr sz="2000" spc="-6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reach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next</a:t>
            </a:r>
            <a:r>
              <a:rPr sz="2000" spc="-6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State</a:t>
            </a:r>
            <a:r>
              <a:rPr sz="2000" spc="-65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q3.</a:t>
            </a:r>
            <a:endParaRPr sz="2000">
              <a:latin typeface="Cambria"/>
              <a:cs typeface="Cambria"/>
            </a:endParaRPr>
          </a:p>
          <a:p>
            <a:pPr marL="356862" indent="-344162">
              <a:spcBef>
                <a:spcPts val="505"/>
              </a:spcBef>
              <a:buFont typeface="Arial MT"/>
              <a:buChar char="•"/>
              <a:tabLst>
                <a:tab pos="356862" algn="l"/>
              </a:tabLst>
            </a:pPr>
            <a:r>
              <a:rPr sz="2000" dirty="0">
                <a:latin typeface="Cambria"/>
                <a:cs typeface="Cambria"/>
              </a:rPr>
              <a:t>A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input</a:t>
            </a:r>
            <a:r>
              <a:rPr sz="2000" spc="-51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b</a:t>
            </a:r>
            <a:r>
              <a:rPr sz="2000" spc="-31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to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state</a:t>
            </a:r>
            <a:r>
              <a:rPr sz="2000" spc="-7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q0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will</a:t>
            </a:r>
            <a:r>
              <a:rPr sz="2000" spc="-6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bring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it</a:t>
            </a:r>
            <a:r>
              <a:rPr sz="2000" spc="-6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to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same</a:t>
            </a:r>
            <a:r>
              <a:rPr sz="2000" spc="-60" dirty="0">
                <a:latin typeface="Cambria"/>
                <a:cs typeface="Cambria"/>
              </a:rPr>
              <a:t> </a:t>
            </a:r>
            <a:r>
              <a:rPr sz="2000" spc="-11" dirty="0">
                <a:latin typeface="Cambria"/>
                <a:cs typeface="Cambria"/>
              </a:rPr>
              <a:t>state.</a:t>
            </a:r>
            <a:endParaRPr sz="2000">
              <a:latin typeface="Cambria"/>
              <a:cs typeface="Cambria"/>
            </a:endParaRPr>
          </a:p>
          <a:p>
            <a:pPr marL="356862" indent="-344162">
              <a:spcBef>
                <a:spcPts val="495"/>
              </a:spcBef>
              <a:buFont typeface="Arial MT"/>
              <a:buChar char="•"/>
              <a:tabLst>
                <a:tab pos="356862" algn="l"/>
              </a:tabLst>
            </a:pPr>
            <a:r>
              <a:rPr sz="2000" dirty="0">
                <a:latin typeface="Cambria"/>
                <a:cs typeface="Cambria"/>
              </a:rPr>
              <a:t>A</a:t>
            </a:r>
            <a:r>
              <a:rPr sz="2000" spc="-51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input</a:t>
            </a:r>
            <a:r>
              <a:rPr sz="2000" spc="-6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to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state</a:t>
            </a:r>
            <a:r>
              <a:rPr sz="2000" spc="-7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q1</a:t>
            </a:r>
            <a:r>
              <a:rPr sz="2000" spc="-31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will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bring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it</a:t>
            </a:r>
            <a:r>
              <a:rPr sz="2000" spc="-6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to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same</a:t>
            </a:r>
            <a:r>
              <a:rPr sz="2000" spc="-80" dirty="0">
                <a:latin typeface="Cambria"/>
                <a:cs typeface="Cambria"/>
              </a:rPr>
              <a:t> </a:t>
            </a:r>
            <a:r>
              <a:rPr sz="2000" spc="-11" dirty="0">
                <a:latin typeface="Cambria"/>
                <a:cs typeface="Cambria"/>
              </a:rPr>
              <a:t>state.</a:t>
            </a:r>
            <a:endParaRPr sz="2000">
              <a:latin typeface="Cambria"/>
              <a:cs typeface="Cambria"/>
            </a:endParaRPr>
          </a:p>
          <a:p>
            <a:pPr marL="356862" indent="-344162">
              <a:spcBef>
                <a:spcPts val="505"/>
              </a:spcBef>
              <a:buFont typeface="Arial MT"/>
              <a:buChar char="•"/>
              <a:tabLst>
                <a:tab pos="356862" algn="l"/>
              </a:tabLst>
            </a:pPr>
            <a:r>
              <a:rPr sz="2000" dirty="0">
                <a:latin typeface="Cambria"/>
                <a:cs typeface="Cambria"/>
              </a:rPr>
              <a:t>A</a:t>
            </a:r>
            <a:r>
              <a:rPr sz="2000" spc="-51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input</a:t>
            </a:r>
            <a:r>
              <a:rPr sz="2000" spc="-51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to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spc="-11" dirty="0">
                <a:latin typeface="Cambria"/>
                <a:cs typeface="Cambria"/>
              </a:rPr>
              <a:t>state</a:t>
            </a:r>
            <a:r>
              <a:rPr sz="2000" spc="-9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q2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will</a:t>
            </a:r>
            <a:r>
              <a:rPr sz="2000" spc="-71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bring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it</a:t>
            </a:r>
            <a:r>
              <a:rPr sz="2000" spc="-6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to</a:t>
            </a:r>
            <a:r>
              <a:rPr sz="2000" spc="-7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q1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spc="-11" dirty="0">
                <a:latin typeface="Cambria"/>
                <a:cs typeface="Cambria"/>
              </a:rPr>
              <a:t>state.</a:t>
            </a:r>
            <a:endParaRPr sz="2000">
              <a:latin typeface="Cambria"/>
              <a:cs typeface="Cambria"/>
            </a:endParaRPr>
          </a:p>
          <a:p>
            <a:pPr marL="356862" indent="-344162">
              <a:spcBef>
                <a:spcPts val="505"/>
              </a:spcBef>
              <a:buFont typeface="Arial MT"/>
              <a:buChar char="•"/>
              <a:tabLst>
                <a:tab pos="356862" algn="l"/>
              </a:tabLst>
            </a:pPr>
            <a:r>
              <a:rPr sz="2000" dirty="0">
                <a:latin typeface="Cambria"/>
                <a:cs typeface="Cambria"/>
              </a:rPr>
              <a:t>Q3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is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the</a:t>
            </a:r>
            <a:r>
              <a:rPr sz="2000" spc="-51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final</a:t>
            </a:r>
            <a:r>
              <a:rPr sz="2000" spc="-75" dirty="0">
                <a:latin typeface="Cambria"/>
                <a:cs typeface="Cambria"/>
              </a:rPr>
              <a:t> </a:t>
            </a:r>
            <a:r>
              <a:rPr sz="2000" spc="-11" dirty="0">
                <a:latin typeface="Cambria"/>
                <a:cs typeface="Cambria"/>
              </a:rPr>
              <a:t>state.</a:t>
            </a:r>
            <a:endParaRPr sz="2000">
              <a:latin typeface="Cambria"/>
              <a:cs typeface="Cambria"/>
            </a:endParaRPr>
          </a:p>
          <a:p>
            <a:pPr marL="356862" indent="-344162">
              <a:spcBef>
                <a:spcPts val="491"/>
              </a:spcBef>
              <a:buFont typeface="Arial MT"/>
              <a:buChar char="•"/>
              <a:tabLst>
                <a:tab pos="356862" algn="l"/>
              </a:tabLst>
            </a:pPr>
            <a:r>
              <a:rPr sz="2000" dirty="0">
                <a:latin typeface="Cambria"/>
                <a:cs typeface="Cambria"/>
              </a:rPr>
              <a:t>So</a:t>
            </a:r>
            <a:r>
              <a:rPr sz="2000" spc="-31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let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us</a:t>
            </a:r>
            <a:r>
              <a:rPr sz="2000" spc="-31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draw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State</a:t>
            </a:r>
            <a:r>
              <a:rPr sz="2000" spc="-51" dirty="0">
                <a:latin typeface="Cambria"/>
                <a:cs typeface="Cambria"/>
              </a:rPr>
              <a:t> </a:t>
            </a:r>
            <a:r>
              <a:rPr sz="2000" spc="-31" dirty="0">
                <a:latin typeface="Cambria"/>
                <a:cs typeface="Cambria"/>
              </a:rPr>
              <a:t>Transition</a:t>
            </a:r>
            <a:r>
              <a:rPr sz="2000" spc="-75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Diagram</a:t>
            </a:r>
            <a:r>
              <a:rPr sz="2000" spc="-7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and</a:t>
            </a:r>
            <a:r>
              <a:rPr sz="2000" spc="-31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State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spc="-31" dirty="0">
                <a:latin typeface="Cambria"/>
                <a:cs typeface="Cambria"/>
              </a:rPr>
              <a:t>Transition</a:t>
            </a:r>
            <a:r>
              <a:rPr sz="2000" spc="-80" dirty="0">
                <a:latin typeface="Cambria"/>
                <a:cs typeface="Cambria"/>
              </a:rPr>
              <a:t> </a:t>
            </a:r>
            <a:r>
              <a:rPr sz="2000" spc="-11" dirty="0">
                <a:latin typeface="Cambria"/>
                <a:cs typeface="Cambria"/>
              </a:rPr>
              <a:t>table.</a:t>
            </a:r>
            <a:endParaRPr sz="2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1319" y="97668"/>
            <a:ext cx="10517360" cy="530479"/>
          </a:xfrm>
          <a:prstGeom prst="rect">
            <a:avLst/>
          </a:prstGeom>
        </p:spPr>
        <p:txBody>
          <a:bodyPr vert="horz" wrap="square" lIns="0" tIns="159588" rIns="0" bIns="0" rtlCol="0">
            <a:spAutoFit/>
          </a:bodyPr>
          <a:lstStyle/>
          <a:p>
            <a:pPr marL="1673818">
              <a:spcBef>
                <a:spcPts val="100"/>
              </a:spcBef>
            </a:pPr>
            <a:r>
              <a:rPr spc="-11" dirty="0"/>
              <a:t>Example</a:t>
            </a:r>
            <a:r>
              <a:rPr spc="-111" dirty="0"/>
              <a:t> </a:t>
            </a:r>
            <a:r>
              <a:rPr dirty="0"/>
              <a:t>on</a:t>
            </a:r>
            <a:r>
              <a:rPr spc="-80" dirty="0"/>
              <a:t> </a:t>
            </a:r>
            <a:r>
              <a:rPr dirty="0"/>
              <a:t>Substring</a:t>
            </a:r>
            <a:r>
              <a:rPr spc="-55" dirty="0"/>
              <a:t> </a:t>
            </a:r>
            <a:r>
              <a:rPr spc="-11" dirty="0"/>
              <a:t>(DFA)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04432" y="3886207"/>
            <a:ext cx="646176" cy="265175"/>
          </a:xfrm>
          <a:prstGeom prst="rect">
            <a:avLst/>
          </a:prstGeom>
        </p:spPr>
      </p:pic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554477" y="3139447"/>
          <a:ext cx="3676015" cy="21215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7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7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75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17284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ysDash"/>
                    </a:lnB>
                  </a:tcPr>
                </a:tc>
                <a:tc gridSpan="2">
                  <a:txBody>
                    <a:bodyPr/>
                    <a:lstStyle/>
                    <a:p>
                      <a:pPr marL="165100" marR="148590" indent="1416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spc="-20" dirty="0">
                          <a:latin typeface="Cambria"/>
                          <a:cs typeface="Cambria"/>
                        </a:rPr>
                        <a:t>Input Symbols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spc="-50" dirty="0">
                          <a:latin typeface="Cambria"/>
                          <a:cs typeface="Cambria"/>
                        </a:rPr>
                        <a:t>a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spc="-50" dirty="0">
                          <a:latin typeface="Cambria"/>
                          <a:cs typeface="Cambria"/>
                        </a:rPr>
                        <a:t>b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637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ysDash"/>
                    </a:lnB>
                  </a:tcPr>
                </a:tc>
                <a:tc rowSpan="2">
                  <a:txBody>
                    <a:bodyPr/>
                    <a:lstStyle/>
                    <a:p>
                      <a:pPr marL="263525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q0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19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</a:t>
                      </a:r>
                      <a:r>
                        <a:rPr sz="1900" spc="-37" baseline="-16203" dirty="0">
                          <a:latin typeface="Georgia"/>
                          <a:cs typeface="Georgia"/>
                        </a:rPr>
                        <a:t>1</a:t>
                      </a:r>
                      <a:endParaRPr sz="1900" baseline="-16203">
                        <a:latin typeface="Georgia"/>
                        <a:cs typeface="Georgi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</a:t>
                      </a:r>
                      <a:r>
                        <a:rPr sz="1900" spc="-37" baseline="-16203" dirty="0">
                          <a:latin typeface="Georgia"/>
                          <a:cs typeface="Georgia"/>
                        </a:rPr>
                        <a:t>0</a:t>
                      </a:r>
                      <a:endParaRPr sz="1900" baseline="-16203">
                        <a:latin typeface="Georgia"/>
                        <a:cs typeface="Georgi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3831"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ysDash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ysDash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6194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61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61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ysDash"/>
                    </a:lnT>
                  </a:tcPr>
                </a:tc>
                <a:tc gridSpan="2"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q1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</a:t>
                      </a:r>
                      <a:r>
                        <a:rPr sz="1900" spc="-37" baseline="-16203" dirty="0">
                          <a:latin typeface="Georgia"/>
                          <a:cs typeface="Georgia"/>
                        </a:rPr>
                        <a:t>1</a:t>
                      </a:r>
                      <a:endParaRPr sz="1900" baseline="-16203">
                        <a:latin typeface="Georgia"/>
                        <a:cs typeface="Georgia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</a:t>
                      </a:r>
                      <a:r>
                        <a:rPr sz="1900" spc="-37" baseline="-16203" dirty="0">
                          <a:latin typeface="Cambria"/>
                          <a:cs typeface="Cambria"/>
                        </a:rPr>
                        <a:t>2</a:t>
                      </a:r>
                      <a:endParaRPr sz="1900" baseline="-16203">
                        <a:latin typeface="Cambria"/>
                        <a:cs typeface="Cambria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20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ysDash"/>
                    </a:lnT>
                  </a:tcPr>
                </a:tc>
                <a:tc gridSpan="2"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q2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</a:t>
                      </a:r>
                      <a:r>
                        <a:rPr sz="1900" spc="-37" baseline="-16203" dirty="0">
                          <a:latin typeface="Georgia"/>
                          <a:cs typeface="Georgia"/>
                        </a:rPr>
                        <a:t>1</a:t>
                      </a:r>
                      <a:endParaRPr sz="1900" baseline="-16203">
                        <a:latin typeface="Georgia"/>
                        <a:cs typeface="Georgi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</a:t>
                      </a:r>
                      <a:r>
                        <a:rPr sz="1900" spc="-37" baseline="-16203" dirty="0">
                          <a:latin typeface="Cambria"/>
                          <a:cs typeface="Cambria"/>
                        </a:rPr>
                        <a:t>3</a:t>
                      </a:r>
                      <a:endParaRPr sz="1900" baseline="-16203">
                        <a:latin typeface="Cambria"/>
                        <a:cs typeface="Cambri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ysDash"/>
                    </a:lnT>
                  </a:tcPr>
                </a:tc>
                <a:tc gridSpan="2"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q3*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83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</a:t>
                      </a:r>
                      <a:r>
                        <a:rPr sz="1900" spc="-37" baseline="-16203" dirty="0">
                          <a:latin typeface="Cambria"/>
                          <a:cs typeface="Cambria"/>
                        </a:rPr>
                        <a:t>3</a:t>
                      </a:r>
                      <a:endParaRPr sz="1900" baseline="-16203">
                        <a:latin typeface="Cambria"/>
                        <a:cs typeface="Cambria"/>
                      </a:endParaRPr>
                    </a:p>
                  </a:txBody>
                  <a:tcPr marL="0" marR="0" marT="3683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</a:t>
                      </a:r>
                      <a:r>
                        <a:rPr sz="1900" spc="-37" baseline="-16203" dirty="0">
                          <a:latin typeface="Cambria"/>
                          <a:cs typeface="Cambria"/>
                        </a:rPr>
                        <a:t>3</a:t>
                      </a:r>
                      <a:endParaRPr sz="1900" baseline="-16203">
                        <a:latin typeface="Cambria"/>
                        <a:cs typeface="Cambria"/>
                      </a:endParaRPr>
                    </a:p>
                  </a:txBody>
                  <a:tcPr marL="0" marR="0" marT="3683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3097538" y="4210003"/>
            <a:ext cx="242506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1" dirty="0">
                <a:latin typeface="Cambria"/>
                <a:cs typeface="Cambria"/>
              </a:rPr>
              <a:t>State</a:t>
            </a:r>
            <a:r>
              <a:rPr spc="-5" dirty="0">
                <a:latin typeface="Cambria"/>
                <a:cs typeface="Cambria"/>
              </a:rPr>
              <a:t> </a:t>
            </a:r>
            <a:r>
              <a:rPr spc="-31" dirty="0">
                <a:latin typeface="Cambria"/>
                <a:cs typeface="Cambria"/>
              </a:rPr>
              <a:t>Transition</a:t>
            </a:r>
            <a:r>
              <a:rPr spc="-65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Diagram</a:t>
            </a:r>
            <a:endParaRPr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67502" y="6044897"/>
            <a:ext cx="2078989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1" dirty="0">
                <a:latin typeface="Cambria"/>
                <a:cs typeface="Cambria"/>
              </a:rPr>
              <a:t>State</a:t>
            </a:r>
            <a:r>
              <a:rPr spc="-15" dirty="0">
                <a:latin typeface="Cambria"/>
                <a:cs typeface="Cambria"/>
              </a:rPr>
              <a:t> </a:t>
            </a:r>
            <a:r>
              <a:rPr spc="-31" dirty="0">
                <a:latin typeface="Cambria"/>
                <a:cs typeface="Cambria"/>
              </a:rPr>
              <a:t>Transition</a:t>
            </a:r>
            <a:r>
              <a:rPr spc="-91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table</a:t>
            </a:r>
            <a:endParaRPr>
              <a:latin typeface="Cambria"/>
              <a:cs typeface="Cambria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16420" y="3941071"/>
            <a:ext cx="101600" cy="103505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6556186" y="1139956"/>
            <a:ext cx="925195" cy="1350645"/>
            <a:chOff x="5032184" y="1139952"/>
            <a:chExt cx="925194" cy="1350645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13603" y="1139952"/>
              <a:ext cx="573024" cy="451103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036819" y="156972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457200" y="0"/>
                  </a:moveTo>
                  <a:lnTo>
                    <a:pt x="410463" y="2412"/>
                  </a:lnTo>
                  <a:lnTo>
                    <a:pt x="365125" y="9270"/>
                  </a:lnTo>
                  <a:lnTo>
                    <a:pt x="321309" y="20574"/>
                  </a:lnTo>
                  <a:lnTo>
                    <a:pt x="279272" y="35940"/>
                  </a:lnTo>
                  <a:lnTo>
                    <a:pt x="239267" y="55244"/>
                  </a:lnTo>
                  <a:lnTo>
                    <a:pt x="201549" y="78104"/>
                  </a:lnTo>
                  <a:lnTo>
                    <a:pt x="166369" y="104393"/>
                  </a:lnTo>
                  <a:lnTo>
                    <a:pt x="133857" y="133857"/>
                  </a:lnTo>
                  <a:lnTo>
                    <a:pt x="104393" y="166369"/>
                  </a:lnTo>
                  <a:lnTo>
                    <a:pt x="78104" y="201549"/>
                  </a:lnTo>
                  <a:lnTo>
                    <a:pt x="55244" y="239267"/>
                  </a:lnTo>
                  <a:lnTo>
                    <a:pt x="35940" y="279272"/>
                  </a:lnTo>
                  <a:lnTo>
                    <a:pt x="20574" y="321309"/>
                  </a:lnTo>
                  <a:lnTo>
                    <a:pt x="9270" y="365125"/>
                  </a:lnTo>
                  <a:lnTo>
                    <a:pt x="2412" y="410463"/>
                  </a:lnTo>
                  <a:lnTo>
                    <a:pt x="0" y="457200"/>
                  </a:lnTo>
                  <a:lnTo>
                    <a:pt x="2412" y="503935"/>
                  </a:lnTo>
                  <a:lnTo>
                    <a:pt x="9270" y="549275"/>
                  </a:lnTo>
                  <a:lnTo>
                    <a:pt x="20574" y="593089"/>
                  </a:lnTo>
                  <a:lnTo>
                    <a:pt x="35940" y="635126"/>
                  </a:lnTo>
                  <a:lnTo>
                    <a:pt x="55244" y="675131"/>
                  </a:lnTo>
                  <a:lnTo>
                    <a:pt x="78104" y="712851"/>
                  </a:lnTo>
                  <a:lnTo>
                    <a:pt x="104393" y="748029"/>
                  </a:lnTo>
                  <a:lnTo>
                    <a:pt x="133857" y="780414"/>
                  </a:lnTo>
                  <a:lnTo>
                    <a:pt x="166369" y="810005"/>
                  </a:lnTo>
                  <a:lnTo>
                    <a:pt x="201549" y="836294"/>
                  </a:lnTo>
                  <a:lnTo>
                    <a:pt x="239267" y="859154"/>
                  </a:lnTo>
                  <a:lnTo>
                    <a:pt x="279272" y="878458"/>
                  </a:lnTo>
                  <a:lnTo>
                    <a:pt x="321309" y="893826"/>
                  </a:lnTo>
                  <a:lnTo>
                    <a:pt x="365125" y="905128"/>
                  </a:lnTo>
                  <a:lnTo>
                    <a:pt x="410463" y="911987"/>
                  </a:lnTo>
                  <a:lnTo>
                    <a:pt x="457200" y="914400"/>
                  </a:lnTo>
                  <a:lnTo>
                    <a:pt x="503935" y="911987"/>
                  </a:lnTo>
                  <a:lnTo>
                    <a:pt x="549275" y="905128"/>
                  </a:lnTo>
                  <a:lnTo>
                    <a:pt x="593089" y="893826"/>
                  </a:lnTo>
                  <a:lnTo>
                    <a:pt x="635126" y="878458"/>
                  </a:lnTo>
                  <a:lnTo>
                    <a:pt x="675131" y="859154"/>
                  </a:lnTo>
                  <a:lnTo>
                    <a:pt x="712851" y="836294"/>
                  </a:lnTo>
                  <a:lnTo>
                    <a:pt x="748029" y="810005"/>
                  </a:lnTo>
                  <a:lnTo>
                    <a:pt x="780414" y="780414"/>
                  </a:lnTo>
                  <a:lnTo>
                    <a:pt x="810005" y="748029"/>
                  </a:lnTo>
                  <a:lnTo>
                    <a:pt x="836294" y="712851"/>
                  </a:lnTo>
                  <a:lnTo>
                    <a:pt x="859154" y="675131"/>
                  </a:lnTo>
                  <a:lnTo>
                    <a:pt x="878458" y="635126"/>
                  </a:lnTo>
                  <a:lnTo>
                    <a:pt x="893826" y="593089"/>
                  </a:lnTo>
                  <a:lnTo>
                    <a:pt x="905128" y="549275"/>
                  </a:lnTo>
                  <a:lnTo>
                    <a:pt x="911987" y="503935"/>
                  </a:lnTo>
                  <a:lnTo>
                    <a:pt x="914400" y="457200"/>
                  </a:lnTo>
                  <a:lnTo>
                    <a:pt x="911987" y="410463"/>
                  </a:lnTo>
                  <a:lnTo>
                    <a:pt x="905128" y="365125"/>
                  </a:lnTo>
                  <a:lnTo>
                    <a:pt x="893826" y="321309"/>
                  </a:lnTo>
                  <a:lnTo>
                    <a:pt x="878458" y="279272"/>
                  </a:lnTo>
                  <a:lnTo>
                    <a:pt x="859154" y="239267"/>
                  </a:lnTo>
                  <a:lnTo>
                    <a:pt x="836294" y="201549"/>
                  </a:lnTo>
                  <a:lnTo>
                    <a:pt x="810005" y="166369"/>
                  </a:lnTo>
                  <a:lnTo>
                    <a:pt x="780414" y="133857"/>
                  </a:lnTo>
                  <a:lnTo>
                    <a:pt x="748029" y="104393"/>
                  </a:lnTo>
                  <a:lnTo>
                    <a:pt x="712851" y="78104"/>
                  </a:lnTo>
                  <a:lnTo>
                    <a:pt x="675131" y="55244"/>
                  </a:lnTo>
                  <a:lnTo>
                    <a:pt x="635126" y="35940"/>
                  </a:lnTo>
                  <a:lnTo>
                    <a:pt x="593089" y="20574"/>
                  </a:lnTo>
                  <a:lnTo>
                    <a:pt x="549275" y="9270"/>
                  </a:lnTo>
                  <a:lnTo>
                    <a:pt x="503935" y="2412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037581" y="1570482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0" y="457200"/>
                  </a:moveTo>
                  <a:lnTo>
                    <a:pt x="2412" y="410463"/>
                  </a:lnTo>
                  <a:lnTo>
                    <a:pt x="9270" y="365125"/>
                  </a:lnTo>
                  <a:lnTo>
                    <a:pt x="20573" y="321309"/>
                  </a:lnTo>
                  <a:lnTo>
                    <a:pt x="35940" y="279272"/>
                  </a:lnTo>
                  <a:lnTo>
                    <a:pt x="55244" y="239267"/>
                  </a:lnTo>
                  <a:lnTo>
                    <a:pt x="78104" y="201548"/>
                  </a:lnTo>
                  <a:lnTo>
                    <a:pt x="104393" y="166369"/>
                  </a:lnTo>
                  <a:lnTo>
                    <a:pt x="133857" y="133857"/>
                  </a:lnTo>
                  <a:lnTo>
                    <a:pt x="166369" y="104393"/>
                  </a:lnTo>
                  <a:lnTo>
                    <a:pt x="201548" y="78104"/>
                  </a:lnTo>
                  <a:lnTo>
                    <a:pt x="239267" y="55244"/>
                  </a:lnTo>
                  <a:lnTo>
                    <a:pt x="279272" y="35940"/>
                  </a:lnTo>
                  <a:lnTo>
                    <a:pt x="321309" y="20573"/>
                  </a:lnTo>
                  <a:lnTo>
                    <a:pt x="365125" y="9270"/>
                  </a:lnTo>
                  <a:lnTo>
                    <a:pt x="410463" y="2412"/>
                  </a:lnTo>
                  <a:lnTo>
                    <a:pt x="457200" y="0"/>
                  </a:lnTo>
                  <a:lnTo>
                    <a:pt x="503935" y="2412"/>
                  </a:lnTo>
                  <a:lnTo>
                    <a:pt x="549275" y="9270"/>
                  </a:lnTo>
                  <a:lnTo>
                    <a:pt x="593089" y="20573"/>
                  </a:lnTo>
                  <a:lnTo>
                    <a:pt x="635126" y="35940"/>
                  </a:lnTo>
                  <a:lnTo>
                    <a:pt x="675131" y="55244"/>
                  </a:lnTo>
                  <a:lnTo>
                    <a:pt x="712851" y="78104"/>
                  </a:lnTo>
                  <a:lnTo>
                    <a:pt x="748029" y="104393"/>
                  </a:lnTo>
                  <a:lnTo>
                    <a:pt x="780414" y="133857"/>
                  </a:lnTo>
                  <a:lnTo>
                    <a:pt x="810005" y="166369"/>
                  </a:lnTo>
                  <a:lnTo>
                    <a:pt x="836294" y="201548"/>
                  </a:lnTo>
                  <a:lnTo>
                    <a:pt x="859154" y="239267"/>
                  </a:lnTo>
                  <a:lnTo>
                    <a:pt x="878458" y="279272"/>
                  </a:lnTo>
                  <a:lnTo>
                    <a:pt x="893826" y="321309"/>
                  </a:lnTo>
                  <a:lnTo>
                    <a:pt x="905128" y="365125"/>
                  </a:lnTo>
                  <a:lnTo>
                    <a:pt x="911987" y="410463"/>
                  </a:lnTo>
                  <a:lnTo>
                    <a:pt x="914400" y="457200"/>
                  </a:lnTo>
                  <a:lnTo>
                    <a:pt x="911987" y="503935"/>
                  </a:lnTo>
                  <a:lnTo>
                    <a:pt x="905128" y="549275"/>
                  </a:lnTo>
                  <a:lnTo>
                    <a:pt x="893826" y="593089"/>
                  </a:lnTo>
                  <a:lnTo>
                    <a:pt x="878458" y="635126"/>
                  </a:lnTo>
                  <a:lnTo>
                    <a:pt x="859154" y="675131"/>
                  </a:lnTo>
                  <a:lnTo>
                    <a:pt x="836294" y="712851"/>
                  </a:lnTo>
                  <a:lnTo>
                    <a:pt x="810005" y="748029"/>
                  </a:lnTo>
                  <a:lnTo>
                    <a:pt x="780414" y="780414"/>
                  </a:lnTo>
                  <a:lnTo>
                    <a:pt x="748029" y="810005"/>
                  </a:lnTo>
                  <a:lnTo>
                    <a:pt x="712851" y="836294"/>
                  </a:lnTo>
                  <a:lnTo>
                    <a:pt x="675131" y="859154"/>
                  </a:lnTo>
                  <a:lnTo>
                    <a:pt x="635126" y="878458"/>
                  </a:lnTo>
                  <a:lnTo>
                    <a:pt x="593089" y="893826"/>
                  </a:lnTo>
                  <a:lnTo>
                    <a:pt x="549275" y="905128"/>
                  </a:lnTo>
                  <a:lnTo>
                    <a:pt x="503935" y="911987"/>
                  </a:lnTo>
                  <a:lnTo>
                    <a:pt x="457200" y="914400"/>
                  </a:lnTo>
                  <a:lnTo>
                    <a:pt x="410463" y="911987"/>
                  </a:lnTo>
                  <a:lnTo>
                    <a:pt x="365125" y="905128"/>
                  </a:lnTo>
                  <a:lnTo>
                    <a:pt x="321309" y="893826"/>
                  </a:lnTo>
                  <a:lnTo>
                    <a:pt x="279272" y="878458"/>
                  </a:lnTo>
                  <a:lnTo>
                    <a:pt x="239267" y="859154"/>
                  </a:lnTo>
                  <a:lnTo>
                    <a:pt x="201548" y="836294"/>
                  </a:lnTo>
                  <a:lnTo>
                    <a:pt x="166369" y="810005"/>
                  </a:lnTo>
                  <a:lnTo>
                    <a:pt x="133857" y="780414"/>
                  </a:lnTo>
                  <a:lnTo>
                    <a:pt x="104393" y="748029"/>
                  </a:lnTo>
                  <a:lnTo>
                    <a:pt x="78104" y="712851"/>
                  </a:lnTo>
                  <a:lnTo>
                    <a:pt x="55244" y="675131"/>
                  </a:lnTo>
                  <a:lnTo>
                    <a:pt x="35940" y="635126"/>
                  </a:lnTo>
                  <a:lnTo>
                    <a:pt x="20573" y="593089"/>
                  </a:lnTo>
                  <a:lnTo>
                    <a:pt x="9270" y="549275"/>
                  </a:lnTo>
                  <a:lnTo>
                    <a:pt x="2412" y="503935"/>
                  </a:lnTo>
                  <a:lnTo>
                    <a:pt x="0" y="457200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151119" y="1684020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296417" y="3175"/>
                  </a:lnTo>
                  <a:lnTo>
                    <a:pt x="251713" y="12191"/>
                  </a:lnTo>
                  <a:lnTo>
                    <a:pt x="209422" y="26924"/>
                  </a:lnTo>
                  <a:lnTo>
                    <a:pt x="169799" y="46862"/>
                  </a:lnTo>
                  <a:lnTo>
                    <a:pt x="133350" y="71500"/>
                  </a:lnTo>
                  <a:lnTo>
                    <a:pt x="100456" y="100456"/>
                  </a:lnTo>
                  <a:lnTo>
                    <a:pt x="71500" y="133350"/>
                  </a:lnTo>
                  <a:lnTo>
                    <a:pt x="46862" y="169799"/>
                  </a:lnTo>
                  <a:lnTo>
                    <a:pt x="26924" y="209422"/>
                  </a:lnTo>
                  <a:lnTo>
                    <a:pt x="12191" y="251713"/>
                  </a:lnTo>
                  <a:lnTo>
                    <a:pt x="3175" y="296417"/>
                  </a:lnTo>
                  <a:lnTo>
                    <a:pt x="0" y="342900"/>
                  </a:lnTo>
                  <a:lnTo>
                    <a:pt x="3175" y="389381"/>
                  </a:lnTo>
                  <a:lnTo>
                    <a:pt x="12191" y="434085"/>
                  </a:lnTo>
                  <a:lnTo>
                    <a:pt x="26924" y="476376"/>
                  </a:lnTo>
                  <a:lnTo>
                    <a:pt x="46862" y="516000"/>
                  </a:lnTo>
                  <a:lnTo>
                    <a:pt x="71500" y="552450"/>
                  </a:lnTo>
                  <a:lnTo>
                    <a:pt x="100456" y="585342"/>
                  </a:lnTo>
                  <a:lnTo>
                    <a:pt x="133350" y="614299"/>
                  </a:lnTo>
                  <a:lnTo>
                    <a:pt x="169799" y="638937"/>
                  </a:lnTo>
                  <a:lnTo>
                    <a:pt x="209422" y="658876"/>
                  </a:lnTo>
                  <a:lnTo>
                    <a:pt x="251713" y="673607"/>
                  </a:lnTo>
                  <a:lnTo>
                    <a:pt x="296417" y="682625"/>
                  </a:lnTo>
                  <a:lnTo>
                    <a:pt x="342900" y="685800"/>
                  </a:lnTo>
                  <a:lnTo>
                    <a:pt x="389381" y="682625"/>
                  </a:lnTo>
                  <a:lnTo>
                    <a:pt x="434085" y="673607"/>
                  </a:lnTo>
                  <a:lnTo>
                    <a:pt x="476376" y="658876"/>
                  </a:lnTo>
                  <a:lnTo>
                    <a:pt x="516000" y="638937"/>
                  </a:lnTo>
                  <a:lnTo>
                    <a:pt x="552450" y="614299"/>
                  </a:lnTo>
                  <a:lnTo>
                    <a:pt x="585342" y="585342"/>
                  </a:lnTo>
                  <a:lnTo>
                    <a:pt x="614299" y="552450"/>
                  </a:lnTo>
                  <a:lnTo>
                    <a:pt x="638937" y="516000"/>
                  </a:lnTo>
                  <a:lnTo>
                    <a:pt x="658876" y="476376"/>
                  </a:lnTo>
                  <a:lnTo>
                    <a:pt x="673607" y="434085"/>
                  </a:lnTo>
                  <a:lnTo>
                    <a:pt x="682625" y="389381"/>
                  </a:lnTo>
                  <a:lnTo>
                    <a:pt x="685800" y="342900"/>
                  </a:lnTo>
                  <a:lnTo>
                    <a:pt x="682625" y="296417"/>
                  </a:lnTo>
                  <a:lnTo>
                    <a:pt x="673607" y="251713"/>
                  </a:lnTo>
                  <a:lnTo>
                    <a:pt x="658876" y="209422"/>
                  </a:lnTo>
                  <a:lnTo>
                    <a:pt x="638937" y="169799"/>
                  </a:lnTo>
                  <a:lnTo>
                    <a:pt x="614299" y="133350"/>
                  </a:lnTo>
                  <a:lnTo>
                    <a:pt x="585342" y="100456"/>
                  </a:lnTo>
                  <a:lnTo>
                    <a:pt x="552450" y="71500"/>
                  </a:lnTo>
                  <a:lnTo>
                    <a:pt x="516000" y="46862"/>
                  </a:lnTo>
                  <a:lnTo>
                    <a:pt x="476376" y="26924"/>
                  </a:lnTo>
                  <a:lnTo>
                    <a:pt x="434085" y="12191"/>
                  </a:lnTo>
                  <a:lnTo>
                    <a:pt x="389381" y="3175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151881" y="1684782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342900"/>
                  </a:moveTo>
                  <a:lnTo>
                    <a:pt x="3175" y="296417"/>
                  </a:lnTo>
                  <a:lnTo>
                    <a:pt x="12191" y="251713"/>
                  </a:lnTo>
                  <a:lnTo>
                    <a:pt x="26923" y="209422"/>
                  </a:lnTo>
                  <a:lnTo>
                    <a:pt x="46862" y="169798"/>
                  </a:lnTo>
                  <a:lnTo>
                    <a:pt x="71500" y="133350"/>
                  </a:lnTo>
                  <a:lnTo>
                    <a:pt x="100456" y="100456"/>
                  </a:lnTo>
                  <a:lnTo>
                    <a:pt x="133350" y="71500"/>
                  </a:lnTo>
                  <a:lnTo>
                    <a:pt x="169798" y="46862"/>
                  </a:lnTo>
                  <a:lnTo>
                    <a:pt x="209422" y="26923"/>
                  </a:lnTo>
                  <a:lnTo>
                    <a:pt x="251713" y="12191"/>
                  </a:lnTo>
                  <a:lnTo>
                    <a:pt x="296417" y="3175"/>
                  </a:lnTo>
                  <a:lnTo>
                    <a:pt x="342900" y="0"/>
                  </a:lnTo>
                  <a:lnTo>
                    <a:pt x="389381" y="3175"/>
                  </a:lnTo>
                  <a:lnTo>
                    <a:pt x="434085" y="12191"/>
                  </a:lnTo>
                  <a:lnTo>
                    <a:pt x="476376" y="26923"/>
                  </a:lnTo>
                  <a:lnTo>
                    <a:pt x="516000" y="46862"/>
                  </a:lnTo>
                  <a:lnTo>
                    <a:pt x="552450" y="71500"/>
                  </a:lnTo>
                  <a:lnTo>
                    <a:pt x="585342" y="100456"/>
                  </a:lnTo>
                  <a:lnTo>
                    <a:pt x="614298" y="133350"/>
                  </a:lnTo>
                  <a:lnTo>
                    <a:pt x="638937" y="169798"/>
                  </a:lnTo>
                  <a:lnTo>
                    <a:pt x="658876" y="209422"/>
                  </a:lnTo>
                  <a:lnTo>
                    <a:pt x="673607" y="251713"/>
                  </a:lnTo>
                  <a:lnTo>
                    <a:pt x="682625" y="296417"/>
                  </a:lnTo>
                  <a:lnTo>
                    <a:pt x="685800" y="342900"/>
                  </a:lnTo>
                  <a:lnTo>
                    <a:pt x="682625" y="389381"/>
                  </a:lnTo>
                  <a:lnTo>
                    <a:pt x="673607" y="434085"/>
                  </a:lnTo>
                  <a:lnTo>
                    <a:pt x="658876" y="476376"/>
                  </a:lnTo>
                  <a:lnTo>
                    <a:pt x="638937" y="516000"/>
                  </a:lnTo>
                  <a:lnTo>
                    <a:pt x="614298" y="552450"/>
                  </a:lnTo>
                  <a:lnTo>
                    <a:pt x="585342" y="585342"/>
                  </a:lnTo>
                  <a:lnTo>
                    <a:pt x="552450" y="614298"/>
                  </a:lnTo>
                  <a:lnTo>
                    <a:pt x="516000" y="638937"/>
                  </a:lnTo>
                  <a:lnTo>
                    <a:pt x="476376" y="658876"/>
                  </a:lnTo>
                  <a:lnTo>
                    <a:pt x="434085" y="673607"/>
                  </a:lnTo>
                  <a:lnTo>
                    <a:pt x="389381" y="682625"/>
                  </a:lnTo>
                  <a:lnTo>
                    <a:pt x="342900" y="685800"/>
                  </a:lnTo>
                  <a:lnTo>
                    <a:pt x="296417" y="682625"/>
                  </a:lnTo>
                  <a:lnTo>
                    <a:pt x="251713" y="673607"/>
                  </a:lnTo>
                  <a:lnTo>
                    <a:pt x="209422" y="658876"/>
                  </a:lnTo>
                  <a:lnTo>
                    <a:pt x="169798" y="638937"/>
                  </a:lnTo>
                  <a:lnTo>
                    <a:pt x="133350" y="614298"/>
                  </a:lnTo>
                  <a:lnTo>
                    <a:pt x="100456" y="585342"/>
                  </a:lnTo>
                  <a:lnTo>
                    <a:pt x="71500" y="552450"/>
                  </a:lnTo>
                  <a:lnTo>
                    <a:pt x="46862" y="516000"/>
                  </a:lnTo>
                  <a:lnTo>
                    <a:pt x="26923" y="476376"/>
                  </a:lnTo>
                  <a:lnTo>
                    <a:pt x="12191" y="434085"/>
                  </a:lnTo>
                  <a:lnTo>
                    <a:pt x="3175" y="389381"/>
                  </a:lnTo>
                  <a:lnTo>
                    <a:pt x="0" y="342900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880993" y="1864819"/>
            <a:ext cx="27749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25" dirty="0">
                <a:latin typeface="Cambria"/>
                <a:cs typeface="Cambria"/>
              </a:rPr>
              <a:t>q3</a:t>
            </a:r>
            <a:endParaRPr>
              <a:latin typeface="Cambria"/>
              <a:cs typeface="Cambri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191517" y="1935484"/>
            <a:ext cx="4532631" cy="265431"/>
            <a:chOff x="667512" y="1935479"/>
            <a:chExt cx="4532630" cy="265430"/>
          </a:xfrm>
        </p:grpSpPr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79976" y="1935479"/>
              <a:ext cx="819912" cy="265175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34840" y="2042152"/>
              <a:ext cx="495300" cy="0"/>
            </a:xfrm>
            <a:custGeom>
              <a:avLst/>
              <a:gdLst/>
              <a:ahLst/>
              <a:cxnLst/>
              <a:rect l="l" t="t" r="r" b="b"/>
              <a:pathLst>
                <a:path w="495300">
                  <a:moveTo>
                    <a:pt x="0" y="0"/>
                  </a:moveTo>
                  <a:lnTo>
                    <a:pt x="494753" y="0"/>
                  </a:lnTo>
                </a:path>
              </a:pathLst>
            </a:custGeom>
            <a:ln w="1271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942332" y="1990343"/>
              <a:ext cx="124840" cy="10350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182112" y="1991867"/>
              <a:ext cx="598932" cy="172212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3218688" y="2044938"/>
              <a:ext cx="38100" cy="13335"/>
            </a:xfrm>
            <a:custGeom>
              <a:avLst/>
              <a:gdLst/>
              <a:ahLst/>
              <a:cxnLst/>
              <a:rect l="l" t="t" r="r" b="b"/>
              <a:pathLst>
                <a:path w="38100" h="13335">
                  <a:moveTo>
                    <a:pt x="38098" y="0"/>
                  </a:moveTo>
                  <a:lnTo>
                    <a:pt x="0" y="0"/>
                  </a:lnTo>
                  <a:lnTo>
                    <a:pt x="0" y="12715"/>
                  </a:lnTo>
                  <a:lnTo>
                    <a:pt x="38098" y="12715"/>
                  </a:lnTo>
                  <a:lnTo>
                    <a:pt x="3809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269488" y="2051296"/>
              <a:ext cx="342900" cy="0"/>
            </a:xfrm>
            <a:custGeom>
              <a:avLst/>
              <a:gdLst/>
              <a:ahLst/>
              <a:cxnLst/>
              <a:rect l="l" t="t" r="r" b="b"/>
              <a:pathLst>
                <a:path w="342900">
                  <a:moveTo>
                    <a:pt x="0" y="0"/>
                  </a:moveTo>
                  <a:lnTo>
                    <a:pt x="342900" y="0"/>
                  </a:lnTo>
                </a:path>
              </a:pathLst>
            </a:custGeom>
            <a:ln w="1271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625088" y="1999487"/>
              <a:ext cx="127000" cy="103504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10512" y="1991867"/>
              <a:ext cx="675132" cy="172212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1847087" y="2051296"/>
              <a:ext cx="495300" cy="0"/>
            </a:xfrm>
            <a:custGeom>
              <a:avLst/>
              <a:gdLst/>
              <a:ahLst/>
              <a:cxnLst/>
              <a:rect l="l" t="t" r="r" b="b"/>
              <a:pathLst>
                <a:path w="495300">
                  <a:moveTo>
                    <a:pt x="0" y="0"/>
                  </a:moveTo>
                  <a:lnTo>
                    <a:pt x="495300" y="0"/>
                  </a:lnTo>
                </a:path>
              </a:pathLst>
            </a:custGeom>
            <a:ln w="1271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355088" y="1999487"/>
              <a:ext cx="101600" cy="103504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67512" y="1993391"/>
              <a:ext cx="522731" cy="173736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704088" y="2055868"/>
              <a:ext cx="342900" cy="0"/>
            </a:xfrm>
            <a:custGeom>
              <a:avLst/>
              <a:gdLst/>
              <a:ahLst/>
              <a:cxnLst/>
              <a:rect l="l" t="t" r="r" b="b"/>
              <a:pathLst>
                <a:path w="342900">
                  <a:moveTo>
                    <a:pt x="0" y="0"/>
                  </a:moveTo>
                  <a:lnTo>
                    <a:pt x="342427" y="0"/>
                  </a:lnTo>
                </a:path>
              </a:pathLst>
            </a:custGeom>
            <a:ln w="1271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59192" y="2004059"/>
              <a:ext cx="101485" cy="103631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3617469" y="1588980"/>
            <a:ext cx="140971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1" dirty="0">
                <a:latin typeface="Georgia"/>
                <a:cs typeface="Georgia"/>
              </a:rPr>
              <a:t>a</a:t>
            </a:r>
            <a:endParaRPr>
              <a:latin typeface="Georgia"/>
              <a:cs typeface="Georgi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940939" y="1616460"/>
            <a:ext cx="153671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1" dirty="0">
                <a:latin typeface="Georgia"/>
                <a:cs typeface="Georgia"/>
              </a:rPr>
              <a:t>b</a:t>
            </a:r>
            <a:endParaRPr>
              <a:latin typeface="Georgia"/>
              <a:cs typeface="Georgi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207639" y="1587505"/>
            <a:ext cx="153671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1" dirty="0">
                <a:latin typeface="Georgia"/>
                <a:cs typeface="Georgia"/>
              </a:rPr>
              <a:t>b</a:t>
            </a:r>
            <a:endParaRPr>
              <a:latin typeface="Georgia"/>
              <a:cs typeface="Georgi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506781" y="1033023"/>
            <a:ext cx="153671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1" dirty="0">
                <a:latin typeface="Georgia"/>
                <a:cs typeface="Georgia"/>
              </a:rPr>
              <a:t>b</a:t>
            </a:r>
            <a:endParaRPr>
              <a:latin typeface="Georgia"/>
              <a:cs typeface="Georgi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161027" y="2803608"/>
            <a:ext cx="140971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1" dirty="0">
                <a:latin typeface="Georgia"/>
                <a:cs typeface="Georgia"/>
              </a:rPr>
              <a:t>a</a:t>
            </a:r>
            <a:endParaRPr>
              <a:latin typeface="Georgia"/>
              <a:cs typeface="Georgi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037846" y="966345"/>
            <a:ext cx="378142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3415580" algn="l"/>
              </a:tabLst>
            </a:pPr>
            <a:r>
              <a:rPr spc="-51" dirty="0">
                <a:latin typeface="Georgia"/>
                <a:cs typeface="Georgia"/>
              </a:rPr>
              <a:t>a</a:t>
            </a:r>
            <a:r>
              <a:rPr dirty="0">
                <a:latin typeface="Georgia"/>
                <a:cs typeface="Georgia"/>
              </a:rPr>
              <a:t>	a,</a:t>
            </a:r>
            <a:r>
              <a:rPr spc="-80" dirty="0">
                <a:latin typeface="Georgia"/>
                <a:cs typeface="Georgia"/>
              </a:rPr>
              <a:t> </a:t>
            </a:r>
            <a:r>
              <a:rPr spc="-51" dirty="0">
                <a:latin typeface="Georgia"/>
                <a:cs typeface="Georgia"/>
              </a:rPr>
              <a:t>b</a:t>
            </a:r>
            <a:endParaRPr>
              <a:latin typeface="Georgia"/>
              <a:cs typeface="Georgia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2680652" y="1284739"/>
            <a:ext cx="695960" cy="1115695"/>
            <a:chOff x="1156652" y="1284732"/>
            <a:chExt cx="695960" cy="1115695"/>
          </a:xfrm>
        </p:grpSpPr>
        <p:pic>
          <p:nvPicPr>
            <p:cNvPr id="36" name="object 3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22247" y="1284732"/>
              <a:ext cx="574547" cy="449579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1161287" y="1708404"/>
              <a:ext cx="685165" cy="685800"/>
            </a:xfrm>
            <a:custGeom>
              <a:avLst/>
              <a:gdLst/>
              <a:ahLst/>
              <a:cxnLst/>
              <a:rect l="l" t="t" r="r" b="b"/>
              <a:pathLst>
                <a:path w="685164" h="685800">
                  <a:moveTo>
                    <a:pt x="342646" y="0"/>
                  </a:moveTo>
                  <a:lnTo>
                    <a:pt x="296164" y="3175"/>
                  </a:lnTo>
                  <a:lnTo>
                    <a:pt x="251459" y="12192"/>
                  </a:lnTo>
                  <a:lnTo>
                    <a:pt x="209169" y="26924"/>
                  </a:lnTo>
                  <a:lnTo>
                    <a:pt x="169672" y="46862"/>
                  </a:lnTo>
                  <a:lnTo>
                    <a:pt x="133223" y="71500"/>
                  </a:lnTo>
                  <a:lnTo>
                    <a:pt x="100330" y="100457"/>
                  </a:lnTo>
                  <a:lnTo>
                    <a:pt x="71374" y="133350"/>
                  </a:lnTo>
                  <a:lnTo>
                    <a:pt x="46761" y="169799"/>
                  </a:lnTo>
                  <a:lnTo>
                    <a:pt x="26911" y="209423"/>
                  </a:lnTo>
                  <a:lnTo>
                    <a:pt x="12230" y="251713"/>
                  </a:lnTo>
                  <a:lnTo>
                    <a:pt x="3124" y="296418"/>
                  </a:lnTo>
                  <a:lnTo>
                    <a:pt x="0" y="342900"/>
                  </a:lnTo>
                  <a:lnTo>
                    <a:pt x="3124" y="389382"/>
                  </a:lnTo>
                  <a:lnTo>
                    <a:pt x="12230" y="434086"/>
                  </a:lnTo>
                  <a:lnTo>
                    <a:pt x="26911" y="476376"/>
                  </a:lnTo>
                  <a:lnTo>
                    <a:pt x="46761" y="516000"/>
                  </a:lnTo>
                  <a:lnTo>
                    <a:pt x="71374" y="552450"/>
                  </a:lnTo>
                  <a:lnTo>
                    <a:pt x="100330" y="585343"/>
                  </a:lnTo>
                  <a:lnTo>
                    <a:pt x="133223" y="614299"/>
                  </a:lnTo>
                  <a:lnTo>
                    <a:pt x="169672" y="638937"/>
                  </a:lnTo>
                  <a:lnTo>
                    <a:pt x="209169" y="658876"/>
                  </a:lnTo>
                  <a:lnTo>
                    <a:pt x="251459" y="673608"/>
                  </a:lnTo>
                  <a:lnTo>
                    <a:pt x="296164" y="682625"/>
                  </a:lnTo>
                  <a:lnTo>
                    <a:pt x="342646" y="685800"/>
                  </a:lnTo>
                  <a:lnTo>
                    <a:pt x="389128" y="682625"/>
                  </a:lnTo>
                  <a:lnTo>
                    <a:pt x="433705" y="673608"/>
                  </a:lnTo>
                  <a:lnTo>
                    <a:pt x="475995" y="658876"/>
                  </a:lnTo>
                  <a:lnTo>
                    <a:pt x="515493" y="638937"/>
                  </a:lnTo>
                  <a:lnTo>
                    <a:pt x="551942" y="614299"/>
                  </a:lnTo>
                  <a:lnTo>
                    <a:pt x="584835" y="585343"/>
                  </a:lnTo>
                  <a:lnTo>
                    <a:pt x="613791" y="552450"/>
                  </a:lnTo>
                  <a:lnTo>
                    <a:pt x="638429" y="516000"/>
                  </a:lnTo>
                  <a:lnTo>
                    <a:pt x="658241" y="476376"/>
                  </a:lnTo>
                  <a:lnTo>
                    <a:pt x="672973" y="434086"/>
                  </a:lnTo>
                  <a:lnTo>
                    <a:pt x="682117" y="389382"/>
                  </a:lnTo>
                  <a:lnTo>
                    <a:pt x="685164" y="342900"/>
                  </a:lnTo>
                  <a:lnTo>
                    <a:pt x="682117" y="296418"/>
                  </a:lnTo>
                  <a:lnTo>
                    <a:pt x="672973" y="251713"/>
                  </a:lnTo>
                  <a:lnTo>
                    <a:pt x="658241" y="209423"/>
                  </a:lnTo>
                  <a:lnTo>
                    <a:pt x="638429" y="169799"/>
                  </a:lnTo>
                  <a:lnTo>
                    <a:pt x="613791" y="133350"/>
                  </a:lnTo>
                  <a:lnTo>
                    <a:pt x="584835" y="100457"/>
                  </a:lnTo>
                  <a:lnTo>
                    <a:pt x="551942" y="71500"/>
                  </a:lnTo>
                  <a:lnTo>
                    <a:pt x="515493" y="46862"/>
                  </a:lnTo>
                  <a:lnTo>
                    <a:pt x="475995" y="26924"/>
                  </a:lnTo>
                  <a:lnTo>
                    <a:pt x="433705" y="12192"/>
                  </a:lnTo>
                  <a:lnTo>
                    <a:pt x="389128" y="3175"/>
                  </a:lnTo>
                  <a:lnTo>
                    <a:pt x="34264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162049" y="1709166"/>
              <a:ext cx="685165" cy="685800"/>
            </a:xfrm>
            <a:custGeom>
              <a:avLst/>
              <a:gdLst/>
              <a:ahLst/>
              <a:cxnLst/>
              <a:rect l="l" t="t" r="r" b="b"/>
              <a:pathLst>
                <a:path w="685164" h="685800">
                  <a:moveTo>
                    <a:pt x="0" y="342900"/>
                  </a:moveTo>
                  <a:lnTo>
                    <a:pt x="3124" y="296418"/>
                  </a:lnTo>
                  <a:lnTo>
                    <a:pt x="12230" y="251713"/>
                  </a:lnTo>
                  <a:lnTo>
                    <a:pt x="26911" y="209423"/>
                  </a:lnTo>
                  <a:lnTo>
                    <a:pt x="46761" y="169799"/>
                  </a:lnTo>
                  <a:lnTo>
                    <a:pt x="71374" y="133350"/>
                  </a:lnTo>
                  <a:lnTo>
                    <a:pt x="100330" y="100457"/>
                  </a:lnTo>
                  <a:lnTo>
                    <a:pt x="133222" y="71500"/>
                  </a:lnTo>
                  <a:lnTo>
                    <a:pt x="169672" y="46862"/>
                  </a:lnTo>
                  <a:lnTo>
                    <a:pt x="209169" y="26924"/>
                  </a:lnTo>
                  <a:lnTo>
                    <a:pt x="251459" y="12192"/>
                  </a:lnTo>
                  <a:lnTo>
                    <a:pt x="296163" y="3175"/>
                  </a:lnTo>
                  <a:lnTo>
                    <a:pt x="342646" y="0"/>
                  </a:lnTo>
                  <a:lnTo>
                    <a:pt x="389128" y="3175"/>
                  </a:lnTo>
                  <a:lnTo>
                    <a:pt x="433705" y="12192"/>
                  </a:lnTo>
                  <a:lnTo>
                    <a:pt x="475995" y="26924"/>
                  </a:lnTo>
                  <a:lnTo>
                    <a:pt x="515493" y="46862"/>
                  </a:lnTo>
                  <a:lnTo>
                    <a:pt x="551942" y="71500"/>
                  </a:lnTo>
                  <a:lnTo>
                    <a:pt x="584835" y="100457"/>
                  </a:lnTo>
                  <a:lnTo>
                    <a:pt x="613791" y="133350"/>
                  </a:lnTo>
                  <a:lnTo>
                    <a:pt x="638429" y="169799"/>
                  </a:lnTo>
                  <a:lnTo>
                    <a:pt x="658241" y="209423"/>
                  </a:lnTo>
                  <a:lnTo>
                    <a:pt x="672973" y="251713"/>
                  </a:lnTo>
                  <a:lnTo>
                    <a:pt x="682117" y="296418"/>
                  </a:lnTo>
                  <a:lnTo>
                    <a:pt x="685164" y="342900"/>
                  </a:lnTo>
                  <a:lnTo>
                    <a:pt x="682117" y="389382"/>
                  </a:lnTo>
                  <a:lnTo>
                    <a:pt x="672973" y="434086"/>
                  </a:lnTo>
                  <a:lnTo>
                    <a:pt x="658241" y="476376"/>
                  </a:lnTo>
                  <a:lnTo>
                    <a:pt x="638429" y="516000"/>
                  </a:lnTo>
                  <a:lnTo>
                    <a:pt x="613791" y="552450"/>
                  </a:lnTo>
                  <a:lnTo>
                    <a:pt x="584835" y="585343"/>
                  </a:lnTo>
                  <a:lnTo>
                    <a:pt x="551942" y="614299"/>
                  </a:lnTo>
                  <a:lnTo>
                    <a:pt x="515493" y="638937"/>
                  </a:lnTo>
                  <a:lnTo>
                    <a:pt x="475995" y="658876"/>
                  </a:lnTo>
                  <a:lnTo>
                    <a:pt x="433705" y="673608"/>
                  </a:lnTo>
                  <a:lnTo>
                    <a:pt x="389128" y="682625"/>
                  </a:lnTo>
                  <a:lnTo>
                    <a:pt x="342646" y="685800"/>
                  </a:lnTo>
                  <a:lnTo>
                    <a:pt x="296163" y="682625"/>
                  </a:lnTo>
                  <a:lnTo>
                    <a:pt x="251459" y="673608"/>
                  </a:lnTo>
                  <a:lnTo>
                    <a:pt x="209169" y="658876"/>
                  </a:lnTo>
                  <a:lnTo>
                    <a:pt x="169672" y="638937"/>
                  </a:lnTo>
                  <a:lnTo>
                    <a:pt x="133222" y="614299"/>
                  </a:lnTo>
                  <a:lnTo>
                    <a:pt x="100330" y="585343"/>
                  </a:lnTo>
                  <a:lnTo>
                    <a:pt x="71374" y="552450"/>
                  </a:lnTo>
                  <a:lnTo>
                    <a:pt x="46761" y="516000"/>
                  </a:lnTo>
                  <a:lnTo>
                    <a:pt x="26911" y="476376"/>
                  </a:lnTo>
                  <a:lnTo>
                    <a:pt x="12230" y="434086"/>
                  </a:lnTo>
                  <a:lnTo>
                    <a:pt x="3124" y="389382"/>
                  </a:lnTo>
                  <a:lnTo>
                    <a:pt x="0" y="342900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2888748" y="1890523"/>
            <a:ext cx="27749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25" dirty="0">
                <a:latin typeface="Cambria"/>
                <a:cs typeface="Cambria"/>
              </a:rPr>
              <a:t>q0</a:t>
            </a:r>
            <a:endParaRPr>
              <a:latin typeface="Cambria"/>
              <a:cs typeface="Cambria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4454658" y="1694627"/>
            <a:ext cx="1510665" cy="1125220"/>
            <a:chOff x="2930651" y="1694624"/>
            <a:chExt cx="1510665" cy="1125220"/>
          </a:xfrm>
        </p:grpSpPr>
        <p:pic>
          <p:nvPicPr>
            <p:cNvPr id="41" name="object 4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930651" y="2273807"/>
              <a:ext cx="1062227" cy="545591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3749039" y="1699259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296290" y="3175"/>
                  </a:lnTo>
                  <a:lnTo>
                    <a:pt x="251713" y="12191"/>
                  </a:lnTo>
                  <a:lnTo>
                    <a:pt x="209423" y="26924"/>
                  </a:lnTo>
                  <a:lnTo>
                    <a:pt x="169799" y="46862"/>
                  </a:lnTo>
                  <a:lnTo>
                    <a:pt x="133350" y="71500"/>
                  </a:lnTo>
                  <a:lnTo>
                    <a:pt x="100330" y="100456"/>
                  </a:lnTo>
                  <a:lnTo>
                    <a:pt x="71374" y="133350"/>
                  </a:lnTo>
                  <a:lnTo>
                    <a:pt x="46736" y="169799"/>
                  </a:lnTo>
                  <a:lnTo>
                    <a:pt x="26924" y="209423"/>
                  </a:lnTo>
                  <a:lnTo>
                    <a:pt x="12192" y="251713"/>
                  </a:lnTo>
                  <a:lnTo>
                    <a:pt x="3175" y="296417"/>
                  </a:lnTo>
                  <a:lnTo>
                    <a:pt x="0" y="342900"/>
                  </a:lnTo>
                  <a:lnTo>
                    <a:pt x="3175" y="389381"/>
                  </a:lnTo>
                  <a:lnTo>
                    <a:pt x="12192" y="434086"/>
                  </a:lnTo>
                  <a:lnTo>
                    <a:pt x="26924" y="476376"/>
                  </a:lnTo>
                  <a:lnTo>
                    <a:pt x="46736" y="516000"/>
                  </a:lnTo>
                  <a:lnTo>
                    <a:pt x="71374" y="552450"/>
                  </a:lnTo>
                  <a:lnTo>
                    <a:pt x="100330" y="585342"/>
                  </a:lnTo>
                  <a:lnTo>
                    <a:pt x="133350" y="614299"/>
                  </a:lnTo>
                  <a:lnTo>
                    <a:pt x="169799" y="638937"/>
                  </a:lnTo>
                  <a:lnTo>
                    <a:pt x="209423" y="658876"/>
                  </a:lnTo>
                  <a:lnTo>
                    <a:pt x="251713" y="673607"/>
                  </a:lnTo>
                  <a:lnTo>
                    <a:pt x="296290" y="682625"/>
                  </a:lnTo>
                  <a:lnTo>
                    <a:pt x="342900" y="685800"/>
                  </a:lnTo>
                  <a:lnTo>
                    <a:pt x="389382" y="682625"/>
                  </a:lnTo>
                  <a:lnTo>
                    <a:pt x="434086" y="673607"/>
                  </a:lnTo>
                  <a:lnTo>
                    <a:pt x="476376" y="658876"/>
                  </a:lnTo>
                  <a:lnTo>
                    <a:pt x="516000" y="638937"/>
                  </a:lnTo>
                  <a:lnTo>
                    <a:pt x="552450" y="614299"/>
                  </a:lnTo>
                  <a:lnTo>
                    <a:pt x="585343" y="585342"/>
                  </a:lnTo>
                  <a:lnTo>
                    <a:pt x="614299" y="552450"/>
                  </a:lnTo>
                  <a:lnTo>
                    <a:pt x="638937" y="516000"/>
                  </a:lnTo>
                  <a:lnTo>
                    <a:pt x="658876" y="476376"/>
                  </a:lnTo>
                  <a:lnTo>
                    <a:pt x="673608" y="434086"/>
                  </a:lnTo>
                  <a:lnTo>
                    <a:pt x="682625" y="389381"/>
                  </a:lnTo>
                  <a:lnTo>
                    <a:pt x="685800" y="342900"/>
                  </a:lnTo>
                  <a:lnTo>
                    <a:pt x="682625" y="296417"/>
                  </a:lnTo>
                  <a:lnTo>
                    <a:pt x="673608" y="251713"/>
                  </a:lnTo>
                  <a:lnTo>
                    <a:pt x="658876" y="209423"/>
                  </a:lnTo>
                  <a:lnTo>
                    <a:pt x="638937" y="169799"/>
                  </a:lnTo>
                  <a:lnTo>
                    <a:pt x="614299" y="133350"/>
                  </a:lnTo>
                  <a:lnTo>
                    <a:pt x="585343" y="100456"/>
                  </a:lnTo>
                  <a:lnTo>
                    <a:pt x="552450" y="71500"/>
                  </a:lnTo>
                  <a:lnTo>
                    <a:pt x="516000" y="46862"/>
                  </a:lnTo>
                  <a:lnTo>
                    <a:pt x="476376" y="26924"/>
                  </a:lnTo>
                  <a:lnTo>
                    <a:pt x="434086" y="12191"/>
                  </a:lnTo>
                  <a:lnTo>
                    <a:pt x="389382" y="3175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749801" y="1700021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342900"/>
                  </a:moveTo>
                  <a:lnTo>
                    <a:pt x="3175" y="296417"/>
                  </a:lnTo>
                  <a:lnTo>
                    <a:pt x="12192" y="251713"/>
                  </a:lnTo>
                  <a:lnTo>
                    <a:pt x="26924" y="209423"/>
                  </a:lnTo>
                  <a:lnTo>
                    <a:pt x="46736" y="169799"/>
                  </a:lnTo>
                  <a:lnTo>
                    <a:pt x="71374" y="133350"/>
                  </a:lnTo>
                  <a:lnTo>
                    <a:pt x="100330" y="100456"/>
                  </a:lnTo>
                  <a:lnTo>
                    <a:pt x="133350" y="71500"/>
                  </a:lnTo>
                  <a:lnTo>
                    <a:pt x="169799" y="46862"/>
                  </a:lnTo>
                  <a:lnTo>
                    <a:pt x="209423" y="26924"/>
                  </a:lnTo>
                  <a:lnTo>
                    <a:pt x="251713" y="12191"/>
                  </a:lnTo>
                  <a:lnTo>
                    <a:pt x="296290" y="3175"/>
                  </a:lnTo>
                  <a:lnTo>
                    <a:pt x="342900" y="0"/>
                  </a:lnTo>
                  <a:lnTo>
                    <a:pt x="389382" y="3175"/>
                  </a:lnTo>
                  <a:lnTo>
                    <a:pt x="434086" y="12191"/>
                  </a:lnTo>
                  <a:lnTo>
                    <a:pt x="476376" y="26924"/>
                  </a:lnTo>
                  <a:lnTo>
                    <a:pt x="516000" y="46862"/>
                  </a:lnTo>
                  <a:lnTo>
                    <a:pt x="552450" y="71500"/>
                  </a:lnTo>
                  <a:lnTo>
                    <a:pt x="585343" y="100456"/>
                  </a:lnTo>
                  <a:lnTo>
                    <a:pt x="614299" y="133350"/>
                  </a:lnTo>
                  <a:lnTo>
                    <a:pt x="638937" y="169799"/>
                  </a:lnTo>
                  <a:lnTo>
                    <a:pt x="658876" y="209423"/>
                  </a:lnTo>
                  <a:lnTo>
                    <a:pt x="673608" y="251713"/>
                  </a:lnTo>
                  <a:lnTo>
                    <a:pt x="682625" y="296417"/>
                  </a:lnTo>
                  <a:lnTo>
                    <a:pt x="685800" y="342900"/>
                  </a:lnTo>
                  <a:lnTo>
                    <a:pt x="682625" y="389381"/>
                  </a:lnTo>
                  <a:lnTo>
                    <a:pt x="673608" y="434086"/>
                  </a:lnTo>
                  <a:lnTo>
                    <a:pt x="658876" y="476376"/>
                  </a:lnTo>
                  <a:lnTo>
                    <a:pt x="638937" y="516000"/>
                  </a:lnTo>
                  <a:lnTo>
                    <a:pt x="614299" y="552450"/>
                  </a:lnTo>
                  <a:lnTo>
                    <a:pt x="585343" y="585342"/>
                  </a:lnTo>
                  <a:lnTo>
                    <a:pt x="552450" y="614299"/>
                  </a:lnTo>
                  <a:lnTo>
                    <a:pt x="516000" y="638937"/>
                  </a:lnTo>
                  <a:lnTo>
                    <a:pt x="476376" y="658876"/>
                  </a:lnTo>
                  <a:lnTo>
                    <a:pt x="434086" y="673607"/>
                  </a:lnTo>
                  <a:lnTo>
                    <a:pt x="389382" y="682625"/>
                  </a:lnTo>
                  <a:lnTo>
                    <a:pt x="342900" y="685800"/>
                  </a:lnTo>
                  <a:lnTo>
                    <a:pt x="296290" y="682625"/>
                  </a:lnTo>
                  <a:lnTo>
                    <a:pt x="251713" y="673607"/>
                  </a:lnTo>
                  <a:lnTo>
                    <a:pt x="209423" y="658876"/>
                  </a:lnTo>
                  <a:lnTo>
                    <a:pt x="169799" y="638937"/>
                  </a:lnTo>
                  <a:lnTo>
                    <a:pt x="133350" y="614299"/>
                  </a:lnTo>
                  <a:lnTo>
                    <a:pt x="100330" y="585342"/>
                  </a:lnTo>
                  <a:lnTo>
                    <a:pt x="71374" y="552450"/>
                  </a:lnTo>
                  <a:lnTo>
                    <a:pt x="46736" y="516000"/>
                  </a:lnTo>
                  <a:lnTo>
                    <a:pt x="26924" y="476376"/>
                  </a:lnTo>
                  <a:lnTo>
                    <a:pt x="12192" y="434086"/>
                  </a:lnTo>
                  <a:lnTo>
                    <a:pt x="3175" y="389381"/>
                  </a:lnTo>
                  <a:lnTo>
                    <a:pt x="0" y="342900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5477643" y="1882269"/>
            <a:ext cx="27749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25" dirty="0">
                <a:latin typeface="Cambria"/>
                <a:cs typeface="Cambria"/>
              </a:rPr>
              <a:t>q2</a:t>
            </a:r>
            <a:endParaRPr>
              <a:latin typeface="Cambria"/>
              <a:cs typeface="Cambria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4020316" y="1286262"/>
            <a:ext cx="722631" cy="1114425"/>
            <a:chOff x="2496311" y="1286255"/>
            <a:chExt cx="722630" cy="1114425"/>
          </a:xfrm>
        </p:grpSpPr>
        <p:pic>
          <p:nvPicPr>
            <p:cNvPr id="46" name="object 4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01467" y="1286255"/>
              <a:ext cx="617219" cy="449579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2500883" y="1708404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296418" y="3175"/>
                  </a:lnTo>
                  <a:lnTo>
                    <a:pt x="251714" y="12192"/>
                  </a:lnTo>
                  <a:lnTo>
                    <a:pt x="209423" y="26924"/>
                  </a:lnTo>
                  <a:lnTo>
                    <a:pt x="169799" y="46862"/>
                  </a:lnTo>
                  <a:lnTo>
                    <a:pt x="133350" y="71500"/>
                  </a:lnTo>
                  <a:lnTo>
                    <a:pt x="100457" y="100457"/>
                  </a:lnTo>
                  <a:lnTo>
                    <a:pt x="71501" y="133350"/>
                  </a:lnTo>
                  <a:lnTo>
                    <a:pt x="46863" y="169799"/>
                  </a:lnTo>
                  <a:lnTo>
                    <a:pt x="26924" y="209423"/>
                  </a:lnTo>
                  <a:lnTo>
                    <a:pt x="12192" y="251713"/>
                  </a:lnTo>
                  <a:lnTo>
                    <a:pt x="3175" y="296418"/>
                  </a:lnTo>
                  <a:lnTo>
                    <a:pt x="0" y="342900"/>
                  </a:lnTo>
                  <a:lnTo>
                    <a:pt x="3175" y="389382"/>
                  </a:lnTo>
                  <a:lnTo>
                    <a:pt x="12192" y="434086"/>
                  </a:lnTo>
                  <a:lnTo>
                    <a:pt x="26924" y="476376"/>
                  </a:lnTo>
                  <a:lnTo>
                    <a:pt x="46863" y="516000"/>
                  </a:lnTo>
                  <a:lnTo>
                    <a:pt x="71501" y="552450"/>
                  </a:lnTo>
                  <a:lnTo>
                    <a:pt x="100457" y="585343"/>
                  </a:lnTo>
                  <a:lnTo>
                    <a:pt x="133350" y="614299"/>
                  </a:lnTo>
                  <a:lnTo>
                    <a:pt x="169799" y="638937"/>
                  </a:lnTo>
                  <a:lnTo>
                    <a:pt x="209423" y="658876"/>
                  </a:lnTo>
                  <a:lnTo>
                    <a:pt x="251714" y="673608"/>
                  </a:lnTo>
                  <a:lnTo>
                    <a:pt x="296418" y="682625"/>
                  </a:lnTo>
                  <a:lnTo>
                    <a:pt x="342900" y="685800"/>
                  </a:lnTo>
                  <a:lnTo>
                    <a:pt x="389509" y="682625"/>
                  </a:lnTo>
                  <a:lnTo>
                    <a:pt x="434086" y="673608"/>
                  </a:lnTo>
                  <a:lnTo>
                    <a:pt x="476377" y="658876"/>
                  </a:lnTo>
                  <a:lnTo>
                    <a:pt x="516001" y="638937"/>
                  </a:lnTo>
                  <a:lnTo>
                    <a:pt x="552450" y="614299"/>
                  </a:lnTo>
                  <a:lnTo>
                    <a:pt x="585343" y="585343"/>
                  </a:lnTo>
                  <a:lnTo>
                    <a:pt x="614426" y="552450"/>
                  </a:lnTo>
                  <a:lnTo>
                    <a:pt x="639064" y="516000"/>
                  </a:lnTo>
                  <a:lnTo>
                    <a:pt x="658876" y="476376"/>
                  </a:lnTo>
                  <a:lnTo>
                    <a:pt x="673608" y="434086"/>
                  </a:lnTo>
                  <a:lnTo>
                    <a:pt x="682625" y="389382"/>
                  </a:lnTo>
                  <a:lnTo>
                    <a:pt x="685800" y="342900"/>
                  </a:lnTo>
                  <a:lnTo>
                    <a:pt x="682625" y="296418"/>
                  </a:lnTo>
                  <a:lnTo>
                    <a:pt x="673608" y="251713"/>
                  </a:lnTo>
                  <a:lnTo>
                    <a:pt x="658876" y="209423"/>
                  </a:lnTo>
                  <a:lnTo>
                    <a:pt x="639064" y="169799"/>
                  </a:lnTo>
                  <a:lnTo>
                    <a:pt x="614426" y="133350"/>
                  </a:lnTo>
                  <a:lnTo>
                    <a:pt x="585343" y="100457"/>
                  </a:lnTo>
                  <a:lnTo>
                    <a:pt x="552450" y="71500"/>
                  </a:lnTo>
                  <a:lnTo>
                    <a:pt x="516001" y="46862"/>
                  </a:lnTo>
                  <a:lnTo>
                    <a:pt x="476377" y="26924"/>
                  </a:lnTo>
                  <a:lnTo>
                    <a:pt x="434086" y="12192"/>
                  </a:lnTo>
                  <a:lnTo>
                    <a:pt x="389509" y="3175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501645" y="1709165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342900"/>
                  </a:moveTo>
                  <a:lnTo>
                    <a:pt x="3175" y="296418"/>
                  </a:lnTo>
                  <a:lnTo>
                    <a:pt x="12192" y="251713"/>
                  </a:lnTo>
                  <a:lnTo>
                    <a:pt x="26924" y="209423"/>
                  </a:lnTo>
                  <a:lnTo>
                    <a:pt x="46862" y="169799"/>
                  </a:lnTo>
                  <a:lnTo>
                    <a:pt x="71501" y="133350"/>
                  </a:lnTo>
                  <a:lnTo>
                    <a:pt x="100456" y="100457"/>
                  </a:lnTo>
                  <a:lnTo>
                    <a:pt x="133350" y="71500"/>
                  </a:lnTo>
                  <a:lnTo>
                    <a:pt x="169799" y="46862"/>
                  </a:lnTo>
                  <a:lnTo>
                    <a:pt x="209423" y="26924"/>
                  </a:lnTo>
                  <a:lnTo>
                    <a:pt x="251714" y="12192"/>
                  </a:lnTo>
                  <a:lnTo>
                    <a:pt x="296418" y="3175"/>
                  </a:lnTo>
                  <a:lnTo>
                    <a:pt x="342900" y="0"/>
                  </a:lnTo>
                  <a:lnTo>
                    <a:pt x="389509" y="3175"/>
                  </a:lnTo>
                  <a:lnTo>
                    <a:pt x="434086" y="12192"/>
                  </a:lnTo>
                  <a:lnTo>
                    <a:pt x="476377" y="26924"/>
                  </a:lnTo>
                  <a:lnTo>
                    <a:pt x="516001" y="46862"/>
                  </a:lnTo>
                  <a:lnTo>
                    <a:pt x="552450" y="71500"/>
                  </a:lnTo>
                  <a:lnTo>
                    <a:pt x="585343" y="100457"/>
                  </a:lnTo>
                  <a:lnTo>
                    <a:pt x="614426" y="133350"/>
                  </a:lnTo>
                  <a:lnTo>
                    <a:pt x="639064" y="169799"/>
                  </a:lnTo>
                  <a:lnTo>
                    <a:pt x="658876" y="209423"/>
                  </a:lnTo>
                  <a:lnTo>
                    <a:pt x="673608" y="251713"/>
                  </a:lnTo>
                  <a:lnTo>
                    <a:pt x="682625" y="296418"/>
                  </a:lnTo>
                  <a:lnTo>
                    <a:pt x="685800" y="342900"/>
                  </a:lnTo>
                  <a:lnTo>
                    <a:pt x="682625" y="389382"/>
                  </a:lnTo>
                  <a:lnTo>
                    <a:pt x="673608" y="434086"/>
                  </a:lnTo>
                  <a:lnTo>
                    <a:pt x="658876" y="476376"/>
                  </a:lnTo>
                  <a:lnTo>
                    <a:pt x="639064" y="516000"/>
                  </a:lnTo>
                  <a:lnTo>
                    <a:pt x="614426" y="552450"/>
                  </a:lnTo>
                  <a:lnTo>
                    <a:pt x="585343" y="585343"/>
                  </a:lnTo>
                  <a:lnTo>
                    <a:pt x="552450" y="614299"/>
                  </a:lnTo>
                  <a:lnTo>
                    <a:pt x="516001" y="638937"/>
                  </a:lnTo>
                  <a:lnTo>
                    <a:pt x="476377" y="658876"/>
                  </a:lnTo>
                  <a:lnTo>
                    <a:pt x="434086" y="673608"/>
                  </a:lnTo>
                  <a:lnTo>
                    <a:pt x="389509" y="682625"/>
                  </a:lnTo>
                  <a:lnTo>
                    <a:pt x="342900" y="685800"/>
                  </a:lnTo>
                  <a:lnTo>
                    <a:pt x="296418" y="682625"/>
                  </a:lnTo>
                  <a:lnTo>
                    <a:pt x="251714" y="673608"/>
                  </a:lnTo>
                  <a:lnTo>
                    <a:pt x="209423" y="658876"/>
                  </a:lnTo>
                  <a:lnTo>
                    <a:pt x="169799" y="638937"/>
                  </a:lnTo>
                  <a:lnTo>
                    <a:pt x="133350" y="614299"/>
                  </a:lnTo>
                  <a:lnTo>
                    <a:pt x="100456" y="585343"/>
                  </a:lnTo>
                  <a:lnTo>
                    <a:pt x="71501" y="552450"/>
                  </a:lnTo>
                  <a:lnTo>
                    <a:pt x="46862" y="516000"/>
                  </a:lnTo>
                  <a:lnTo>
                    <a:pt x="26924" y="476376"/>
                  </a:lnTo>
                  <a:lnTo>
                    <a:pt x="12192" y="434086"/>
                  </a:lnTo>
                  <a:lnTo>
                    <a:pt x="3175" y="389382"/>
                  </a:lnTo>
                  <a:lnTo>
                    <a:pt x="0" y="342900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4230123" y="1890523"/>
            <a:ext cx="27749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25" dirty="0">
                <a:latin typeface="Cambria"/>
                <a:cs typeface="Cambria"/>
              </a:rPr>
              <a:t>q1</a:t>
            </a:r>
            <a:endParaRPr>
              <a:latin typeface="Cambria"/>
              <a:cs typeface="Cambria"/>
            </a:endParaRPr>
          </a:p>
        </p:txBody>
      </p:sp>
      <p:sp>
        <p:nvSpPr>
          <p:cNvPr id="50" name="object 50"/>
          <p:cNvSpPr txBox="1">
            <a:spLocks noGrp="1"/>
          </p:cNvSpPr>
          <p:nvPr>
            <p:ph type="sldNum" sz="quarter" idx="7"/>
          </p:nvPr>
        </p:nvSpPr>
        <p:spPr>
          <a:xfrm>
            <a:off x="1297942" y="5446074"/>
            <a:ext cx="5981700" cy="1275412"/>
          </a:xfrm>
          <a:prstGeom prst="rect">
            <a:avLst/>
          </a:prstGeom>
        </p:spPr>
        <p:txBody>
          <a:bodyPr vert="horz" wrap="square" lIns="0" tIns="974703" rIns="0" bIns="0" rtlCol="0">
            <a:spAutoFit/>
          </a:bodyPr>
          <a:lstStyle/>
          <a:p>
            <a:pPr marL="3153966">
              <a:lnSpc>
                <a:spcPts val="1885"/>
              </a:lnSpc>
            </a:pPr>
            <a:fld id="{81D60167-4931-47E6-BA6A-407CBD079E47}" type="slidenum">
              <a:rPr spc="-25" dirty="0"/>
              <a:pPr marL="3153966">
                <a:lnSpc>
                  <a:spcPts val="1885"/>
                </a:lnSpc>
              </a:pPr>
              <a:t>55</a:t>
            </a:fld>
            <a:endParaRPr spc="-25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5921" y="152527"/>
            <a:ext cx="588899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spc="-11" dirty="0"/>
              <a:t>Example</a:t>
            </a:r>
            <a:r>
              <a:rPr sz="3600" spc="-155" dirty="0"/>
              <a:t> </a:t>
            </a:r>
            <a:r>
              <a:rPr sz="3600" dirty="0"/>
              <a:t>on</a:t>
            </a:r>
            <a:r>
              <a:rPr sz="3600" spc="-100" dirty="0"/>
              <a:t> </a:t>
            </a:r>
            <a:r>
              <a:rPr sz="3600" spc="-11" dirty="0"/>
              <a:t>Substring</a:t>
            </a:r>
            <a:r>
              <a:rPr sz="3600" spc="-100" dirty="0"/>
              <a:t> </a:t>
            </a:r>
            <a:r>
              <a:rPr sz="3600" spc="-11" dirty="0"/>
              <a:t>(DFA)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297942" y="5446074"/>
            <a:ext cx="5981700" cy="1275412"/>
          </a:xfrm>
          <a:prstGeom prst="rect">
            <a:avLst/>
          </a:prstGeom>
        </p:spPr>
        <p:txBody>
          <a:bodyPr vert="horz" wrap="square" lIns="0" tIns="974703" rIns="0" bIns="0" rtlCol="0">
            <a:spAutoFit/>
          </a:bodyPr>
          <a:lstStyle/>
          <a:p>
            <a:pPr marL="3153966">
              <a:lnSpc>
                <a:spcPts val="1885"/>
              </a:lnSpc>
            </a:pPr>
            <a:fld id="{81D60167-4931-47E6-BA6A-407CBD079E47}" type="slidenum">
              <a:rPr spc="-25" dirty="0"/>
              <a:pPr marL="3153966">
                <a:lnSpc>
                  <a:spcPts val="1885"/>
                </a:lnSpc>
              </a:pPr>
              <a:t>56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907237" y="717905"/>
            <a:ext cx="8141971" cy="5475858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spcBef>
                <a:spcPts val="600"/>
              </a:spcBef>
            </a:pPr>
            <a:r>
              <a:rPr sz="2000" spc="-11" dirty="0">
                <a:latin typeface="Cambria"/>
                <a:cs typeface="Cambria"/>
              </a:rPr>
              <a:t>Solution:</a:t>
            </a:r>
            <a:endParaRPr sz="2000">
              <a:latin typeface="Cambria"/>
              <a:cs typeface="Cambria"/>
            </a:endParaRPr>
          </a:p>
          <a:p>
            <a:pPr marL="356862" indent="-344162">
              <a:spcBef>
                <a:spcPts val="505"/>
              </a:spcBef>
              <a:buFont typeface="Wingdings"/>
              <a:buChar char=""/>
              <a:tabLst>
                <a:tab pos="356862" algn="l"/>
              </a:tabLst>
            </a:pPr>
            <a:r>
              <a:rPr sz="2000" dirty="0">
                <a:latin typeface="Cambria"/>
                <a:cs typeface="Cambria"/>
              </a:rPr>
              <a:t>3.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All</a:t>
            </a:r>
            <a:r>
              <a:rPr sz="2000" spc="-91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strings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ending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in</a:t>
            </a:r>
            <a:r>
              <a:rPr sz="2000" spc="-95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abb.</a:t>
            </a:r>
            <a:endParaRPr sz="2000">
              <a:latin typeface="Cambria"/>
              <a:cs typeface="Cambria"/>
            </a:endParaRPr>
          </a:p>
          <a:p>
            <a:pPr>
              <a:spcBef>
                <a:spcPts val="1075"/>
              </a:spcBef>
            </a:pPr>
            <a:endParaRPr sz="2000">
              <a:latin typeface="Cambria"/>
              <a:cs typeface="Cambria"/>
            </a:endParaRPr>
          </a:p>
          <a:p>
            <a:pPr marL="356862" indent="-344162">
              <a:spcBef>
                <a:spcPts val="5"/>
              </a:spcBef>
              <a:buFont typeface="Arial MT"/>
              <a:buChar char="•"/>
              <a:tabLst>
                <a:tab pos="356862" algn="l"/>
              </a:tabLst>
            </a:pPr>
            <a:r>
              <a:rPr sz="2000" dirty="0">
                <a:latin typeface="Cambria"/>
                <a:cs typeface="Cambria"/>
              </a:rPr>
              <a:t>q0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is</a:t>
            </a:r>
            <a:r>
              <a:rPr sz="2000" spc="-11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the</a:t>
            </a:r>
            <a:r>
              <a:rPr sz="2000" spc="-7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initial</a:t>
            </a:r>
            <a:r>
              <a:rPr sz="2000" spc="-8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state</a:t>
            </a:r>
            <a:r>
              <a:rPr sz="2000" spc="-6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First</a:t>
            </a:r>
            <a:r>
              <a:rPr sz="2000" spc="-6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input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will</a:t>
            </a:r>
            <a:r>
              <a:rPr sz="2000" spc="-75" dirty="0">
                <a:latin typeface="Cambria"/>
                <a:cs typeface="Cambria"/>
              </a:rPr>
              <a:t> </a:t>
            </a:r>
            <a:r>
              <a:rPr sz="2000" spc="-11" dirty="0">
                <a:latin typeface="Cambria"/>
                <a:cs typeface="Cambria"/>
              </a:rPr>
              <a:t>take</a:t>
            </a:r>
            <a:r>
              <a:rPr sz="2000" spc="-91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the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machine</a:t>
            </a:r>
            <a:r>
              <a:rPr sz="2000" spc="-71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to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q1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spc="-11" dirty="0">
                <a:latin typeface="Cambria"/>
                <a:cs typeface="Cambria"/>
              </a:rPr>
              <a:t>State.</a:t>
            </a:r>
            <a:endParaRPr sz="2000">
              <a:latin typeface="Cambria"/>
              <a:cs typeface="Cambria"/>
            </a:endParaRPr>
          </a:p>
          <a:p>
            <a:pPr marL="356862" marR="5080" indent="-344797">
              <a:spcBef>
                <a:spcPts val="491"/>
              </a:spcBef>
              <a:buFont typeface="Arial MT"/>
              <a:buChar char="•"/>
              <a:tabLst>
                <a:tab pos="356862" algn="l"/>
              </a:tabLst>
            </a:pPr>
            <a:r>
              <a:rPr sz="2000" spc="-45" dirty="0">
                <a:latin typeface="Cambria"/>
                <a:cs typeface="Cambria"/>
              </a:rPr>
              <a:t>For</a:t>
            </a:r>
            <a:r>
              <a:rPr sz="2000" spc="-71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state</a:t>
            </a:r>
            <a:r>
              <a:rPr sz="2000" spc="-91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q1</a:t>
            </a:r>
            <a:r>
              <a:rPr sz="2000" spc="1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preceding</a:t>
            </a:r>
            <a:r>
              <a:rPr sz="2000" spc="11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character</a:t>
            </a:r>
            <a:r>
              <a:rPr sz="2000" spc="-71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is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and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spc="-31" dirty="0">
                <a:latin typeface="Cambria"/>
                <a:cs typeface="Cambria"/>
              </a:rPr>
              <a:t>required</a:t>
            </a:r>
            <a:r>
              <a:rPr sz="2000" spc="-51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ab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to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spc="-11" dirty="0">
                <a:latin typeface="Cambria"/>
                <a:cs typeface="Cambria"/>
              </a:rPr>
              <a:t>complete</a:t>
            </a:r>
            <a:r>
              <a:rPr sz="2000" spc="-51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abb,</a:t>
            </a:r>
            <a:r>
              <a:rPr sz="2000" spc="11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so </a:t>
            </a:r>
            <a:r>
              <a:rPr sz="2000" dirty="0">
                <a:latin typeface="Cambria"/>
                <a:cs typeface="Cambria"/>
              </a:rPr>
              <a:t>let</a:t>
            </a:r>
            <a:r>
              <a:rPr sz="2000" spc="-71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us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spc="-11" dirty="0">
                <a:latin typeface="Cambria"/>
                <a:cs typeface="Cambria"/>
              </a:rPr>
              <a:t>take</a:t>
            </a:r>
            <a:r>
              <a:rPr sz="2000" spc="-8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b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input</a:t>
            </a:r>
            <a:r>
              <a:rPr sz="2000" spc="-8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to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reach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spc="-11" dirty="0">
                <a:latin typeface="Cambria"/>
                <a:cs typeface="Cambria"/>
              </a:rPr>
              <a:t>next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State</a:t>
            </a:r>
            <a:r>
              <a:rPr sz="2000" spc="-80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q2.</a:t>
            </a:r>
            <a:endParaRPr sz="2000">
              <a:latin typeface="Cambria"/>
              <a:cs typeface="Cambria"/>
            </a:endParaRPr>
          </a:p>
          <a:p>
            <a:pPr marL="356862" marR="348606" indent="-344797">
              <a:spcBef>
                <a:spcPts val="505"/>
              </a:spcBef>
              <a:buFont typeface="Arial MT"/>
              <a:buChar char="•"/>
              <a:tabLst>
                <a:tab pos="356862" algn="l"/>
              </a:tabLst>
            </a:pPr>
            <a:r>
              <a:rPr sz="2000" spc="-45" dirty="0">
                <a:latin typeface="Cambria"/>
                <a:cs typeface="Cambria"/>
              </a:rPr>
              <a:t>For</a:t>
            </a:r>
            <a:r>
              <a:rPr sz="2000" spc="-71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state</a:t>
            </a:r>
            <a:r>
              <a:rPr sz="2000" spc="-9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q2</a:t>
            </a:r>
            <a:r>
              <a:rPr sz="2000" spc="15" dirty="0">
                <a:latin typeface="Cambria"/>
                <a:cs typeface="Cambria"/>
              </a:rPr>
              <a:t> </a:t>
            </a:r>
            <a:r>
              <a:rPr sz="2000" spc="-11" dirty="0">
                <a:latin typeface="Cambria"/>
                <a:cs typeface="Cambria"/>
              </a:rPr>
              <a:t>preceding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characters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are</a:t>
            </a:r>
            <a:r>
              <a:rPr sz="2000" spc="-65" dirty="0">
                <a:latin typeface="Cambria"/>
                <a:cs typeface="Cambria"/>
              </a:rPr>
              <a:t> </a:t>
            </a:r>
            <a:r>
              <a:rPr sz="2000" spc="-31" dirty="0">
                <a:latin typeface="Cambria"/>
                <a:cs typeface="Cambria"/>
              </a:rPr>
              <a:t>“ab”</a:t>
            </a:r>
            <a:r>
              <a:rPr sz="2000" spc="-6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and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required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b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to</a:t>
            </a:r>
            <a:r>
              <a:rPr sz="2000" spc="-51" dirty="0">
                <a:latin typeface="Cambria"/>
                <a:cs typeface="Cambria"/>
              </a:rPr>
              <a:t> </a:t>
            </a:r>
            <a:r>
              <a:rPr sz="2000" spc="-11" dirty="0">
                <a:latin typeface="Cambria"/>
                <a:cs typeface="Cambria"/>
              </a:rPr>
              <a:t>complete </a:t>
            </a:r>
            <a:r>
              <a:rPr sz="2000" dirty="0">
                <a:latin typeface="Cambria"/>
                <a:cs typeface="Cambria"/>
              </a:rPr>
              <a:t>abb,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so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let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us</a:t>
            </a:r>
            <a:r>
              <a:rPr sz="2000" spc="-51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take</a:t>
            </a:r>
            <a:r>
              <a:rPr sz="2000" spc="-91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b</a:t>
            </a:r>
            <a:r>
              <a:rPr sz="2000" spc="-11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input</a:t>
            </a:r>
            <a:r>
              <a:rPr sz="2000" spc="-8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to</a:t>
            </a:r>
            <a:r>
              <a:rPr sz="2000" spc="-6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reach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next</a:t>
            </a:r>
            <a:r>
              <a:rPr sz="2000" spc="-6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State</a:t>
            </a:r>
            <a:r>
              <a:rPr sz="2000" spc="-65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q3.</a:t>
            </a:r>
            <a:endParaRPr sz="2000">
              <a:latin typeface="Cambria"/>
              <a:cs typeface="Cambria"/>
            </a:endParaRPr>
          </a:p>
          <a:p>
            <a:pPr marL="356862" indent="-344162">
              <a:spcBef>
                <a:spcPts val="505"/>
              </a:spcBef>
              <a:buFont typeface="Arial MT"/>
              <a:buChar char="•"/>
              <a:tabLst>
                <a:tab pos="356862" algn="l"/>
              </a:tabLst>
            </a:pPr>
            <a:r>
              <a:rPr sz="2000" dirty="0">
                <a:latin typeface="Cambria"/>
                <a:cs typeface="Cambria"/>
              </a:rPr>
              <a:t>A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input</a:t>
            </a:r>
            <a:r>
              <a:rPr sz="2000" spc="-51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b</a:t>
            </a:r>
            <a:r>
              <a:rPr sz="2000" spc="-31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to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state</a:t>
            </a:r>
            <a:r>
              <a:rPr sz="2000" spc="-7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q0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will</a:t>
            </a:r>
            <a:r>
              <a:rPr sz="2000" spc="-6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bring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it</a:t>
            </a:r>
            <a:r>
              <a:rPr sz="2000" spc="-6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to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same</a:t>
            </a:r>
            <a:r>
              <a:rPr sz="2000" spc="-60" dirty="0">
                <a:latin typeface="Cambria"/>
                <a:cs typeface="Cambria"/>
              </a:rPr>
              <a:t> </a:t>
            </a:r>
            <a:r>
              <a:rPr sz="2000" spc="-11" dirty="0">
                <a:latin typeface="Cambria"/>
                <a:cs typeface="Cambria"/>
              </a:rPr>
              <a:t>state.</a:t>
            </a:r>
            <a:endParaRPr sz="2000">
              <a:latin typeface="Cambria"/>
              <a:cs typeface="Cambria"/>
            </a:endParaRPr>
          </a:p>
          <a:p>
            <a:pPr marL="356862" indent="-344162">
              <a:spcBef>
                <a:spcPts val="495"/>
              </a:spcBef>
              <a:buFont typeface="Arial MT"/>
              <a:buChar char="•"/>
              <a:tabLst>
                <a:tab pos="356862" algn="l"/>
              </a:tabLst>
            </a:pPr>
            <a:r>
              <a:rPr sz="2000" dirty="0">
                <a:latin typeface="Cambria"/>
                <a:cs typeface="Cambria"/>
              </a:rPr>
              <a:t>A</a:t>
            </a:r>
            <a:r>
              <a:rPr sz="2000" spc="-51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input</a:t>
            </a:r>
            <a:r>
              <a:rPr sz="2000" spc="-6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to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state</a:t>
            </a:r>
            <a:r>
              <a:rPr sz="2000" spc="-7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q1</a:t>
            </a:r>
            <a:r>
              <a:rPr sz="2000" spc="-31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will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bring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it</a:t>
            </a:r>
            <a:r>
              <a:rPr sz="2000" spc="-6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to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same</a:t>
            </a:r>
            <a:r>
              <a:rPr sz="2000" spc="-80" dirty="0">
                <a:latin typeface="Cambria"/>
                <a:cs typeface="Cambria"/>
              </a:rPr>
              <a:t> </a:t>
            </a:r>
            <a:r>
              <a:rPr sz="2000" spc="-11" dirty="0">
                <a:latin typeface="Cambria"/>
                <a:cs typeface="Cambria"/>
              </a:rPr>
              <a:t>state.</a:t>
            </a:r>
            <a:endParaRPr sz="2000">
              <a:latin typeface="Cambria"/>
              <a:cs typeface="Cambria"/>
            </a:endParaRPr>
          </a:p>
          <a:p>
            <a:pPr marL="356862" indent="-344162">
              <a:spcBef>
                <a:spcPts val="505"/>
              </a:spcBef>
              <a:buFont typeface="Arial MT"/>
              <a:buChar char="•"/>
              <a:tabLst>
                <a:tab pos="356862" algn="l"/>
              </a:tabLst>
            </a:pPr>
            <a:r>
              <a:rPr sz="2000" dirty="0">
                <a:latin typeface="Cambria"/>
                <a:cs typeface="Cambria"/>
              </a:rPr>
              <a:t>A</a:t>
            </a:r>
            <a:r>
              <a:rPr sz="2000" spc="-51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input</a:t>
            </a:r>
            <a:r>
              <a:rPr sz="2000" spc="-51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to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spc="-11" dirty="0">
                <a:latin typeface="Cambria"/>
                <a:cs typeface="Cambria"/>
              </a:rPr>
              <a:t>state</a:t>
            </a:r>
            <a:r>
              <a:rPr sz="2000" spc="-9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q2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will</a:t>
            </a:r>
            <a:r>
              <a:rPr sz="2000" spc="-71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bring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it</a:t>
            </a:r>
            <a:r>
              <a:rPr sz="2000" spc="-6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to</a:t>
            </a:r>
            <a:r>
              <a:rPr sz="2000" spc="-7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q1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spc="-11" dirty="0">
                <a:latin typeface="Cambria"/>
                <a:cs typeface="Cambria"/>
              </a:rPr>
              <a:t>state.</a:t>
            </a:r>
            <a:endParaRPr sz="2000">
              <a:latin typeface="Cambria"/>
              <a:cs typeface="Cambria"/>
            </a:endParaRPr>
          </a:p>
          <a:p>
            <a:pPr marL="356862" indent="-344162">
              <a:spcBef>
                <a:spcPts val="505"/>
              </a:spcBef>
              <a:buFont typeface="Arial MT"/>
              <a:buChar char="•"/>
              <a:tabLst>
                <a:tab pos="356862" algn="l"/>
              </a:tabLst>
            </a:pPr>
            <a:r>
              <a:rPr sz="2000" dirty="0">
                <a:latin typeface="Cambria"/>
                <a:cs typeface="Cambria"/>
              </a:rPr>
              <a:t>A</a:t>
            </a:r>
            <a:r>
              <a:rPr sz="2000" spc="-51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input</a:t>
            </a:r>
            <a:r>
              <a:rPr sz="2000" spc="-51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to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spc="-11" dirty="0">
                <a:latin typeface="Cambria"/>
                <a:cs typeface="Cambria"/>
              </a:rPr>
              <a:t>state</a:t>
            </a:r>
            <a:r>
              <a:rPr sz="2000" spc="-9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q3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will</a:t>
            </a:r>
            <a:r>
              <a:rPr sz="2000" spc="-6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bring</a:t>
            </a:r>
            <a:r>
              <a:rPr sz="2000" spc="-11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it</a:t>
            </a:r>
            <a:r>
              <a:rPr sz="2000" spc="-51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to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q1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spc="-11" dirty="0">
                <a:latin typeface="Cambria"/>
                <a:cs typeface="Cambria"/>
              </a:rPr>
              <a:t>state.</a:t>
            </a:r>
            <a:endParaRPr sz="2000">
              <a:latin typeface="Cambria"/>
              <a:cs typeface="Cambria"/>
            </a:endParaRPr>
          </a:p>
          <a:p>
            <a:pPr marL="356862" indent="-344162">
              <a:spcBef>
                <a:spcPts val="491"/>
              </a:spcBef>
              <a:buFont typeface="Arial MT"/>
              <a:buChar char="•"/>
              <a:tabLst>
                <a:tab pos="356862" algn="l"/>
              </a:tabLst>
            </a:pPr>
            <a:r>
              <a:rPr sz="2000" dirty="0">
                <a:latin typeface="Cambria"/>
                <a:cs typeface="Cambria"/>
              </a:rPr>
              <a:t>A</a:t>
            </a:r>
            <a:r>
              <a:rPr sz="2000" spc="-6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input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b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to</a:t>
            </a:r>
            <a:r>
              <a:rPr sz="2000" spc="-6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state</a:t>
            </a:r>
            <a:r>
              <a:rPr sz="2000" spc="-8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q3</a:t>
            </a:r>
            <a:r>
              <a:rPr sz="2000" spc="-31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will</a:t>
            </a:r>
            <a:r>
              <a:rPr sz="2000" spc="-6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bring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it</a:t>
            </a:r>
            <a:r>
              <a:rPr sz="2000" spc="-6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to</a:t>
            </a:r>
            <a:r>
              <a:rPr sz="2000" spc="-8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q0</a:t>
            </a:r>
            <a:r>
              <a:rPr sz="2000" spc="-31" dirty="0">
                <a:latin typeface="Cambria"/>
                <a:cs typeface="Cambria"/>
              </a:rPr>
              <a:t> </a:t>
            </a:r>
            <a:r>
              <a:rPr sz="2000" spc="-11" dirty="0">
                <a:latin typeface="Cambria"/>
                <a:cs typeface="Cambria"/>
              </a:rPr>
              <a:t>state.</a:t>
            </a:r>
            <a:endParaRPr sz="2000">
              <a:latin typeface="Cambria"/>
              <a:cs typeface="Cambria"/>
            </a:endParaRPr>
          </a:p>
          <a:p>
            <a:pPr marL="356862" indent="-344162">
              <a:spcBef>
                <a:spcPts val="505"/>
              </a:spcBef>
              <a:buFont typeface="Arial MT"/>
              <a:buChar char="•"/>
              <a:tabLst>
                <a:tab pos="356862" algn="l"/>
              </a:tabLst>
            </a:pPr>
            <a:r>
              <a:rPr sz="2000" dirty="0">
                <a:latin typeface="Cambria"/>
                <a:cs typeface="Cambria"/>
              </a:rPr>
              <a:t>Q3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is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the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final</a:t>
            </a:r>
            <a:r>
              <a:rPr sz="2000" spc="-75" dirty="0">
                <a:latin typeface="Cambria"/>
                <a:cs typeface="Cambria"/>
              </a:rPr>
              <a:t> </a:t>
            </a:r>
            <a:r>
              <a:rPr sz="2000" spc="-11" dirty="0">
                <a:latin typeface="Cambria"/>
                <a:cs typeface="Cambria"/>
              </a:rPr>
              <a:t>state.</a:t>
            </a:r>
            <a:endParaRPr sz="2000">
              <a:latin typeface="Cambria"/>
              <a:cs typeface="Cambria"/>
            </a:endParaRPr>
          </a:p>
          <a:p>
            <a:pPr marL="356862" indent="-344162">
              <a:spcBef>
                <a:spcPts val="505"/>
              </a:spcBef>
              <a:buFont typeface="Arial MT"/>
              <a:buChar char="•"/>
              <a:tabLst>
                <a:tab pos="356862" algn="l"/>
              </a:tabLst>
            </a:pPr>
            <a:r>
              <a:rPr sz="2000" dirty="0">
                <a:latin typeface="Cambria"/>
                <a:cs typeface="Cambria"/>
              </a:rPr>
              <a:t>So</a:t>
            </a:r>
            <a:r>
              <a:rPr sz="2000" spc="-31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let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us</a:t>
            </a:r>
            <a:r>
              <a:rPr sz="2000" spc="-31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draw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State</a:t>
            </a:r>
            <a:r>
              <a:rPr sz="2000" spc="-51" dirty="0">
                <a:latin typeface="Cambria"/>
                <a:cs typeface="Cambria"/>
              </a:rPr>
              <a:t> </a:t>
            </a:r>
            <a:r>
              <a:rPr sz="2000" spc="-31" dirty="0">
                <a:latin typeface="Cambria"/>
                <a:cs typeface="Cambria"/>
              </a:rPr>
              <a:t>Transition</a:t>
            </a:r>
            <a:r>
              <a:rPr sz="2000" spc="-75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Diagram</a:t>
            </a:r>
            <a:r>
              <a:rPr sz="2000" spc="-7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and</a:t>
            </a:r>
            <a:r>
              <a:rPr sz="2000" spc="-31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State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spc="-31" dirty="0">
                <a:latin typeface="Cambria"/>
                <a:cs typeface="Cambria"/>
              </a:rPr>
              <a:t>Transition</a:t>
            </a:r>
            <a:r>
              <a:rPr sz="2000" spc="-80" dirty="0">
                <a:latin typeface="Cambria"/>
                <a:cs typeface="Cambria"/>
              </a:rPr>
              <a:t> </a:t>
            </a:r>
            <a:r>
              <a:rPr sz="2000" spc="-11" dirty="0">
                <a:latin typeface="Cambria"/>
                <a:cs typeface="Cambria"/>
              </a:rPr>
              <a:t>table.</a:t>
            </a:r>
            <a:endParaRPr sz="2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1319" y="97668"/>
            <a:ext cx="10517360" cy="530479"/>
          </a:xfrm>
          <a:prstGeom prst="rect">
            <a:avLst/>
          </a:prstGeom>
        </p:spPr>
        <p:txBody>
          <a:bodyPr vert="horz" wrap="square" lIns="0" tIns="159588" rIns="0" bIns="0" rtlCol="0">
            <a:spAutoFit/>
          </a:bodyPr>
          <a:lstStyle/>
          <a:p>
            <a:pPr marL="1673818">
              <a:spcBef>
                <a:spcPts val="100"/>
              </a:spcBef>
            </a:pPr>
            <a:r>
              <a:rPr spc="-11" dirty="0"/>
              <a:t>Example</a:t>
            </a:r>
            <a:r>
              <a:rPr spc="-111" dirty="0"/>
              <a:t> </a:t>
            </a:r>
            <a:r>
              <a:rPr dirty="0"/>
              <a:t>on</a:t>
            </a:r>
            <a:r>
              <a:rPr spc="-80" dirty="0"/>
              <a:t> </a:t>
            </a:r>
            <a:r>
              <a:rPr dirty="0"/>
              <a:t>Substring</a:t>
            </a:r>
            <a:r>
              <a:rPr spc="-55" dirty="0"/>
              <a:t> </a:t>
            </a:r>
            <a:r>
              <a:rPr spc="-11" dirty="0"/>
              <a:t>(DFA)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97538" y="4210003"/>
            <a:ext cx="242506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1" dirty="0">
                <a:latin typeface="Cambria"/>
                <a:cs typeface="Cambria"/>
              </a:rPr>
              <a:t>State</a:t>
            </a:r>
            <a:r>
              <a:rPr spc="-5" dirty="0">
                <a:latin typeface="Cambria"/>
                <a:cs typeface="Cambria"/>
              </a:rPr>
              <a:t> </a:t>
            </a:r>
            <a:r>
              <a:rPr spc="-31" dirty="0">
                <a:latin typeface="Cambria"/>
                <a:cs typeface="Cambria"/>
              </a:rPr>
              <a:t>Transition</a:t>
            </a:r>
            <a:r>
              <a:rPr spc="-65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Diagram</a:t>
            </a:r>
            <a:endParaRPr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67502" y="6044897"/>
            <a:ext cx="2078989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1" dirty="0">
                <a:latin typeface="Cambria"/>
                <a:cs typeface="Cambria"/>
              </a:rPr>
              <a:t>State</a:t>
            </a:r>
            <a:r>
              <a:rPr spc="-15" dirty="0">
                <a:latin typeface="Cambria"/>
                <a:cs typeface="Cambria"/>
              </a:rPr>
              <a:t> </a:t>
            </a:r>
            <a:r>
              <a:rPr spc="-31" dirty="0">
                <a:latin typeface="Cambria"/>
                <a:cs typeface="Cambria"/>
              </a:rPr>
              <a:t>Transition</a:t>
            </a:r>
            <a:r>
              <a:rPr spc="-91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table</a:t>
            </a:r>
            <a:endParaRPr>
              <a:latin typeface="Cambria"/>
              <a:cs typeface="Cambri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27294" y="3931920"/>
            <a:ext cx="522732" cy="17373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16420" y="3941071"/>
            <a:ext cx="101600" cy="103505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2994665" y="737620"/>
            <a:ext cx="4486911" cy="2798445"/>
            <a:chOff x="1470660" y="737616"/>
            <a:chExt cx="4486910" cy="2798445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68395" y="737616"/>
              <a:ext cx="2490216" cy="94487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70660" y="2482595"/>
              <a:ext cx="3921252" cy="105308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036819" y="1568196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457200" y="0"/>
                  </a:moveTo>
                  <a:lnTo>
                    <a:pt x="410463" y="2412"/>
                  </a:lnTo>
                  <a:lnTo>
                    <a:pt x="365125" y="9270"/>
                  </a:lnTo>
                  <a:lnTo>
                    <a:pt x="321309" y="20574"/>
                  </a:lnTo>
                  <a:lnTo>
                    <a:pt x="279272" y="35940"/>
                  </a:lnTo>
                  <a:lnTo>
                    <a:pt x="239267" y="55244"/>
                  </a:lnTo>
                  <a:lnTo>
                    <a:pt x="201549" y="78104"/>
                  </a:lnTo>
                  <a:lnTo>
                    <a:pt x="166369" y="104393"/>
                  </a:lnTo>
                  <a:lnTo>
                    <a:pt x="133857" y="133857"/>
                  </a:lnTo>
                  <a:lnTo>
                    <a:pt x="104393" y="166369"/>
                  </a:lnTo>
                  <a:lnTo>
                    <a:pt x="78104" y="201549"/>
                  </a:lnTo>
                  <a:lnTo>
                    <a:pt x="55244" y="239267"/>
                  </a:lnTo>
                  <a:lnTo>
                    <a:pt x="35940" y="279273"/>
                  </a:lnTo>
                  <a:lnTo>
                    <a:pt x="20574" y="321309"/>
                  </a:lnTo>
                  <a:lnTo>
                    <a:pt x="9270" y="365125"/>
                  </a:lnTo>
                  <a:lnTo>
                    <a:pt x="2412" y="410463"/>
                  </a:lnTo>
                  <a:lnTo>
                    <a:pt x="0" y="457200"/>
                  </a:lnTo>
                  <a:lnTo>
                    <a:pt x="2412" y="503936"/>
                  </a:lnTo>
                  <a:lnTo>
                    <a:pt x="9270" y="549275"/>
                  </a:lnTo>
                  <a:lnTo>
                    <a:pt x="20574" y="593089"/>
                  </a:lnTo>
                  <a:lnTo>
                    <a:pt x="35940" y="635126"/>
                  </a:lnTo>
                  <a:lnTo>
                    <a:pt x="55244" y="675131"/>
                  </a:lnTo>
                  <a:lnTo>
                    <a:pt x="78104" y="712851"/>
                  </a:lnTo>
                  <a:lnTo>
                    <a:pt x="104393" y="748029"/>
                  </a:lnTo>
                  <a:lnTo>
                    <a:pt x="133857" y="780414"/>
                  </a:lnTo>
                  <a:lnTo>
                    <a:pt x="166369" y="810005"/>
                  </a:lnTo>
                  <a:lnTo>
                    <a:pt x="201549" y="836294"/>
                  </a:lnTo>
                  <a:lnTo>
                    <a:pt x="239267" y="859154"/>
                  </a:lnTo>
                  <a:lnTo>
                    <a:pt x="279272" y="878458"/>
                  </a:lnTo>
                  <a:lnTo>
                    <a:pt x="321309" y="893826"/>
                  </a:lnTo>
                  <a:lnTo>
                    <a:pt x="365125" y="905128"/>
                  </a:lnTo>
                  <a:lnTo>
                    <a:pt x="410463" y="911987"/>
                  </a:lnTo>
                  <a:lnTo>
                    <a:pt x="457200" y="914400"/>
                  </a:lnTo>
                  <a:lnTo>
                    <a:pt x="503935" y="911987"/>
                  </a:lnTo>
                  <a:lnTo>
                    <a:pt x="549275" y="905128"/>
                  </a:lnTo>
                  <a:lnTo>
                    <a:pt x="593089" y="893826"/>
                  </a:lnTo>
                  <a:lnTo>
                    <a:pt x="635126" y="878458"/>
                  </a:lnTo>
                  <a:lnTo>
                    <a:pt x="675131" y="859154"/>
                  </a:lnTo>
                  <a:lnTo>
                    <a:pt x="712851" y="836294"/>
                  </a:lnTo>
                  <a:lnTo>
                    <a:pt x="748029" y="810005"/>
                  </a:lnTo>
                  <a:lnTo>
                    <a:pt x="780414" y="780414"/>
                  </a:lnTo>
                  <a:lnTo>
                    <a:pt x="810005" y="748029"/>
                  </a:lnTo>
                  <a:lnTo>
                    <a:pt x="836294" y="712851"/>
                  </a:lnTo>
                  <a:lnTo>
                    <a:pt x="859154" y="675131"/>
                  </a:lnTo>
                  <a:lnTo>
                    <a:pt x="878458" y="635126"/>
                  </a:lnTo>
                  <a:lnTo>
                    <a:pt x="893826" y="593089"/>
                  </a:lnTo>
                  <a:lnTo>
                    <a:pt x="905128" y="549275"/>
                  </a:lnTo>
                  <a:lnTo>
                    <a:pt x="911987" y="503936"/>
                  </a:lnTo>
                  <a:lnTo>
                    <a:pt x="914400" y="457200"/>
                  </a:lnTo>
                  <a:lnTo>
                    <a:pt x="911987" y="410463"/>
                  </a:lnTo>
                  <a:lnTo>
                    <a:pt x="905128" y="365125"/>
                  </a:lnTo>
                  <a:lnTo>
                    <a:pt x="893826" y="321309"/>
                  </a:lnTo>
                  <a:lnTo>
                    <a:pt x="878458" y="279273"/>
                  </a:lnTo>
                  <a:lnTo>
                    <a:pt x="859154" y="239267"/>
                  </a:lnTo>
                  <a:lnTo>
                    <a:pt x="836294" y="201549"/>
                  </a:lnTo>
                  <a:lnTo>
                    <a:pt x="810005" y="166369"/>
                  </a:lnTo>
                  <a:lnTo>
                    <a:pt x="780414" y="133857"/>
                  </a:lnTo>
                  <a:lnTo>
                    <a:pt x="748029" y="104393"/>
                  </a:lnTo>
                  <a:lnTo>
                    <a:pt x="712851" y="78104"/>
                  </a:lnTo>
                  <a:lnTo>
                    <a:pt x="675131" y="55244"/>
                  </a:lnTo>
                  <a:lnTo>
                    <a:pt x="635126" y="35940"/>
                  </a:lnTo>
                  <a:lnTo>
                    <a:pt x="593089" y="20574"/>
                  </a:lnTo>
                  <a:lnTo>
                    <a:pt x="549275" y="9270"/>
                  </a:lnTo>
                  <a:lnTo>
                    <a:pt x="503935" y="2412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037581" y="1568958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0" y="457200"/>
                  </a:moveTo>
                  <a:lnTo>
                    <a:pt x="2412" y="410463"/>
                  </a:lnTo>
                  <a:lnTo>
                    <a:pt x="9270" y="365125"/>
                  </a:lnTo>
                  <a:lnTo>
                    <a:pt x="20573" y="321309"/>
                  </a:lnTo>
                  <a:lnTo>
                    <a:pt x="35940" y="279272"/>
                  </a:lnTo>
                  <a:lnTo>
                    <a:pt x="55244" y="239267"/>
                  </a:lnTo>
                  <a:lnTo>
                    <a:pt x="78104" y="201549"/>
                  </a:lnTo>
                  <a:lnTo>
                    <a:pt x="104393" y="166369"/>
                  </a:lnTo>
                  <a:lnTo>
                    <a:pt x="133857" y="133857"/>
                  </a:lnTo>
                  <a:lnTo>
                    <a:pt x="166369" y="104393"/>
                  </a:lnTo>
                  <a:lnTo>
                    <a:pt x="201548" y="78104"/>
                  </a:lnTo>
                  <a:lnTo>
                    <a:pt x="239267" y="55244"/>
                  </a:lnTo>
                  <a:lnTo>
                    <a:pt x="279272" y="35940"/>
                  </a:lnTo>
                  <a:lnTo>
                    <a:pt x="321309" y="20574"/>
                  </a:lnTo>
                  <a:lnTo>
                    <a:pt x="365125" y="9270"/>
                  </a:lnTo>
                  <a:lnTo>
                    <a:pt x="410463" y="2412"/>
                  </a:lnTo>
                  <a:lnTo>
                    <a:pt x="457200" y="0"/>
                  </a:lnTo>
                  <a:lnTo>
                    <a:pt x="503935" y="2412"/>
                  </a:lnTo>
                  <a:lnTo>
                    <a:pt x="549275" y="9270"/>
                  </a:lnTo>
                  <a:lnTo>
                    <a:pt x="593089" y="20574"/>
                  </a:lnTo>
                  <a:lnTo>
                    <a:pt x="635126" y="35940"/>
                  </a:lnTo>
                  <a:lnTo>
                    <a:pt x="675131" y="55244"/>
                  </a:lnTo>
                  <a:lnTo>
                    <a:pt x="712851" y="78104"/>
                  </a:lnTo>
                  <a:lnTo>
                    <a:pt x="748029" y="104393"/>
                  </a:lnTo>
                  <a:lnTo>
                    <a:pt x="780414" y="133857"/>
                  </a:lnTo>
                  <a:lnTo>
                    <a:pt x="810005" y="166369"/>
                  </a:lnTo>
                  <a:lnTo>
                    <a:pt x="836294" y="201549"/>
                  </a:lnTo>
                  <a:lnTo>
                    <a:pt x="859154" y="239267"/>
                  </a:lnTo>
                  <a:lnTo>
                    <a:pt x="878458" y="279272"/>
                  </a:lnTo>
                  <a:lnTo>
                    <a:pt x="893826" y="321309"/>
                  </a:lnTo>
                  <a:lnTo>
                    <a:pt x="905128" y="365125"/>
                  </a:lnTo>
                  <a:lnTo>
                    <a:pt x="911987" y="410463"/>
                  </a:lnTo>
                  <a:lnTo>
                    <a:pt x="914400" y="457200"/>
                  </a:lnTo>
                  <a:lnTo>
                    <a:pt x="911987" y="503936"/>
                  </a:lnTo>
                  <a:lnTo>
                    <a:pt x="905128" y="549275"/>
                  </a:lnTo>
                  <a:lnTo>
                    <a:pt x="893826" y="593089"/>
                  </a:lnTo>
                  <a:lnTo>
                    <a:pt x="878458" y="635126"/>
                  </a:lnTo>
                  <a:lnTo>
                    <a:pt x="859154" y="675131"/>
                  </a:lnTo>
                  <a:lnTo>
                    <a:pt x="836294" y="712851"/>
                  </a:lnTo>
                  <a:lnTo>
                    <a:pt x="810005" y="748029"/>
                  </a:lnTo>
                  <a:lnTo>
                    <a:pt x="780414" y="780414"/>
                  </a:lnTo>
                  <a:lnTo>
                    <a:pt x="748029" y="810005"/>
                  </a:lnTo>
                  <a:lnTo>
                    <a:pt x="712851" y="836294"/>
                  </a:lnTo>
                  <a:lnTo>
                    <a:pt x="675131" y="859154"/>
                  </a:lnTo>
                  <a:lnTo>
                    <a:pt x="635126" y="878458"/>
                  </a:lnTo>
                  <a:lnTo>
                    <a:pt x="593089" y="893826"/>
                  </a:lnTo>
                  <a:lnTo>
                    <a:pt x="549275" y="905128"/>
                  </a:lnTo>
                  <a:lnTo>
                    <a:pt x="503935" y="911987"/>
                  </a:lnTo>
                  <a:lnTo>
                    <a:pt x="457200" y="914400"/>
                  </a:lnTo>
                  <a:lnTo>
                    <a:pt x="410463" y="911987"/>
                  </a:lnTo>
                  <a:lnTo>
                    <a:pt x="365125" y="905128"/>
                  </a:lnTo>
                  <a:lnTo>
                    <a:pt x="321309" y="893826"/>
                  </a:lnTo>
                  <a:lnTo>
                    <a:pt x="279272" y="878458"/>
                  </a:lnTo>
                  <a:lnTo>
                    <a:pt x="239267" y="859154"/>
                  </a:lnTo>
                  <a:lnTo>
                    <a:pt x="201548" y="836294"/>
                  </a:lnTo>
                  <a:lnTo>
                    <a:pt x="166369" y="810005"/>
                  </a:lnTo>
                  <a:lnTo>
                    <a:pt x="133857" y="780414"/>
                  </a:lnTo>
                  <a:lnTo>
                    <a:pt x="104393" y="748029"/>
                  </a:lnTo>
                  <a:lnTo>
                    <a:pt x="78104" y="712851"/>
                  </a:lnTo>
                  <a:lnTo>
                    <a:pt x="55244" y="675131"/>
                  </a:lnTo>
                  <a:lnTo>
                    <a:pt x="35940" y="635126"/>
                  </a:lnTo>
                  <a:lnTo>
                    <a:pt x="20573" y="593089"/>
                  </a:lnTo>
                  <a:lnTo>
                    <a:pt x="9270" y="549275"/>
                  </a:lnTo>
                  <a:lnTo>
                    <a:pt x="2412" y="503936"/>
                  </a:lnTo>
                  <a:lnTo>
                    <a:pt x="0" y="457200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151119" y="1682496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296417" y="3175"/>
                  </a:lnTo>
                  <a:lnTo>
                    <a:pt x="251713" y="12191"/>
                  </a:lnTo>
                  <a:lnTo>
                    <a:pt x="209422" y="26924"/>
                  </a:lnTo>
                  <a:lnTo>
                    <a:pt x="169799" y="46862"/>
                  </a:lnTo>
                  <a:lnTo>
                    <a:pt x="133350" y="71500"/>
                  </a:lnTo>
                  <a:lnTo>
                    <a:pt x="100456" y="100456"/>
                  </a:lnTo>
                  <a:lnTo>
                    <a:pt x="71500" y="133350"/>
                  </a:lnTo>
                  <a:lnTo>
                    <a:pt x="46862" y="169799"/>
                  </a:lnTo>
                  <a:lnTo>
                    <a:pt x="26924" y="209423"/>
                  </a:lnTo>
                  <a:lnTo>
                    <a:pt x="12191" y="251713"/>
                  </a:lnTo>
                  <a:lnTo>
                    <a:pt x="3175" y="296417"/>
                  </a:lnTo>
                  <a:lnTo>
                    <a:pt x="0" y="342900"/>
                  </a:lnTo>
                  <a:lnTo>
                    <a:pt x="3175" y="389381"/>
                  </a:lnTo>
                  <a:lnTo>
                    <a:pt x="12191" y="434086"/>
                  </a:lnTo>
                  <a:lnTo>
                    <a:pt x="26924" y="476376"/>
                  </a:lnTo>
                  <a:lnTo>
                    <a:pt x="46862" y="516000"/>
                  </a:lnTo>
                  <a:lnTo>
                    <a:pt x="71500" y="552450"/>
                  </a:lnTo>
                  <a:lnTo>
                    <a:pt x="100456" y="585342"/>
                  </a:lnTo>
                  <a:lnTo>
                    <a:pt x="133350" y="614299"/>
                  </a:lnTo>
                  <a:lnTo>
                    <a:pt x="169799" y="638937"/>
                  </a:lnTo>
                  <a:lnTo>
                    <a:pt x="209422" y="658876"/>
                  </a:lnTo>
                  <a:lnTo>
                    <a:pt x="251713" y="673607"/>
                  </a:lnTo>
                  <a:lnTo>
                    <a:pt x="296417" y="682625"/>
                  </a:lnTo>
                  <a:lnTo>
                    <a:pt x="342900" y="685800"/>
                  </a:lnTo>
                  <a:lnTo>
                    <a:pt x="389381" y="682625"/>
                  </a:lnTo>
                  <a:lnTo>
                    <a:pt x="434085" y="673607"/>
                  </a:lnTo>
                  <a:lnTo>
                    <a:pt x="476376" y="658876"/>
                  </a:lnTo>
                  <a:lnTo>
                    <a:pt x="516000" y="638937"/>
                  </a:lnTo>
                  <a:lnTo>
                    <a:pt x="552450" y="614299"/>
                  </a:lnTo>
                  <a:lnTo>
                    <a:pt x="585342" y="585342"/>
                  </a:lnTo>
                  <a:lnTo>
                    <a:pt x="614299" y="552450"/>
                  </a:lnTo>
                  <a:lnTo>
                    <a:pt x="638937" y="516000"/>
                  </a:lnTo>
                  <a:lnTo>
                    <a:pt x="658876" y="476376"/>
                  </a:lnTo>
                  <a:lnTo>
                    <a:pt x="673607" y="434086"/>
                  </a:lnTo>
                  <a:lnTo>
                    <a:pt x="682625" y="389381"/>
                  </a:lnTo>
                  <a:lnTo>
                    <a:pt x="685800" y="342900"/>
                  </a:lnTo>
                  <a:lnTo>
                    <a:pt x="682625" y="296417"/>
                  </a:lnTo>
                  <a:lnTo>
                    <a:pt x="673607" y="251713"/>
                  </a:lnTo>
                  <a:lnTo>
                    <a:pt x="658876" y="209423"/>
                  </a:lnTo>
                  <a:lnTo>
                    <a:pt x="638937" y="169799"/>
                  </a:lnTo>
                  <a:lnTo>
                    <a:pt x="614299" y="133350"/>
                  </a:lnTo>
                  <a:lnTo>
                    <a:pt x="585342" y="100456"/>
                  </a:lnTo>
                  <a:lnTo>
                    <a:pt x="552450" y="71500"/>
                  </a:lnTo>
                  <a:lnTo>
                    <a:pt x="516000" y="46862"/>
                  </a:lnTo>
                  <a:lnTo>
                    <a:pt x="476376" y="26924"/>
                  </a:lnTo>
                  <a:lnTo>
                    <a:pt x="434085" y="12191"/>
                  </a:lnTo>
                  <a:lnTo>
                    <a:pt x="389381" y="3175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151881" y="1683258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342900"/>
                  </a:moveTo>
                  <a:lnTo>
                    <a:pt x="3175" y="296417"/>
                  </a:lnTo>
                  <a:lnTo>
                    <a:pt x="12191" y="251713"/>
                  </a:lnTo>
                  <a:lnTo>
                    <a:pt x="26923" y="209422"/>
                  </a:lnTo>
                  <a:lnTo>
                    <a:pt x="46862" y="169799"/>
                  </a:lnTo>
                  <a:lnTo>
                    <a:pt x="71500" y="133350"/>
                  </a:lnTo>
                  <a:lnTo>
                    <a:pt x="100456" y="100456"/>
                  </a:lnTo>
                  <a:lnTo>
                    <a:pt x="133350" y="71500"/>
                  </a:lnTo>
                  <a:lnTo>
                    <a:pt x="169798" y="46862"/>
                  </a:lnTo>
                  <a:lnTo>
                    <a:pt x="209422" y="26924"/>
                  </a:lnTo>
                  <a:lnTo>
                    <a:pt x="251713" y="12191"/>
                  </a:lnTo>
                  <a:lnTo>
                    <a:pt x="296417" y="3175"/>
                  </a:lnTo>
                  <a:lnTo>
                    <a:pt x="342900" y="0"/>
                  </a:lnTo>
                  <a:lnTo>
                    <a:pt x="389381" y="3175"/>
                  </a:lnTo>
                  <a:lnTo>
                    <a:pt x="434085" y="12191"/>
                  </a:lnTo>
                  <a:lnTo>
                    <a:pt x="476376" y="26924"/>
                  </a:lnTo>
                  <a:lnTo>
                    <a:pt x="516000" y="46862"/>
                  </a:lnTo>
                  <a:lnTo>
                    <a:pt x="552450" y="71500"/>
                  </a:lnTo>
                  <a:lnTo>
                    <a:pt x="585342" y="100456"/>
                  </a:lnTo>
                  <a:lnTo>
                    <a:pt x="614298" y="133350"/>
                  </a:lnTo>
                  <a:lnTo>
                    <a:pt x="638937" y="169799"/>
                  </a:lnTo>
                  <a:lnTo>
                    <a:pt x="658876" y="209422"/>
                  </a:lnTo>
                  <a:lnTo>
                    <a:pt x="673607" y="251713"/>
                  </a:lnTo>
                  <a:lnTo>
                    <a:pt x="682625" y="296417"/>
                  </a:lnTo>
                  <a:lnTo>
                    <a:pt x="685800" y="342900"/>
                  </a:lnTo>
                  <a:lnTo>
                    <a:pt x="682625" y="389381"/>
                  </a:lnTo>
                  <a:lnTo>
                    <a:pt x="673607" y="434086"/>
                  </a:lnTo>
                  <a:lnTo>
                    <a:pt x="658876" y="476376"/>
                  </a:lnTo>
                  <a:lnTo>
                    <a:pt x="638937" y="516000"/>
                  </a:lnTo>
                  <a:lnTo>
                    <a:pt x="614298" y="552450"/>
                  </a:lnTo>
                  <a:lnTo>
                    <a:pt x="585342" y="585342"/>
                  </a:lnTo>
                  <a:lnTo>
                    <a:pt x="552450" y="614299"/>
                  </a:lnTo>
                  <a:lnTo>
                    <a:pt x="516000" y="638937"/>
                  </a:lnTo>
                  <a:lnTo>
                    <a:pt x="476376" y="658876"/>
                  </a:lnTo>
                  <a:lnTo>
                    <a:pt x="434085" y="673607"/>
                  </a:lnTo>
                  <a:lnTo>
                    <a:pt x="389381" y="682625"/>
                  </a:lnTo>
                  <a:lnTo>
                    <a:pt x="342900" y="685800"/>
                  </a:lnTo>
                  <a:lnTo>
                    <a:pt x="296417" y="682625"/>
                  </a:lnTo>
                  <a:lnTo>
                    <a:pt x="251713" y="673607"/>
                  </a:lnTo>
                  <a:lnTo>
                    <a:pt x="209422" y="658876"/>
                  </a:lnTo>
                  <a:lnTo>
                    <a:pt x="169798" y="638937"/>
                  </a:lnTo>
                  <a:lnTo>
                    <a:pt x="133350" y="614299"/>
                  </a:lnTo>
                  <a:lnTo>
                    <a:pt x="100456" y="585342"/>
                  </a:lnTo>
                  <a:lnTo>
                    <a:pt x="71500" y="552450"/>
                  </a:lnTo>
                  <a:lnTo>
                    <a:pt x="46862" y="516000"/>
                  </a:lnTo>
                  <a:lnTo>
                    <a:pt x="26923" y="476376"/>
                  </a:lnTo>
                  <a:lnTo>
                    <a:pt x="12191" y="434086"/>
                  </a:lnTo>
                  <a:lnTo>
                    <a:pt x="3175" y="389381"/>
                  </a:lnTo>
                  <a:lnTo>
                    <a:pt x="0" y="342900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880993" y="1864819"/>
            <a:ext cx="27749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25" dirty="0">
                <a:latin typeface="Cambria"/>
                <a:cs typeface="Cambria"/>
              </a:rPr>
              <a:t>q3</a:t>
            </a:r>
            <a:endParaRPr>
              <a:latin typeface="Cambria"/>
              <a:cs typeface="Cambri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191517" y="1935484"/>
            <a:ext cx="4532631" cy="265431"/>
            <a:chOff x="667512" y="1935479"/>
            <a:chExt cx="4532630" cy="265430"/>
          </a:xfrm>
        </p:grpSpPr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10512" y="1991867"/>
              <a:ext cx="675132" cy="172212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847087" y="2051296"/>
              <a:ext cx="495300" cy="0"/>
            </a:xfrm>
            <a:custGeom>
              <a:avLst/>
              <a:gdLst/>
              <a:ahLst/>
              <a:cxnLst/>
              <a:rect l="l" t="t" r="r" b="b"/>
              <a:pathLst>
                <a:path w="495300">
                  <a:moveTo>
                    <a:pt x="0" y="0"/>
                  </a:moveTo>
                  <a:lnTo>
                    <a:pt x="495300" y="0"/>
                  </a:lnTo>
                </a:path>
              </a:pathLst>
            </a:custGeom>
            <a:ln w="1271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355088" y="1999487"/>
              <a:ext cx="101600" cy="10350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82112" y="1991867"/>
              <a:ext cx="598932" cy="172212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3218688" y="2051296"/>
              <a:ext cx="393700" cy="0"/>
            </a:xfrm>
            <a:custGeom>
              <a:avLst/>
              <a:gdLst/>
              <a:ahLst/>
              <a:cxnLst/>
              <a:rect l="l" t="t" r="r" b="b"/>
              <a:pathLst>
                <a:path w="393700">
                  <a:moveTo>
                    <a:pt x="0" y="0"/>
                  </a:moveTo>
                  <a:lnTo>
                    <a:pt x="393700" y="0"/>
                  </a:lnTo>
                </a:path>
              </a:pathLst>
            </a:custGeom>
            <a:ln w="1271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625088" y="1999487"/>
              <a:ext cx="127000" cy="103504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379976" y="1935479"/>
              <a:ext cx="819912" cy="265175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4434840" y="2042152"/>
              <a:ext cx="495300" cy="0"/>
            </a:xfrm>
            <a:custGeom>
              <a:avLst/>
              <a:gdLst/>
              <a:ahLst/>
              <a:cxnLst/>
              <a:rect l="l" t="t" r="r" b="b"/>
              <a:pathLst>
                <a:path w="495300">
                  <a:moveTo>
                    <a:pt x="0" y="0"/>
                  </a:moveTo>
                  <a:lnTo>
                    <a:pt x="494753" y="0"/>
                  </a:lnTo>
                </a:path>
              </a:pathLst>
            </a:custGeom>
            <a:ln w="1271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942332" y="1990343"/>
              <a:ext cx="124840" cy="103504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67512" y="1993391"/>
              <a:ext cx="522731" cy="173736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704088" y="2049510"/>
              <a:ext cx="38100" cy="13335"/>
            </a:xfrm>
            <a:custGeom>
              <a:avLst/>
              <a:gdLst/>
              <a:ahLst/>
              <a:cxnLst/>
              <a:rect l="l" t="t" r="r" b="b"/>
              <a:pathLst>
                <a:path w="38100" h="13335">
                  <a:moveTo>
                    <a:pt x="38046" y="0"/>
                  </a:moveTo>
                  <a:lnTo>
                    <a:pt x="0" y="0"/>
                  </a:lnTo>
                  <a:lnTo>
                    <a:pt x="0" y="12715"/>
                  </a:lnTo>
                  <a:lnTo>
                    <a:pt x="38046" y="12715"/>
                  </a:lnTo>
                  <a:lnTo>
                    <a:pt x="3804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54811" y="2055868"/>
              <a:ext cx="292100" cy="0"/>
            </a:xfrm>
            <a:custGeom>
              <a:avLst/>
              <a:gdLst/>
              <a:ahLst/>
              <a:cxnLst/>
              <a:rect l="l" t="t" r="r" b="b"/>
              <a:pathLst>
                <a:path w="292100">
                  <a:moveTo>
                    <a:pt x="0" y="0"/>
                  </a:moveTo>
                  <a:lnTo>
                    <a:pt x="291703" y="0"/>
                  </a:lnTo>
                </a:path>
              </a:pathLst>
            </a:custGeom>
            <a:ln w="1271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59192" y="2004059"/>
              <a:ext cx="101485" cy="103631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3617469" y="1588980"/>
            <a:ext cx="140971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1" dirty="0">
                <a:latin typeface="Georgia"/>
                <a:cs typeface="Georgia"/>
              </a:rPr>
              <a:t>a</a:t>
            </a:r>
            <a:endParaRPr>
              <a:latin typeface="Georgia"/>
              <a:cs typeface="Georgi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940939" y="1616460"/>
            <a:ext cx="153671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1" dirty="0">
                <a:latin typeface="Georgia"/>
                <a:cs typeface="Georgia"/>
              </a:rPr>
              <a:t>b</a:t>
            </a:r>
            <a:endParaRPr>
              <a:latin typeface="Georgia"/>
              <a:cs typeface="Georgi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207639" y="1587505"/>
            <a:ext cx="153671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1" dirty="0">
                <a:latin typeface="Georgia"/>
                <a:cs typeface="Georgia"/>
              </a:rPr>
              <a:t>b</a:t>
            </a:r>
            <a:endParaRPr>
              <a:latin typeface="Georgia"/>
              <a:cs typeface="Georgi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506781" y="1033023"/>
            <a:ext cx="153671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1" dirty="0">
                <a:latin typeface="Georgia"/>
                <a:cs typeface="Georgia"/>
              </a:rPr>
              <a:t>b</a:t>
            </a:r>
            <a:endParaRPr>
              <a:latin typeface="Georgia"/>
              <a:cs typeface="Georgi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161027" y="2803608"/>
            <a:ext cx="140971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1" dirty="0">
                <a:latin typeface="Georgia"/>
                <a:cs typeface="Georgia"/>
              </a:rPr>
              <a:t>a</a:t>
            </a:r>
            <a:endParaRPr>
              <a:latin typeface="Georgia"/>
              <a:cs typeface="Georgi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037839" y="966348"/>
            <a:ext cx="140971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1" dirty="0">
                <a:latin typeface="Georgia"/>
                <a:cs typeface="Georgia"/>
              </a:rPr>
              <a:t>a</a:t>
            </a:r>
            <a:endParaRPr>
              <a:latin typeface="Georgia"/>
              <a:cs typeface="Georgia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2680652" y="1284739"/>
            <a:ext cx="695960" cy="1115695"/>
            <a:chOff x="1156652" y="1284732"/>
            <a:chExt cx="695960" cy="1115695"/>
          </a:xfrm>
        </p:grpSpPr>
        <p:pic>
          <p:nvPicPr>
            <p:cNvPr id="36" name="object 3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22247" y="1284732"/>
              <a:ext cx="574547" cy="449579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1161287" y="1708404"/>
              <a:ext cx="685165" cy="685800"/>
            </a:xfrm>
            <a:custGeom>
              <a:avLst/>
              <a:gdLst/>
              <a:ahLst/>
              <a:cxnLst/>
              <a:rect l="l" t="t" r="r" b="b"/>
              <a:pathLst>
                <a:path w="685164" h="685800">
                  <a:moveTo>
                    <a:pt x="342646" y="0"/>
                  </a:moveTo>
                  <a:lnTo>
                    <a:pt x="296164" y="3175"/>
                  </a:lnTo>
                  <a:lnTo>
                    <a:pt x="251459" y="12192"/>
                  </a:lnTo>
                  <a:lnTo>
                    <a:pt x="209169" y="26924"/>
                  </a:lnTo>
                  <a:lnTo>
                    <a:pt x="169672" y="46862"/>
                  </a:lnTo>
                  <a:lnTo>
                    <a:pt x="133223" y="71500"/>
                  </a:lnTo>
                  <a:lnTo>
                    <a:pt x="100330" y="100457"/>
                  </a:lnTo>
                  <a:lnTo>
                    <a:pt x="71374" y="133350"/>
                  </a:lnTo>
                  <a:lnTo>
                    <a:pt x="46761" y="169799"/>
                  </a:lnTo>
                  <a:lnTo>
                    <a:pt x="26911" y="209423"/>
                  </a:lnTo>
                  <a:lnTo>
                    <a:pt x="12230" y="251713"/>
                  </a:lnTo>
                  <a:lnTo>
                    <a:pt x="3124" y="296418"/>
                  </a:lnTo>
                  <a:lnTo>
                    <a:pt x="0" y="342900"/>
                  </a:lnTo>
                  <a:lnTo>
                    <a:pt x="3124" y="389382"/>
                  </a:lnTo>
                  <a:lnTo>
                    <a:pt x="12230" y="434086"/>
                  </a:lnTo>
                  <a:lnTo>
                    <a:pt x="26911" y="476376"/>
                  </a:lnTo>
                  <a:lnTo>
                    <a:pt x="46761" y="516000"/>
                  </a:lnTo>
                  <a:lnTo>
                    <a:pt x="71374" y="552450"/>
                  </a:lnTo>
                  <a:lnTo>
                    <a:pt x="100330" y="585343"/>
                  </a:lnTo>
                  <a:lnTo>
                    <a:pt x="133223" y="614299"/>
                  </a:lnTo>
                  <a:lnTo>
                    <a:pt x="169672" y="638937"/>
                  </a:lnTo>
                  <a:lnTo>
                    <a:pt x="209169" y="658876"/>
                  </a:lnTo>
                  <a:lnTo>
                    <a:pt x="251459" y="673608"/>
                  </a:lnTo>
                  <a:lnTo>
                    <a:pt x="296164" y="682625"/>
                  </a:lnTo>
                  <a:lnTo>
                    <a:pt x="342646" y="685800"/>
                  </a:lnTo>
                  <a:lnTo>
                    <a:pt x="389128" y="682625"/>
                  </a:lnTo>
                  <a:lnTo>
                    <a:pt x="433705" y="673608"/>
                  </a:lnTo>
                  <a:lnTo>
                    <a:pt x="475995" y="658876"/>
                  </a:lnTo>
                  <a:lnTo>
                    <a:pt x="515493" y="638937"/>
                  </a:lnTo>
                  <a:lnTo>
                    <a:pt x="551942" y="614299"/>
                  </a:lnTo>
                  <a:lnTo>
                    <a:pt x="584835" y="585343"/>
                  </a:lnTo>
                  <a:lnTo>
                    <a:pt x="613791" y="552450"/>
                  </a:lnTo>
                  <a:lnTo>
                    <a:pt x="638429" y="516000"/>
                  </a:lnTo>
                  <a:lnTo>
                    <a:pt x="658241" y="476376"/>
                  </a:lnTo>
                  <a:lnTo>
                    <a:pt x="672973" y="434086"/>
                  </a:lnTo>
                  <a:lnTo>
                    <a:pt x="682117" y="389382"/>
                  </a:lnTo>
                  <a:lnTo>
                    <a:pt x="685164" y="342900"/>
                  </a:lnTo>
                  <a:lnTo>
                    <a:pt x="682117" y="296418"/>
                  </a:lnTo>
                  <a:lnTo>
                    <a:pt x="672973" y="251713"/>
                  </a:lnTo>
                  <a:lnTo>
                    <a:pt x="658241" y="209423"/>
                  </a:lnTo>
                  <a:lnTo>
                    <a:pt x="638429" y="169799"/>
                  </a:lnTo>
                  <a:lnTo>
                    <a:pt x="613791" y="133350"/>
                  </a:lnTo>
                  <a:lnTo>
                    <a:pt x="584835" y="100457"/>
                  </a:lnTo>
                  <a:lnTo>
                    <a:pt x="551942" y="71500"/>
                  </a:lnTo>
                  <a:lnTo>
                    <a:pt x="515493" y="46862"/>
                  </a:lnTo>
                  <a:lnTo>
                    <a:pt x="475995" y="26924"/>
                  </a:lnTo>
                  <a:lnTo>
                    <a:pt x="433705" y="12192"/>
                  </a:lnTo>
                  <a:lnTo>
                    <a:pt x="389128" y="3175"/>
                  </a:lnTo>
                  <a:lnTo>
                    <a:pt x="34264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162049" y="1709166"/>
              <a:ext cx="685165" cy="685800"/>
            </a:xfrm>
            <a:custGeom>
              <a:avLst/>
              <a:gdLst/>
              <a:ahLst/>
              <a:cxnLst/>
              <a:rect l="l" t="t" r="r" b="b"/>
              <a:pathLst>
                <a:path w="685164" h="685800">
                  <a:moveTo>
                    <a:pt x="0" y="342900"/>
                  </a:moveTo>
                  <a:lnTo>
                    <a:pt x="3124" y="296418"/>
                  </a:lnTo>
                  <a:lnTo>
                    <a:pt x="12230" y="251713"/>
                  </a:lnTo>
                  <a:lnTo>
                    <a:pt x="26911" y="209423"/>
                  </a:lnTo>
                  <a:lnTo>
                    <a:pt x="46761" y="169799"/>
                  </a:lnTo>
                  <a:lnTo>
                    <a:pt x="71374" y="133350"/>
                  </a:lnTo>
                  <a:lnTo>
                    <a:pt x="100330" y="100457"/>
                  </a:lnTo>
                  <a:lnTo>
                    <a:pt x="133222" y="71500"/>
                  </a:lnTo>
                  <a:lnTo>
                    <a:pt x="169672" y="46862"/>
                  </a:lnTo>
                  <a:lnTo>
                    <a:pt x="209169" y="26924"/>
                  </a:lnTo>
                  <a:lnTo>
                    <a:pt x="251459" y="12192"/>
                  </a:lnTo>
                  <a:lnTo>
                    <a:pt x="296163" y="3175"/>
                  </a:lnTo>
                  <a:lnTo>
                    <a:pt x="342646" y="0"/>
                  </a:lnTo>
                  <a:lnTo>
                    <a:pt x="389128" y="3175"/>
                  </a:lnTo>
                  <a:lnTo>
                    <a:pt x="433705" y="12192"/>
                  </a:lnTo>
                  <a:lnTo>
                    <a:pt x="475995" y="26924"/>
                  </a:lnTo>
                  <a:lnTo>
                    <a:pt x="515493" y="46862"/>
                  </a:lnTo>
                  <a:lnTo>
                    <a:pt x="551942" y="71500"/>
                  </a:lnTo>
                  <a:lnTo>
                    <a:pt x="584835" y="100457"/>
                  </a:lnTo>
                  <a:lnTo>
                    <a:pt x="613791" y="133350"/>
                  </a:lnTo>
                  <a:lnTo>
                    <a:pt x="638429" y="169799"/>
                  </a:lnTo>
                  <a:lnTo>
                    <a:pt x="658241" y="209423"/>
                  </a:lnTo>
                  <a:lnTo>
                    <a:pt x="672973" y="251713"/>
                  </a:lnTo>
                  <a:lnTo>
                    <a:pt x="682117" y="296418"/>
                  </a:lnTo>
                  <a:lnTo>
                    <a:pt x="685164" y="342900"/>
                  </a:lnTo>
                  <a:lnTo>
                    <a:pt x="682117" y="389382"/>
                  </a:lnTo>
                  <a:lnTo>
                    <a:pt x="672973" y="434086"/>
                  </a:lnTo>
                  <a:lnTo>
                    <a:pt x="658241" y="476376"/>
                  </a:lnTo>
                  <a:lnTo>
                    <a:pt x="638429" y="516000"/>
                  </a:lnTo>
                  <a:lnTo>
                    <a:pt x="613791" y="552450"/>
                  </a:lnTo>
                  <a:lnTo>
                    <a:pt x="584835" y="585343"/>
                  </a:lnTo>
                  <a:lnTo>
                    <a:pt x="551942" y="614299"/>
                  </a:lnTo>
                  <a:lnTo>
                    <a:pt x="515493" y="638937"/>
                  </a:lnTo>
                  <a:lnTo>
                    <a:pt x="475995" y="658876"/>
                  </a:lnTo>
                  <a:lnTo>
                    <a:pt x="433705" y="673608"/>
                  </a:lnTo>
                  <a:lnTo>
                    <a:pt x="389128" y="682625"/>
                  </a:lnTo>
                  <a:lnTo>
                    <a:pt x="342646" y="685800"/>
                  </a:lnTo>
                  <a:lnTo>
                    <a:pt x="296163" y="682625"/>
                  </a:lnTo>
                  <a:lnTo>
                    <a:pt x="251459" y="673608"/>
                  </a:lnTo>
                  <a:lnTo>
                    <a:pt x="209169" y="658876"/>
                  </a:lnTo>
                  <a:lnTo>
                    <a:pt x="169672" y="638937"/>
                  </a:lnTo>
                  <a:lnTo>
                    <a:pt x="133222" y="614299"/>
                  </a:lnTo>
                  <a:lnTo>
                    <a:pt x="100330" y="585343"/>
                  </a:lnTo>
                  <a:lnTo>
                    <a:pt x="71374" y="552450"/>
                  </a:lnTo>
                  <a:lnTo>
                    <a:pt x="46761" y="516000"/>
                  </a:lnTo>
                  <a:lnTo>
                    <a:pt x="26911" y="476376"/>
                  </a:lnTo>
                  <a:lnTo>
                    <a:pt x="12230" y="434086"/>
                  </a:lnTo>
                  <a:lnTo>
                    <a:pt x="3124" y="389382"/>
                  </a:lnTo>
                  <a:lnTo>
                    <a:pt x="0" y="342900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2888748" y="1890523"/>
            <a:ext cx="27749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25" dirty="0">
                <a:latin typeface="Cambria"/>
                <a:cs typeface="Cambria"/>
              </a:rPr>
              <a:t>q0</a:t>
            </a:r>
            <a:endParaRPr>
              <a:latin typeface="Cambria"/>
              <a:cs typeface="Cambria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4392175" y="1694626"/>
            <a:ext cx="1572895" cy="1126491"/>
            <a:chOff x="2868167" y="1694624"/>
            <a:chExt cx="1572895" cy="1126490"/>
          </a:xfrm>
        </p:grpSpPr>
        <p:pic>
          <p:nvPicPr>
            <p:cNvPr id="41" name="object 4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868167" y="2273807"/>
              <a:ext cx="1124711" cy="547115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3749039" y="1699259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296290" y="3175"/>
                  </a:lnTo>
                  <a:lnTo>
                    <a:pt x="251713" y="12191"/>
                  </a:lnTo>
                  <a:lnTo>
                    <a:pt x="209423" y="26924"/>
                  </a:lnTo>
                  <a:lnTo>
                    <a:pt x="169799" y="46862"/>
                  </a:lnTo>
                  <a:lnTo>
                    <a:pt x="133350" y="71500"/>
                  </a:lnTo>
                  <a:lnTo>
                    <a:pt x="100330" y="100456"/>
                  </a:lnTo>
                  <a:lnTo>
                    <a:pt x="71374" y="133350"/>
                  </a:lnTo>
                  <a:lnTo>
                    <a:pt x="46736" y="169799"/>
                  </a:lnTo>
                  <a:lnTo>
                    <a:pt x="26924" y="209423"/>
                  </a:lnTo>
                  <a:lnTo>
                    <a:pt x="12192" y="251713"/>
                  </a:lnTo>
                  <a:lnTo>
                    <a:pt x="3175" y="296417"/>
                  </a:lnTo>
                  <a:lnTo>
                    <a:pt x="0" y="342900"/>
                  </a:lnTo>
                  <a:lnTo>
                    <a:pt x="3175" y="389381"/>
                  </a:lnTo>
                  <a:lnTo>
                    <a:pt x="12192" y="434086"/>
                  </a:lnTo>
                  <a:lnTo>
                    <a:pt x="26924" y="476376"/>
                  </a:lnTo>
                  <a:lnTo>
                    <a:pt x="46736" y="516000"/>
                  </a:lnTo>
                  <a:lnTo>
                    <a:pt x="71374" y="552450"/>
                  </a:lnTo>
                  <a:lnTo>
                    <a:pt x="100330" y="585342"/>
                  </a:lnTo>
                  <a:lnTo>
                    <a:pt x="133350" y="614299"/>
                  </a:lnTo>
                  <a:lnTo>
                    <a:pt x="169799" y="638937"/>
                  </a:lnTo>
                  <a:lnTo>
                    <a:pt x="209423" y="658876"/>
                  </a:lnTo>
                  <a:lnTo>
                    <a:pt x="251713" y="673607"/>
                  </a:lnTo>
                  <a:lnTo>
                    <a:pt x="296290" y="682625"/>
                  </a:lnTo>
                  <a:lnTo>
                    <a:pt x="342900" y="685800"/>
                  </a:lnTo>
                  <a:lnTo>
                    <a:pt x="389382" y="682625"/>
                  </a:lnTo>
                  <a:lnTo>
                    <a:pt x="434086" y="673607"/>
                  </a:lnTo>
                  <a:lnTo>
                    <a:pt x="476376" y="658876"/>
                  </a:lnTo>
                  <a:lnTo>
                    <a:pt x="516000" y="638937"/>
                  </a:lnTo>
                  <a:lnTo>
                    <a:pt x="552450" y="614299"/>
                  </a:lnTo>
                  <a:lnTo>
                    <a:pt x="585343" y="585342"/>
                  </a:lnTo>
                  <a:lnTo>
                    <a:pt x="614299" y="552450"/>
                  </a:lnTo>
                  <a:lnTo>
                    <a:pt x="638937" y="516000"/>
                  </a:lnTo>
                  <a:lnTo>
                    <a:pt x="658876" y="476376"/>
                  </a:lnTo>
                  <a:lnTo>
                    <a:pt x="673608" y="434086"/>
                  </a:lnTo>
                  <a:lnTo>
                    <a:pt x="682625" y="389381"/>
                  </a:lnTo>
                  <a:lnTo>
                    <a:pt x="685800" y="342900"/>
                  </a:lnTo>
                  <a:lnTo>
                    <a:pt x="682625" y="296417"/>
                  </a:lnTo>
                  <a:lnTo>
                    <a:pt x="673608" y="251713"/>
                  </a:lnTo>
                  <a:lnTo>
                    <a:pt x="658876" y="209423"/>
                  </a:lnTo>
                  <a:lnTo>
                    <a:pt x="638937" y="169799"/>
                  </a:lnTo>
                  <a:lnTo>
                    <a:pt x="614299" y="133350"/>
                  </a:lnTo>
                  <a:lnTo>
                    <a:pt x="585343" y="100456"/>
                  </a:lnTo>
                  <a:lnTo>
                    <a:pt x="552450" y="71500"/>
                  </a:lnTo>
                  <a:lnTo>
                    <a:pt x="516000" y="46862"/>
                  </a:lnTo>
                  <a:lnTo>
                    <a:pt x="476376" y="26924"/>
                  </a:lnTo>
                  <a:lnTo>
                    <a:pt x="434086" y="12191"/>
                  </a:lnTo>
                  <a:lnTo>
                    <a:pt x="389382" y="3175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749801" y="1700021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342900"/>
                  </a:moveTo>
                  <a:lnTo>
                    <a:pt x="3175" y="296417"/>
                  </a:lnTo>
                  <a:lnTo>
                    <a:pt x="12192" y="251713"/>
                  </a:lnTo>
                  <a:lnTo>
                    <a:pt x="26924" y="209423"/>
                  </a:lnTo>
                  <a:lnTo>
                    <a:pt x="46736" y="169799"/>
                  </a:lnTo>
                  <a:lnTo>
                    <a:pt x="71374" y="133350"/>
                  </a:lnTo>
                  <a:lnTo>
                    <a:pt x="100330" y="100456"/>
                  </a:lnTo>
                  <a:lnTo>
                    <a:pt x="133350" y="71500"/>
                  </a:lnTo>
                  <a:lnTo>
                    <a:pt x="169799" y="46862"/>
                  </a:lnTo>
                  <a:lnTo>
                    <a:pt x="209423" y="26924"/>
                  </a:lnTo>
                  <a:lnTo>
                    <a:pt x="251713" y="12191"/>
                  </a:lnTo>
                  <a:lnTo>
                    <a:pt x="296290" y="3175"/>
                  </a:lnTo>
                  <a:lnTo>
                    <a:pt x="342900" y="0"/>
                  </a:lnTo>
                  <a:lnTo>
                    <a:pt x="389382" y="3175"/>
                  </a:lnTo>
                  <a:lnTo>
                    <a:pt x="434086" y="12191"/>
                  </a:lnTo>
                  <a:lnTo>
                    <a:pt x="476376" y="26924"/>
                  </a:lnTo>
                  <a:lnTo>
                    <a:pt x="516000" y="46862"/>
                  </a:lnTo>
                  <a:lnTo>
                    <a:pt x="552450" y="71500"/>
                  </a:lnTo>
                  <a:lnTo>
                    <a:pt x="585343" y="100456"/>
                  </a:lnTo>
                  <a:lnTo>
                    <a:pt x="614299" y="133350"/>
                  </a:lnTo>
                  <a:lnTo>
                    <a:pt x="638937" y="169799"/>
                  </a:lnTo>
                  <a:lnTo>
                    <a:pt x="658876" y="209423"/>
                  </a:lnTo>
                  <a:lnTo>
                    <a:pt x="673608" y="251713"/>
                  </a:lnTo>
                  <a:lnTo>
                    <a:pt x="682625" y="296417"/>
                  </a:lnTo>
                  <a:lnTo>
                    <a:pt x="685800" y="342900"/>
                  </a:lnTo>
                  <a:lnTo>
                    <a:pt x="682625" y="389381"/>
                  </a:lnTo>
                  <a:lnTo>
                    <a:pt x="673608" y="434086"/>
                  </a:lnTo>
                  <a:lnTo>
                    <a:pt x="658876" y="476376"/>
                  </a:lnTo>
                  <a:lnTo>
                    <a:pt x="638937" y="516000"/>
                  </a:lnTo>
                  <a:lnTo>
                    <a:pt x="614299" y="552450"/>
                  </a:lnTo>
                  <a:lnTo>
                    <a:pt x="585343" y="585342"/>
                  </a:lnTo>
                  <a:lnTo>
                    <a:pt x="552450" y="614299"/>
                  </a:lnTo>
                  <a:lnTo>
                    <a:pt x="516000" y="638937"/>
                  </a:lnTo>
                  <a:lnTo>
                    <a:pt x="476376" y="658876"/>
                  </a:lnTo>
                  <a:lnTo>
                    <a:pt x="434086" y="673607"/>
                  </a:lnTo>
                  <a:lnTo>
                    <a:pt x="389382" y="682625"/>
                  </a:lnTo>
                  <a:lnTo>
                    <a:pt x="342900" y="685800"/>
                  </a:lnTo>
                  <a:lnTo>
                    <a:pt x="296290" y="682625"/>
                  </a:lnTo>
                  <a:lnTo>
                    <a:pt x="251713" y="673607"/>
                  </a:lnTo>
                  <a:lnTo>
                    <a:pt x="209423" y="658876"/>
                  </a:lnTo>
                  <a:lnTo>
                    <a:pt x="169799" y="638937"/>
                  </a:lnTo>
                  <a:lnTo>
                    <a:pt x="133350" y="614299"/>
                  </a:lnTo>
                  <a:lnTo>
                    <a:pt x="100330" y="585342"/>
                  </a:lnTo>
                  <a:lnTo>
                    <a:pt x="71374" y="552450"/>
                  </a:lnTo>
                  <a:lnTo>
                    <a:pt x="46736" y="516000"/>
                  </a:lnTo>
                  <a:lnTo>
                    <a:pt x="26924" y="476376"/>
                  </a:lnTo>
                  <a:lnTo>
                    <a:pt x="12192" y="434086"/>
                  </a:lnTo>
                  <a:lnTo>
                    <a:pt x="3175" y="389381"/>
                  </a:lnTo>
                  <a:lnTo>
                    <a:pt x="0" y="342900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5477643" y="1882269"/>
            <a:ext cx="27749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25" dirty="0">
                <a:latin typeface="Cambria"/>
                <a:cs typeface="Cambria"/>
              </a:rPr>
              <a:t>q2</a:t>
            </a:r>
            <a:endParaRPr>
              <a:latin typeface="Cambria"/>
              <a:cs typeface="Cambria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4020315" y="1286262"/>
            <a:ext cx="696595" cy="1114425"/>
            <a:chOff x="2496311" y="1286255"/>
            <a:chExt cx="696595" cy="1114425"/>
          </a:xfrm>
        </p:grpSpPr>
        <p:pic>
          <p:nvPicPr>
            <p:cNvPr id="46" name="object 4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587751" y="1286255"/>
              <a:ext cx="585215" cy="466344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2500883" y="1708404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296418" y="3175"/>
                  </a:lnTo>
                  <a:lnTo>
                    <a:pt x="251714" y="12192"/>
                  </a:lnTo>
                  <a:lnTo>
                    <a:pt x="209423" y="26924"/>
                  </a:lnTo>
                  <a:lnTo>
                    <a:pt x="169799" y="46862"/>
                  </a:lnTo>
                  <a:lnTo>
                    <a:pt x="133350" y="71500"/>
                  </a:lnTo>
                  <a:lnTo>
                    <a:pt x="100457" y="100457"/>
                  </a:lnTo>
                  <a:lnTo>
                    <a:pt x="71501" y="133350"/>
                  </a:lnTo>
                  <a:lnTo>
                    <a:pt x="46863" y="169799"/>
                  </a:lnTo>
                  <a:lnTo>
                    <a:pt x="26924" y="209423"/>
                  </a:lnTo>
                  <a:lnTo>
                    <a:pt x="12192" y="251713"/>
                  </a:lnTo>
                  <a:lnTo>
                    <a:pt x="3175" y="296418"/>
                  </a:lnTo>
                  <a:lnTo>
                    <a:pt x="0" y="342900"/>
                  </a:lnTo>
                  <a:lnTo>
                    <a:pt x="3175" y="389382"/>
                  </a:lnTo>
                  <a:lnTo>
                    <a:pt x="12192" y="434086"/>
                  </a:lnTo>
                  <a:lnTo>
                    <a:pt x="26924" y="476376"/>
                  </a:lnTo>
                  <a:lnTo>
                    <a:pt x="46863" y="516000"/>
                  </a:lnTo>
                  <a:lnTo>
                    <a:pt x="71501" y="552450"/>
                  </a:lnTo>
                  <a:lnTo>
                    <a:pt x="100457" y="585343"/>
                  </a:lnTo>
                  <a:lnTo>
                    <a:pt x="133350" y="614299"/>
                  </a:lnTo>
                  <a:lnTo>
                    <a:pt x="169799" y="638937"/>
                  </a:lnTo>
                  <a:lnTo>
                    <a:pt x="209423" y="658876"/>
                  </a:lnTo>
                  <a:lnTo>
                    <a:pt x="251714" y="673608"/>
                  </a:lnTo>
                  <a:lnTo>
                    <a:pt x="296418" y="682625"/>
                  </a:lnTo>
                  <a:lnTo>
                    <a:pt x="342900" y="685800"/>
                  </a:lnTo>
                  <a:lnTo>
                    <a:pt x="389509" y="682625"/>
                  </a:lnTo>
                  <a:lnTo>
                    <a:pt x="434086" y="673608"/>
                  </a:lnTo>
                  <a:lnTo>
                    <a:pt x="476377" y="658876"/>
                  </a:lnTo>
                  <a:lnTo>
                    <a:pt x="516001" y="638937"/>
                  </a:lnTo>
                  <a:lnTo>
                    <a:pt x="552450" y="614299"/>
                  </a:lnTo>
                  <a:lnTo>
                    <a:pt x="585343" y="585343"/>
                  </a:lnTo>
                  <a:lnTo>
                    <a:pt x="614426" y="552450"/>
                  </a:lnTo>
                  <a:lnTo>
                    <a:pt x="639064" y="516000"/>
                  </a:lnTo>
                  <a:lnTo>
                    <a:pt x="658876" y="476376"/>
                  </a:lnTo>
                  <a:lnTo>
                    <a:pt x="673608" y="434086"/>
                  </a:lnTo>
                  <a:lnTo>
                    <a:pt x="682625" y="389382"/>
                  </a:lnTo>
                  <a:lnTo>
                    <a:pt x="685800" y="342900"/>
                  </a:lnTo>
                  <a:lnTo>
                    <a:pt x="682625" y="296418"/>
                  </a:lnTo>
                  <a:lnTo>
                    <a:pt x="673608" y="251713"/>
                  </a:lnTo>
                  <a:lnTo>
                    <a:pt x="658876" y="209423"/>
                  </a:lnTo>
                  <a:lnTo>
                    <a:pt x="639064" y="169799"/>
                  </a:lnTo>
                  <a:lnTo>
                    <a:pt x="614426" y="133350"/>
                  </a:lnTo>
                  <a:lnTo>
                    <a:pt x="585343" y="100457"/>
                  </a:lnTo>
                  <a:lnTo>
                    <a:pt x="552450" y="71500"/>
                  </a:lnTo>
                  <a:lnTo>
                    <a:pt x="516001" y="46862"/>
                  </a:lnTo>
                  <a:lnTo>
                    <a:pt x="476377" y="26924"/>
                  </a:lnTo>
                  <a:lnTo>
                    <a:pt x="434086" y="12192"/>
                  </a:lnTo>
                  <a:lnTo>
                    <a:pt x="389509" y="3175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2501645" y="1709165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342900"/>
                  </a:moveTo>
                  <a:lnTo>
                    <a:pt x="3175" y="296418"/>
                  </a:lnTo>
                  <a:lnTo>
                    <a:pt x="12192" y="251713"/>
                  </a:lnTo>
                  <a:lnTo>
                    <a:pt x="26924" y="209423"/>
                  </a:lnTo>
                  <a:lnTo>
                    <a:pt x="46862" y="169799"/>
                  </a:lnTo>
                  <a:lnTo>
                    <a:pt x="71501" y="133350"/>
                  </a:lnTo>
                  <a:lnTo>
                    <a:pt x="100456" y="100457"/>
                  </a:lnTo>
                  <a:lnTo>
                    <a:pt x="133350" y="71500"/>
                  </a:lnTo>
                  <a:lnTo>
                    <a:pt x="169799" y="46862"/>
                  </a:lnTo>
                  <a:lnTo>
                    <a:pt x="209423" y="26924"/>
                  </a:lnTo>
                  <a:lnTo>
                    <a:pt x="251714" y="12192"/>
                  </a:lnTo>
                  <a:lnTo>
                    <a:pt x="296418" y="3175"/>
                  </a:lnTo>
                  <a:lnTo>
                    <a:pt x="342900" y="0"/>
                  </a:lnTo>
                  <a:lnTo>
                    <a:pt x="389509" y="3175"/>
                  </a:lnTo>
                  <a:lnTo>
                    <a:pt x="434086" y="12192"/>
                  </a:lnTo>
                  <a:lnTo>
                    <a:pt x="476377" y="26924"/>
                  </a:lnTo>
                  <a:lnTo>
                    <a:pt x="516001" y="46862"/>
                  </a:lnTo>
                  <a:lnTo>
                    <a:pt x="552450" y="71500"/>
                  </a:lnTo>
                  <a:lnTo>
                    <a:pt x="585343" y="100457"/>
                  </a:lnTo>
                  <a:lnTo>
                    <a:pt x="614426" y="133350"/>
                  </a:lnTo>
                  <a:lnTo>
                    <a:pt x="639064" y="169799"/>
                  </a:lnTo>
                  <a:lnTo>
                    <a:pt x="658876" y="209423"/>
                  </a:lnTo>
                  <a:lnTo>
                    <a:pt x="673608" y="251713"/>
                  </a:lnTo>
                  <a:lnTo>
                    <a:pt x="682625" y="296418"/>
                  </a:lnTo>
                  <a:lnTo>
                    <a:pt x="685800" y="342900"/>
                  </a:lnTo>
                  <a:lnTo>
                    <a:pt x="682625" y="389382"/>
                  </a:lnTo>
                  <a:lnTo>
                    <a:pt x="673608" y="434086"/>
                  </a:lnTo>
                  <a:lnTo>
                    <a:pt x="658876" y="476376"/>
                  </a:lnTo>
                  <a:lnTo>
                    <a:pt x="639064" y="516000"/>
                  </a:lnTo>
                  <a:lnTo>
                    <a:pt x="614426" y="552450"/>
                  </a:lnTo>
                  <a:lnTo>
                    <a:pt x="585343" y="585343"/>
                  </a:lnTo>
                  <a:lnTo>
                    <a:pt x="552450" y="614299"/>
                  </a:lnTo>
                  <a:lnTo>
                    <a:pt x="516001" y="638937"/>
                  </a:lnTo>
                  <a:lnTo>
                    <a:pt x="476377" y="658876"/>
                  </a:lnTo>
                  <a:lnTo>
                    <a:pt x="434086" y="673608"/>
                  </a:lnTo>
                  <a:lnTo>
                    <a:pt x="389509" y="682625"/>
                  </a:lnTo>
                  <a:lnTo>
                    <a:pt x="342900" y="685800"/>
                  </a:lnTo>
                  <a:lnTo>
                    <a:pt x="296418" y="682625"/>
                  </a:lnTo>
                  <a:lnTo>
                    <a:pt x="251714" y="673608"/>
                  </a:lnTo>
                  <a:lnTo>
                    <a:pt x="209423" y="658876"/>
                  </a:lnTo>
                  <a:lnTo>
                    <a:pt x="169799" y="638937"/>
                  </a:lnTo>
                  <a:lnTo>
                    <a:pt x="133350" y="614299"/>
                  </a:lnTo>
                  <a:lnTo>
                    <a:pt x="100456" y="585343"/>
                  </a:lnTo>
                  <a:lnTo>
                    <a:pt x="71501" y="552450"/>
                  </a:lnTo>
                  <a:lnTo>
                    <a:pt x="46862" y="516000"/>
                  </a:lnTo>
                  <a:lnTo>
                    <a:pt x="26924" y="476376"/>
                  </a:lnTo>
                  <a:lnTo>
                    <a:pt x="12192" y="434086"/>
                  </a:lnTo>
                  <a:lnTo>
                    <a:pt x="3175" y="389382"/>
                  </a:lnTo>
                  <a:lnTo>
                    <a:pt x="0" y="342900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4230123" y="1890523"/>
            <a:ext cx="27749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25" dirty="0">
                <a:latin typeface="Cambria"/>
                <a:cs typeface="Cambria"/>
              </a:rPr>
              <a:t>q1</a:t>
            </a:r>
            <a:endParaRPr>
              <a:latin typeface="Cambria"/>
              <a:cs typeface="Cambria"/>
            </a:endParaRPr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xfrm>
            <a:off x="1297942" y="5446074"/>
            <a:ext cx="5981700" cy="1275412"/>
          </a:xfrm>
          <a:prstGeom prst="rect">
            <a:avLst/>
          </a:prstGeom>
        </p:spPr>
        <p:txBody>
          <a:bodyPr vert="horz" wrap="square" lIns="0" tIns="974703" rIns="0" bIns="0" rtlCol="0">
            <a:spAutoFit/>
          </a:bodyPr>
          <a:lstStyle/>
          <a:p>
            <a:pPr marL="3153966">
              <a:lnSpc>
                <a:spcPts val="1885"/>
              </a:lnSpc>
            </a:pPr>
            <a:fld id="{81D60167-4931-47E6-BA6A-407CBD079E47}" type="slidenum">
              <a:rPr spc="-25" dirty="0"/>
              <a:pPr marL="3153966">
                <a:lnSpc>
                  <a:spcPts val="1885"/>
                </a:lnSpc>
              </a:pPr>
              <a:t>57</a:t>
            </a:fld>
            <a:endParaRPr spc="-25" dirty="0"/>
          </a:p>
        </p:txBody>
      </p:sp>
      <p:sp>
        <p:nvSpPr>
          <p:cNvPr id="50" name="object 50"/>
          <p:cNvSpPr txBox="1"/>
          <p:nvPr/>
        </p:nvSpPr>
        <p:spPr>
          <a:xfrm>
            <a:off x="5732147" y="848111"/>
            <a:ext cx="140971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1" dirty="0">
                <a:latin typeface="Georgia"/>
                <a:cs typeface="Georgia"/>
              </a:rPr>
              <a:t>a</a:t>
            </a:r>
            <a:endParaRPr>
              <a:latin typeface="Georgia"/>
              <a:cs typeface="Georgia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3813180" y="2840184"/>
            <a:ext cx="153671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1" dirty="0">
                <a:latin typeface="Georgia"/>
                <a:cs typeface="Georgia"/>
              </a:rPr>
              <a:t>b</a:t>
            </a:r>
            <a:endParaRPr>
              <a:latin typeface="Georgia"/>
              <a:cs typeface="Georgia"/>
            </a:endParaRPr>
          </a:p>
        </p:txBody>
      </p:sp>
      <p:graphicFrame>
        <p:nvGraphicFramePr>
          <p:cNvPr id="52" name="object 52"/>
          <p:cNvGraphicFramePr>
            <a:graphicFrameLocks noGrp="1"/>
          </p:cNvGraphicFramePr>
          <p:nvPr/>
        </p:nvGraphicFramePr>
        <p:xfrm>
          <a:off x="6554474" y="3176023"/>
          <a:ext cx="3690620" cy="21215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2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21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17284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ysDash"/>
                    </a:lnB>
                  </a:tcPr>
                </a:tc>
                <a:tc gridSpan="2">
                  <a:txBody>
                    <a:bodyPr/>
                    <a:lstStyle/>
                    <a:p>
                      <a:pPr marL="165100" marR="148590" indent="1416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spc="-20" dirty="0">
                          <a:latin typeface="Cambria"/>
                          <a:cs typeface="Cambria"/>
                        </a:rPr>
                        <a:t>Input Symbols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22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spc="-50" dirty="0">
                          <a:latin typeface="Cambria"/>
                          <a:cs typeface="Cambria"/>
                        </a:rPr>
                        <a:t>a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spc="-50" dirty="0">
                          <a:latin typeface="Cambria"/>
                          <a:cs typeface="Cambria"/>
                        </a:rPr>
                        <a:t>b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1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ysDash"/>
                    </a:lnB>
                  </a:tcPr>
                </a:tc>
                <a:tc rowSpan="2">
                  <a:txBody>
                    <a:bodyPr/>
                    <a:lstStyle/>
                    <a:p>
                      <a:pPr marL="278130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q0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19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</a:t>
                      </a:r>
                      <a:r>
                        <a:rPr sz="1900" spc="-37" baseline="-16203" dirty="0">
                          <a:latin typeface="Georgia"/>
                          <a:cs typeface="Georgia"/>
                        </a:rPr>
                        <a:t>1</a:t>
                      </a:r>
                      <a:endParaRPr sz="1900" baseline="-16203">
                        <a:latin typeface="Georgia"/>
                        <a:cs typeface="Georgi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</a:t>
                      </a:r>
                      <a:r>
                        <a:rPr sz="1900" spc="-37" baseline="-16203" dirty="0">
                          <a:latin typeface="Georgia"/>
                          <a:cs typeface="Georgia"/>
                        </a:rPr>
                        <a:t>0</a:t>
                      </a:r>
                      <a:endParaRPr sz="1900" baseline="-16203">
                        <a:latin typeface="Georgia"/>
                        <a:cs typeface="Georgi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025"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ysDash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ysDash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6194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61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61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ysDash"/>
                    </a:lnT>
                  </a:tcPr>
                </a:tc>
                <a:tc gridSpan="2"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q1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</a:t>
                      </a:r>
                      <a:r>
                        <a:rPr sz="1900" spc="-37" baseline="-16203" dirty="0">
                          <a:latin typeface="Georgia"/>
                          <a:cs typeface="Georgia"/>
                        </a:rPr>
                        <a:t>1</a:t>
                      </a:r>
                      <a:endParaRPr sz="1900" baseline="-16203">
                        <a:latin typeface="Georgia"/>
                        <a:cs typeface="Georgi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</a:t>
                      </a:r>
                      <a:r>
                        <a:rPr sz="1900" spc="-37" baseline="-16203" dirty="0">
                          <a:latin typeface="Cambria"/>
                          <a:cs typeface="Cambria"/>
                        </a:rPr>
                        <a:t>2</a:t>
                      </a:r>
                      <a:endParaRPr sz="1900" baseline="-16203">
                        <a:latin typeface="Cambria"/>
                        <a:cs typeface="Cambri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ysDash"/>
                    </a:lnT>
                  </a:tcPr>
                </a:tc>
                <a:tc gridSpan="2"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q2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590"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</a:t>
                      </a:r>
                      <a:r>
                        <a:rPr sz="1900" spc="-37" baseline="-16203" dirty="0">
                          <a:latin typeface="Georgia"/>
                          <a:cs typeface="Georgia"/>
                        </a:rPr>
                        <a:t>1</a:t>
                      </a:r>
                      <a:endParaRPr sz="1900" baseline="-16203">
                        <a:latin typeface="Georgia"/>
                        <a:cs typeface="Georgi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</a:t>
                      </a:r>
                      <a:r>
                        <a:rPr sz="1900" spc="-37" baseline="-16203" dirty="0">
                          <a:latin typeface="Cambria"/>
                          <a:cs typeface="Cambria"/>
                        </a:rPr>
                        <a:t>3</a:t>
                      </a:r>
                      <a:endParaRPr sz="1900" baseline="-16203">
                        <a:latin typeface="Cambria"/>
                        <a:cs typeface="Cambri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20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ysDash"/>
                    </a:lnT>
                  </a:tcPr>
                </a:tc>
                <a:tc gridSpan="2"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q3*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83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222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</a:t>
                      </a:r>
                      <a:r>
                        <a:rPr sz="1900" spc="-37" baseline="-16203" dirty="0">
                          <a:latin typeface="Cambria"/>
                          <a:cs typeface="Cambria"/>
                        </a:rPr>
                        <a:t>1</a:t>
                      </a:r>
                      <a:endParaRPr sz="1900" baseline="-16203">
                        <a:latin typeface="Cambria"/>
                        <a:cs typeface="Cambria"/>
                      </a:endParaRPr>
                    </a:p>
                  </a:txBody>
                  <a:tcPr marL="0" marR="0" marT="3683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</a:t>
                      </a:r>
                      <a:r>
                        <a:rPr sz="1900" spc="-37" baseline="-16203" dirty="0">
                          <a:latin typeface="Cambria"/>
                          <a:cs typeface="Cambria"/>
                        </a:rPr>
                        <a:t>0</a:t>
                      </a:r>
                      <a:endParaRPr sz="1900" baseline="-16203">
                        <a:latin typeface="Cambria"/>
                        <a:cs typeface="Cambria"/>
                      </a:endParaRPr>
                    </a:p>
                  </a:txBody>
                  <a:tcPr marL="0" marR="0" marT="3683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7235" y="8151"/>
            <a:ext cx="8331200" cy="1712648"/>
          </a:xfrm>
          <a:prstGeom prst="rect">
            <a:avLst/>
          </a:prstGeom>
        </p:spPr>
        <p:txBody>
          <a:bodyPr vert="horz" wrap="square" lIns="0" tIns="156845" rIns="0" bIns="0" rtlCol="0">
            <a:spAutoFit/>
          </a:bodyPr>
          <a:lstStyle/>
          <a:p>
            <a:pPr marL="52704" algn="ctr">
              <a:spcBef>
                <a:spcPts val="1235"/>
              </a:spcBef>
            </a:pPr>
            <a:r>
              <a:rPr sz="3600" spc="-11" dirty="0"/>
              <a:t>Example</a:t>
            </a:r>
            <a:r>
              <a:rPr sz="3600" spc="-145" dirty="0"/>
              <a:t> </a:t>
            </a:r>
            <a:r>
              <a:rPr sz="3600" dirty="0"/>
              <a:t>on</a:t>
            </a:r>
            <a:r>
              <a:rPr sz="3600" spc="-105" dirty="0"/>
              <a:t> </a:t>
            </a:r>
            <a:r>
              <a:rPr sz="3600" spc="-11" dirty="0"/>
              <a:t>Substring</a:t>
            </a:r>
            <a:r>
              <a:rPr sz="3600" spc="-95" dirty="0"/>
              <a:t> </a:t>
            </a:r>
            <a:r>
              <a:rPr sz="3600" spc="-11" dirty="0"/>
              <a:t>(DFA)</a:t>
            </a:r>
            <a:endParaRPr sz="3600"/>
          </a:p>
          <a:p>
            <a:pPr marL="12700" marR="5080" algn="just">
              <a:spcBef>
                <a:spcPts val="640"/>
              </a:spcBef>
            </a:pPr>
            <a:r>
              <a:rPr sz="2000" b="0" dirty="0">
                <a:solidFill>
                  <a:srgbClr val="000000"/>
                </a:solidFill>
              </a:rPr>
              <a:t>Ex.</a:t>
            </a:r>
            <a:r>
              <a:rPr sz="2000" b="0" spc="111" dirty="0">
                <a:solidFill>
                  <a:srgbClr val="000000"/>
                </a:solidFill>
              </a:rPr>
              <a:t>  </a:t>
            </a:r>
            <a:r>
              <a:rPr sz="2000" b="0" dirty="0">
                <a:solidFill>
                  <a:srgbClr val="000000"/>
                </a:solidFill>
              </a:rPr>
              <a:t>2:</a:t>
            </a:r>
            <a:r>
              <a:rPr sz="2000" b="0" spc="111" dirty="0">
                <a:solidFill>
                  <a:srgbClr val="000000"/>
                </a:solidFill>
              </a:rPr>
              <a:t>  </a:t>
            </a:r>
            <a:r>
              <a:rPr sz="2000" b="0" dirty="0">
                <a:solidFill>
                  <a:srgbClr val="000000"/>
                </a:solidFill>
              </a:rPr>
              <a:t>Design</a:t>
            </a:r>
            <a:r>
              <a:rPr sz="2000" b="0" spc="111" dirty="0">
                <a:solidFill>
                  <a:srgbClr val="000000"/>
                </a:solidFill>
              </a:rPr>
              <a:t>  </a:t>
            </a:r>
            <a:r>
              <a:rPr sz="2000" b="0" dirty="0">
                <a:solidFill>
                  <a:srgbClr val="000000"/>
                </a:solidFill>
              </a:rPr>
              <a:t>DFA</a:t>
            </a:r>
            <a:r>
              <a:rPr sz="2000" b="0" spc="85" dirty="0">
                <a:solidFill>
                  <a:srgbClr val="000000"/>
                </a:solidFill>
              </a:rPr>
              <a:t>  </a:t>
            </a:r>
            <a:r>
              <a:rPr sz="2000" b="0" dirty="0">
                <a:solidFill>
                  <a:srgbClr val="000000"/>
                </a:solidFill>
              </a:rPr>
              <a:t>that</a:t>
            </a:r>
            <a:r>
              <a:rPr sz="2000" b="0" spc="120" dirty="0">
                <a:solidFill>
                  <a:srgbClr val="000000"/>
                </a:solidFill>
              </a:rPr>
              <a:t>  </a:t>
            </a:r>
            <a:r>
              <a:rPr sz="2000" b="0" dirty="0">
                <a:solidFill>
                  <a:srgbClr val="000000"/>
                </a:solidFill>
              </a:rPr>
              <a:t>reads</a:t>
            </a:r>
            <a:r>
              <a:rPr sz="2000" b="0" spc="111" dirty="0">
                <a:solidFill>
                  <a:srgbClr val="000000"/>
                </a:solidFill>
              </a:rPr>
              <a:t>  </a:t>
            </a:r>
            <a:r>
              <a:rPr sz="2000" b="0" dirty="0">
                <a:solidFill>
                  <a:srgbClr val="000000"/>
                </a:solidFill>
              </a:rPr>
              <a:t>strings</a:t>
            </a:r>
            <a:r>
              <a:rPr sz="2000" b="0" spc="100" dirty="0">
                <a:solidFill>
                  <a:srgbClr val="000000"/>
                </a:solidFill>
              </a:rPr>
              <a:t>  </a:t>
            </a:r>
            <a:r>
              <a:rPr sz="2000" b="0" dirty="0">
                <a:solidFill>
                  <a:srgbClr val="000000"/>
                </a:solidFill>
              </a:rPr>
              <a:t>made</a:t>
            </a:r>
            <a:r>
              <a:rPr sz="2000" b="0" spc="115" dirty="0">
                <a:solidFill>
                  <a:srgbClr val="000000"/>
                </a:solidFill>
              </a:rPr>
              <a:t>  </a:t>
            </a:r>
            <a:r>
              <a:rPr sz="2000" b="0" dirty="0">
                <a:solidFill>
                  <a:srgbClr val="000000"/>
                </a:solidFill>
              </a:rPr>
              <a:t>up</a:t>
            </a:r>
            <a:r>
              <a:rPr sz="2000" b="0" spc="111" dirty="0">
                <a:solidFill>
                  <a:srgbClr val="000000"/>
                </a:solidFill>
              </a:rPr>
              <a:t>  </a:t>
            </a:r>
            <a:r>
              <a:rPr sz="2000" b="0" dirty="0">
                <a:solidFill>
                  <a:srgbClr val="000000"/>
                </a:solidFill>
              </a:rPr>
              <a:t>of</a:t>
            </a:r>
            <a:r>
              <a:rPr sz="2000" b="0" spc="105" dirty="0">
                <a:solidFill>
                  <a:srgbClr val="000000"/>
                </a:solidFill>
              </a:rPr>
              <a:t>  </a:t>
            </a:r>
            <a:r>
              <a:rPr sz="2000" b="0" dirty="0">
                <a:solidFill>
                  <a:srgbClr val="000000"/>
                </a:solidFill>
              </a:rPr>
              <a:t>letters</a:t>
            </a:r>
            <a:r>
              <a:rPr sz="2000" b="0" spc="115" dirty="0">
                <a:solidFill>
                  <a:srgbClr val="000000"/>
                </a:solidFill>
              </a:rPr>
              <a:t>  </a:t>
            </a:r>
            <a:r>
              <a:rPr sz="2000" b="0" dirty="0">
                <a:solidFill>
                  <a:srgbClr val="000000"/>
                </a:solidFill>
              </a:rPr>
              <a:t>in</a:t>
            </a:r>
            <a:r>
              <a:rPr sz="2000" b="0" spc="111" dirty="0">
                <a:solidFill>
                  <a:srgbClr val="000000"/>
                </a:solidFill>
              </a:rPr>
              <a:t>  </a:t>
            </a:r>
            <a:r>
              <a:rPr sz="2000" b="0" dirty="0">
                <a:solidFill>
                  <a:srgbClr val="000000"/>
                </a:solidFill>
              </a:rPr>
              <a:t>the</a:t>
            </a:r>
            <a:r>
              <a:rPr sz="2000" b="0" spc="105" dirty="0">
                <a:solidFill>
                  <a:srgbClr val="000000"/>
                </a:solidFill>
              </a:rPr>
              <a:t>  </a:t>
            </a:r>
            <a:r>
              <a:rPr sz="2000" b="0" spc="-20" dirty="0">
                <a:solidFill>
                  <a:srgbClr val="000000"/>
                </a:solidFill>
              </a:rPr>
              <a:t>word </a:t>
            </a:r>
            <a:r>
              <a:rPr sz="2000" b="0" dirty="0">
                <a:solidFill>
                  <a:srgbClr val="000000"/>
                </a:solidFill>
              </a:rPr>
              <a:t>“CHARIOT”</a:t>
            </a:r>
            <a:r>
              <a:rPr sz="2000" b="0" spc="455" dirty="0">
                <a:solidFill>
                  <a:srgbClr val="000000"/>
                </a:solidFill>
              </a:rPr>
              <a:t> </a:t>
            </a:r>
            <a:r>
              <a:rPr sz="2000" b="0" dirty="0">
                <a:solidFill>
                  <a:srgbClr val="000000"/>
                </a:solidFill>
              </a:rPr>
              <a:t>and</a:t>
            </a:r>
            <a:r>
              <a:rPr sz="2000" b="0" spc="465" dirty="0">
                <a:solidFill>
                  <a:srgbClr val="000000"/>
                </a:solidFill>
              </a:rPr>
              <a:t> </a:t>
            </a:r>
            <a:r>
              <a:rPr sz="2000" b="0" dirty="0">
                <a:solidFill>
                  <a:srgbClr val="000000"/>
                </a:solidFill>
              </a:rPr>
              <a:t>recognize</a:t>
            </a:r>
            <a:r>
              <a:rPr sz="2000" b="0" spc="445" dirty="0">
                <a:solidFill>
                  <a:srgbClr val="000000"/>
                </a:solidFill>
              </a:rPr>
              <a:t> </a:t>
            </a:r>
            <a:r>
              <a:rPr sz="2000" b="0" dirty="0">
                <a:solidFill>
                  <a:srgbClr val="000000"/>
                </a:solidFill>
              </a:rPr>
              <a:t>these</a:t>
            </a:r>
            <a:r>
              <a:rPr sz="2000" b="0" spc="465" dirty="0">
                <a:solidFill>
                  <a:srgbClr val="000000"/>
                </a:solidFill>
              </a:rPr>
              <a:t> </a:t>
            </a:r>
            <a:r>
              <a:rPr sz="2000" b="0" dirty="0">
                <a:solidFill>
                  <a:srgbClr val="000000"/>
                </a:solidFill>
              </a:rPr>
              <a:t>strings</a:t>
            </a:r>
            <a:r>
              <a:rPr sz="2000" b="0" spc="471" dirty="0">
                <a:solidFill>
                  <a:srgbClr val="000000"/>
                </a:solidFill>
              </a:rPr>
              <a:t> </a:t>
            </a:r>
            <a:r>
              <a:rPr sz="2000" b="0" dirty="0">
                <a:solidFill>
                  <a:srgbClr val="000000"/>
                </a:solidFill>
              </a:rPr>
              <a:t>that</a:t>
            </a:r>
            <a:r>
              <a:rPr sz="2000" b="0" spc="465" dirty="0">
                <a:solidFill>
                  <a:srgbClr val="000000"/>
                </a:solidFill>
              </a:rPr>
              <a:t> </a:t>
            </a:r>
            <a:r>
              <a:rPr sz="2000" b="0" dirty="0">
                <a:solidFill>
                  <a:srgbClr val="000000"/>
                </a:solidFill>
              </a:rPr>
              <a:t>contain</a:t>
            </a:r>
            <a:r>
              <a:rPr sz="2000" b="0" spc="471" dirty="0">
                <a:solidFill>
                  <a:srgbClr val="000000"/>
                </a:solidFill>
              </a:rPr>
              <a:t> </a:t>
            </a:r>
            <a:r>
              <a:rPr sz="2000" b="0" dirty="0">
                <a:solidFill>
                  <a:srgbClr val="000000"/>
                </a:solidFill>
              </a:rPr>
              <a:t>the</a:t>
            </a:r>
            <a:r>
              <a:rPr sz="2000" b="0" spc="459" dirty="0">
                <a:solidFill>
                  <a:srgbClr val="000000"/>
                </a:solidFill>
              </a:rPr>
              <a:t> </a:t>
            </a:r>
            <a:r>
              <a:rPr sz="2000" b="0" dirty="0">
                <a:solidFill>
                  <a:srgbClr val="000000"/>
                </a:solidFill>
              </a:rPr>
              <a:t>word</a:t>
            </a:r>
            <a:r>
              <a:rPr sz="2000" b="0" spc="459" dirty="0">
                <a:solidFill>
                  <a:srgbClr val="000000"/>
                </a:solidFill>
              </a:rPr>
              <a:t> </a:t>
            </a:r>
            <a:r>
              <a:rPr sz="2000" b="0" dirty="0">
                <a:solidFill>
                  <a:srgbClr val="000000"/>
                </a:solidFill>
              </a:rPr>
              <a:t>CAT</a:t>
            </a:r>
            <a:r>
              <a:rPr sz="2000" b="0" spc="445" dirty="0">
                <a:solidFill>
                  <a:srgbClr val="000000"/>
                </a:solidFill>
              </a:rPr>
              <a:t> </a:t>
            </a:r>
            <a:r>
              <a:rPr sz="2000" b="0" dirty="0">
                <a:solidFill>
                  <a:srgbClr val="000000"/>
                </a:solidFill>
              </a:rPr>
              <a:t>as</a:t>
            </a:r>
            <a:r>
              <a:rPr sz="2000" b="0" spc="459" dirty="0">
                <a:solidFill>
                  <a:srgbClr val="000000"/>
                </a:solidFill>
              </a:rPr>
              <a:t> </a:t>
            </a:r>
            <a:r>
              <a:rPr sz="2000" b="0" spc="-51" dirty="0">
                <a:solidFill>
                  <a:srgbClr val="000000"/>
                </a:solidFill>
              </a:rPr>
              <a:t>a </a:t>
            </a:r>
            <a:r>
              <a:rPr sz="2000" b="0" spc="-11" dirty="0">
                <a:solidFill>
                  <a:srgbClr val="000000"/>
                </a:solidFill>
              </a:rPr>
              <a:t>substring.</a:t>
            </a:r>
            <a:endParaRPr sz="20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297942" y="5446074"/>
            <a:ext cx="5981700" cy="1275412"/>
          </a:xfrm>
          <a:prstGeom prst="rect">
            <a:avLst/>
          </a:prstGeom>
        </p:spPr>
        <p:txBody>
          <a:bodyPr vert="horz" wrap="square" lIns="0" tIns="974703" rIns="0" bIns="0" rtlCol="0">
            <a:spAutoFit/>
          </a:bodyPr>
          <a:lstStyle/>
          <a:p>
            <a:pPr marL="3153966">
              <a:lnSpc>
                <a:spcPts val="1885"/>
              </a:lnSpc>
            </a:pPr>
            <a:fld id="{81D60167-4931-47E6-BA6A-407CBD079E47}" type="slidenum">
              <a:rPr spc="-25" dirty="0"/>
              <a:pPr marL="3153966">
                <a:lnSpc>
                  <a:spcPts val="1885"/>
                </a:lnSpc>
              </a:pPr>
              <a:t>58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907237" y="2059661"/>
            <a:ext cx="8192771" cy="4283224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356862" indent="-344162">
              <a:spcBef>
                <a:spcPts val="600"/>
              </a:spcBef>
              <a:buFont typeface="Arial MT"/>
              <a:buChar char="•"/>
              <a:tabLst>
                <a:tab pos="356862" algn="l"/>
              </a:tabLst>
            </a:pPr>
            <a:r>
              <a:rPr sz="2000" dirty="0">
                <a:latin typeface="Cambria"/>
                <a:cs typeface="Cambria"/>
              </a:rPr>
              <a:t>q0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is</a:t>
            </a:r>
            <a:r>
              <a:rPr sz="2000" spc="-11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the</a:t>
            </a:r>
            <a:r>
              <a:rPr sz="2000" spc="-71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initial</a:t>
            </a:r>
            <a:r>
              <a:rPr sz="2000" spc="-7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state</a:t>
            </a:r>
            <a:r>
              <a:rPr sz="2000" spc="-6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First</a:t>
            </a:r>
            <a:r>
              <a:rPr sz="2000" spc="-6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input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C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will</a:t>
            </a:r>
            <a:r>
              <a:rPr sz="2000" spc="-51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take</a:t>
            </a:r>
            <a:r>
              <a:rPr sz="2000" spc="-91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the</a:t>
            </a:r>
            <a:r>
              <a:rPr sz="2000" spc="-51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machine</a:t>
            </a:r>
            <a:r>
              <a:rPr sz="2000" spc="-71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to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q1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spc="-11" dirty="0">
                <a:latin typeface="Cambria"/>
                <a:cs typeface="Cambria"/>
              </a:rPr>
              <a:t>State.</a:t>
            </a:r>
            <a:endParaRPr sz="2000">
              <a:latin typeface="Cambria"/>
              <a:cs typeface="Cambria"/>
            </a:endParaRPr>
          </a:p>
          <a:p>
            <a:pPr marL="356862" marR="48259" indent="-344797">
              <a:spcBef>
                <a:spcPts val="505"/>
              </a:spcBef>
              <a:buFont typeface="Arial MT"/>
              <a:buChar char="•"/>
              <a:tabLst>
                <a:tab pos="356862" algn="l"/>
              </a:tabLst>
            </a:pPr>
            <a:r>
              <a:rPr sz="2000" spc="-45" dirty="0">
                <a:latin typeface="Cambria"/>
                <a:cs typeface="Cambria"/>
              </a:rPr>
              <a:t>For</a:t>
            </a:r>
            <a:r>
              <a:rPr sz="2000" spc="-71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state</a:t>
            </a:r>
            <a:r>
              <a:rPr sz="2000" spc="-111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q1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spc="-11" dirty="0">
                <a:latin typeface="Cambria"/>
                <a:cs typeface="Cambria"/>
              </a:rPr>
              <a:t>preceding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character</a:t>
            </a:r>
            <a:r>
              <a:rPr sz="2000" spc="-71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is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C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and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spc="-11" dirty="0">
                <a:latin typeface="Cambria"/>
                <a:cs typeface="Cambria"/>
              </a:rPr>
              <a:t>required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spc="-111" dirty="0">
                <a:latin typeface="Cambria"/>
                <a:cs typeface="Cambria"/>
              </a:rPr>
              <a:t>AT</a:t>
            </a:r>
            <a:r>
              <a:rPr sz="2000" spc="-71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to</a:t>
            </a:r>
            <a:r>
              <a:rPr sz="2000" spc="-51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complete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spc="-175" dirty="0">
                <a:latin typeface="Cambria"/>
                <a:cs typeface="Cambria"/>
              </a:rPr>
              <a:t>CAT,</a:t>
            </a:r>
            <a:r>
              <a:rPr sz="2000" spc="-85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so </a:t>
            </a:r>
            <a:r>
              <a:rPr sz="2000" dirty="0">
                <a:latin typeface="Cambria"/>
                <a:cs typeface="Cambria"/>
              </a:rPr>
              <a:t>let</a:t>
            </a:r>
            <a:r>
              <a:rPr sz="2000" spc="-7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us</a:t>
            </a:r>
            <a:r>
              <a:rPr sz="2000" spc="-60" dirty="0">
                <a:latin typeface="Cambria"/>
                <a:cs typeface="Cambria"/>
              </a:rPr>
              <a:t> </a:t>
            </a:r>
            <a:r>
              <a:rPr sz="2000" spc="-11" dirty="0">
                <a:latin typeface="Cambria"/>
                <a:cs typeface="Cambria"/>
              </a:rPr>
              <a:t>take</a:t>
            </a:r>
            <a:r>
              <a:rPr sz="2000" spc="-91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input</a:t>
            </a:r>
            <a:r>
              <a:rPr sz="2000" spc="-9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to</a:t>
            </a:r>
            <a:r>
              <a:rPr sz="2000" spc="-71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reach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next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State</a:t>
            </a:r>
            <a:r>
              <a:rPr sz="2000" spc="-60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q2.</a:t>
            </a:r>
            <a:endParaRPr sz="2000">
              <a:latin typeface="Cambria"/>
              <a:cs typeface="Cambria"/>
            </a:endParaRPr>
          </a:p>
          <a:p>
            <a:pPr marL="356862" indent="-344162">
              <a:spcBef>
                <a:spcPts val="495"/>
              </a:spcBef>
              <a:buFont typeface="Arial MT"/>
              <a:buChar char="•"/>
              <a:tabLst>
                <a:tab pos="356862" algn="l"/>
              </a:tabLst>
            </a:pPr>
            <a:r>
              <a:rPr sz="2000" spc="-45" dirty="0">
                <a:latin typeface="Cambria"/>
                <a:cs typeface="Cambria"/>
              </a:rPr>
              <a:t>For</a:t>
            </a:r>
            <a:r>
              <a:rPr sz="2000" spc="-71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state</a:t>
            </a:r>
            <a:r>
              <a:rPr sz="2000" spc="-10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q2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spc="-11" dirty="0">
                <a:latin typeface="Cambria"/>
                <a:cs typeface="Cambria"/>
              </a:rPr>
              <a:t>preceding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characters</a:t>
            </a:r>
            <a:r>
              <a:rPr sz="2000" spc="-51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are</a:t>
            </a:r>
            <a:r>
              <a:rPr sz="2000" spc="-65" dirty="0">
                <a:latin typeface="Cambria"/>
                <a:cs typeface="Cambria"/>
              </a:rPr>
              <a:t> </a:t>
            </a:r>
            <a:r>
              <a:rPr sz="2000" spc="-95" dirty="0">
                <a:latin typeface="Cambria"/>
                <a:cs typeface="Cambria"/>
              </a:rPr>
              <a:t>“CA”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and</a:t>
            </a:r>
            <a:r>
              <a:rPr sz="2000" spc="-65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required</a:t>
            </a:r>
            <a:r>
              <a:rPr sz="2000" spc="-31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to</a:t>
            </a:r>
            <a:r>
              <a:rPr sz="2000" spc="-71" dirty="0">
                <a:latin typeface="Cambria"/>
                <a:cs typeface="Cambria"/>
              </a:rPr>
              <a:t> </a:t>
            </a:r>
            <a:r>
              <a:rPr sz="2000" spc="-11" dirty="0">
                <a:latin typeface="Cambria"/>
                <a:cs typeface="Cambria"/>
              </a:rPr>
              <a:t>complete</a:t>
            </a:r>
            <a:endParaRPr sz="2000">
              <a:latin typeface="Cambria"/>
              <a:cs typeface="Cambria"/>
            </a:endParaRPr>
          </a:p>
          <a:p>
            <a:pPr marL="356862"/>
            <a:r>
              <a:rPr sz="2000" spc="-175" dirty="0">
                <a:latin typeface="Cambria"/>
                <a:cs typeface="Cambria"/>
              </a:rPr>
              <a:t>CAT,</a:t>
            </a:r>
            <a:r>
              <a:rPr sz="2000" spc="-6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so</a:t>
            </a:r>
            <a:r>
              <a:rPr sz="2000" spc="-71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let</a:t>
            </a:r>
            <a:r>
              <a:rPr sz="2000" spc="-51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us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spc="-11" dirty="0">
                <a:latin typeface="Cambria"/>
                <a:cs typeface="Cambria"/>
              </a:rPr>
              <a:t>take</a:t>
            </a:r>
            <a:r>
              <a:rPr sz="2000" spc="-8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input</a:t>
            </a:r>
            <a:r>
              <a:rPr sz="2000" spc="-6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to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spc="-11" dirty="0">
                <a:latin typeface="Cambria"/>
                <a:cs typeface="Cambria"/>
              </a:rPr>
              <a:t>reach</a:t>
            </a:r>
            <a:r>
              <a:rPr sz="2000" spc="-60" dirty="0">
                <a:latin typeface="Cambria"/>
                <a:cs typeface="Cambria"/>
              </a:rPr>
              <a:t> </a:t>
            </a:r>
            <a:r>
              <a:rPr sz="2000" spc="-11" dirty="0">
                <a:latin typeface="Cambria"/>
                <a:cs typeface="Cambria"/>
              </a:rPr>
              <a:t>next</a:t>
            </a:r>
            <a:r>
              <a:rPr sz="2000" spc="-31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State</a:t>
            </a:r>
            <a:r>
              <a:rPr sz="2000" spc="-71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q3.</a:t>
            </a:r>
            <a:endParaRPr sz="2000">
              <a:latin typeface="Cambria"/>
              <a:cs typeface="Cambria"/>
            </a:endParaRPr>
          </a:p>
          <a:p>
            <a:pPr marL="356862" indent="-344162">
              <a:spcBef>
                <a:spcPts val="505"/>
              </a:spcBef>
              <a:buFont typeface="Arial MT"/>
              <a:buChar char="•"/>
              <a:tabLst>
                <a:tab pos="356862" algn="l"/>
              </a:tabLst>
            </a:pPr>
            <a:r>
              <a:rPr sz="2000" spc="-11" dirty="0">
                <a:latin typeface="Cambria"/>
                <a:cs typeface="Cambria"/>
              </a:rPr>
              <a:t>Any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input</a:t>
            </a:r>
            <a:r>
              <a:rPr sz="2000" spc="-51" dirty="0">
                <a:latin typeface="Cambria"/>
                <a:cs typeface="Cambria"/>
              </a:rPr>
              <a:t> </a:t>
            </a:r>
            <a:r>
              <a:rPr sz="2000" spc="-40" dirty="0">
                <a:latin typeface="Cambria"/>
                <a:cs typeface="Cambria"/>
              </a:rPr>
              <a:t>(A,H,I,O,T,R)</a:t>
            </a:r>
            <a:r>
              <a:rPr sz="2000" spc="40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other</a:t>
            </a:r>
            <a:r>
              <a:rPr sz="2000" spc="-8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than</a:t>
            </a:r>
            <a:r>
              <a:rPr sz="2000" spc="-91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C</a:t>
            </a:r>
            <a:r>
              <a:rPr sz="2000" spc="-31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to</a:t>
            </a:r>
            <a:r>
              <a:rPr sz="2000" spc="-8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state</a:t>
            </a:r>
            <a:r>
              <a:rPr sz="2000" spc="-8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q0 will</a:t>
            </a:r>
            <a:r>
              <a:rPr sz="2000" spc="-10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bring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it</a:t>
            </a:r>
            <a:r>
              <a:rPr sz="2000" spc="-7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to</a:t>
            </a:r>
            <a:r>
              <a:rPr sz="2000" spc="-6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same</a:t>
            </a:r>
            <a:r>
              <a:rPr sz="2000" spc="-75" dirty="0">
                <a:latin typeface="Cambria"/>
                <a:cs typeface="Cambria"/>
              </a:rPr>
              <a:t> </a:t>
            </a:r>
            <a:r>
              <a:rPr sz="2000" spc="-11" dirty="0">
                <a:latin typeface="Cambria"/>
                <a:cs typeface="Cambria"/>
              </a:rPr>
              <a:t>state.</a:t>
            </a:r>
            <a:endParaRPr sz="2000">
              <a:latin typeface="Cambria"/>
              <a:cs typeface="Cambria"/>
            </a:endParaRPr>
          </a:p>
          <a:p>
            <a:pPr marL="356862" indent="-344162">
              <a:spcBef>
                <a:spcPts val="505"/>
              </a:spcBef>
              <a:buFont typeface="Arial MT"/>
              <a:buChar char="•"/>
              <a:tabLst>
                <a:tab pos="356862" algn="l"/>
              </a:tabLst>
            </a:pPr>
            <a:r>
              <a:rPr sz="2000" dirty="0">
                <a:latin typeface="Cambria"/>
                <a:cs typeface="Cambria"/>
              </a:rPr>
              <a:t>An</a:t>
            </a:r>
            <a:r>
              <a:rPr sz="2000" spc="-51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input</a:t>
            </a:r>
            <a:r>
              <a:rPr sz="2000" spc="-8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C</a:t>
            </a:r>
            <a:r>
              <a:rPr sz="2000" spc="-11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to</a:t>
            </a:r>
            <a:r>
              <a:rPr sz="2000" spc="-60" dirty="0">
                <a:latin typeface="Cambria"/>
                <a:cs typeface="Cambria"/>
              </a:rPr>
              <a:t> </a:t>
            </a:r>
            <a:r>
              <a:rPr sz="2000" spc="-11" dirty="0">
                <a:latin typeface="Cambria"/>
                <a:cs typeface="Cambria"/>
              </a:rPr>
              <a:t>state</a:t>
            </a:r>
            <a:r>
              <a:rPr sz="2000" spc="-8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q1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will</a:t>
            </a:r>
            <a:r>
              <a:rPr sz="2000" spc="-7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bring it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to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same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spc="-11" dirty="0">
                <a:latin typeface="Cambria"/>
                <a:cs typeface="Cambria"/>
              </a:rPr>
              <a:t>state.</a:t>
            </a:r>
            <a:endParaRPr sz="2000">
              <a:latin typeface="Cambria"/>
              <a:cs typeface="Cambria"/>
            </a:endParaRPr>
          </a:p>
          <a:p>
            <a:pPr marL="356862" indent="-344162">
              <a:spcBef>
                <a:spcPts val="491"/>
              </a:spcBef>
              <a:buFont typeface="Arial MT"/>
              <a:buChar char="•"/>
              <a:tabLst>
                <a:tab pos="356862" algn="l"/>
              </a:tabLst>
            </a:pPr>
            <a:r>
              <a:rPr sz="2000" dirty="0">
                <a:latin typeface="Cambria"/>
                <a:cs typeface="Cambria"/>
              </a:rPr>
              <a:t>An</a:t>
            </a:r>
            <a:r>
              <a:rPr sz="2000" spc="-51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input</a:t>
            </a:r>
            <a:r>
              <a:rPr sz="2000" spc="-9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C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to</a:t>
            </a:r>
            <a:r>
              <a:rPr sz="2000" spc="-75" dirty="0">
                <a:latin typeface="Cambria"/>
                <a:cs typeface="Cambria"/>
              </a:rPr>
              <a:t> </a:t>
            </a:r>
            <a:r>
              <a:rPr sz="2000" spc="-11" dirty="0">
                <a:latin typeface="Cambria"/>
                <a:cs typeface="Cambria"/>
              </a:rPr>
              <a:t>state</a:t>
            </a:r>
            <a:r>
              <a:rPr sz="2000" spc="-91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q2 will</a:t>
            </a:r>
            <a:r>
              <a:rPr sz="2000" spc="-9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bring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it</a:t>
            </a:r>
            <a:r>
              <a:rPr sz="2000" spc="-51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to</a:t>
            </a:r>
            <a:r>
              <a:rPr sz="2000" spc="-7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q1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state</a:t>
            </a:r>
            <a:r>
              <a:rPr sz="2000" spc="-71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and</a:t>
            </a:r>
            <a:r>
              <a:rPr sz="2000" spc="-8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Any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input</a:t>
            </a:r>
            <a:r>
              <a:rPr sz="2000" spc="-85" dirty="0">
                <a:latin typeface="Cambria"/>
                <a:cs typeface="Cambria"/>
              </a:rPr>
              <a:t> </a:t>
            </a:r>
            <a:r>
              <a:rPr sz="2000" spc="-11" dirty="0">
                <a:latin typeface="Cambria"/>
                <a:cs typeface="Cambria"/>
              </a:rPr>
              <a:t>(H,I,O,T,R)</a:t>
            </a:r>
            <a:endParaRPr sz="2000">
              <a:latin typeface="Cambria"/>
              <a:cs typeface="Cambria"/>
            </a:endParaRPr>
          </a:p>
          <a:p>
            <a:pPr marL="356862">
              <a:spcBef>
                <a:spcPts val="5"/>
              </a:spcBef>
            </a:pPr>
            <a:r>
              <a:rPr sz="2000" dirty="0">
                <a:latin typeface="Cambria"/>
                <a:cs typeface="Cambria"/>
              </a:rPr>
              <a:t>other</a:t>
            </a:r>
            <a:r>
              <a:rPr sz="2000" spc="-71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than</a:t>
            </a:r>
            <a:r>
              <a:rPr sz="2000" spc="-7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C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&amp;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</a:t>
            </a:r>
            <a:r>
              <a:rPr sz="2000" spc="-31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will</a:t>
            </a:r>
            <a:r>
              <a:rPr sz="2000" spc="-7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bring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it</a:t>
            </a:r>
            <a:r>
              <a:rPr sz="2000" spc="-31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to</a:t>
            </a:r>
            <a:r>
              <a:rPr sz="2000" spc="-6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q0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state</a:t>
            </a:r>
            <a:r>
              <a:rPr sz="2000" spc="-75" dirty="0">
                <a:latin typeface="Cambria"/>
                <a:cs typeface="Cambria"/>
              </a:rPr>
              <a:t> </a:t>
            </a:r>
            <a:r>
              <a:rPr sz="2000" spc="-51" dirty="0">
                <a:latin typeface="Cambria"/>
                <a:cs typeface="Cambria"/>
              </a:rPr>
              <a:t>.</a:t>
            </a:r>
            <a:endParaRPr sz="2000">
              <a:latin typeface="Cambria"/>
              <a:cs typeface="Cambria"/>
            </a:endParaRPr>
          </a:p>
          <a:p>
            <a:pPr marL="356862" indent="-344162">
              <a:spcBef>
                <a:spcPts val="500"/>
              </a:spcBef>
              <a:buFont typeface="Arial MT"/>
              <a:buChar char="•"/>
              <a:tabLst>
                <a:tab pos="356862" algn="l"/>
              </a:tabLst>
            </a:pPr>
            <a:r>
              <a:rPr sz="2000" spc="-11" dirty="0">
                <a:latin typeface="Cambria"/>
                <a:cs typeface="Cambria"/>
              </a:rPr>
              <a:t>Any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input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to</a:t>
            </a:r>
            <a:r>
              <a:rPr sz="2000" spc="-6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state</a:t>
            </a:r>
            <a:r>
              <a:rPr sz="2000" spc="-91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q3 will</a:t>
            </a:r>
            <a:r>
              <a:rPr sz="2000" spc="-9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bring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it</a:t>
            </a:r>
            <a:r>
              <a:rPr sz="2000" spc="-6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to</a:t>
            </a:r>
            <a:r>
              <a:rPr sz="2000" spc="-8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same</a:t>
            </a:r>
            <a:r>
              <a:rPr sz="2000" spc="-85" dirty="0">
                <a:latin typeface="Cambria"/>
                <a:cs typeface="Cambria"/>
              </a:rPr>
              <a:t> </a:t>
            </a:r>
            <a:r>
              <a:rPr sz="2000" spc="-11" dirty="0">
                <a:latin typeface="Cambria"/>
                <a:cs typeface="Cambria"/>
              </a:rPr>
              <a:t>state.</a:t>
            </a:r>
            <a:endParaRPr sz="2000">
              <a:latin typeface="Cambria"/>
              <a:cs typeface="Cambria"/>
            </a:endParaRPr>
          </a:p>
          <a:p>
            <a:pPr marL="356862" indent="-344162">
              <a:spcBef>
                <a:spcPts val="505"/>
              </a:spcBef>
              <a:buFont typeface="Arial MT"/>
              <a:buChar char="•"/>
              <a:tabLst>
                <a:tab pos="356862" algn="l"/>
              </a:tabLst>
            </a:pPr>
            <a:r>
              <a:rPr sz="2000" dirty="0">
                <a:latin typeface="Cambria"/>
                <a:cs typeface="Cambria"/>
              </a:rPr>
              <a:t>Q3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is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the</a:t>
            </a:r>
            <a:r>
              <a:rPr sz="2000" spc="-51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final</a:t>
            </a:r>
            <a:r>
              <a:rPr sz="2000" spc="-75" dirty="0">
                <a:latin typeface="Cambria"/>
                <a:cs typeface="Cambria"/>
              </a:rPr>
              <a:t> </a:t>
            </a:r>
            <a:r>
              <a:rPr sz="2000" spc="-11" dirty="0">
                <a:latin typeface="Cambria"/>
                <a:cs typeface="Cambria"/>
              </a:rPr>
              <a:t>state.</a:t>
            </a:r>
            <a:endParaRPr sz="2000">
              <a:latin typeface="Cambria"/>
              <a:cs typeface="Cambria"/>
            </a:endParaRPr>
          </a:p>
          <a:p>
            <a:pPr marL="356862" indent="-344162">
              <a:spcBef>
                <a:spcPts val="491"/>
              </a:spcBef>
              <a:buFont typeface="Arial MT"/>
              <a:buChar char="•"/>
              <a:tabLst>
                <a:tab pos="356862" algn="l"/>
              </a:tabLst>
            </a:pPr>
            <a:r>
              <a:rPr sz="2000" dirty="0">
                <a:latin typeface="Cambria"/>
                <a:cs typeface="Cambria"/>
              </a:rPr>
              <a:t>So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let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us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draw</a:t>
            </a:r>
            <a:r>
              <a:rPr sz="2000" spc="-31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State</a:t>
            </a:r>
            <a:r>
              <a:rPr sz="2000" spc="-60" dirty="0">
                <a:latin typeface="Cambria"/>
                <a:cs typeface="Cambria"/>
              </a:rPr>
              <a:t> </a:t>
            </a:r>
            <a:r>
              <a:rPr sz="2000" spc="-35" dirty="0">
                <a:latin typeface="Cambria"/>
                <a:cs typeface="Cambria"/>
              </a:rPr>
              <a:t>Transition</a:t>
            </a:r>
            <a:r>
              <a:rPr sz="2000" spc="-60" dirty="0">
                <a:latin typeface="Cambria"/>
                <a:cs typeface="Cambria"/>
              </a:rPr>
              <a:t> </a:t>
            </a:r>
            <a:r>
              <a:rPr sz="2000" spc="-11" dirty="0">
                <a:latin typeface="Cambria"/>
                <a:cs typeface="Cambria"/>
              </a:rPr>
              <a:t>Diagram</a:t>
            </a:r>
            <a:r>
              <a:rPr sz="2000" spc="-71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and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State</a:t>
            </a:r>
            <a:r>
              <a:rPr sz="2000" spc="-60" dirty="0">
                <a:latin typeface="Cambria"/>
                <a:cs typeface="Cambria"/>
              </a:rPr>
              <a:t> </a:t>
            </a:r>
            <a:r>
              <a:rPr sz="2000" spc="-35" dirty="0">
                <a:latin typeface="Cambria"/>
                <a:cs typeface="Cambria"/>
              </a:rPr>
              <a:t>Transition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spc="-11" dirty="0">
                <a:latin typeface="Cambria"/>
                <a:cs typeface="Cambria"/>
              </a:rPr>
              <a:t>table.</a:t>
            </a:r>
            <a:endParaRPr sz="2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1319" y="97668"/>
            <a:ext cx="10517360" cy="530479"/>
          </a:xfrm>
          <a:prstGeom prst="rect">
            <a:avLst/>
          </a:prstGeom>
        </p:spPr>
        <p:txBody>
          <a:bodyPr vert="horz" wrap="square" lIns="0" tIns="159588" rIns="0" bIns="0" rtlCol="0">
            <a:spAutoFit/>
          </a:bodyPr>
          <a:lstStyle/>
          <a:p>
            <a:pPr marL="1673818">
              <a:spcBef>
                <a:spcPts val="100"/>
              </a:spcBef>
            </a:pPr>
            <a:r>
              <a:rPr spc="-11" dirty="0"/>
              <a:t>Example</a:t>
            </a:r>
            <a:r>
              <a:rPr spc="-111" dirty="0"/>
              <a:t> </a:t>
            </a:r>
            <a:r>
              <a:rPr dirty="0"/>
              <a:t>on</a:t>
            </a:r>
            <a:r>
              <a:rPr spc="-80" dirty="0"/>
              <a:t> </a:t>
            </a:r>
            <a:r>
              <a:rPr dirty="0"/>
              <a:t>Substring</a:t>
            </a:r>
            <a:r>
              <a:rPr spc="-55" dirty="0"/>
              <a:t> </a:t>
            </a:r>
            <a:r>
              <a:rPr spc="-11" dirty="0"/>
              <a:t>(DFA)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930142" y="1449403"/>
            <a:ext cx="242506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1" dirty="0">
                <a:latin typeface="Cambria"/>
                <a:cs typeface="Cambria"/>
              </a:rPr>
              <a:t>State </a:t>
            </a:r>
            <a:r>
              <a:rPr spc="-31" dirty="0">
                <a:latin typeface="Cambria"/>
                <a:cs typeface="Cambria"/>
              </a:rPr>
              <a:t>Transition</a:t>
            </a:r>
            <a:r>
              <a:rPr spc="-55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Diagram</a:t>
            </a:r>
            <a:endParaRPr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52062" y="3305635"/>
            <a:ext cx="207962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1" dirty="0">
                <a:latin typeface="Cambria"/>
                <a:cs typeface="Cambria"/>
              </a:rPr>
              <a:t>State</a:t>
            </a:r>
            <a:r>
              <a:rPr spc="-25" dirty="0">
                <a:latin typeface="Cambria"/>
                <a:cs typeface="Cambria"/>
              </a:rPr>
              <a:t> </a:t>
            </a:r>
            <a:r>
              <a:rPr spc="-31" dirty="0">
                <a:latin typeface="Cambria"/>
                <a:cs typeface="Cambria"/>
              </a:rPr>
              <a:t>Transition</a:t>
            </a:r>
            <a:r>
              <a:rPr spc="-75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table</a:t>
            </a:r>
            <a:endParaRPr>
              <a:latin typeface="Cambria"/>
              <a:cs typeface="Cambri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43456" y="4739640"/>
            <a:ext cx="527304" cy="173736"/>
          </a:xfrm>
          <a:prstGeom prst="rect">
            <a:avLst/>
          </a:prstGeom>
        </p:spPr>
      </p:pic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773683" y="3797302"/>
          <a:ext cx="6841491" cy="22440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68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4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10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86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503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6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6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883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3883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6263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88963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ysDash"/>
                    </a:lnB>
                  </a:tcPr>
                </a:tc>
                <a:tc gridSpan="2">
                  <a:txBody>
                    <a:bodyPr/>
                    <a:lstStyle/>
                    <a:p>
                      <a:pPr marL="91440" marR="86360" indent="14605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900" spc="-10" dirty="0">
                          <a:latin typeface="Cambria"/>
                          <a:cs typeface="Cambria"/>
                        </a:rPr>
                        <a:t>Input </a:t>
                      </a:r>
                      <a:r>
                        <a:rPr sz="1900" spc="-20" dirty="0">
                          <a:latin typeface="Cambria"/>
                          <a:cs typeface="Cambria"/>
                        </a:rPr>
                        <a:t>Symbols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900" spc="-50" dirty="0">
                          <a:latin typeface="Cambria"/>
                          <a:cs typeface="Cambria"/>
                        </a:rPr>
                        <a:t>C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900" spc="-50" dirty="0">
                          <a:latin typeface="Cambria"/>
                          <a:cs typeface="Cambria"/>
                        </a:rPr>
                        <a:t>H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900" spc="-50" dirty="0">
                          <a:latin typeface="Cambria"/>
                          <a:cs typeface="Cambria"/>
                        </a:rPr>
                        <a:t>A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900" spc="-50" dirty="0">
                          <a:latin typeface="Cambria"/>
                          <a:cs typeface="Cambria"/>
                        </a:rPr>
                        <a:t>R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900" spc="-50" dirty="0">
                          <a:latin typeface="Cambria"/>
                          <a:cs typeface="Cambria"/>
                        </a:rPr>
                        <a:t>I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900" spc="-50" dirty="0">
                          <a:latin typeface="Cambria"/>
                          <a:cs typeface="Cambria"/>
                        </a:rPr>
                        <a:t>O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900" spc="-50" dirty="0">
                          <a:latin typeface="Cambria"/>
                          <a:cs typeface="Cambria"/>
                        </a:rPr>
                        <a:t>T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31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ysDash"/>
                    </a:lnB>
                  </a:tcPr>
                </a:tc>
                <a:tc rowSpan="2">
                  <a:txBody>
                    <a:bodyPr/>
                    <a:lstStyle/>
                    <a:p>
                      <a:pPr marL="19050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q0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19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</a:t>
                      </a:r>
                      <a:r>
                        <a:rPr sz="1900" spc="-37" baseline="-16203" dirty="0">
                          <a:latin typeface="Georgia"/>
                          <a:cs typeface="Georgia"/>
                        </a:rPr>
                        <a:t>1</a:t>
                      </a:r>
                      <a:endParaRPr sz="1900" baseline="-16203">
                        <a:latin typeface="Georgia"/>
                        <a:cs typeface="Georgi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</a:t>
                      </a:r>
                      <a:r>
                        <a:rPr sz="1900" spc="-37" baseline="-16203" dirty="0">
                          <a:latin typeface="Georgia"/>
                          <a:cs typeface="Georgia"/>
                        </a:rPr>
                        <a:t>0</a:t>
                      </a:r>
                      <a:endParaRPr sz="1900" baseline="-16203">
                        <a:latin typeface="Georgia"/>
                        <a:cs typeface="Georgi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</a:t>
                      </a:r>
                      <a:r>
                        <a:rPr sz="1900" spc="-37" baseline="-16203" dirty="0">
                          <a:latin typeface="Georgia"/>
                          <a:cs typeface="Georgia"/>
                        </a:rPr>
                        <a:t>0</a:t>
                      </a:r>
                      <a:endParaRPr sz="1900" baseline="-16203">
                        <a:latin typeface="Georgia"/>
                        <a:cs typeface="Georgi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</a:t>
                      </a:r>
                      <a:r>
                        <a:rPr sz="1900" spc="-37" baseline="-16203" dirty="0">
                          <a:latin typeface="Georgia"/>
                          <a:cs typeface="Georgia"/>
                        </a:rPr>
                        <a:t>0</a:t>
                      </a:r>
                      <a:endParaRPr sz="1900" baseline="-16203">
                        <a:latin typeface="Georgia"/>
                        <a:cs typeface="Georgi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</a:t>
                      </a:r>
                      <a:r>
                        <a:rPr sz="1900" spc="-37" baseline="-16203" dirty="0">
                          <a:latin typeface="Georgia"/>
                          <a:cs typeface="Georgia"/>
                        </a:rPr>
                        <a:t>0</a:t>
                      </a:r>
                      <a:endParaRPr sz="1900" baseline="-16203">
                        <a:latin typeface="Georgia"/>
                        <a:cs typeface="Georgi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</a:t>
                      </a:r>
                      <a:r>
                        <a:rPr sz="1900" spc="-37" baseline="-16203" dirty="0">
                          <a:latin typeface="Georgia"/>
                          <a:cs typeface="Georgia"/>
                        </a:rPr>
                        <a:t>0</a:t>
                      </a:r>
                      <a:endParaRPr sz="1900" baseline="-16203">
                        <a:latin typeface="Georgia"/>
                        <a:cs typeface="Georgi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</a:t>
                      </a:r>
                      <a:r>
                        <a:rPr sz="1900" spc="-37" baseline="-16203" dirty="0">
                          <a:latin typeface="Georgia"/>
                          <a:cs typeface="Georgia"/>
                        </a:rPr>
                        <a:t>0</a:t>
                      </a:r>
                      <a:endParaRPr sz="1900" baseline="-16203">
                        <a:latin typeface="Georgia"/>
                        <a:cs typeface="Georgi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5891"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ysDash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ysDash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619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ysDash"/>
                    </a:lnT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q1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83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</a:t>
                      </a:r>
                      <a:r>
                        <a:rPr sz="1900" spc="-37" baseline="-16203" dirty="0">
                          <a:latin typeface="Georgia"/>
                          <a:cs typeface="Georgia"/>
                        </a:rPr>
                        <a:t>1</a:t>
                      </a:r>
                      <a:endParaRPr sz="1900" baseline="-16203">
                        <a:latin typeface="Georgia"/>
                        <a:cs typeface="Georgia"/>
                      </a:endParaRPr>
                    </a:p>
                  </a:txBody>
                  <a:tcPr marL="0" marR="0" marT="3683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</a:t>
                      </a:r>
                      <a:r>
                        <a:rPr sz="1900" spc="-37" baseline="-16203" dirty="0">
                          <a:latin typeface="Georgia"/>
                          <a:cs typeface="Georgia"/>
                        </a:rPr>
                        <a:t>0</a:t>
                      </a:r>
                      <a:endParaRPr sz="1900" baseline="-16203">
                        <a:latin typeface="Georgia"/>
                        <a:cs typeface="Georgia"/>
                      </a:endParaRPr>
                    </a:p>
                  </a:txBody>
                  <a:tcPr marL="0" marR="0" marT="3683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</a:t>
                      </a:r>
                      <a:r>
                        <a:rPr sz="1900" spc="-37" baseline="-16203" dirty="0">
                          <a:latin typeface="Cambria"/>
                          <a:cs typeface="Cambria"/>
                        </a:rPr>
                        <a:t>2</a:t>
                      </a:r>
                      <a:endParaRPr sz="1900" baseline="-16203">
                        <a:latin typeface="Cambria"/>
                        <a:cs typeface="Cambria"/>
                      </a:endParaRPr>
                    </a:p>
                  </a:txBody>
                  <a:tcPr marL="0" marR="0" marT="3683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</a:t>
                      </a:r>
                      <a:r>
                        <a:rPr sz="1900" spc="-37" baseline="-16203" dirty="0">
                          <a:latin typeface="Georgia"/>
                          <a:cs typeface="Georgia"/>
                        </a:rPr>
                        <a:t>0</a:t>
                      </a:r>
                      <a:endParaRPr sz="1900" baseline="-16203">
                        <a:latin typeface="Georgia"/>
                        <a:cs typeface="Georgia"/>
                      </a:endParaRPr>
                    </a:p>
                  </a:txBody>
                  <a:tcPr marL="0" marR="0" marT="3683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</a:t>
                      </a:r>
                      <a:r>
                        <a:rPr sz="1900" spc="-37" baseline="-16203" dirty="0">
                          <a:latin typeface="Georgia"/>
                          <a:cs typeface="Georgia"/>
                        </a:rPr>
                        <a:t>0</a:t>
                      </a:r>
                      <a:endParaRPr sz="1900" baseline="-16203">
                        <a:latin typeface="Georgia"/>
                        <a:cs typeface="Georgia"/>
                      </a:endParaRPr>
                    </a:p>
                  </a:txBody>
                  <a:tcPr marL="0" marR="0" marT="3683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</a:t>
                      </a:r>
                      <a:r>
                        <a:rPr sz="1900" spc="-37" baseline="-16203" dirty="0">
                          <a:latin typeface="Georgia"/>
                          <a:cs typeface="Georgia"/>
                        </a:rPr>
                        <a:t>0</a:t>
                      </a:r>
                      <a:endParaRPr sz="1900" baseline="-16203">
                        <a:latin typeface="Georgia"/>
                        <a:cs typeface="Georgia"/>
                      </a:endParaRPr>
                    </a:p>
                  </a:txBody>
                  <a:tcPr marL="0" marR="0" marT="3683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</a:t>
                      </a:r>
                      <a:r>
                        <a:rPr sz="1900" spc="-37" baseline="-16203" dirty="0">
                          <a:latin typeface="Georgia"/>
                          <a:cs typeface="Georgia"/>
                        </a:rPr>
                        <a:t>0</a:t>
                      </a:r>
                      <a:endParaRPr sz="1900" baseline="-16203">
                        <a:latin typeface="Georgia"/>
                        <a:cs typeface="Georgia"/>
                      </a:endParaRPr>
                    </a:p>
                  </a:txBody>
                  <a:tcPr marL="0" marR="0" marT="3683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20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ysDash"/>
                    </a:lnT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q2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83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</a:t>
                      </a:r>
                      <a:r>
                        <a:rPr sz="1900" spc="-37" baseline="-16203" dirty="0">
                          <a:latin typeface="Georgia"/>
                          <a:cs typeface="Georgia"/>
                        </a:rPr>
                        <a:t>1</a:t>
                      </a:r>
                      <a:endParaRPr sz="1900" baseline="-16203">
                        <a:latin typeface="Georgia"/>
                        <a:cs typeface="Georgia"/>
                      </a:endParaRPr>
                    </a:p>
                  </a:txBody>
                  <a:tcPr marL="0" marR="0" marT="3683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</a:t>
                      </a:r>
                      <a:r>
                        <a:rPr sz="1900" spc="-37" baseline="-16203" dirty="0">
                          <a:latin typeface="Georgia"/>
                          <a:cs typeface="Georgia"/>
                        </a:rPr>
                        <a:t>0</a:t>
                      </a:r>
                      <a:endParaRPr sz="1900" baseline="-16203">
                        <a:latin typeface="Georgia"/>
                        <a:cs typeface="Georgia"/>
                      </a:endParaRPr>
                    </a:p>
                  </a:txBody>
                  <a:tcPr marL="0" marR="0" marT="3683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</a:t>
                      </a:r>
                      <a:r>
                        <a:rPr sz="1900" spc="-37" baseline="-16203" dirty="0">
                          <a:latin typeface="Georgia"/>
                          <a:cs typeface="Georgia"/>
                        </a:rPr>
                        <a:t>0</a:t>
                      </a:r>
                      <a:endParaRPr sz="1900" baseline="-16203">
                        <a:latin typeface="Georgia"/>
                        <a:cs typeface="Georgia"/>
                      </a:endParaRPr>
                    </a:p>
                  </a:txBody>
                  <a:tcPr marL="0" marR="0" marT="3683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</a:t>
                      </a:r>
                      <a:r>
                        <a:rPr sz="1900" spc="-37" baseline="-16203" dirty="0">
                          <a:latin typeface="Georgia"/>
                          <a:cs typeface="Georgia"/>
                        </a:rPr>
                        <a:t>0</a:t>
                      </a:r>
                      <a:endParaRPr sz="1900" baseline="-16203">
                        <a:latin typeface="Georgia"/>
                        <a:cs typeface="Georgia"/>
                      </a:endParaRPr>
                    </a:p>
                  </a:txBody>
                  <a:tcPr marL="0" marR="0" marT="3683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</a:t>
                      </a:r>
                      <a:r>
                        <a:rPr sz="1900" spc="-37" baseline="-16203" dirty="0">
                          <a:latin typeface="Georgia"/>
                          <a:cs typeface="Georgia"/>
                        </a:rPr>
                        <a:t>0</a:t>
                      </a:r>
                      <a:endParaRPr sz="1900" baseline="-16203">
                        <a:latin typeface="Georgia"/>
                        <a:cs typeface="Georgia"/>
                      </a:endParaRPr>
                    </a:p>
                  </a:txBody>
                  <a:tcPr marL="0" marR="0" marT="3683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</a:t>
                      </a:r>
                      <a:r>
                        <a:rPr sz="1900" spc="-37" baseline="-16203" dirty="0">
                          <a:latin typeface="Cambria"/>
                          <a:cs typeface="Cambria"/>
                        </a:rPr>
                        <a:t>0</a:t>
                      </a:r>
                      <a:endParaRPr sz="1900" baseline="-16203">
                        <a:latin typeface="Cambria"/>
                        <a:cs typeface="Cambria"/>
                      </a:endParaRPr>
                    </a:p>
                  </a:txBody>
                  <a:tcPr marL="0" marR="0" marT="3683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</a:t>
                      </a:r>
                      <a:r>
                        <a:rPr sz="1900" spc="-37" baseline="-16203" dirty="0">
                          <a:latin typeface="Cambria"/>
                          <a:cs typeface="Cambria"/>
                        </a:rPr>
                        <a:t>3</a:t>
                      </a:r>
                      <a:endParaRPr sz="1900" baseline="-16203">
                        <a:latin typeface="Cambria"/>
                        <a:cs typeface="Cambria"/>
                      </a:endParaRPr>
                    </a:p>
                  </a:txBody>
                  <a:tcPr marL="0" marR="0" marT="3683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ysDash"/>
                    </a:lnT>
                  </a:tcPr>
                </a:tc>
                <a:tc gridSpan="2">
                  <a:txBody>
                    <a:bodyPr/>
                    <a:lstStyle/>
                    <a:p>
                      <a:pPr marL="32766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q3*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83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</a:t>
                      </a:r>
                      <a:r>
                        <a:rPr sz="1900" spc="-37" baseline="-16203" dirty="0">
                          <a:latin typeface="Cambria"/>
                          <a:cs typeface="Cambria"/>
                        </a:rPr>
                        <a:t>3</a:t>
                      </a:r>
                      <a:endParaRPr sz="1900" baseline="-16203">
                        <a:latin typeface="Cambria"/>
                        <a:cs typeface="Cambria"/>
                      </a:endParaRPr>
                    </a:p>
                  </a:txBody>
                  <a:tcPr marL="0" marR="0" marT="3683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</a:t>
                      </a:r>
                      <a:r>
                        <a:rPr sz="1900" spc="-37" baseline="-16203" dirty="0">
                          <a:latin typeface="Cambria"/>
                          <a:cs typeface="Cambria"/>
                        </a:rPr>
                        <a:t>3</a:t>
                      </a:r>
                      <a:endParaRPr sz="1900" baseline="-16203">
                        <a:latin typeface="Cambria"/>
                        <a:cs typeface="Cambria"/>
                      </a:endParaRPr>
                    </a:p>
                  </a:txBody>
                  <a:tcPr marL="0" marR="0" marT="3683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</a:t>
                      </a:r>
                      <a:r>
                        <a:rPr sz="1900" spc="-37" baseline="-16203" dirty="0">
                          <a:latin typeface="Cambria"/>
                          <a:cs typeface="Cambria"/>
                        </a:rPr>
                        <a:t>3</a:t>
                      </a:r>
                      <a:endParaRPr sz="1900" baseline="-16203">
                        <a:latin typeface="Cambria"/>
                        <a:cs typeface="Cambria"/>
                      </a:endParaRPr>
                    </a:p>
                  </a:txBody>
                  <a:tcPr marL="0" marR="0" marT="3683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</a:t>
                      </a:r>
                      <a:r>
                        <a:rPr sz="1900" spc="-37" baseline="-16203" dirty="0">
                          <a:latin typeface="Cambria"/>
                          <a:cs typeface="Cambria"/>
                        </a:rPr>
                        <a:t>3</a:t>
                      </a:r>
                      <a:endParaRPr sz="1900" baseline="-16203">
                        <a:latin typeface="Cambria"/>
                        <a:cs typeface="Cambria"/>
                      </a:endParaRPr>
                    </a:p>
                  </a:txBody>
                  <a:tcPr marL="0" marR="0" marT="3683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</a:t>
                      </a:r>
                      <a:r>
                        <a:rPr sz="1900" spc="-37" baseline="-16203" dirty="0">
                          <a:latin typeface="Cambria"/>
                          <a:cs typeface="Cambria"/>
                        </a:rPr>
                        <a:t>3</a:t>
                      </a:r>
                      <a:endParaRPr sz="1900" baseline="-16203">
                        <a:latin typeface="Cambria"/>
                        <a:cs typeface="Cambria"/>
                      </a:endParaRPr>
                    </a:p>
                  </a:txBody>
                  <a:tcPr marL="0" marR="0" marT="3683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</a:t>
                      </a:r>
                      <a:r>
                        <a:rPr sz="1900" spc="-37" baseline="-16203" dirty="0">
                          <a:latin typeface="Cambria"/>
                          <a:cs typeface="Cambria"/>
                        </a:rPr>
                        <a:t>3</a:t>
                      </a:r>
                      <a:endParaRPr sz="1900" baseline="-16203">
                        <a:latin typeface="Cambria"/>
                        <a:cs typeface="Cambria"/>
                      </a:endParaRPr>
                    </a:p>
                  </a:txBody>
                  <a:tcPr marL="0" marR="0" marT="3683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</a:t>
                      </a:r>
                      <a:r>
                        <a:rPr sz="1900" spc="-37" baseline="-16203" dirty="0">
                          <a:latin typeface="Cambria"/>
                          <a:cs typeface="Cambria"/>
                        </a:rPr>
                        <a:t>3</a:t>
                      </a:r>
                      <a:endParaRPr sz="1900" baseline="-16203">
                        <a:latin typeface="Cambria"/>
                        <a:cs typeface="Cambria"/>
                      </a:endParaRPr>
                    </a:p>
                  </a:txBody>
                  <a:tcPr marL="0" marR="0" marT="3683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35140" y="4748791"/>
            <a:ext cx="101485" cy="103505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3177543" y="1560515"/>
            <a:ext cx="4313555" cy="1854835"/>
            <a:chOff x="1653539" y="1560512"/>
            <a:chExt cx="4313555" cy="1854835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53539" y="2362200"/>
              <a:ext cx="2651760" cy="105308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046725" y="156591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0" y="457200"/>
                  </a:moveTo>
                  <a:lnTo>
                    <a:pt x="2412" y="410463"/>
                  </a:lnTo>
                  <a:lnTo>
                    <a:pt x="9271" y="364998"/>
                  </a:lnTo>
                  <a:lnTo>
                    <a:pt x="20574" y="321182"/>
                  </a:lnTo>
                  <a:lnTo>
                    <a:pt x="35940" y="279145"/>
                  </a:lnTo>
                  <a:lnTo>
                    <a:pt x="55245" y="239267"/>
                  </a:lnTo>
                  <a:lnTo>
                    <a:pt x="78104" y="201549"/>
                  </a:lnTo>
                  <a:lnTo>
                    <a:pt x="104394" y="166369"/>
                  </a:lnTo>
                  <a:lnTo>
                    <a:pt x="133858" y="133857"/>
                  </a:lnTo>
                  <a:lnTo>
                    <a:pt x="166370" y="104393"/>
                  </a:lnTo>
                  <a:lnTo>
                    <a:pt x="201549" y="78104"/>
                  </a:lnTo>
                  <a:lnTo>
                    <a:pt x="239268" y="55117"/>
                  </a:lnTo>
                  <a:lnTo>
                    <a:pt x="279273" y="35940"/>
                  </a:lnTo>
                  <a:lnTo>
                    <a:pt x="321310" y="20574"/>
                  </a:lnTo>
                  <a:lnTo>
                    <a:pt x="365125" y="9270"/>
                  </a:lnTo>
                  <a:lnTo>
                    <a:pt x="410463" y="2412"/>
                  </a:lnTo>
                  <a:lnTo>
                    <a:pt x="457200" y="0"/>
                  </a:lnTo>
                  <a:lnTo>
                    <a:pt x="503936" y="2412"/>
                  </a:lnTo>
                  <a:lnTo>
                    <a:pt x="549275" y="9270"/>
                  </a:lnTo>
                  <a:lnTo>
                    <a:pt x="593089" y="20574"/>
                  </a:lnTo>
                  <a:lnTo>
                    <a:pt x="635126" y="35940"/>
                  </a:lnTo>
                  <a:lnTo>
                    <a:pt x="675132" y="55117"/>
                  </a:lnTo>
                  <a:lnTo>
                    <a:pt x="712851" y="78104"/>
                  </a:lnTo>
                  <a:lnTo>
                    <a:pt x="748029" y="104393"/>
                  </a:lnTo>
                  <a:lnTo>
                    <a:pt x="780414" y="133857"/>
                  </a:lnTo>
                  <a:lnTo>
                    <a:pt x="810006" y="166369"/>
                  </a:lnTo>
                  <a:lnTo>
                    <a:pt x="836295" y="201549"/>
                  </a:lnTo>
                  <a:lnTo>
                    <a:pt x="859154" y="239267"/>
                  </a:lnTo>
                  <a:lnTo>
                    <a:pt x="878459" y="279145"/>
                  </a:lnTo>
                  <a:lnTo>
                    <a:pt x="893826" y="321182"/>
                  </a:lnTo>
                  <a:lnTo>
                    <a:pt x="905128" y="364998"/>
                  </a:lnTo>
                  <a:lnTo>
                    <a:pt x="911987" y="410463"/>
                  </a:lnTo>
                  <a:lnTo>
                    <a:pt x="914400" y="457200"/>
                  </a:lnTo>
                  <a:lnTo>
                    <a:pt x="911987" y="503936"/>
                  </a:lnTo>
                  <a:lnTo>
                    <a:pt x="905128" y="549275"/>
                  </a:lnTo>
                  <a:lnTo>
                    <a:pt x="893826" y="593089"/>
                  </a:lnTo>
                  <a:lnTo>
                    <a:pt x="878459" y="635126"/>
                  </a:lnTo>
                  <a:lnTo>
                    <a:pt x="859154" y="675131"/>
                  </a:lnTo>
                  <a:lnTo>
                    <a:pt x="836295" y="712851"/>
                  </a:lnTo>
                  <a:lnTo>
                    <a:pt x="810006" y="748029"/>
                  </a:lnTo>
                  <a:lnTo>
                    <a:pt x="780414" y="780414"/>
                  </a:lnTo>
                  <a:lnTo>
                    <a:pt x="748029" y="810005"/>
                  </a:lnTo>
                  <a:lnTo>
                    <a:pt x="712851" y="836294"/>
                  </a:lnTo>
                  <a:lnTo>
                    <a:pt x="675132" y="859154"/>
                  </a:lnTo>
                  <a:lnTo>
                    <a:pt x="635126" y="878459"/>
                  </a:lnTo>
                  <a:lnTo>
                    <a:pt x="593089" y="893826"/>
                  </a:lnTo>
                  <a:lnTo>
                    <a:pt x="549275" y="905128"/>
                  </a:lnTo>
                  <a:lnTo>
                    <a:pt x="503936" y="911987"/>
                  </a:lnTo>
                  <a:lnTo>
                    <a:pt x="457200" y="914400"/>
                  </a:lnTo>
                  <a:lnTo>
                    <a:pt x="410463" y="911987"/>
                  </a:lnTo>
                  <a:lnTo>
                    <a:pt x="365125" y="905128"/>
                  </a:lnTo>
                  <a:lnTo>
                    <a:pt x="321310" y="893826"/>
                  </a:lnTo>
                  <a:lnTo>
                    <a:pt x="279273" y="878459"/>
                  </a:lnTo>
                  <a:lnTo>
                    <a:pt x="239268" y="859154"/>
                  </a:lnTo>
                  <a:lnTo>
                    <a:pt x="201549" y="836294"/>
                  </a:lnTo>
                  <a:lnTo>
                    <a:pt x="166370" y="810005"/>
                  </a:lnTo>
                  <a:lnTo>
                    <a:pt x="133858" y="780414"/>
                  </a:lnTo>
                  <a:lnTo>
                    <a:pt x="104394" y="748029"/>
                  </a:lnTo>
                  <a:lnTo>
                    <a:pt x="78104" y="712851"/>
                  </a:lnTo>
                  <a:lnTo>
                    <a:pt x="55245" y="675131"/>
                  </a:lnTo>
                  <a:lnTo>
                    <a:pt x="35940" y="635126"/>
                  </a:lnTo>
                  <a:lnTo>
                    <a:pt x="20574" y="593089"/>
                  </a:lnTo>
                  <a:lnTo>
                    <a:pt x="9271" y="549275"/>
                  </a:lnTo>
                  <a:lnTo>
                    <a:pt x="2412" y="503936"/>
                  </a:lnTo>
                  <a:lnTo>
                    <a:pt x="0" y="457200"/>
                  </a:lnTo>
                  <a:close/>
                </a:path>
                <a:path w="914400" h="914400">
                  <a:moveTo>
                    <a:pt x="114300" y="457200"/>
                  </a:moveTo>
                  <a:lnTo>
                    <a:pt x="117475" y="410590"/>
                  </a:lnTo>
                  <a:lnTo>
                    <a:pt x="126491" y="366013"/>
                  </a:lnTo>
                  <a:lnTo>
                    <a:pt x="141224" y="323723"/>
                  </a:lnTo>
                  <a:lnTo>
                    <a:pt x="161162" y="284099"/>
                  </a:lnTo>
                  <a:lnTo>
                    <a:pt x="185800" y="247650"/>
                  </a:lnTo>
                  <a:lnTo>
                    <a:pt x="214757" y="214629"/>
                  </a:lnTo>
                  <a:lnTo>
                    <a:pt x="247650" y="185674"/>
                  </a:lnTo>
                  <a:lnTo>
                    <a:pt x="284099" y="161036"/>
                  </a:lnTo>
                  <a:lnTo>
                    <a:pt x="323723" y="141224"/>
                  </a:lnTo>
                  <a:lnTo>
                    <a:pt x="366013" y="126491"/>
                  </a:lnTo>
                  <a:lnTo>
                    <a:pt x="410718" y="117475"/>
                  </a:lnTo>
                  <a:lnTo>
                    <a:pt x="457200" y="114300"/>
                  </a:lnTo>
                  <a:lnTo>
                    <a:pt x="503682" y="117475"/>
                  </a:lnTo>
                  <a:lnTo>
                    <a:pt x="548386" y="126491"/>
                  </a:lnTo>
                  <a:lnTo>
                    <a:pt x="590676" y="141224"/>
                  </a:lnTo>
                  <a:lnTo>
                    <a:pt x="630301" y="161036"/>
                  </a:lnTo>
                  <a:lnTo>
                    <a:pt x="666750" y="185674"/>
                  </a:lnTo>
                  <a:lnTo>
                    <a:pt x="699643" y="214629"/>
                  </a:lnTo>
                  <a:lnTo>
                    <a:pt x="728599" y="247650"/>
                  </a:lnTo>
                  <a:lnTo>
                    <a:pt x="753237" y="284099"/>
                  </a:lnTo>
                  <a:lnTo>
                    <a:pt x="773176" y="323723"/>
                  </a:lnTo>
                  <a:lnTo>
                    <a:pt x="787908" y="366013"/>
                  </a:lnTo>
                  <a:lnTo>
                    <a:pt x="796925" y="410590"/>
                  </a:lnTo>
                  <a:lnTo>
                    <a:pt x="800100" y="457200"/>
                  </a:lnTo>
                  <a:lnTo>
                    <a:pt x="796925" y="503681"/>
                  </a:lnTo>
                  <a:lnTo>
                    <a:pt x="787908" y="548386"/>
                  </a:lnTo>
                  <a:lnTo>
                    <a:pt x="773176" y="590676"/>
                  </a:lnTo>
                  <a:lnTo>
                    <a:pt x="753237" y="630301"/>
                  </a:lnTo>
                  <a:lnTo>
                    <a:pt x="728599" y="666750"/>
                  </a:lnTo>
                  <a:lnTo>
                    <a:pt x="699643" y="699642"/>
                  </a:lnTo>
                  <a:lnTo>
                    <a:pt x="666750" y="728599"/>
                  </a:lnTo>
                  <a:lnTo>
                    <a:pt x="630301" y="753237"/>
                  </a:lnTo>
                  <a:lnTo>
                    <a:pt x="590676" y="773176"/>
                  </a:lnTo>
                  <a:lnTo>
                    <a:pt x="548386" y="787907"/>
                  </a:lnTo>
                  <a:lnTo>
                    <a:pt x="503682" y="796925"/>
                  </a:lnTo>
                  <a:lnTo>
                    <a:pt x="457200" y="800100"/>
                  </a:lnTo>
                  <a:lnTo>
                    <a:pt x="410718" y="796925"/>
                  </a:lnTo>
                  <a:lnTo>
                    <a:pt x="366013" y="787907"/>
                  </a:lnTo>
                  <a:lnTo>
                    <a:pt x="323723" y="773176"/>
                  </a:lnTo>
                  <a:lnTo>
                    <a:pt x="284099" y="753237"/>
                  </a:lnTo>
                  <a:lnTo>
                    <a:pt x="247650" y="728599"/>
                  </a:lnTo>
                  <a:lnTo>
                    <a:pt x="214757" y="699642"/>
                  </a:lnTo>
                  <a:lnTo>
                    <a:pt x="185800" y="666750"/>
                  </a:lnTo>
                  <a:lnTo>
                    <a:pt x="161162" y="630301"/>
                  </a:lnTo>
                  <a:lnTo>
                    <a:pt x="141224" y="590676"/>
                  </a:lnTo>
                  <a:lnTo>
                    <a:pt x="126491" y="548386"/>
                  </a:lnTo>
                  <a:lnTo>
                    <a:pt x="117475" y="503681"/>
                  </a:lnTo>
                  <a:lnTo>
                    <a:pt x="114300" y="457200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6890772" y="1860630"/>
            <a:ext cx="27749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25" dirty="0">
                <a:latin typeface="Cambria"/>
                <a:cs typeface="Cambria"/>
              </a:rPr>
              <a:t>q3</a:t>
            </a:r>
            <a:endParaRPr>
              <a:latin typeface="Cambria"/>
              <a:cs typeface="Cambri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343658" y="1929386"/>
            <a:ext cx="3389629" cy="268605"/>
            <a:chOff x="1819655" y="1929383"/>
            <a:chExt cx="3389629" cy="268605"/>
          </a:xfrm>
        </p:grpSpPr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19655" y="1988819"/>
              <a:ext cx="675132" cy="167639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856231" y="2046724"/>
              <a:ext cx="495300" cy="0"/>
            </a:xfrm>
            <a:custGeom>
              <a:avLst/>
              <a:gdLst/>
              <a:ahLst/>
              <a:cxnLst/>
              <a:rect l="l" t="t" r="r" b="b"/>
              <a:pathLst>
                <a:path w="495300">
                  <a:moveTo>
                    <a:pt x="0" y="0"/>
                  </a:moveTo>
                  <a:lnTo>
                    <a:pt x="495300" y="0"/>
                  </a:lnTo>
                </a:path>
              </a:pathLst>
            </a:custGeom>
            <a:ln w="1271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64231" y="1994915"/>
              <a:ext cx="101600" cy="103632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389120" y="1929383"/>
              <a:ext cx="819912" cy="26822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443983" y="2038308"/>
              <a:ext cx="495300" cy="0"/>
            </a:xfrm>
            <a:custGeom>
              <a:avLst/>
              <a:gdLst/>
              <a:ahLst/>
              <a:cxnLst/>
              <a:rect l="l" t="t" r="r" b="b"/>
              <a:pathLst>
                <a:path w="495300">
                  <a:moveTo>
                    <a:pt x="0" y="0"/>
                  </a:moveTo>
                  <a:lnTo>
                    <a:pt x="494753" y="0"/>
                  </a:lnTo>
                </a:path>
              </a:pathLst>
            </a:custGeom>
            <a:ln w="12528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951476" y="1987295"/>
              <a:ext cx="124840" cy="10198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191255" y="1988819"/>
              <a:ext cx="598932" cy="167639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3227831" y="2040366"/>
              <a:ext cx="38100" cy="13335"/>
            </a:xfrm>
            <a:custGeom>
              <a:avLst/>
              <a:gdLst/>
              <a:ahLst/>
              <a:cxnLst/>
              <a:rect l="l" t="t" r="r" b="b"/>
              <a:pathLst>
                <a:path w="38100" h="13335">
                  <a:moveTo>
                    <a:pt x="38099" y="0"/>
                  </a:moveTo>
                  <a:lnTo>
                    <a:pt x="0" y="0"/>
                  </a:lnTo>
                  <a:lnTo>
                    <a:pt x="0" y="12715"/>
                  </a:lnTo>
                  <a:lnTo>
                    <a:pt x="38099" y="12715"/>
                  </a:lnTo>
                  <a:lnTo>
                    <a:pt x="3809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278631" y="2046724"/>
              <a:ext cx="342900" cy="0"/>
            </a:xfrm>
            <a:custGeom>
              <a:avLst/>
              <a:gdLst/>
              <a:ahLst/>
              <a:cxnLst/>
              <a:rect l="l" t="t" r="r" b="b"/>
              <a:pathLst>
                <a:path w="342900">
                  <a:moveTo>
                    <a:pt x="0" y="0"/>
                  </a:moveTo>
                  <a:lnTo>
                    <a:pt x="342900" y="0"/>
                  </a:lnTo>
                </a:path>
              </a:pathLst>
            </a:custGeom>
            <a:ln w="1271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634232" y="1994915"/>
              <a:ext cx="126872" cy="103632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3566923" y="2105664"/>
            <a:ext cx="17272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1" dirty="0">
                <a:latin typeface="Georgia"/>
                <a:cs typeface="Georgia"/>
              </a:rPr>
              <a:t>C</a:t>
            </a:r>
            <a:endParaRPr>
              <a:latin typeface="Georgia"/>
              <a:cs typeface="Georgi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950972" y="1612144"/>
            <a:ext cx="179071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1" dirty="0">
                <a:latin typeface="Georgia"/>
                <a:cs typeface="Georgia"/>
              </a:rPr>
              <a:t>A</a:t>
            </a:r>
            <a:endParaRPr>
              <a:latin typeface="Georgia"/>
              <a:cs typeface="Georgi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217414" y="1583188"/>
            <a:ext cx="16700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1" dirty="0">
                <a:latin typeface="Georgia"/>
                <a:cs typeface="Georgia"/>
              </a:rPr>
              <a:t>T</a:t>
            </a:r>
            <a:endParaRPr>
              <a:latin typeface="Georgia"/>
              <a:cs typeface="Georgia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2200658" y="1991867"/>
            <a:ext cx="527685" cy="172720"/>
            <a:chOff x="676655" y="1991867"/>
            <a:chExt cx="527685" cy="172720"/>
          </a:xfrm>
        </p:grpSpPr>
        <p:pic>
          <p:nvPicPr>
            <p:cNvPr id="27" name="object 2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76655" y="1991867"/>
              <a:ext cx="527304" cy="172212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713231" y="2051296"/>
              <a:ext cx="342900" cy="0"/>
            </a:xfrm>
            <a:custGeom>
              <a:avLst/>
              <a:gdLst/>
              <a:ahLst/>
              <a:cxnLst/>
              <a:rect l="l" t="t" r="r" b="b"/>
              <a:pathLst>
                <a:path w="342900">
                  <a:moveTo>
                    <a:pt x="0" y="0"/>
                  </a:moveTo>
                  <a:lnTo>
                    <a:pt x="342427" y="0"/>
                  </a:lnTo>
                </a:path>
              </a:pathLst>
            </a:custGeom>
            <a:ln w="1271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8336" y="1999487"/>
              <a:ext cx="101485" cy="103504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2516838" y="1031881"/>
            <a:ext cx="77660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spc="-40" dirty="0">
                <a:latin typeface="Cambria"/>
                <a:cs typeface="Cambria"/>
              </a:rPr>
              <a:t>A,H,I,O,T,R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457827" y="2751284"/>
            <a:ext cx="17272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1" dirty="0">
                <a:latin typeface="Georgia"/>
                <a:cs typeface="Georgia"/>
              </a:rPr>
              <a:t>C</a:t>
            </a:r>
            <a:endParaRPr>
              <a:latin typeface="Georgia"/>
              <a:cs typeface="Georgi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180077" y="931296"/>
            <a:ext cx="17272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1" dirty="0">
                <a:latin typeface="Georgia"/>
                <a:cs typeface="Georgia"/>
              </a:rPr>
              <a:t>C</a:t>
            </a:r>
            <a:endParaRPr>
              <a:latin typeface="Georgia"/>
              <a:cs typeface="Georgia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2689799" y="1280167"/>
            <a:ext cx="696595" cy="1115695"/>
            <a:chOff x="1165796" y="1280160"/>
            <a:chExt cx="696595" cy="1115695"/>
          </a:xfrm>
        </p:grpSpPr>
        <p:pic>
          <p:nvPicPr>
            <p:cNvPr id="34" name="object 3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32915" y="1280160"/>
              <a:ext cx="573023" cy="451103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1170431" y="1703832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296418" y="3175"/>
                  </a:lnTo>
                  <a:lnTo>
                    <a:pt x="251714" y="12191"/>
                  </a:lnTo>
                  <a:lnTo>
                    <a:pt x="209423" y="26923"/>
                  </a:lnTo>
                  <a:lnTo>
                    <a:pt x="169799" y="46862"/>
                  </a:lnTo>
                  <a:lnTo>
                    <a:pt x="133350" y="71500"/>
                  </a:lnTo>
                  <a:lnTo>
                    <a:pt x="100456" y="100456"/>
                  </a:lnTo>
                  <a:lnTo>
                    <a:pt x="71450" y="133350"/>
                  </a:lnTo>
                  <a:lnTo>
                    <a:pt x="46824" y="169798"/>
                  </a:lnTo>
                  <a:lnTo>
                    <a:pt x="26949" y="209422"/>
                  </a:lnTo>
                  <a:lnTo>
                    <a:pt x="12255" y="251713"/>
                  </a:lnTo>
                  <a:lnTo>
                    <a:pt x="3124" y="296417"/>
                  </a:lnTo>
                  <a:lnTo>
                    <a:pt x="0" y="342900"/>
                  </a:lnTo>
                  <a:lnTo>
                    <a:pt x="3124" y="389508"/>
                  </a:lnTo>
                  <a:lnTo>
                    <a:pt x="12255" y="434085"/>
                  </a:lnTo>
                  <a:lnTo>
                    <a:pt x="26949" y="476376"/>
                  </a:lnTo>
                  <a:lnTo>
                    <a:pt x="46824" y="516000"/>
                  </a:lnTo>
                  <a:lnTo>
                    <a:pt x="71450" y="552450"/>
                  </a:lnTo>
                  <a:lnTo>
                    <a:pt x="100456" y="585342"/>
                  </a:lnTo>
                  <a:lnTo>
                    <a:pt x="133350" y="614426"/>
                  </a:lnTo>
                  <a:lnTo>
                    <a:pt x="169799" y="639063"/>
                  </a:lnTo>
                  <a:lnTo>
                    <a:pt x="209423" y="658876"/>
                  </a:lnTo>
                  <a:lnTo>
                    <a:pt x="251714" y="673607"/>
                  </a:lnTo>
                  <a:lnTo>
                    <a:pt x="296418" y="682625"/>
                  </a:lnTo>
                  <a:lnTo>
                    <a:pt x="342900" y="685800"/>
                  </a:lnTo>
                  <a:lnTo>
                    <a:pt x="389381" y="682625"/>
                  </a:lnTo>
                  <a:lnTo>
                    <a:pt x="434086" y="673607"/>
                  </a:lnTo>
                  <a:lnTo>
                    <a:pt x="476376" y="658876"/>
                  </a:lnTo>
                  <a:lnTo>
                    <a:pt x="516000" y="639063"/>
                  </a:lnTo>
                  <a:lnTo>
                    <a:pt x="552450" y="614426"/>
                  </a:lnTo>
                  <a:lnTo>
                    <a:pt x="585343" y="585342"/>
                  </a:lnTo>
                  <a:lnTo>
                    <a:pt x="614299" y="552450"/>
                  </a:lnTo>
                  <a:lnTo>
                    <a:pt x="638937" y="516000"/>
                  </a:lnTo>
                  <a:lnTo>
                    <a:pt x="658876" y="476376"/>
                  </a:lnTo>
                  <a:lnTo>
                    <a:pt x="673607" y="434085"/>
                  </a:lnTo>
                  <a:lnTo>
                    <a:pt x="682625" y="389508"/>
                  </a:lnTo>
                  <a:lnTo>
                    <a:pt x="685800" y="342900"/>
                  </a:lnTo>
                  <a:lnTo>
                    <a:pt x="682625" y="296417"/>
                  </a:lnTo>
                  <a:lnTo>
                    <a:pt x="673607" y="251713"/>
                  </a:lnTo>
                  <a:lnTo>
                    <a:pt x="658876" y="209422"/>
                  </a:lnTo>
                  <a:lnTo>
                    <a:pt x="638937" y="169798"/>
                  </a:lnTo>
                  <a:lnTo>
                    <a:pt x="614299" y="133350"/>
                  </a:lnTo>
                  <a:lnTo>
                    <a:pt x="585343" y="100456"/>
                  </a:lnTo>
                  <a:lnTo>
                    <a:pt x="552450" y="71500"/>
                  </a:lnTo>
                  <a:lnTo>
                    <a:pt x="516000" y="46862"/>
                  </a:lnTo>
                  <a:lnTo>
                    <a:pt x="476376" y="26923"/>
                  </a:lnTo>
                  <a:lnTo>
                    <a:pt x="434086" y="12191"/>
                  </a:lnTo>
                  <a:lnTo>
                    <a:pt x="389381" y="3175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171193" y="1704594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342900"/>
                  </a:moveTo>
                  <a:lnTo>
                    <a:pt x="3124" y="296417"/>
                  </a:lnTo>
                  <a:lnTo>
                    <a:pt x="12255" y="251713"/>
                  </a:lnTo>
                  <a:lnTo>
                    <a:pt x="26949" y="209422"/>
                  </a:lnTo>
                  <a:lnTo>
                    <a:pt x="46824" y="169798"/>
                  </a:lnTo>
                  <a:lnTo>
                    <a:pt x="71450" y="133350"/>
                  </a:lnTo>
                  <a:lnTo>
                    <a:pt x="100456" y="100456"/>
                  </a:lnTo>
                  <a:lnTo>
                    <a:pt x="133350" y="71500"/>
                  </a:lnTo>
                  <a:lnTo>
                    <a:pt x="169799" y="46862"/>
                  </a:lnTo>
                  <a:lnTo>
                    <a:pt x="209422" y="26923"/>
                  </a:lnTo>
                  <a:lnTo>
                    <a:pt x="251714" y="12191"/>
                  </a:lnTo>
                  <a:lnTo>
                    <a:pt x="296418" y="3175"/>
                  </a:lnTo>
                  <a:lnTo>
                    <a:pt x="342900" y="0"/>
                  </a:lnTo>
                  <a:lnTo>
                    <a:pt x="389381" y="3175"/>
                  </a:lnTo>
                  <a:lnTo>
                    <a:pt x="434086" y="12191"/>
                  </a:lnTo>
                  <a:lnTo>
                    <a:pt x="476376" y="26923"/>
                  </a:lnTo>
                  <a:lnTo>
                    <a:pt x="516000" y="46862"/>
                  </a:lnTo>
                  <a:lnTo>
                    <a:pt x="552450" y="71500"/>
                  </a:lnTo>
                  <a:lnTo>
                    <a:pt x="585343" y="100456"/>
                  </a:lnTo>
                  <a:lnTo>
                    <a:pt x="614299" y="133350"/>
                  </a:lnTo>
                  <a:lnTo>
                    <a:pt x="638937" y="169798"/>
                  </a:lnTo>
                  <a:lnTo>
                    <a:pt x="658876" y="209422"/>
                  </a:lnTo>
                  <a:lnTo>
                    <a:pt x="673607" y="251713"/>
                  </a:lnTo>
                  <a:lnTo>
                    <a:pt x="682625" y="296417"/>
                  </a:lnTo>
                  <a:lnTo>
                    <a:pt x="685800" y="342900"/>
                  </a:lnTo>
                  <a:lnTo>
                    <a:pt x="682625" y="389508"/>
                  </a:lnTo>
                  <a:lnTo>
                    <a:pt x="673607" y="434085"/>
                  </a:lnTo>
                  <a:lnTo>
                    <a:pt x="658876" y="476376"/>
                  </a:lnTo>
                  <a:lnTo>
                    <a:pt x="638937" y="516000"/>
                  </a:lnTo>
                  <a:lnTo>
                    <a:pt x="614299" y="552450"/>
                  </a:lnTo>
                  <a:lnTo>
                    <a:pt x="585343" y="585342"/>
                  </a:lnTo>
                  <a:lnTo>
                    <a:pt x="552450" y="614426"/>
                  </a:lnTo>
                  <a:lnTo>
                    <a:pt x="516000" y="639063"/>
                  </a:lnTo>
                  <a:lnTo>
                    <a:pt x="476376" y="658876"/>
                  </a:lnTo>
                  <a:lnTo>
                    <a:pt x="434086" y="673607"/>
                  </a:lnTo>
                  <a:lnTo>
                    <a:pt x="389381" y="682625"/>
                  </a:lnTo>
                  <a:lnTo>
                    <a:pt x="342900" y="685800"/>
                  </a:lnTo>
                  <a:lnTo>
                    <a:pt x="296418" y="682625"/>
                  </a:lnTo>
                  <a:lnTo>
                    <a:pt x="251714" y="673607"/>
                  </a:lnTo>
                  <a:lnTo>
                    <a:pt x="209422" y="658876"/>
                  </a:lnTo>
                  <a:lnTo>
                    <a:pt x="169799" y="639063"/>
                  </a:lnTo>
                  <a:lnTo>
                    <a:pt x="133350" y="614426"/>
                  </a:lnTo>
                  <a:lnTo>
                    <a:pt x="100456" y="585342"/>
                  </a:lnTo>
                  <a:lnTo>
                    <a:pt x="71450" y="552450"/>
                  </a:lnTo>
                  <a:lnTo>
                    <a:pt x="46824" y="516000"/>
                  </a:lnTo>
                  <a:lnTo>
                    <a:pt x="26949" y="476376"/>
                  </a:lnTo>
                  <a:lnTo>
                    <a:pt x="12255" y="434085"/>
                  </a:lnTo>
                  <a:lnTo>
                    <a:pt x="3124" y="389508"/>
                  </a:lnTo>
                  <a:lnTo>
                    <a:pt x="0" y="342900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2898401" y="1886205"/>
            <a:ext cx="27749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25" dirty="0">
                <a:latin typeface="Cambria"/>
                <a:cs typeface="Cambria"/>
              </a:rPr>
              <a:t>q0</a:t>
            </a:r>
            <a:endParaRPr>
              <a:latin typeface="Cambria"/>
              <a:cs typeface="Cambria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4428749" y="1691579"/>
            <a:ext cx="1545591" cy="1123315"/>
            <a:chOff x="2904744" y="1691576"/>
            <a:chExt cx="1545590" cy="1123315"/>
          </a:xfrm>
        </p:grpSpPr>
        <p:pic>
          <p:nvPicPr>
            <p:cNvPr id="39" name="object 3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904744" y="2270760"/>
              <a:ext cx="1098804" cy="544068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3758183" y="1696212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296417" y="3175"/>
                  </a:lnTo>
                  <a:lnTo>
                    <a:pt x="251713" y="12191"/>
                  </a:lnTo>
                  <a:lnTo>
                    <a:pt x="209423" y="26924"/>
                  </a:lnTo>
                  <a:lnTo>
                    <a:pt x="169799" y="46862"/>
                  </a:lnTo>
                  <a:lnTo>
                    <a:pt x="133350" y="71500"/>
                  </a:lnTo>
                  <a:lnTo>
                    <a:pt x="100456" y="100457"/>
                  </a:lnTo>
                  <a:lnTo>
                    <a:pt x="71500" y="133350"/>
                  </a:lnTo>
                  <a:lnTo>
                    <a:pt x="46862" y="169799"/>
                  </a:lnTo>
                  <a:lnTo>
                    <a:pt x="26924" y="209423"/>
                  </a:lnTo>
                  <a:lnTo>
                    <a:pt x="12191" y="251713"/>
                  </a:lnTo>
                  <a:lnTo>
                    <a:pt x="3175" y="296417"/>
                  </a:lnTo>
                  <a:lnTo>
                    <a:pt x="0" y="342900"/>
                  </a:lnTo>
                  <a:lnTo>
                    <a:pt x="3175" y="389382"/>
                  </a:lnTo>
                  <a:lnTo>
                    <a:pt x="12191" y="434086"/>
                  </a:lnTo>
                  <a:lnTo>
                    <a:pt x="26924" y="476376"/>
                  </a:lnTo>
                  <a:lnTo>
                    <a:pt x="46862" y="516000"/>
                  </a:lnTo>
                  <a:lnTo>
                    <a:pt x="71500" y="552450"/>
                  </a:lnTo>
                  <a:lnTo>
                    <a:pt x="100456" y="585342"/>
                  </a:lnTo>
                  <a:lnTo>
                    <a:pt x="133350" y="614299"/>
                  </a:lnTo>
                  <a:lnTo>
                    <a:pt x="169799" y="638937"/>
                  </a:lnTo>
                  <a:lnTo>
                    <a:pt x="209423" y="658876"/>
                  </a:lnTo>
                  <a:lnTo>
                    <a:pt x="251713" y="673608"/>
                  </a:lnTo>
                  <a:lnTo>
                    <a:pt x="296417" y="682625"/>
                  </a:lnTo>
                  <a:lnTo>
                    <a:pt x="342900" y="685800"/>
                  </a:lnTo>
                  <a:lnTo>
                    <a:pt x="389381" y="682625"/>
                  </a:lnTo>
                  <a:lnTo>
                    <a:pt x="434086" y="673608"/>
                  </a:lnTo>
                  <a:lnTo>
                    <a:pt x="476376" y="658876"/>
                  </a:lnTo>
                  <a:lnTo>
                    <a:pt x="516000" y="638937"/>
                  </a:lnTo>
                  <a:lnTo>
                    <a:pt x="552450" y="614299"/>
                  </a:lnTo>
                  <a:lnTo>
                    <a:pt x="585342" y="585342"/>
                  </a:lnTo>
                  <a:lnTo>
                    <a:pt x="614299" y="552450"/>
                  </a:lnTo>
                  <a:lnTo>
                    <a:pt x="638937" y="516000"/>
                  </a:lnTo>
                  <a:lnTo>
                    <a:pt x="658876" y="476376"/>
                  </a:lnTo>
                  <a:lnTo>
                    <a:pt x="673607" y="434086"/>
                  </a:lnTo>
                  <a:lnTo>
                    <a:pt x="682625" y="389382"/>
                  </a:lnTo>
                  <a:lnTo>
                    <a:pt x="685800" y="342900"/>
                  </a:lnTo>
                  <a:lnTo>
                    <a:pt x="682625" y="296417"/>
                  </a:lnTo>
                  <a:lnTo>
                    <a:pt x="673607" y="251713"/>
                  </a:lnTo>
                  <a:lnTo>
                    <a:pt x="658876" y="209423"/>
                  </a:lnTo>
                  <a:lnTo>
                    <a:pt x="638937" y="169799"/>
                  </a:lnTo>
                  <a:lnTo>
                    <a:pt x="614299" y="133350"/>
                  </a:lnTo>
                  <a:lnTo>
                    <a:pt x="585342" y="100457"/>
                  </a:lnTo>
                  <a:lnTo>
                    <a:pt x="552450" y="71500"/>
                  </a:lnTo>
                  <a:lnTo>
                    <a:pt x="516000" y="46862"/>
                  </a:lnTo>
                  <a:lnTo>
                    <a:pt x="476376" y="26924"/>
                  </a:lnTo>
                  <a:lnTo>
                    <a:pt x="434086" y="12191"/>
                  </a:lnTo>
                  <a:lnTo>
                    <a:pt x="389381" y="3175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758946" y="1696974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342900"/>
                  </a:moveTo>
                  <a:lnTo>
                    <a:pt x="3175" y="296417"/>
                  </a:lnTo>
                  <a:lnTo>
                    <a:pt x="12191" y="251713"/>
                  </a:lnTo>
                  <a:lnTo>
                    <a:pt x="26924" y="209423"/>
                  </a:lnTo>
                  <a:lnTo>
                    <a:pt x="46862" y="169799"/>
                  </a:lnTo>
                  <a:lnTo>
                    <a:pt x="71500" y="133350"/>
                  </a:lnTo>
                  <a:lnTo>
                    <a:pt x="100456" y="100456"/>
                  </a:lnTo>
                  <a:lnTo>
                    <a:pt x="133350" y="71500"/>
                  </a:lnTo>
                  <a:lnTo>
                    <a:pt x="169799" y="46862"/>
                  </a:lnTo>
                  <a:lnTo>
                    <a:pt x="209423" y="26924"/>
                  </a:lnTo>
                  <a:lnTo>
                    <a:pt x="251713" y="12191"/>
                  </a:lnTo>
                  <a:lnTo>
                    <a:pt x="296417" y="3175"/>
                  </a:lnTo>
                  <a:lnTo>
                    <a:pt x="342900" y="0"/>
                  </a:lnTo>
                  <a:lnTo>
                    <a:pt x="389381" y="3175"/>
                  </a:lnTo>
                  <a:lnTo>
                    <a:pt x="434086" y="12191"/>
                  </a:lnTo>
                  <a:lnTo>
                    <a:pt x="476376" y="26924"/>
                  </a:lnTo>
                  <a:lnTo>
                    <a:pt x="516000" y="46862"/>
                  </a:lnTo>
                  <a:lnTo>
                    <a:pt x="552450" y="71500"/>
                  </a:lnTo>
                  <a:lnTo>
                    <a:pt x="585342" y="100456"/>
                  </a:lnTo>
                  <a:lnTo>
                    <a:pt x="614299" y="133350"/>
                  </a:lnTo>
                  <a:lnTo>
                    <a:pt x="638937" y="169799"/>
                  </a:lnTo>
                  <a:lnTo>
                    <a:pt x="658876" y="209423"/>
                  </a:lnTo>
                  <a:lnTo>
                    <a:pt x="673607" y="251713"/>
                  </a:lnTo>
                  <a:lnTo>
                    <a:pt x="682625" y="296417"/>
                  </a:lnTo>
                  <a:lnTo>
                    <a:pt x="685800" y="342900"/>
                  </a:lnTo>
                  <a:lnTo>
                    <a:pt x="682625" y="389381"/>
                  </a:lnTo>
                  <a:lnTo>
                    <a:pt x="673607" y="434086"/>
                  </a:lnTo>
                  <a:lnTo>
                    <a:pt x="658876" y="476376"/>
                  </a:lnTo>
                  <a:lnTo>
                    <a:pt x="638937" y="516000"/>
                  </a:lnTo>
                  <a:lnTo>
                    <a:pt x="614299" y="552450"/>
                  </a:lnTo>
                  <a:lnTo>
                    <a:pt x="585342" y="585342"/>
                  </a:lnTo>
                  <a:lnTo>
                    <a:pt x="552450" y="614299"/>
                  </a:lnTo>
                  <a:lnTo>
                    <a:pt x="516000" y="638937"/>
                  </a:lnTo>
                  <a:lnTo>
                    <a:pt x="476376" y="658876"/>
                  </a:lnTo>
                  <a:lnTo>
                    <a:pt x="434086" y="673608"/>
                  </a:lnTo>
                  <a:lnTo>
                    <a:pt x="389381" y="682625"/>
                  </a:lnTo>
                  <a:lnTo>
                    <a:pt x="342900" y="685800"/>
                  </a:lnTo>
                  <a:lnTo>
                    <a:pt x="296417" y="682625"/>
                  </a:lnTo>
                  <a:lnTo>
                    <a:pt x="251713" y="673608"/>
                  </a:lnTo>
                  <a:lnTo>
                    <a:pt x="209423" y="658876"/>
                  </a:lnTo>
                  <a:lnTo>
                    <a:pt x="169799" y="638937"/>
                  </a:lnTo>
                  <a:lnTo>
                    <a:pt x="133350" y="614299"/>
                  </a:lnTo>
                  <a:lnTo>
                    <a:pt x="100456" y="585342"/>
                  </a:lnTo>
                  <a:lnTo>
                    <a:pt x="71500" y="552450"/>
                  </a:lnTo>
                  <a:lnTo>
                    <a:pt x="46862" y="516000"/>
                  </a:lnTo>
                  <a:lnTo>
                    <a:pt x="26924" y="476376"/>
                  </a:lnTo>
                  <a:lnTo>
                    <a:pt x="12191" y="434086"/>
                  </a:lnTo>
                  <a:lnTo>
                    <a:pt x="3175" y="389381"/>
                  </a:lnTo>
                  <a:lnTo>
                    <a:pt x="0" y="342900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5487417" y="1877013"/>
            <a:ext cx="278131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25" dirty="0">
                <a:latin typeface="Cambria"/>
                <a:cs typeface="Cambria"/>
              </a:rPr>
              <a:t>q2</a:t>
            </a:r>
            <a:endParaRPr>
              <a:latin typeface="Cambria"/>
              <a:cs typeface="Cambria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4030919" y="1281690"/>
            <a:ext cx="696595" cy="1114425"/>
            <a:chOff x="2506916" y="1281683"/>
            <a:chExt cx="696595" cy="1114425"/>
          </a:xfrm>
        </p:grpSpPr>
        <p:pic>
          <p:nvPicPr>
            <p:cNvPr id="44" name="object 4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609088" y="1281683"/>
              <a:ext cx="574548" cy="449579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2511552" y="1703831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296418" y="3175"/>
                  </a:lnTo>
                  <a:lnTo>
                    <a:pt x="251714" y="12191"/>
                  </a:lnTo>
                  <a:lnTo>
                    <a:pt x="209423" y="26923"/>
                  </a:lnTo>
                  <a:lnTo>
                    <a:pt x="169799" y="46862"/>
                  </a:lnTo>
                  <a:lnTo>
                    <a:pt x="133350" y="71500"/>
                  </a:lnTo>
                  <a:lnTo>
                    <a:pt x="100456" y="100456"/>
                  </a:lnTo>
                  <a:lnTo>
                    <a:pt x="71500" y="133350"/>
                  </a:lnTo>
                  <a:lnTo>
                    <a:pt x="46862" y="169798"/>
                  </a:lnTo>
                  <a:lnTo>
                    <a:pt x="26924" y="209422"/>
                  </a:lnTo>
                  <a:lnTo>
                    <a:pt x="12192" y="251713"/>
                  </a:lnTo>
                  <a:lnTo>
                    <a:pt x="3175" y="296417"/>
                  </a:lnTo>
                  <a:lnTo>
                    <a:pt x="0" y="342900"/>
                  </a:lnTo>
                  <a:lnTo>
                    <a:pt x="3175" y="389508"/>
                  </a:lnTo>
                  <a:lnTo>
                    <a:pt x="12192" y="434085"/>
                  </a:lnTo>
                  <a:lnTo>
                    <a:pt x="26924" y="476376"/>
                  </a:lnTo>
                  <a:lnTo>
                    <a:pt x="46862" y="516000"/>
                  </a:lnTo>
                  <a:lnTo>
                    <a:pt x="71500" y="552450"/>
                  </a:lnTo>
                  <a:lnTo>
                    <a:pt x="100456" y="585342"/>
                  </a:lnTo>
                  <a:lnTo>
                    <a:pt x="133350" y="614426"/>
                  </a:lnTo>
                  <a:lnTo>
                    <a:pt x="169799" y="639063"/>
                  </a:lnTo>
                  <a:lnTo>
                    <a:pt x="209423" y="658876"/>
                  </a:lnTo>
                  <a:lnTo>
                    <a:pt x="251714" y="673607"/>
                  </a:lnTo>
                  <a:lnTo>
                    <a:pt x="296418" y="682625"/>
                  </a:lnTo>
                  <a:lnTo>
                    <a:pt x="342900" y="685800"/>
                  </a:lnTo>
                  <a:lnTo>
                    <a:pt x="389381" y="682625"/>
                  </a:lnTo>
                  <a:lnTo>
                    <a:pt x="434086" y="673607"/>
                  </a:lnTo>
                  <a:lnTo>
                    <a:pt x="476377" y="658876"/>
                  </a:lnTo>
                  <a:lnTo>
                    <a:pt x="516000" y="639063"/>
                  </a:lnTo>
                  <a:lnTo>
                    <a:pt x="552450" y="614426"/>
                  </a:lnTo>
                  <a:lnTo>
                    <a:pt x="585343" y="585342"/>
                  </a:lnTo>
                  <a:lnTo>
                    <a:pt x="614299" y="552450"/>
                  </a:lnTo>
                  <a:lnTo>
                    <a:pt x="638937" y="516000"/>
                  </a:lnTo>
                  <a:lnTo>
                    <a:pt x="658876" y="476376"/>
                  </a:lnTo>
                  <a:lnTo>
                    <a:pt x="673608" y="434085"/>
                  </a:lnTo>
                  <a:lnTo>
                    <a:pt x="682625" y="389508"/>
                  </a:lnTo>
                  <a:lnTo>
                    <a:pt x="685800" y="342900"/>
                  </a:lnTo>
                  <a:lnTo>
                    <a:pt x="682625" y="296417"/>
                  </a:lnTo>
                  <a:lnTo>
                    <a:pt x="673608" y="251713"/>
                  </a:lnTo>
                  <a:lnTo>
                    <a:pt x="658876" y="209422"/>
                  </a:lnTo>
                  <a:lnTo>
                    <a:pt x="638937" y="169798"/>
                  </a:lnTo>
                  <a:lnTo>
                    <a:pt x="614299" y="133350"/>
                  </a:lnTo>
                  <a:lnTo>
                    <a:pt x="585343" y="100456"/>
                  </a:lnTo>
                  <a:lnTo>
                    <a:pt x="552450" y="71500"/>
                  </a:lnTo>
                  <a:lnTo>
                    <a:pt x="516000" y="46862"/>
                  </a:lnTo>
                  <a:lnTo>
                    <a:pt x="476377" y="26923"/>
                  </a:lnTo>
                  <a:lnTo>
                    <a:pt x="434086" y="12191"/>
                  </a:lnTo>
                  <a:lnTo>
                    <a:pt x="389381" y="3175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512314" y="1704593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342900"/>
                  </a:moveTo>
                  <a:lnTo>
                    <a:pt x="3175" y="296417"/>
                  </a:lnTo>
                  <a:lnTo>
                    <a:pt x="12192" y="251713"/>
                  </a:lnTo>
                  <a:lnTo>
                    <a:pt x="26924" y="209422"/>
                  </a:lnTo>
                  <a:lnTo>
                    <a:pt x="46862" y="169798"/>
                  </a:lnTo>
                  <a:lnTo>
                    <a:pt x="71500" y="133350"/>
                  </a:lnTo>
                  <a:lnTo>
                    <a:pt x="100456" y="100456"/>
                  </a:lnTo>
                  <a:lnTo>
                    <a:pt x="133350" y="71500"/>
                  </a:lnTo>
                  <a:lnTo>
                    <a:pt x="169799" y="46862"/>
                  </a:lnTo>
                  <a:lnTo>
                    <a:pt x="209423" y="26923"/>
                  </a:lnTo>
                  <a:lnTo>
                    <a:pt x="251713" y="12191"/>
                  </a:lnTo>
                  <a:lnTo>
                    <a:pt x="296418" y="3175"/>
                  </a:lnTo>
                  <a:lnTo>
                    <a:pt x="342900" y="0"/>
                  </a:lnTo>
                  <a:lnTo>
                    <a:pt x="389381" y="3175"/>
                  </a:lnTo>
                  <a:lnTo>
                    <a:pt x="434086" y="12191"/>
                  </a:lnTo>
                  <a:lnTo>
                    <a:pt x="476377" y="26923"/>
                  </a:lnTo>
                  <a:lnTo>
                    <a:pt x="516000" y="46862"/>
                  </a:lnTo>
                  <a:lnTo>
                    <a:pt x="552450" y="71500"/>
                  </a:lnTo>
                  <a:lnTo>
                    <a:pt x="585343" y="100456"/>
                  </a:lnTo>
                  <a:lnTo>
                    <a:pt x="614299" y="133350"/>
                  </a:lnTo>
                  <a:lnTo>
                    <a:pt x="638937" y="169798"/>
                  </a:lnTo>
                  <a:lnTo>
                    <a:pt x="658876" y="209422"/>
                  </a:lnTo>
                  <a:lnTo>
                    <a:pt x="673608" y="251713"/>
                  </a:lnTo>
                  <a:lnTo>
                    <a:pt x="682625" y="296417"/>
                  </a:lnTo>
                  <a:lnTo>
                    <a:pt x="685800" y="342900"/>
                  </a:lnTo>
                  <a:lnTo>
                    <a:pt x="682625" y="389508"/>
                  </a:lnTo>
                  <a:lnTo>
                    <a:pt x="673608" y="434085"/>
                  </a:lnTo>
                  <a:lnTo>
                    <a:pt x="658876" y="476376"/>
                  </a:lnTo>
                  <a:lnTo>
                    <a:pt x="638937" y="516000"/>
                  </a:lnTo>
                  <a:lnTo>
                    <a:pt x="614299" y="552450"/>
                  </a:lnTo>
                  <a:lnTo>
                    <a:pt x="585343" y="585342"/>
                  </a:lnTo>
                  <a:lnTo>
                    <a:pt x="552450" y="614426"/>
                  </a:lnTo>
                  <a:lnTo>
                    <a:pt x="516000" y="639063"/>
                  </a:lnTo>
                  <a:lnTo>
                    <a:pt x="476377" y="658876"/>
                  </a:lnTo>
                  <a:lnTo>
                    <a:pt x="434086" y="673607"/>
                  </a:lnTo>
                  <a:lnTo>
                    <a:pt x="389381" y="682625"/>
                  </a:lnTo>
                  <a:lnTo>
                    <a:pt x="342900" y="685800"/>
                  </a:lnTo>
                  <a:lnTo>
                    <a:pt x="296418" y="682625"/>
                  </a:lnTo>
                  <a:lnTo>
                    <a:pt x="251713" y="673607"/>
                  </a:lnTo>
                  <a:lnTo>
                    <a:pt x="209423" y="658876"/>
                  </a:lnTo>
                  <a:lnTo>
                    <a:pt x="169799" y="639063"/>
                  </a:lnTo>
                  <a:lnTo>
                    <a:pt x="133350" y="614426"/>
                  </a:lnTo>
                  <a:lnTo>
                    <a:pt x="100456" y="585342"/>
                  </a:lnTo>
                  <a:lnTo>
                    <a:pt x="71500" y="552450"/>
                  </a:lnTo>
                  <a:lnTo>
                    <a:pt x="46862" y="516000"/>
                  </a:lnTo>
                  <a:lnTo>
                    <a:pt x="26924" y="476376"/>
                  </a:lnTo>
                  <a:lnTo>
                    <a:pt x="12192" y="434085"/>
                  </a:lnTo>
                  <a:lnTo>
                    <a:pt x="3175" y="389508"/>
                  </a:lnTo>
                  <a:lnTo>
                    <a:pt x="0" y="342900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4239903" y="1886205"/>
            <a:ext cx="27749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25" dirty="0">
                <a:latin typeface="Cambria"/>
                <a:cs typeface="Cambria"/>
              </a:rPr>
              <a:t>q1</a:t>
            </a:r>
            <a:endParaRPr>
              <a:latin typeface="Cambria"/>
              <a:cs typeface="Cambri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741925" y="843793"/>
            <a:ext cx="140971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1" dirty="0">
                <a:latin typeface="Georgia"/>
                <a:cs typeface="Georgia"/>
              </a:rPr>
              <a:t>a</a:t>
            </a:r>
            <a:endParaRPr>
              <a:latin typeface="Georgia"/>
              <a:cs typeface="Georgia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3226307" y="1111003"/>
            <a:ext cx="4084320" cy="932815"/>
            <a:chOff x="1702307" y="1110996"/>
            <a:chExt cx="4084320" cy="932815"/>
          </a:xfrm>
        </p:grpSpPr>
        <p:pic>
          <p:nvPicPr>
            <p:cNvPr id="50" name="object 5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201411" y="1110996"/>
              <a:ext cx="585215" cy="466343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702307" y="1449324"/>
              <a:ext cx="932688" cy="594360"/>
            </a:xfrm>
            <a:prstGeom prst="rect">
              <a:avLst/>
            </a:prstGeom>
          </p:spPr>
        </p:pic>
      </p:grpSp>
      <p:sp>
        <p:nvSpPr>
          <p:cNvPr id="52" name="object 52"/>
          <p:cNvSpPr txBox="1"/>
          <p:nvPr/>
        </p:nvSpPr>
        <p:spPr>
          <a:xfrm>
            <a:off x="3436750" y="1318646"/>
            <a:ext cx="62230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spc="-55" dirty="0">
                <a:latin typeface="Cambria"/>
                <a:cs typeface="Cambria"/>
              </a:rPr>
              <a:t>H,I,O,T,R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55" name="object 55"/>
          <p:cNvSpPr txBox="1">
            <a:spLocks noGrp="1"/>
          </p:cNvSpPr>
          <p:nvPr>
            <p:ph type="sldNum" sz="quarter" idx="7"/>
          </p:nvPr>
        </p:nvSpPr>
        <p:spPr>
          <a:xfrm>
            <a:off x="1297942" y="5446074"/>
            <a:ext cx="5981700" cy="1275412"/>
          </a:xfrm>
          <a:prstGeom prst="rect">
            <a:avLst/>
          </a:prstGeom>
        </p:spPr>
        <p:txBody>
          <a:bodyPr vert="horz" wrap="square" lIns="0" tIns="974703" rIns="0" bIns="0" rtlCol="0">
            <a:spAutoFit/>
          </a:bodyPr>
          <a:lstStyle/>
          <a:p>
            <a:pPr marL="3153966">
              <a:lnSpc>
                <a:spcPts val="1885"/>
              </a:lnSpc>
            </a:pPr>
            <a:fld id="{81D60167-4931-47E6-BA6A-407CBD079E47}" type="slidenum">
              <a:rPr spc="-25" dirty="0"/>
              <a:pPr marL="3153966">
                <a:lnSpc>
                  <a:spcPts val="1885"/>
                </a:lnSpc>
              </a:pPr>
              <a:t>59</a:t>
            </a:fld>
            <a:endParaRPr spc="-25" dirty="0"/>
          </a:p>
        </p:txBody>
      </p:sp>
      <p:sp>
        <p:nvSpPr>
          <p:cNvPr id="53" name="object 53"/>
          <p:cNvSpPr txBox="1"/>
          <p:nvPr/>
        </p:nvSpPr>
        <p:spPr>
          <a:xfrm>
            <a:off x="2608887" y="2853010"/>
            <a:ext cx="67310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spc="-11" dirty="0">
                <a:latin typeface="Cambria"/>
                <a:cs typeface="Cambria"/>
              </a:rPr>
              <a:t>A,H,I,O,R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7079362" y="780116"/>
            <a:ext cx="908051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spc="-40" dirty="0">
                <a:latin typeface="Cambria"/>
                <a:cs typeface="Cambria"/>
              </a:rPr>
              <a:t>A,C,H,I,O,T,R</a:t>
            </a:r>
            <a:endParaRPr sz="1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76400" y="6697669"/>
            <a:ext cx="8839200" cy="8255"/>
          </a:xfrm>
          <a:custGeom>
            <a:avLst/>
            <a:gdLst/>
            <a:ahLst/>
            <a:cxnLst/>
            <a:rect l="l" t="t" r="r" b="b"/>
            <a:pathLst>
              <a:path w="8839200" h="8254">
                <a:moveTo>
                  <a:pt x="0" y="7937"/>
                </a:moveTo>
                <a:lnTo>
                  <a:pt x="8839200" y="7937"/>
                </a:lnTo>
                <a:lnTo>
                  <a:pt x="8839200" y="0"/>
                </a:lnTo>
                <a:lnTo>
                  <a:pt x="0" y="0"/>
                </a:lnTo>
                <a:lnTo>
                  <a:pt x="0" y="7937"/>
                </a:lnTo>
                <a:close/>
              </a:path>
            </a:pathLst>
          </a:custGeom>
          <a:solidFill>
            <a:srgbClr val="C5D1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76400" y="1393957"/>
            <a:ext cx="8839200" cy="4994911"/>
          </a:xfrm>
          <a:custGeom>
            <a:avLst/>
            <a:gdLst/>
            <a:ahLst/>
            <a:cxnLst/>
            <a:rect l="l" t="t" r="r" b="b"/>
            <a:pathLst>
              <a:path w="8839200" h="4994910">
                <a:moveTo>
                  <a:pt x="0" y="4994656"/>
                </a:moveTo>
                <a:lnTo>
                  <a:pt x="8839200" y="4994656"/>
                </a:lnTo>
                <a:lnTo>
                  <a:pt x="8839200" y="0"/>
                </a:lnTo>
                <a:lnTo>
                  <a:pt x="0" y="0"/>
                </a:lnTo>
                <a:lnTo>
                  <a:pt x="0" y="4994656"/>
                </a:lnTo>
                <a:close/>
              </a:path>
            </a:pathLst>
          </a:custGeom>
          <a:solidFill>
            <a:srgbClr val="C5D1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4000" y="6705599"/>
            <a:ext cx="9144000" cy="152400"/>
          </a:xfrm>
          <a:custGeom>
            <a:avLst/>
            <a:gdLst/>
            <a:ahLst/>
            <a:cxnLst/>
            <a:rect l="l" t="t" r="r" b="b"/>
            <a:pathLst>
              <a:path w="9144000" h="152400">
                <a:moveTo>
                  <a:pt x="9144000" y="0"/>
                </a:moveTo>
                <a:lnTo>
                  <a:pt x="0" y="0"/>
                </a:lnTo>
                <a:lnTo>
                  <a:pt x="0" y="152400"/>
                </a:lnTo>
                <a:lnTo>
                  <a:pt x="9144000" y="1524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1524000" y="0"/>
            <a:ext cx="9144000" cy="6858000"/>
            <a:chOff x="0" y="0"/>
            <a:chExt cx="9144000" cy="6858000"/>
          </a:xfrm>
        </p:grpSpPr>
        <p:sp>
          <p:nvSpPr>
            <p:cNvPr id="6" name="object 6"/>
            <p:cNvSpPr/>
            <p:nvPr/>
          </p:nvSpPr>
          <p:spPr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l" t="t" r="r" b="b"/>
              <a:pathLst>
                <a:path w="9144000" h="6858000">
                  <a:moveTo>
                    <a:pt x="9144000" y="0"/>
                  </a:moveTo>
                  <a:lnTo>
                    <a:pt x="8991600" y="0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1393952"/>
                  </a:lnTo>
                  <a:lnTo>
                    <a:pt x="0" y="6858000"/>
                  </a:lnTo>
                  <a:lnTo>
                    <a:pt x="152400" y="6858000"/>
                  </a:lnTo>
                  <a:lnTo>
                    <a:pt x="152400" y="1393952"/>
                  </a:lnTo>
                  <a:lnTo>
                    <a:pt x="8991600" y="1393952"/>
                  </a:lnTo>
                  <a:lnTo>
                    <a:pt x="8991600" y="6858000"/>
                  </a:lnTo>
                  <a:lnTo>
                    <a:pt x="9144000" y="6858000"/>
                  </a:lnTo>
                  <a:lnTo>
                    <a:pt x="9144000" y="139395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9352" y="6388608"/>
              <a:ext cx="8832850" cy="309245"/>
            </a:xfrm>
            <a:custGeom>
              <a:avLst/>
              <a:gdLst/>
              <a:ahLst/>
              <a:cxnLst/>
              <a:rect l="l" t="t" r="r" b="b"/>
              <a:pathLst>
                <a:path w="8832850" h="309245">
                  <a:moveTo>
                    <a:pt x="8832723" y="0"/>
                  </a:moveTo>
                  <a:lnTo>
                    <a:pt x="0" y="0"/>
                  </a:lnTo>
                  <a:lnTo>
                    <a:pt x="0" y="309054"/>
                  </a:lnTo>
                  <a:lnTo>
                    <a:pt x="8832723" y="309054"/>
                  </a:lnTo>
                  <a:lnTo>
                    <a:pt x="8832723" y="0"/>
                  </a:lnTo>
                  <a:close/>
                </a:path>
              </a:pathLst>
            </a:custGeom>
            <a:solidFill>
              <a:srgbClr val="8AAC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2400" y="155447"/>
              <a:ext cx="8832850" cy="6546850"/>
            </a:xfrm>
            <a:custGeom>
              <a:avLst/>
              <a:gdLst/>
              <a:ahLst/>
              <a:cxnLst/>
              <a:rect l="l" t="t" r="r" b="b"/>
              <a:pathLst>
                <a:path w="8832850" h="6546850">
                  <a:moveTo>
                    <a:pt x="0" y="6546723"/>
                  </a:moveTo>
                  <a:lnTo>
                    <a:pt x="8832723" y="6546723"/>
                  </a:lnTo>
                  <a:lnTo>
                    <a:pt x="8832723" y="0"/>
                  </a:lnTo>
                  <a:lnTo>
                    <a:pt x="0" y="0"/>
                  </a:lnTo>
                  <a:lnTo>
                    <a:pt x="0" y="6546723"/>
                  </a:lnTo>
                  <a:close/>
                </a:path>
              </a:pathLst>
            </a:custGeom>
            <a:ln w="9144">
              <a:solidFill>
                <a:srgbClr val="7996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2400" y="1277111"/>
              <a:ext cx="8832850" cy="0"/>
            </a:xfrm>
            <a:custGeom>
              <a:avLst/>
              <a:gdLst/>
              <a:ahLst/>
              <a:cxnLst/>
              <a:rect l="l" t="t" r="r" b="b"/>
              <a:pathLst>
                <a:path w="8832850">
                  <a:moveTo>
                    <a:pt x="0" y="0"/>
                  </a:moveTo>
                  <a:lnTo>
                    <a:pt x="8832723" y="0"/>
                  </a:lnTo>
                </a:path>
              </a:pathLst>
            </a:custGeom>
            <a:ln w="9144">
              <a:solidFill>
                <a:srgbClr val="79969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67200" y="955547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255397" y="3937"/>
                  </a:lnTo>
                  <a:lnTo>
                    <a:pt x="208407" y="15493"/>
                  </a:lnTo>
                  <a:lnTo>
                    <a:pt x="164719" y="34036"/>
                  </a:lnTo>
                  <a:lnTo>
                    <a:pt x="124840" y="58800"/>
                  </a:lnTo>
                  <a:lnTo>
                    <a:pt x="89280" y="89280"/>
                  </a:lnTo>
                  <a:lnTo>
                    <a:pt x="58800" y="124713"/>
                  </a:lnTo>
                  <a:lnTo>
                    <a:pt x="34036" y="164718"/>
                  </a:lnTo>
                  <a:lnTo>
                    <a:pt x="15494" y="208406"/>
                  </a:lnTo>
                  <a:lnTo>
                    <a:pt x="3937" y="255397"/>
                  </a:lnTo>
                  <a:lnTo>
                    <a:pt x="0" y="304800"/>
                  </a:lnTo>
                  <a:lnTo>
                    <a:pt x="3937" y="354202"/>
                  </a:lnTo>
                  <a:lnTo>
                    <a:pt x="15494" y="401065"/>
                  </a:lnTo>
                  <a:lnTo>
                    <a:pt x="34036" y="444880"/>
                  </a:lnTo>
                  <a:lnTo>
                    <a:pt x="58800" y="484759"/>
                  </a:lnTo>
                  <a:lnTo>
                    <a:pt x="89280" y="520318"/>
                  </a:lnTo>
                  <a:lnTo>
                    <a:pt x="124840" y="550799"/>
                  </a:lnTo>
                  <a:lnTo>
                    <a:pt x="164719" y="575563"/>
                  </a:lnTo>
                  <a:lnTo>
                    <a:pt x="208534" y="594105"/>
                  </a:lnTo>
                  <a:lnTo>
                    <a:pt x="255397" y="605663"/>
                  </a:lnTo>
                  <a:lnTo>
                    <a:pt x="304800" y="609600"/>
                  </a:lnTo>
                  <a:lnTo>
                    <a:pt x="354202" y="605663"/>
                  </a:lnTo>
                  <a:lnTo>
                    <a:pt x="401065" y="594105"/>
                  </a:lnTo>
                  <a:lnTo>
                    <a:pt x="444880" y="575563"/>
                  </a:lnTo>
                  <a:lnTo>
                    <a:pt x="484759" y="550799"/>
                  </a:lnTo>
                  <a:lnTo>
                    <a:pt x="520319" y="520318"/>
                  </a:lnTo>
                  <a:lnTo>
                    <a:pt x="550799" y="484759"/>
                  </a:lnTo>
                  <a:lnTo>
                    <a:pt x="575563" y="444880"/>
                  </a:lnTo>
                  <a:lnTo>
                    <a:pt x="594105" y="401065"/>
                  </a:lnTo>
                  <a:lnTo>
                    <a:pt x="605536" y="354202"/>
                  </a:lnTo>
                  <a:lnTo>
                    <a:pt x="609600" y="304800"/>
                  </a:lnTo>
                  <a:lnTo>
                    <a:pt x="605536" y="255397"/>
                  </a:lnTo>
                  <a:lnTo>
                    <a:pt x="593978" y="208406"/>
                  </a:lnTo>
                  <a:lnTo>
                    <a:pt x="575563" y="164718"/>
                  </a:lnTo>
                  <a:lnTo>
                    <a:pt x="550799" y="124713"/>
                  </a:lnTo>
                  <a:lnTo>
                    <a:pt x="520319" y="89280"/>
                  </a:lnTo>
                  <a:lnTo>
                    <a:pt x="484759" y="58800"/>
                  </a:lnTo>
                  <a:lnTo>
                    <a:pt x="444880" y="34036"/>
                  </a:lnTo>
                  <a:lnTo>
                    <a:pt x="401065" y="15493"/>
                  </a:lnTo>
                  <a:lnTo>
                    <a:pt x="354202" y="3937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335780" y="1025651"/>
              <a:ext cx="472440" cy="471170"/>
            </a:xfrm>
            <a:custGeom>
              <a:avLst/>
              <a:gdLst/>
              <a:ahLst/>
              <a:cxnLst/>
              <a:rect l="l" t="t" r="r" b="b"/>
              <a:pathLst>
                <a:path w="472439" h="471169">
                  <a:moveTo>
                    <a:pt x="438023" y="234823"/>
                  </a:moveTo>
                  <a:lnTo>
                    <a:pt x="437261" y="215773"/>
                  </a:lnTo>
                  <a:lnTo>
                    <a:pt x="429260" y="176403"/>
                  </a:lnTo>
                  <a:lnTo>
                    <a:pt x="421132" y="156768"/>
                  </a:lnTo>
                  <a:lnTo>
                    <a:pt x="421132" y="237363"/>
                  </a:lnTo>
                  <a:lnTo>
                    <a:pt x="420116" y="256413"/>
                  </a:lnTo>
                  <a:lnTo>
                    <a:pt x="406146" y="309753"/>
                  </a:lnTo>
                  <a:lnTo>
                    <a:pt x="378206" y="354203"/>
                  </a:lnTo>
                  <a:lnTo>
                    <a:pt x="338709" y="389636"/>
                  </a:lnTo>
                  <a:lnTo>
                    <a:pt x="272161" y="417576"/>
                  </a:lnTo>
                  <a:lnTo>
                    <a:pt x="234696" y="421386"/>
                  </a:lnTo>
                  <a:lnTo>
                    <a:pt x="215646" y="420116"/>
                  </a:lnTo>
                  <a:lnTo>
                    <a:pt x="162941" y="406146"/>
                  </a:lnTo>
                  <a:lnTo>
                    <a:pt x="117348" y="378206"/>
                  </a:lnTo>
                  <a:lnTo>
                    <a:pt x="81788" y="337693"/>
                  </a:lnTo>
                  <a:lnTo>
                    <a:pt x="58801" y="289433"/>
                  </a:lnTo>
                  <a:lnTo>
                    <a:pt x="50927" y="234823"/>
                  </a:lnTo>
                  <a:lnTo>
                    <a:pt x="51943" y="215773"/>
                  </a:lnTo>
                  <a:lnTo>
                    <a:pt x="65913" y="162433"/>
                  </a:lnTo>
                  <a:lnTo>
                    <a:pt x="93853" y="117983"/>
                  </a:lnTo>
                  <a:lnTo>
                    <a:pt x="133477" y="82550"/>
                  </a:lnTo>
                  <a:lnTo>
                    <a:pt x="182118" y="59690"/>
                  </a:lnTo>
                  <a:lnTo>
                    <a:pt x="237363" y="50800"/>
                  </a:lnTo>
                  <a:lnTo>
                    <a:pt x="256413" y="52070"/>
                  </a:lnTo>
                  <a:lnTo>
                    <a:pt x="340614" y="83820"/>
                  </a:lnTo>
                  <a:lnTo>
                    <a:pt x="379730" y="119253"/>
                  </a:lnTo>
                  <a:lnTo>
                    <a:pt x="407162" y="164973"/>
                  </a:lnTo>
                  <a:lnTo>
                    <a:pt x="420370" y="218313"/>
                  </a:lnTo>
                  <a:lnTo>
                    <a:pt x="421132" y="237363"/>
                  </a:lnTo>
                  <a:lnTo>
                    <a:pt x="421132" y="156768"/>
                  </a:lnTo>
                  <a:lnTo>
                    <a:pt x="392303" y="107950"/>
                  </a:lnTo>
                  <a:lnTo>
                    <a:pt x="364998" y="81280"/>
                  </a:lnTo>
                  <a:lnTo>
                    <a:pt x="332867" y="58420"/>
                  </a:lnTo>
                  <a:lnTo>
                    <a:pt x="296545" y="43180"/>
                  </a:lnTo>
                  <a:lnTo>
                    <a:pt x="257175" y="35560"/>
                  </a:lnTo>
                  <a:lnTo>
                    <a:pt x="236347" y="34290"/>
                  </a:lnTo>
                  <a:lnTo>
                    <a:pt x="195707" y="38100"/>
                  </a:lnTo>
                  <a:lnTo>
                    <a:pt x="157861" y="49530"/>
                  </a:lnTo>
                  <a:lnTo>
                    <a:pt x="123317" y="68580"/>
                  </a:lnTo>
                  <a:lnTo>
                    <a:pt x="93345" y="92710"/>
                  </a:lnTo>
                  <a:lnTo>
                    <a:pt x="68707" y="123063"/>
                  </a:lnTo>
                  <a:lnTo>
                    <a:pt x="50038" y="157353"/>
                  </a:lnTo>
                  <a:lnTo>
                    <a:pt x="38100" y="195453"/>
                  </a:lnTo>
                  <a:lnTo>
                    <a:pt x="34036" y="234823"/>
                  </a:lnTo>
                  <a:lnTo>
                    <a:pt x="34798" y="256413"/>
                  </a:lnTo>
                  <a:lnTo>
                    <a:pt x="42799" y="295783"/>
                  </a:lnTo>
                  <a:lnTo>
                    <a:pt x="58166" y="331343"/>
                  </a:lnTo>
                  <a:lnTo>
                    <a:pt x="79756" y="364236"/>
                  </a:lnTo>
                  <a:lnTo>
                    <a:pt x="107188" y="390906"/>
                  </a:lnTo>
                  <a:lnTo>
                    <a:pt x="139319" y="413766"/>
                  </a:lnTo>
                  <a:lnTo>
                    <a:pt x="175641" y="429006"/>
                  </a:lnTo>
                  <a:lnTo>
                    <a:pt x="214884" y="436626"/>
                  </a:lnTo>
                  <a:lnTo>
                    <a:pt x="235585" y="437896"/>
                  </a:lnTo>
                  <a:lnTo>
                    <a:pt x="256286" y="436626"/>
                  </a:lnTo>
                  <a:lnTo>
                    <a:pt x="295783" y="429006"/>
                  </a:lnTo>
                  <a:lnTo>
                    <a:pt x="364363" y="392176"/>
                  </a:lnTo>
                  <a:lnTo>
                    <a:pt x="391795" y="364236"/>
                  </a:lnTo>
                  <a:lnTo>
                    <a:pt x="413512" y="332613"/>
                  </a:lnTo>
                  <a:lnTo>
                    <a:pt x="429006" y="297053"/>
                  </a:lnTo>
                  <a:lnTo>
                    <a:pt x="437134" y="257683"/>
                  </a:lnTo>
                  <a:lnTo>
                    <a:pt x="438023" y="234823"/>
                  </a:lnTo>
                  <a:close/>
                </a:path>
                <a:path w="472439" h="471169">
                  <a:moveTo>
                    <a:pt x="472059" y="234823"/>
                  </a:moveTo>
                  <a:lnTo>
                    <a:pt x="470662" y="210693"/>
                  </a:lnTo>
                  <a:lnTo>
                    <a:pt x="461137" y="164973"/>
                  </a:lnTo>
                  <a:lnTo>
                    <a:pt x="455041" y="150914"/>
                  </a:lnTo>
                  <a:lnTo>
                    <a:pt x="455041" y="234823"/>
                  </a:lnTo>
                  <a:lnTo>
                    <a:pt x="455041" y="237363"/>
                  </a:lnTo>
                  <a:lnTo>
                    <a:pt x="450723" y="279273"/>
                  </a:lnTo>
                  <a:lnTo>
                    <a:pt x="438150" y="321183"/>
                  </a:lnTo>
                  <a:lnTo>
                    <a:pt x="417830" y="357886"/>
                  </a:lnTo>
                  <a:lnTo>
                    <a:pt x="391287" y="390906"/>
                  </a:lnTo>
                  <a:lnTo>
                    <a:pt x="358902" y="417576"/>
                  </a:lnTo>
                  <a:lnTo>
                    <a:pt x="321691" y="437896"/>
                  </a:lnTo>
                  <a:lnTo>
                    <a:pt x="280543" y="450596"/>
                  </a:lnTo>
                  <a:lnTo>
                    <a:pt x="236347" y="454406"/>
                  </a:lnTo>
                  <a:lnTo>
                    <a:pt x="213995" y="453136"/>
                  </a:lnTo>
                  <a:lnTo>
                    <a:pt x="171323" y="445516"/>
                  </a:lnTo>
                  <a:lnTo>
                    <a:pt x="131953" y="429006"/>
                  </a:lnTo>
                  <a:lnTo>
                    <a:pt x="97028" y="404876"/>
                  </a:lnTo>
                  <a:lnTo>
                    <a:pt x="67310" y="375666"/>
                  </a:lnTo>
                  <a:lnTo>
                    <a:pt x="43561" y="340233"/>
                  </a:lnTo>
                  <a:lnTo>
                    <a:pt x="26924" y="302133"/>
                  </a:lnTo>
                  <a:lnTo>
                    <a:pt x="18034" y="258953"/>
                  </a:lnTo>
                  <a:lnTo>
                    <a:pt x="17018" y="234823"/>
                  </a:lnTo>
                  <a:lnTo>
                    <a:pt x="21336" y="192913"/>
                  </a:lnTo>
                  <a:lnTo>
                    <a:pt x="34036" y="151003"/>
                  </a:lnTo>
                  <a:lnTo>
                    <a:pt x="54229" y="114300"/>
                  </a:lnTo>
                  <a:lnTo>
                    <a:pt x="80899" y="81280"/>
                  </a:lnTo>
                  <a:lnTo>
                    <a:pt x="113284" y="54610"/>
                  </a:lnTo>
                  <a:lnTo>
                    <a:pt x="150495" y="34290"/>
                  </a:lnTo>
                  <a:lnTo>
                    <a:pt x="191516" y="21590"/>
                  </a:lnTo>
                  <a:lnTo>
                    <a:pt x="235585" y="17780"/>
                  </a:lnTo>
                  <a:lnTo>
                    <a:pt x="258064" y="19050"/>
                  </a:lnTo>
                  <a:lnTo>
                    <a:pt x="320929" y="34290"/>
                  </a:lnTo>
                  <a:lnTo>
                    <a:pt x="358267" y="54610"/>
                  </a:lnTo>
                  <a:lnTo>
                    <a:pt x="390652" y="81280"/>
                  </a:lnTo>
                  <a:lnTo>
                    <a:pt x="417449" y="113030"/>
                  </a:lnTo>
                  <a:lnTo>
                    <a:pt x="437769" y="151003"/>
                  </a:lnTo>
                  <a:lnTo>
                    <a:pt x="450596" y="191643"/>
                  </a:lnTo>
                  <a:lnTo>
                    <a:pt x="455041" y="234823"/>
                  </a:lnTo>
                  <a:lnTo>
                    <a:pt x="455041" y="150914"/>
                  </a:lnTo>
                  <a:lnTo>
                    <a:pt x="417322" y="85090"/>
                  </a:lnTo>
                  <a:lnTo>
                    <a:pt x="385191" y="53340"/>
                  </a:lnTo>
                  <a:lnTo>
                    <a:pt x="347599" y="27940"/>
                  </a:lnTo>
                  <a:lnTo>
                    <a:pt x="304927" y="10160"/>
                  </a:lnTo>
                  <a:lnTo>
                    <a:pt x="258826" y="1270"/>
                  </a:lnTo>
                  <a:lnTo>
                    <a:pt x="234696" y="0"/>
                  </a:lnTo>
                  <a:lnTo>
                    <a:pt x="187325" y="5080"/>
                  </a:lnTo>
                  <a:lnTo>
                    <a:pt x="143129" y="19050"/>
                  </a:lnTo>
                  <a:lnTo>
                    <a:pt x="103124" y="41910"/>
                  </a:lnTo>
                  <a:lnTo>
                    <a:pt x="68453" y="69850"/>
                  </a:lnTo>
                  <a:lnTo>
                    <a:pt x="39624" y="105410"/>
                  </a:lnTo>
                  <a:lnTo>
                    <a:pt x="18161" y="145923"/>
                  </a:lnTo>
                  <a:lnTo>
                    <a:pt x="4572" y="190373"/>
                  </a:lnTo>
                  <a:lnTo>
                    <a:pt x="0" y="237363"/>
                  </a:lnTo>
                  <a:lnTo>
                    <a:pt x="1397" y="261493"/>
                  </a:lnTo>
                  <a:lnTo>
                    <a:pt x="11049" y="307213"/>
                  </a:lnTo>
                  <a:lnTo>
                    <a:pt x="29083" y="349123"/>
                  </a:lnTo>
                  <a:lnTo>
                    <a:pt x="54737" y="387096"/>
                  </a:lnTo>
                  <a:lnTo>
                    <a:pt x="86868" y="418846"/>
                  </a:lnTo>
                  <a:lnTo>
                    <a:pt x="124587" y="444246"/>
                  </a:lnTo>
                  <a:lnTo>
                    <a:pt x="167132" y="462026"/>
                  </a:lnTo>
                  <a:lnTo>
                    <a:pt x="213233" y="470916"/>
                  </a:lnTo>
                  <a:lnTo>
                    <a:pt x="261493" y="470916"/>
                  </a:lnTo>
                  <a:lnTo>
                    <a:pt x="307467" y="460756"/>
                  </a:lnTo>
                  <a:lnTo>
                    <a:pt x="369062" y="430276"/>
                  </a:lnTo>
                  <a:lnTo>
                    <a:pt x="403860" y="401066"/>
                  </a:lnTo>
                  <a:lnTo>
                    <a:pt x="432435" y="366776"/>
                  </a:lnTo>
                  <a:lnTo>
                    <a:pt x="454025" y="326263"/>
                  </a:lnTo>
                  <a:lnTo>
                    <a:pt x="467487" y="281813"/>
                  </a:lnTo>
                  <a:lnTo>
                    <a:pt x="472059" y="234823"/>
                  </a:lnTo>
                  <a:close/>
                </a:path>
              </a:pathLst>
            </a:custGeom>
            <a:solidFill>
              <a:srgbClr val="799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3231263" y="400560"/>
            <a:ext cx="5702300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300" spc="-11" dirty="0"/>
              <a:t>Why</a:t>
            </a:r>
            <a:r>
              <a:rPr sz="3300" spc="-111" dirty="0"/>
              <a:t> </a:t>
            </a:r>
            <a:r>
              <a:rPr sz="3300" dirty="0"/>
              <a:t>Theory</a:t>
            </a:r>
            <a:r>
              <a:rPr sz="3300" spc="-65" dirty="0"/>
              <a:t> </a:t>
            </a:r>
            <a:r>
              <a:rPr sz="3300" dirty="0"/>
              <a:t>in</a:t>
            </a:r>
            <a:r>
              <a:rPr sz="3300" spc="-71" dirty="0"/>
              <a:t> </a:t>
            </a:r>
            <a:r>
              <a:rPr sz="3300" spc="-11" dirty="0"/>
              <a:t>Computation</a:t>
            </a:r>
            <a:r>
              <a:rPr sz="3300" spc="-169" dirty="0"/>
              <a:t> </a:t>
            </a:r>
            <a:r>
              <a:rPr sz="3300" spc="-51" dirty="0"/>
              <a:t>?</a:t>
            </a:r>
            <a:endParaRPr sz="3300"/>
          </a:p>
        </p:txBody>
      </p:sp>
      <p:sp>
        <p:nvSpPr>
          <p:cNvPr id="13" name="object 13"/>
          <p:cNvSpPr txBox="1"/>
          <p:nvPr/>
        </p:nvSpPr>
        <p:spPr>
          <a:xfrm>
            <a:off x="6045841" y="1101602"/>
            <a:ext cx="14033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51" dirty="0">
                <a:solidFill>
                  <a:srgbClr val="799699"/>
                </a:solidFill>
                <a:latin typeface="Georgia"/>
                <a:cs typeface="Georgia"/>
              </a:rPr>
              <a:t>6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04190" y="1454091"/>
            <a:ext cx="2559685" cy="2639825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286378" indent="-273678">
              <a:spcBef>
                <a:spcPts val="785"/>
              </a:spcBef>
              <a:buClr>
                <a:srgbClr val="D16147"/>
              </a:buClr>
              <a:buSzPct val="85185"/>
              <a:buFont typeface="Wingdings"/>
              <a:buChar char=""/>
              <a:tabLst>
                <a:tab pos="286378" algn="l"/>
              </a:tabLst>
            </a:pPr>
            <a:r>
              <a:rPr sz="2700" dirty="0">
                <a:latin typeface="Cambria"/>
                <a:cs typeface="Cambria"/>
              </a:rPr>
              <a:t>Theory</a:t>
            </a:r>
            <a:r>
              <a:rPr sz="2700" spc="-60" dirty="0">
                <a:latin typeface="Cambria"/>
                <a:cs typeface="Cambria"/>
              </a:rPr>
              <a:t> </a:t>
            </a:r>
            <a:r>
              <a:rPr sz="2700" spc="-45" dirty="0">
                <a:latin typeface="Cambria"/>
                <a:cs typeface="Cambria"/>
              </a:rPr>
              <a:t>gives</a:t>
            </a:r>
            <a:r>
              <a:rPr sz="2700" spc="-65" dirty="0">
                <a:latin typeface="Cambria"/>
                <a:cs typeface="Cambria"/>
              </a:rPr>
              <a:t> </a:t>
            </a:r>
            <a:r>
              <a:rPr sz="2700" spc="-25" dirty="0">
                <a:latin typeface="Cambria"/>
                <a:cs typeface="Cambria"/>
              </a:rPr>
              <a:t>us</a:t>
            </a:r>
            <a:endParaRPr sz="2700">
              <a:latin typeface="Cambria"/>
              <a:cs typeface="Cambria"/>
            </a:endParaRPr>
          </a:p>
          <a:p>
            <a:pPr marL="286378" indent="-273678">
              <a:spcBef>
                <a:spcPts val="615"/>
              </a:spcBef>
              <a:buClr>
                <a:srgbClr val="D16147"/>
              </a:buClr>
              <a:buSzPct val="85416"/>
              <a:buFont typeface="Segoe UI Symbol"/>
              <a:buChar char="⚫"/>
              <a:tabLst>
                <a:tab pos="286378" algn="l"/>
              </a:tabLst>
            </a:pPr>
            <a:r>
              <a:rPr spc="-11" dirty="0">
                <a:latin typeface="Cambria"/>
                <a:cs typeface="Cambria"/>
              </a:rPr>
              <a:t>Concepts</a:t>
            </a:r>
            <a:endParaRPr>
              <a:latin typeface="Cambria"/>
              <a:cs typeface="Cambria"/>
            </a:endParaRPr>
          </a:p>
          <a:p>
            <a:pPr marL="286378" indent="-273678">
              <a:spcBef>
                <a:spcPts val="600"/>
              </a:spcBef>
              <a:buClr>
                <a:srgbClr val="D16147"/>
              </a:buClr>
              <a:buSzPct val="85416"/>
              <a:buFont typeface="Segoe UI Symbol"/>
              <a:buChar char="⚫"/>
              <a:tabLst>
                <a:tab pos="286378" algn="l"/>
              </a:tabLst>
            </a:pPr>
            <a:r>
              <a:rPr spc="-11" dirty="0">
                <a:latin typeface="Cambria"/>
                <a:cs typeface="Cambria"/>
              </a:rPr>
              <a:t>Principles</a:t>
            </a:r>
            <a:endParaRPr>
              <a:latin typeface="Cambria"/>
              <a:cs typeface="Cambria"/>
            </a:endParaRPr>
          </a:p>
          <a:p>
            <a:pPr marL="286378" indent="-273678">
              <a:spcBef>
                <a:spcPts val="600"/>
              </a:spcBef>
              <a:buClr>
                <a:srgbClr val="D16147"/>
              </a:buClr>
              <a:buSzPct val="85416"/>
              <a:buFont typeface="Segoe UI Symbol"/>
              <a:buChar char="⚫"/>
              <a:tabLst>
                <a:tab pos="286378" algn="l"/>
              </a:tabLst>
            </a:pPr>
            <a:r>
              <a:rPr spc="-11" dirty="0">
                <a:latin typeface="Cambria"/>
                <a:cs typeface="Cambria"/>
              </a:rPr>
              <a:t>Steps</a:t>
            </a:r>
            <a:endParaRPr>
              <a:latin typeface="Cambria"/>
              <a:cs typeface="Cambria"/>
            </a:endParaRPr>
          </a:p>
          <a:p>
            <a:pPr marL="286378" indent="-273678">
              <a:spcBef>
                <a:spcPts val="600"/>
              </a:spcBef>
              <a:buClr>
                <a:srgbClr val="D16147"/>
              </a:buClr>
              <a:buSzPct val="85416"/>
              <a:buFont typeface="Segoe UI Symbol"/>
              <a:buChar char="⚫"/>
              <a:tabLst>
                <a:tab pos="286378" algn="l"/>
              </a:tabLst>
            </a:pPr>
            <a:r>
              <a:rPr spc="-11" dirty="0">
                <a:latin typeface="Cambria"/>
                <a:cs typeface="Cambria"/>
              </a:rPr>
              <a:t>Limitations</a:t>
            </a:r>
            <a:endParaRPr>
              <a:latin typeface="Cambria"/>
              <a:cs typeface="Cambria"/>
            </a:endParaRPr>
          </a:p>
          <a:p>
            <a:pPr marL="286378" indent="-273678">
              <a:spcBef>
                <a:spcPts val="605"/>
              </a:spcBef>
              <a:buClr>
                <a:srgbClr val="D16147"/>
              </a:buClr>
              <a:buSzPct val="85416"/>
              <a:buFont typeface="Segoe UI Symbol"/>
              <a:buChar char="⚫"/>
              <a:tabLst>
                <a:tab pos="286378" algn="l"/>
              </a:tabLst>
            </a:pPr>
            <a:r>
              <a:rPr spc="-11" dirty="0">
                <a:latin typeface="Cambria"/>
                <a:cs typeface="Cambria"/>
              </a:rPr>
              <a:t>Advantages</a:t>
            </a:r>
            <a:endParaRPr>
              <a:latin typeface="Cambria"/>
              <a:cs typeface="Cambria"/>
            </a:endParaRPr>
          </a:p>
          <a:p>
            <a:pPr marL="286378" indent="-273678">
              <a:spcBef>
                <a:spcPts val="600"/>
              </a:spcBef>
              <a:buClr>
                <a:srgbClr val="D16147"/>
              </a:buClr>
              <a:buSzPct val="85416"/>
              <a:buFont typeface="Segoe UI Symbol"/>
              <a:buChar char="⚫"/>
              <a:tabLst>
                <a:tab pos="286378" algn="l"/>
              </a:tabLst>
            </a:pPr>
            <a:r>
              <a:rPr spc="-25" dirty="0">
                <a:latin typeface="Cambria"/>
                <a:cs typeface="Cambria"/>
              </a:rPr>
              <a:t>etc</a:t>
            </a:r>
            <a:endParaRPr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57529" y="152527"/>
            <a:ext cx="606488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dirty="0"/>
              <a:t>Example</a:t>
            </a:r>
            <a:r>
              <a:rPr sz="3600" spc="-145" dirty="0"/>
              <a:t> </a:t>
            </a:r>
            <a:r>
              <a:rPr sz="3600" dirty="0"/>
              <a:t>on</a:t>
            </a:r>
            <a:r>
              <a:rPr sz="3600" spc="-111" dirty="0"/>
              <a:t> </a:t>
            </a:r>
            <a:r>
              <a:rPr sz="3600" spc="-25" dirty="0"/>
              <a:t>Divisibility(DFA)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297942" y="5446074"/>
            <a:ext cx="5981700" cy="1275412"/>
          </a:xfrm>
          <a:prstGeom prst="rect">
            <a:avLst/>
          </a:prstGeom>
        </p:spPr>
        <p:txBody>
          <a:bodyPr vert="horz" wrap="square" lIns="0" tIns="974703" rIns="0" bIns="0" rtlCol="0">
            <a:spAutoFit/>
          </a:bodyPr>
          <a:lstStyle/>
          <a:p>
            <a:pPr marL="3153966">
              <a:lnSpc>
                <a:spcPts val="1885"/>
              </a:lnSpc>
            </a:pPr>
            <a:fld id="{81D60167-4931-47E6-BA6A-407CBD079E47}" type="slidenum">
              <a:rPr spc="-25" dirty="0"/>
              <a:pPr marL="3153966">
                <a:lnSpc>
                  <a:spcPts val="1885"/>
                </a:lnSpc>
              </a:pPr>
              <a:t>60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856439" y="717909"/>
            <a:ext cx="8143875" cy="53614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498" marR="910568">
              <a:lnSpc>
                <a:spcPct val="121000"/>
              </a:lnSpc>
              <a:spcBef>
                <a:spcPts val="100"/>
              </a:spcBef>
            </a:pPr>
            <a:r>
              <a:rPr sz="2000" dirty="0">
                <a:latin typeface="Cambria"/>
                <a:cs typeface="Cambria"/>
              </a:rPr>
              <a:t>Ex.</a:t>
            </a:r>
            <a:r>
              <a:rPr sz="2000" spc="-10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1: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Design</a:t>
            </a:r>
            <a:r>
              <a:rPr sz="2000" spc="-85" dirty="0">
                <a:latin typeface="Cambria"/>
                <a:cs typeface="Cambria"/>
              </a:rPr>
              <a:t> </a:t>
            </a:r>
            <a:r>
              <a:rPr sz="2000" spc="-91" dirty="0">
                <a:latin typeface="Cambria"/>
                <a:cs typeface="Cambria"/>
              </a:rPr>
              <a:t>DFA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Which</a:t>
            </a:r>
            <a:r>
              <a:rPr sz="2000" spc="-9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can</a:t>
            </a:r>
            <a:r>
              <a:rPr sz="2000" spc="-71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accept</a:t>
            </a:r>
            <a:r>
              <a:rPr sz="2000" spc="-71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</a:t>
            </a:r>
            <a:r>
              <a:rPr sz="2000" spc="-51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binary</a:t>
            </a:r>
            <a:r>
              <a:rPr sz="2000" spc="-11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number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spc="-11" dirty="0">
                <a:latin typeface="Cambria"/>
                <a:cs typeface="Cambria"/>
              </a:rPr>
              <a:t>divisible</a:t>
            </a:r>
            <a:r>
              <a:rPr sz="2000" spc="-31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by</a:t>
            </a:r>
            <a:r>
              <a:rPr sz="2000" spc="-51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3. </a:t>
            </a:r>
            <a:r>
              <a:rPr sz="2000" spc="-11" dirty="0">
                <a:latin typeface="Cambria"/>
                <a:cs typeface="Cambria"/>
              </a:rPr>
              <a:t>Solution:</a:t>
            </a:r>
            <a:endParaRPr sz="2000">
              <a:latin typeface="Cambria"/>
              <a:cs typeface="Cambria"/>
            </a:endParaRPr>
          </a:p>
          <a:p>
            <a:pPr marL="407660" indent="-344162">
              <a:spcBef>
                <a:spcPts val="851"/>
              </a:spcBef>
              <a:buFont typeface="Wingdings"/>
              <a:buChar char=""/>
              <a:tabLst>
                <a:tab pos="407660" algn="l"/>
              </a:tabLst>
            </a:pPr>
            <a:r>
              <a:rPr sz="2000" dirty="0">
                <a:latin typeface="Cambria"/>
                <a:cs typeface="Cambria"/>
              </a:rPr>
              <a:t>A</a:t>
            </a:r>
            <a:r>
              <a:rPr sz="2000" spc="-51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binary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number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is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spc="-11" dirty="0">
                <a:latin typeface="Cambria"/>
                <a:cs typeface="Cambria"/>
              </a:rPr>
              <a:t>divisible </a:t>
            </a:r>
            <a:r>
              <a:rPr sz="2000" dirty="0">
                <a:latin typeface="Cambria"/>
                <a:cs typeface="Cambria"/>
              </a:rPr>
              <a:t>by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3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if</a:t>
            </a:r>
            <a:r>
              <a:rPr sz="2000" spc="-6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the</a:t>
            </a:r>
            <a:r>
              <a:rPr sz="2000" spc="-65" dirty="0">
                <a:latin typeface="Cambria"/>
                <a:cs typeface="Cambria"/>
              </a:rPr>
              <a:t> </a:t>
            </a:r>
            <a:r>
              <a:rPr sz="2000" spc="-11" dirty="0">
                <a:latin typeface="Cambria"/>
                <a:cs typeface="Cambria"/>
              </a:rPr>
              <a:t>reminder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is</a:t>
            </a:r>
            <a:r>
              <a:rPr sz="2000" spc="-51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0.</a:t>
            </a:r>
            <a:r>
              <a:rPr sz="2000" spc="-51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So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we</a:t>
            </a:r>
            <a:r>
              <a:rPr sz="2000" spc="-6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must</a:t>
            </a:r>
            <a:r>
              <a:rPr sz="2000" spc="-60" dirty="0">
                <a:latin typeface="Cambria"/>
                <a:cs typeface="Cambria"/>
              </a:rPr>
              <a:t> </a:t>
            </a:r>
            <a:r>
              <a:rPr sz="2000" spc="-11" dirty="0">
                <a:latin typeface="Cambria"/>
                <a:cs typeface="Cambria"/>
              </a:rPr>
              <a:t>derive</a:t>
            </a:r>
            <a:endParaRPr sz="2000">
              <a:latin typeface="Cambria"/>
              <a:cs typeface="Cambria"/>
            </a:endParaRPr>
          </a:p>
          <a:p>
            <a:pPr marL="407660">
              <a:spcBef>
                <a:spcPts val="1200"/>
              </a:spcBef>
            </a:pPr>
            <a:r>
              <a:rPr sz="2000" dirty="0">
                <a:latin typeface="Cambria"/>
                <a:cs typeface="Cambria"/>
              </a:rPr>
              <a:t>the</a:t>
            </a:r>
            <a:r>
              <a:rPr sz="2000" spc="-6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machine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to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spc="-11" dirty="0">
                <a:latin typeface="Cambria"/>
                <a:cs typeface="Cambria"/>
              </a:rPr>
              <a:t>determine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the</a:t>
            </a:r>
            <a:r>
              <a:rPr sz="2000" spc="-6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final</a:t>
            </a:r>
            <a:r>
              <a:rPr sz="2000" spc="-80" dirty="0">
                <a:latin typeface="Cambria"/>
                <a:cs typeface="Cambria"/>
              </a:rPr>
              <a:t> </a:t>
            </a:r>
            <a:r>
              <a:rPr sz="2000" spc="-11" dirty="0">
                <a:latin typeface="Cambria"/>
                <a:cs typeface="Cambria"/>
              </a:rPr>
              <a:t>reminder.</a:t>
            </a:r>
            <a:endParaRPr sz="2000">
              <a:latin typeface="Cambria"/>
              <a:cs typeface="Cambria"/>
            </a:endParaRPr>
          </a:p>
          <a:p>
            <a:pPr marL="407660" indent="-344162">
              <a:spcBef>
                <a:spcPts val="2151"/>
              </a:spcBef>
              <a:buFont typeface="Wingdings"/>
              <a:buChar char=""/>
              <a:tabLst>
                <a:tab pos="407660" algn="l"/>
              </a:tabLst>
            </a:pPr>
            <a:r>
              <a:rPr sz="2000" dirty="0">
                <a:latin typeface="Cambria"/>
                <a:cs typeface="Cambria"/>
              </a:rPr>
              <a:t>The</a:t>
            </a:r>
            <a:r>
              <a:rPr sz="2000" spc="-91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binary</a:t>
            </a:r>
            <a:r>
              <a:rPr sz="2000" spc="-31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number</a:t>
            </a:r>
            <a:r>
              <a:rPr sz="2000" spc="-75" dirty="0">
                <a:latin typeface="Cambria"/>
                <a:cs typeface="Cambria"/>
              </a:rPr>
              <a:t> </a:t>
            </a:r>
            <a:r>
              <a:rPr sz="2000" spc="-11" dirty="0">
                <a:latin typeface="Cambria"/>
                <a:cs typeface="Cambria"/>
              </a:rPr>
              <a:t>system</a:t>
            </a:r>
            <a:r>
              <a:rPr sz="2000" spc="-75" dirty="0">
                <a:latin typeface="Cambria"/>
                <a:cs typeface="Cambria"/>
              </a:rPr>
              <a:t> </a:t>
            </a:r>
            <a:r>
              <a:rPr sz="2000" spc="-11" dirty="0">
                <a:latin typeface="Cambria"/>
                <a:cs typeface="Cambria"/>
              </a:rPr>
              <a:t>having</a:t>
            </a:r>
            <a:r>
              <a:rPr sz="2000" spc="-60" dirty="0">
                <a:latin typeface="Cambria"/>
                <a:cs typeface="Cambria"/>
              </a:rPr>
              <a:t> </a:t>
            </a:r>
            <a:r>
              <a:rPr sz="2000" spc="-11" dirty="0">
                <a:latin typeface="Cambria"/>
                <a:cs typeface="Cambria"/>
              </a:rPr>
              <a:t>only</a:t>
            </a:r>
            <a:r>
              <a:rPr sz="2000" spc="-9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two</a:t>
            </a:r>
            <a:r>
              <a:rPr sz="2000" spc="-80" dirty="0">
                <a:latin typeface="Cambria"/>
                <a:cs typeface="Cambria"/>
              </a:rPr>
              <a:t> </a:t>
            </a:r>
            <a:r>
              <a:rPr sz="2000" spc="-11" dirty="0">
                <a:latin typeface="Cambria"/>
                <a:cs typeface="Cambria"/>
              </a:rPr>
              <a:t>symbols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{0,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1}.</a:t>
            </a:r>
            <a:endParaRPr sz="2000">
              <a:latin typeface="Cambria"/>
              <a:cs typeface="Cambria"/>
            </a:endParaRPr>
          </a:p>
          <a:p>
            <a:pPr marL="407660" indent="-344162">
              <a:spcBef>
                <a:spcPts val="1695"/>
              </a:spcBef>
              <a:buFont typeface="Wingdings"/>
              <a:buChar char=""/>
              <a:tabLst>
                <a:tab pos="407660" algn="l"/>
              </a:tabLst>
            </a:pPr>
            <a:r>
              <a:rPr sz="2000" dirty="0">
                <a:latin typeface="Cambria"/>
                <a:cs typeface="Cambria"/>
              </a:rPr>
              <a:t>The</a:t>
            </a:r>
            <a:r>
              <a:rPr sz="2000" spc="-7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possible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spc="-11" dirty="0">
                <a:latin typeface="Cambria"/>
                <a:cs typeface="Cambria"/>
              </a:rPr>
              <a:t>reminders</a:t>
            </a:r>
            <a:r>
              <a:rPr sz="2000" spc="-31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could</a:t>
            </a:r>
            <a:r>
              <a:rPr sz="2000" spc="-75" dirty="0">
                <a:latin typeface="Cambria"/>
                <a:cs typeface="Cambria"/>
              </a:rPr>
              <a:t> </a:t>
            </a:r>
            <a:r>
              <a:rPr sz="2000" spc="-35" dirty="0">
                <a:latin typeface="Cambria"/>
                <a:cs typeface="Cambria"/>
              </a:rPr>
              <a:t>be</a:t>
            </a:r>
            <a:endParaRPr sz="2000">
              <a:latin typeface="Cambria"/>
              <a:cs typeface="Cambria"/>
            </a:endParaRPr>
          </a:p>
          <a:p>
            <a:pPr marL="977241" indent="-913742">
              <a:spcBef>
                <a:spcPts val="1565"/>
              </a:spcBef>
              <a:buFont typeface="Wingdings"/>
              <a:buChar char=""/>
              <a:tabLst>
                <a:tab pos="977241" algn="l"/>
              </a:tabLst>
            </a:pPr>
            <a:r>
              <a:rPr sz="2000" dirty="0">
                <a:latin typeface="Cambria"/>
                <a:cs typeface="Cambria"/>
              </a:rPr>
              <a:t>0</a:t>
            </a:r>
            <a:r>
              <a:rPr sz="2000" dirty="0">
                <a:latin typeface="Wingdings"/>
                <a:cs typeface="Wingdings"/>
              </a:rPr>
              <a:t>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spc="-11" dirty="0">
                <a:latin typeface="Cambria"/>
                <a:cs typeface="Cambria"/>
              </a:rPr>
              <a:t>Associated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state</a:t>
            </a:r>
            <a:r>
              <a:rPr sz="2000" spc="-80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q0</a:t>
            </a:r>
            <a:endParaRPr sz="2000">
              <a:latin typeface="Cambria"/>
              <a:cs typeface="Cambria"/>
            </a:endParaRPr>
          </a:p>
          <a:p>
            <a:pPr marL="977241" indent="-913742">
              <a:spcBef>
                <a:spcPts val="1345"/>
              </a:spcBef>
              <a:buFont typeface="Wingdings"/>
              <a:buChar char=""/>
              <a:tabLst>
                <a:tab pos="977241" algn="l"/>
              </a:tabLst>
            </a:pPr>
            <a:r>
              <a:rPr sz="2000" dirty="0">
                <a:latin typeface="Cambria"/>
                <a:cs typeface="Cambria"/>
              </a:rPr>
              <a:t>1</a:t>
            </a:r>
            <a:r>
              <a:rPr sz="2000" dirty="0">
                <a:latin typeface="Wingdings"/>
                <a:cs typeface="Wingdings"/>
              </a:rPr>
              <a:t></a:t>
            </a:r>
            <a:r>
              <a:rPr sz="2000" spc="-91" dirty="0">
                <a:latin typeface="Times New Roman"/>
                <a:cs typeface="Times New Roman"/>
              </a:rPr>
              <a:t> </a:t>
            </a:r>
            <a:r>
              <a:rPr sz="2000" spc="-11" dirty="0">
                <a:latin typeface="Cambria"/>
                <a:cs typeface="Cambria"/>
              </a:rPr>
              <a:t>Associated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spc="-11" dirty="0">
                <a:latin typeface="Cambria"/>
                <a:cs typeface="Cambria"/>
              </a:rPr>
              <a:t>state</a:t>
            </a:r>
            <a:r>
              <a:rPr sz="2000" spc="-85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q1</a:t>
            </a:r>
            <a:endParaRPr sz="2000">
              <a:latin typeface="Cambria"/>
              <a:cs typeface="Cambria"/>
            </a:endParaRPr>
          </a:p>
          <a:p>
            <a:pPr marL="977241" indent="-913742">
              <a:spcBef>
                <a:spcPts val="1705"/>
              </a:spcBef>
              <a:buFont typeface="Wingdings"/>
              <a:buChar char=""/>
              <a:tabLst>
                <a:tab pos="977241" algn="l"/>
              </a:tabLst>
            </a:pPr>
            <a:r>
              <a:rPr sz="2000" dirty="0">
                <a:latin typeface="Cambria"/>
                <a:cs typeface="Cambria"/>
              </a:rPr>
              <a:t>2</a:t>
            </a:r>
            <a:r>
              <a:rPr sz="2000" dirty="0">
                <a:latin typeface="Wingdings"/>
                <a:cs typeface="Wingdings"/>
              </a:rPr>
              <a:t>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spc="-11" dirty="0">
                <a:latin typeface="Cambria"/>
                <a:cs typeface="Cambria"/>
              </a:rPr>
              <a:t>Associated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spc="-11" dirty="0">
                <a:latin typeface="Cambria"/>
                <a:cs typeface="Cambria"/>
              </a:rPr>
              <a:t>state</a:t>
            </a:r>
            <a:r>
              <a:rPr sz="2000" spc="-95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q2</a:t>
            </a:r>
            <a:endParaRPr sz="2000">
              <a:latin typeface="Cambria"/>
              <a:cs typeface="Cambria"/>
            </a:endParaRPr>
          </a:p>
          <a:p>
            <a:pPr marL="407660" indent="-344162">
              <a:spcBef>
                <a:spcPts val="2015"/>
              </a:spcBef>
              <a:buFont typeface="Wingdings"/>
              <a:buChar char=""/>
              <a:tabLst>
                <a:tab pos="407660" algn="l"/>
              </a:tabLst>
            </a:pPr>
            <a:r>
              <a:rPr sz="2000" dirty="0">
                <a:latin typeface="Cambria"/>
                <a:cs typeface="Cambria"/>
              </a:rPr>
              <a:t>Now</a:t>
            </a:r>
            <a:r>
              <a:rPr sz="2000" spc="-8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let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us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try</a:t>
            </a:r>
            <a:r>
              <a:rPr sz="2000" spc="-31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to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evaluate</a:t>
            </a:r>
            <a:r>
              <a:rPr sz="2000" spc="-80" dirty="0">
                <a:latin typeface="Cambria"/>
                <a:cs typeface="Cambria"/>
              </a:rPr>
              <a:t> </a:t>
            </a:r>
            <a:r>
              <a:rPr sz="2000" spc="-11" dirty="0">
                <a:latin typeface="Cambria"/>
                <a:cs typeface="Cambria"/>
              </a:rPr>
              <a:t>reminder</a:t>
            </a:r>
            <a:r>
              <a:rPr sz="2000" spc="-51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for</a:t>
            </a:r>
            <a:r>
              <a:rPr sz="2000" spc="-7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binary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spc="-11" dirty="0">
                <a:latin typeface="Cambria"/>
                <a:cs typeface="Cambria"/>
              </a:rPr>
              <a:t>numbers.</a:t>
            </a:r>
            <a:endParaRPr sz="2000">
              <a:latin typeface="Cambria"/>
              <a:cs typeface="Cambria"/>
            </a:endParaRPr>
          </a:p>
          <a:p>
            <a:pPr marL="407660" indent="-344162">
              <a:spcBef>
                <a:spcPts val="1700"/>
              </a:spcBef>
              <a:buFont typeface="Wingdings"/>
              <a:buChar char=""/>
              <a:tabLst>
                <a:tab pos="407660" algn="l"/>
              </a:tabLst>
            </a:pPr>
            <a:r>
              <a:rPr sz="2000" dirty="0">
                <a:latin typeface="Cambria"/>
                <a:cs typeface="Cambria"/>
              </a:rPr>
              <a:t>Consider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the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spc="-11" dirty="0">
                <a:latin typeface="Cambria"/>
                <a:cs typeface="Cambria"/>
              </a:rPr>
              <a:t>following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table</a:t>
            </a:r>
            <a:r>
              <a:rPr sz="2000" spc="-6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to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spc="-11" dirty="0">
                <a:latin typeface="Cambria"/>
                <a:cs typeface="Cambria"/>
              </a:rPr>
              <a:t>calculate</a:t>
            </a:r>
            <a:r>
              <a:rPr sz="2000" spc="-100" dirty="0">
                <a:latin typeface="Cambria"/>
                <a:cs typeface="Cambria"/>
              </a:rPr>
              <a:t> </a:t>
            </a:r>
            <a:r>
              <a:rPr sz="2000" spc="-11" dirty="0">
                <a:latin typeface="Cambria"/>
                <a:cs typeface="Cambria"/>
              </a:rPr>
              <a:t>reminder.</a:t>
            </a:r>
            <a:endParaRPr sz="2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7240" y="8572"/>
            <a:ext cx="7214871" cy="1434625"/>
          </a:xfrm>
          <a:prstGeom prst="rect">
            <a:avLst/>
          </a:prstGeom>
        </p:spPr>
        <p:txBody>
          <a:bodyPr vert="horz" wrap="square" lIns="0" tIns="156211" rIns="0" bIns="0" rtlCol="0">
            <a:spAutoFit/>
          </a:bodyPr>
          <a:lstStyle/>
          <a:p>
            <a:pPr marL="1162656">
              <a:spcBef>
                <a:spcPts val="1231"/>
              </a:spcBef>
            </a:pPr>
            <a:r>
              <a:rPr sz="3600" dirty="0"/>
              <a:t>Example</a:t>
            </a:r>
            <a:r>
              <a:rPr sz="3600" spc="-145" dirty="0"/>
              <a:t> </a:t>
            </a:r>
            <a:r>
              <a:rPr sz="3600" dirty="0"/>
              <a:t>on</a:t>
            </a:r>
            <a:r>
              <a:rPr sz="3600" spc="-111" dirty="0"/>
              <a:t> </a:t>
            </a:r>
            <a:r>
              <a:rPr sz="3600" spc="-25" dirty="0"/>
              <a:t>Divisibility(DFA)</a:t>
            </a:r>
            <a:endParaRPr sz="3600"/>
          </a:p>
          <a:p>
            <a:pPr marL="12700" marR="32383">
              <a:lnSpc>
                <a:spcPct val="121000"/>
              </a:lnSpc>
              <a:spcBef>
                <a:spcPts val="135"/>
              </a:spcBef>
            </a:pPr>
            <a:r>
              <a:rPr sz="2000" b="0" dirty="0">
                <a:solidFill>
                  <a:srgbClr val="000000"/>
                </a:solidFill>
              </a:rPr>
              <a:t>Ex.</a:t>
            </a:r>
            <a:r>
              <a:rPr sz="2000" b="0" spc="-105" dirty="0">
                <a:solidFill>
                  <a:srgbClr val="000000"/>
                </a:solidFill>
              </a:rPr>
              <a:t> </a:t>
            </a:r>
            <a:r>
              <a:rPr sz="2000" b="0" dirty="0">
                <a:solidFill>
                  <a:srgbClr val="000000"/>
                </a:solidFill>
              </a:rPr>
              <a:t>1:</a:t>
            </a:r>
            <a:r>
              <a:rPr sz="2000" b="0" spc="-35" dirty="0">
                <a:solidFill>
                  <a:srgbClr val="000000"/>
                </a:solidFill>
              </a:rPr>
              <a:t> </a:t>
            </a:r>
            <a:r>
              <a:rPr sz="2000" b="0" dirty="0">
                <a:solidFill>
                  <a:srgbClr val="000000"/>
                </a:solidFill>
              </a:rPr>
              <a:t>Design</a:t>
            </a:r>
            <a:r>
              <a:rPr sz="2000" b="0" spc="-85" dirty="0">
                <a:solidFill>
                  <a:srgbClr val="000000"/>
                </a:solidFill>
              </a:rPr>
              <a:t> </a:t>
            </a:r>
            <a:r>
              <a:rPr sz="2000" b="0" spc="-91" dirty="0">
                <a:solidFill>
                  <a:srgbClr val="000000"/>
                </a:solidFill>
              </a:rPr>
              <a:t>DFA</a:t>
            </a:r>
            <a:r>
              <a:rPr sz="2000" b="0" spc="-45" dirty="0">
                <a:solidFill>
                  <a:srgbClr val="000000"/>
                </a:solidFill>
              </a:rPr>
              <a:t> </a:t>
            </a:r>
            <a:r>
              <a:rPr sz="2000" b="0" dirty="0">
                <a:solidFill>
                  <a:srgbClr val="000000"/>
                </a:solidFill>
              </a:rPr>
              <a:t>Which</a:t>
            </a:r>
            <a:r>
              <a:rPr sz="2000" b="0" spc="-95" dirty="0">
                <a:solidFill>
                  <a:srgbClr val="000000"/>
                </a:solidFill>
              </a:rPr>
              <a:t> </a:t>
            </a:r>
            <a:r>
              <a:rPr sz="2000" b="0" dirty="0">
                <a:solidFill>
                  <a:srgbClr val="000000"/>
                </a:solidFill>
              </a:rPr>
              <a:t>can</a:t>
            </a:r>
            <a:r>
              <a:rPr sz="2000" b="0" spc="-71" dirty="0">
                <a:solidFill>
                  <a:srgbClr val="000000"/>
                </a:solidFill>
              </a:rPr>
              <a:t> </a:t>
            </a:r>
            <a:r>
              <a:rPr sz="2000" b="0" dirty="0">
                <a:solidFill>
                  <a:srgbClr val="000000"/>
                </a:solidFill>
              </a:rPr>
              <a:t>accept</a:t>
            </a:r>
            <a:r>
              <a:rPr sz="2000" b="0" spc="-71" dirty="0">
                <a:solidFill>
                  <a:srgbClr val="000000"/>
                </a:solidFill>
              </a:rPr>
              <a:t> </a:t>
            </a:r>
            <a:r>
              <a:rPr sz="2000" b="0" dirty="0">
                <a:solidFill>
                  <a:srgbClr val="000000"/>
                </a:solidFill>
              </a:rPr>
              <a:t>a</a:t>
            </a:r>
            <a:r>
              <a:rPr sz="2000" b="0" spc="-51" dirty="0">
                <a:solidFill>
                  <a:srgbClr val="000000"/>
                </a:solidFill>
              </a:rPr>
              <a:t> </a:t>
            </a:r>
            <a:r>
              <a:rPr sz="2000" b="0" dirty="0">
                <a:solidFill>
                  <a:srgbClr val="000000"/>
                </a:solidFill>
              </a:rPr>
              <a:t>binary</a:t>
            </a:r>
            <a:r>
              <a:rPr sz="2000" b="0" spc="-11" dirty="0">
                <a:solidFill>
                  <a:srgbClr val="000000"/>
                </a:solidFill>
              </a:rPr>
              <a:t> </a:t>
            </a:r>
            <a:r>
              <a:rPr sz="2000" b="0" dirty="0">
                <a:solidFill>
                  <a:srgbClr val="000000"/>
                </a:solidFill>
              </a:rPr>
              <a:t>number</a:t>
            </a:r>
            <a:r>
              <a:rPr sz="2000" b="0" spc="-25" dirty="0">
                <a:solidFill>
                  <a:srgbClr val="000000"/>
                </a:solidFill>
              </a:rPr>
              <a:t> </a:t>
            </a:r>
            <a:r>
              <a:rPr sz="2000" b="0" spc="-11" dirty="0">
                <a:solidFill>
                  <a:srgbClr val="000000"/>
                </a:solidFill>
              </a:rPr>
              <a:t>divisible</a:t>
            </a:r>
            <a:r>
              <a:rPr sz="2000" b="0" spc="-31" dirty="0">
                <a:solidFill>
                  <a:srgbClr val="000000"/>
                </a:solidFill>
              </a:rPr>
              <a:t> </a:t>
            </a:r>
            <a:r>
              <a:rPr sz="2000" b="0" dirty="0">
                <a:solidFill>
                  <a:srgbClr val="000000"/>
                </a:solidFill>
              </a:rPr>
              <a:t>by</a:t>
            </a:r>
            <a:r>
              <a:rPr sz="2000" b="0" spc="-51" dirty="0">
                <a:solidFill>
                  <a:srgbClr val="000000"/>
                </a:solidFill>
              </a:rPr>
              <a:t> </a:t>
            </a:r>
            <a:r>
              <a:rPr sz="2000" b="0" spc="-25" dirty="0">
                <a:solidFill>
                  <a:srgbClr val="000000"/>
                </a:solidFill>
              </a:rPr>
              <a:t>3. </a:t>
            </a:r>
            <a:r>
              <a:rPr sz="2000" b="0" spc="-11" dirty="0">
                <a:solidFill>
                  <a:srgbClr val="000000"/>
                </a:solidFill>
              </a:rPr>
              <a:t>Solution:</a:t>
            </a:r>
            <a:endParaRPr sz="20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297942" y="5446074"/>
            <a:ext cx="5981700" cy="1275412"/>
          </a:xfrm>
          <a:prstGeom prst="rect">
            <a:avLst/>
          </a:prstGeom>
        </p:spPr>
        <p:txBody>
          <a:bodyPr vert="horz" wrap="square" lIns="0" tIns="974703" rIns="0" bIns="0" rtlCol="0">
            <a:spAutoFit/>
          </a:bodyPr>
          <a:lstStyle/>
          <a:p>
            <a:pPr marL="3153966">
              <a:lnSpc>
                <a:spcPts val="1885"/>
              </a:lnSpc>
            </a:pPr>
            <a:fld id="{81D60167-4931-47E6-BA6A-407CBD079E47}" type="slidenum">
              <a:rPr spc="-25" dirty="0"/>
              <a:pPr marL="3153966">
                <a:lnSpc>
                  <a:spcPts val="1885"/>
                </a:lnSpc>
              </a:pPr>
              <a:t>61</a:t>
            </a:fld>
            <a:endParaRPr spc="-25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739903" y="1739903"/>
          <a:ext cx="8775700" cy="35280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58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88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373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172845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b="1" spc="-10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Input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16147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b="1" spc="-10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Binary</a:t>
                      </a:r>
                      <a:r>
                        <a:rPr sz="1900" b="1" spc="-80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900" b="1" spc="-10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Number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16147"/>
                    </a:solidFill>
                  </a:tcPr>
                </a:tc>
                <a:tc>
                  <a:txBody>
                    <a:bodyPr/>
                    <a:lstStyle/>
                    <a:p>
                      <a:pPr marL="201930" marR="181610" indent="-571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b="1" spc="-10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Division</a:t>
                      </a:r>
                      <a:r>
                        <a:rPr sz="1900" b="1" spc="-30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900" b="1" spc="-25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of </a:t>
                      </a:r>
                      <a:r>
                        <a:rPr sz="1900" b="1" spc="-10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Binary Number</a:t>
                      </a:r>
                      <a:r>
                        <a:rPr sz="1900" b="1" spc="-95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900" b="1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By</a:t>
                      </a:r>
                      <a:r>
                        <a:rPr sz="1900" b="1" spc="-10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900" b="1" spc="-50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3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16147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b="1" spc="-10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Reminder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16147"/>
                    </a:solidFill>
                  </a:tcPr>
                </a:tc>
                <a:tc>
                  <a:txBody>
                    <a:bodyPr/>
                    <a:lstStyle/>
                    <a:p>
                      <a:pPr marL="614680" marR="179705" indent="-43942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b="1" spc="-10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Input</a:t>
                      </a:r>
                      <a:r>
                        <a:rPr sz="1900" b="1" spc="-70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900" b="1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ends</a:t>
                      </a:r>
                      <a:r>
                        <a:rPr sz="1900" b="1" spc="-55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900" b="1" spc="-25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in </a:t>
                      </a:r>
                      <a:r>
                        <a:rPr sz="1900" b="1" spc="-20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state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161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spc="-50" dirty="0">
                          <a:latin typeface="Cambria"/>
                          <a:cs typeface="Cambria"/>
                        </a:rPr>
                        <a:t>0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D2C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00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D2C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dirty="0">
                          <a:latin typeface="Cambria"/>
                          <a:cs typeface="Cambria"/>
                        </a:rPr>
                        <a:t>00</a:t>
                      </a:r>
                      <a:r>
                        <a:rPr sz="1900" spc="-4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dirty="0">
                          <a:latin typeface="Cambria"/>
                          <a:cs typeface="Cambria"/>
                        </a:rPr>
                        <a:t>%</a:t>
                      </a:r>
                      <a:r>
                        <a:rPr sz="1900" spc="-4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spc="-50" dirty="0">
                          <a:latin typeface="Cambria"/>
                          <a:cs typeface="Cambria"/>
                        </a:rPr>
                        <a:t>3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D2CF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spc="-50" dirty="0">
                          <a:latin typeface="Cambria"/>
                          <a:cs typeface="Cambria"/>
                        </a:rPr>
                        <a:t>0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D2C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q0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D2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116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spc="-50" dirty="0">
                          <a:latin typeface="Cambria"/>
                          <a:cs typeface="Cambria"/>
                        </a:rPr>
                        <a:t>1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AE9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01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AE9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dirty="0">
                          <a:latin typeface="Cambria"/>
                          <a:cs typeface="Cambria"/>
                        </a:rPr>
                        <a:t>01</a:t>
                      </a:r>
                      <a:r>
                        <a:rPr sz="1900" spc="-4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dirty="0">
                          <a:latin typeface="Cambria"/>
                          <a:cs typeface="Cambria"/>
                        </a:rPr>
                        <a:t>%</a:t>
                      </a:r>
                      <a:r>
                        <a:rPr sz="1900" spc="-4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spc="-50" dirty="0">
                          <a:latin typeface="Cambria"/>
                          <a:cs typeface="Cambria"/>
                        </a:rPr>
                        <a:t>3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AE9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spc="-50" dirty="0">
                          <a:latin typeface="Cambria"/>
                          <a:cs typeface="Cambria"/>
                        </a:rPr>
                        <a:t>1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AE9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q1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A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900" spc="-50" dirty="0">
                          <a:latin typeface="Cambria"/>
                          <a:cs typeface="Cambria"/>
                        </a:rPr>
                        <a:t>0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D2C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10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D2C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900" dirty="0">
                          <a:latin typeface="Cambria"/>
                          <a:cs typeface="Cambria"/>
                        </a:rPr>
                        <a:t>10</a:t>
                      </a:r>
                      <a:r>
                        <a:rPr sz="1900" spc="-4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dirty="0">
                          <a:latin typeface="Cambria"/>
                          <a:cs typeface="Cambria"/>
                        </a:rPr>
                        <a:t>%</a:t>
                      </a:r>
                      <a:r>
                        <a:rPr sz="1900" spc="-4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spc="-50" dirty="0">
                          <a:latin typeface="Cambria"/>
                          <a:cs typeface="Cambria"/>
                        </a:rPr>
                        <a:t>3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D2CF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900" spc="-50" dirty="0">
                          <a:latin typeface="Cambria"/>
                          <a:cs typeface="Cambria"/>
                        </a:rPr>
                        <a:t>2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D2C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q2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D2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900" spc="-50" dirty="0">
                          <a:latin typeface="Cambria"/>
                          <a:cs typeface="Cambria"/>
                        </a:rPr>
                        <a:t>1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AE9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11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AE9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900" dirty="0">
                          <a:latin typeface="Cambria"/>
                          <a:cs typeface="Cambria"/>
                        </a:rPr>
                        <a:t>11</a:t>
                      </a:r>
                      <a:r>
                        <a:rPr sz="1900" spc="-4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dirty="0">
                          <a:latin typeface="Cambria"/>
                          <a:cs typeface="Cambria"/>
                        </a:rPr>
                        <a:t>%</a:t>
                      </a:r>
                      <a:r>
                        <a:rPr sz="1900" spc="-4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spc="-50" dirty="0">
                          <a:latin typeface="Cambria"/>
                          <a:cs typeface="Cambria"/>
                        </a:rPr>
                        <a:t>3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AE9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900" spc="-50" dirty="0">
                          <a:latin typeface="Cambria"/>
                          <a:cs typeface="Cambria"/>
                        </a:rPr>
                        <a:t>0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AE9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q0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A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900" spc="-50" dirty="0">
                          <a:latin typeface="Cambria"/>
                          <a:cs typeface="Cambria"/>
                        </a:rPr>
                        <a:t>0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D2C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100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D2C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900" dirty="0">
                          <a:latin typeface="Cambria"/>
                          <a:cs typeface="Cambria"/>
                        </a:rPr>
                        <a:t>100</a:t>
                      </a:r>
                      <a:r>
                        <a:rPr sz="1900" spc="-4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dirty="0">
                          <a:latin typeface="Cambria"/>
                          <a:cs typeface="Cambria"/>
                        </a:rPr>
                        <a:t>%</a:t>
                      </a:r>
                      <a:r>
                        <a:rPr sz="1900" spc="-4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spc="-50" dirty="0">
                          <a:latin typeface="Cambria"/>
                          <a:cs typeface="Cambria"/>
                        </a:rPr>
                        <a:t>3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D2CF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900" spc="-50" dirty="0">
                          <a:latin typeface="Cambria"/>
                          <a:cs typeface="Cambria"/>
                        </a:rPr>
                        <a:t>1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D2C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q1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D2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900" spc="-50" dirty="0">
                          <a:latin typeface="Cambria"/>
                          <a:cs typeface="Cambria"/>
                        </a:rPr>
                        <a:t>1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AE9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101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A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900" dirty="0">
                          <a:latin typeface="Cambria"/>
                          <a:cs typeface="Cambria"/>
                        </a:rPr>
                        <a:t>101</a:t>
                      </a:r>
                      <a:r>
                        <a:rPr sz="1900" spc="-4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dirty="0">
                          <a:latin typeface="Cambria"/>
                          <a:cs typeface="Cambria"/>
                        </a:rPr>
                        <a:t>%</a:t>
                      </a:r>
                      <a:r>
                        <a:rPr sz="1900" spc="-4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spc="-50" dirty="0">
                          <a:latin typeface="Cambria"/>
                          <a:cs typeface="Cambria"/>
                        </a:rPr>
                        <a:t>3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AE9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900" spc="-50" dirty="0">
                          <a:latin typeface="Cambria"/>
                          <a:cs typeface="Cambria"/>
                        </a:rPr>
                        <a:t>2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AE9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q2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A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900" spc="-50" dirty="0">
                          <a:latin typeface="Cambria"/>
                          <a:cs typeface="Cambria"/>
                        </a:rPr>
                        <a:t>0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831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D2CF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110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831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D2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900" dirty="0">
                          <a:latin typeface="Cambria"/>
                          <a:cs typeface="Cambria"/>
                        </a:rPr>
                        <a:t>110</a:t>
                      </a:r>
                      <a:r>
                        <a:rPr sz="1900" spc="-4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dirty="0">
                          <a:latin typeface="Cambria"/>
                          <a:cs typeface="Cambria"/>
                        </a:rPr>
                        <a:t>%</a:t>
                      </a:r>
                      <a:r>
                        <a:rPr sz="1900" spc="-4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spc="-50" dirty="0">
                          <a:latin typeface="Cambria"/>
                          <a:cs typeface="Cambria"/>
                        </a:rPr>
                        <a:t>3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831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D2CF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900" spc="-50" dirty="0">
                          <a:latin typeface="Cambria"/>
                          <a:cs typeface="Cambria"/>
                        </a:rPr>
                        <a:t>0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831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D2C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q0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831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D2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57529" y="152527"/>
            <a:ext cx="606488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dirty="0"/>
              <a:t>Example</a:t>
            </a:r>
            <a:r>
              <a:rPr sz="3600" spc="-145" dirty="0"/>
              <a:t> </a:t>
            </a:r>
            <a:r>
              <a:rPr sz="3600" dirty="0"/>
              <a:t>on</a:t>
            </a:r>
            <a:r>
              <a:rPr sz="3600" spc="-111" dirty="0"/>
              <a:t> </a:t>
            </a:r>
            <a:r>
              <a:rPr sz="3600" spc="-25" dirty="0"/>
              <a:t>Divisibility(DFA)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907238" y="717910"/>
            <a:ext cx="7187565" cy="1129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000"/>
              </a:lnSpc>
              <a:spcBef>
                <a:spcPts val="100"/>
              </a:spcBef>
            </a:pPr>
            <a:r>
              <a:rPr sz="2000" dirty="0">
                <a:latin typeface="Cambria"/>
                <a:cs typeface="Cambria"/>
              </a:rPr>
              <a:t>Ex.</a:t>
            </a:r>
            <a:r>
              <a:rPr sz="2000" spc="-10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1: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Design</a:t>
            </a:r>
            <a:r>
              <a:rPr sz="2000" spc="-85" dirty="0">
                <a:latin typeface="Cambria"/>
                <a:cs typeface="Cambria"/>
              </a:rPr>
              <a:t> </a:t>
            </a:r>
            <a:r>
              <a:rPr sz="2000" spc="-91" dirty="0">
                <a:latin typeface="Cambria"/>
                <a:cs typeface="Cambria"/>
              </a:rPr>
              <a:t>DFA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Which</a:t>
            </a:r>
            <a:r>
              <a:rPr sz="2000" spc="-9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can</a:t>
            </a:r>
            <a:r>
              <a:rPr sz="2000" spc="-71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accept</a:t>
            </a:r>
            <a:r>
              <a:rPr sz="2000" spc="-71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</a:t>
            </a:r>
            <a:r>
              <a:rPr sz="2000" spc="-51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binary</a:t>
            </a:r>
            <a:r>
              <a:rPr sz="2000" spc="-11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number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spc="-11" dirty="0">
                <a:latin typeface="Cambria"/>
                <a:cs typeface="Cambria"/>
              </a:rPr>
              <a:t>divisible</a:t>
            </a:r>
            <a:r>
              <a:rPr sz="2000" spc="-31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by</a:t>
            </a:r>
            <a:r>
              <a:rPr sz="2000" spc="-51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3. </a:t>
            </a:r>
            <a:r>
              <a:rPr sz="2000" spc="-11" dirty="0">
                <a:latin typeface="Cambria"/>
                <a:cs typeface="Cambria"/>
              </a:rPr>
              <a:t>Solution:</a:t>
            </a:r>
            <a:endParaRPr sz="2000">
              <a:latin typeface="Cambria"/>
              <a:cs typeface="Cambria"/>
            </a:endParaRPr>
          </a:p>
          <a:p>
            <a:pPr marL="356862" indent="-344162">
              <a:spcBef>
                <a:spcPts val="491"/>
              </a:spcBef>
              <a:buFont typeface="Wingdings"/>
              <a:buChar char=""/>
              <a:tabLst>
                <a:tab pos="356862" algn="l"/>
              </a:tabLst>
            </a:pPr>
            <a:r>
              <a:rPr sz="2000" dirty="0">
                <a:latin typeface="Cambria"/>
                <a:cs typeface="Cambria"/>
              </a:rPr>
              <a:t>So</a:t>
            </a:r>
            <a:r>
              <a:rPr sz="2000" spc="-6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now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let</a:t>
            </a:r>
            <a:r>
              <a:rPr sz="2000" spc="-71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us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draw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the</a:t>
            </a:r>
            <a:r>
              <a:rPr sz="2000" spc="-60" dirty="0">
                <a:latin typeface="Cambria"/>
                <a:cs typeface="Cambria"/>
              </a:rPr>
              <a:t> </a:t>
            </a:r>
            <a:r>
              <a:rPr sz="2000" spc="-80" dirty="0">
                <a:latin typeface="Cambria"/>
                <a:cs typeface="Cambria"/>
              </a:rPr>
              <a:t>DFA</a:t>
            </a:r>
            <a:r>
              <a:rPr sz="2000" spc="-7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for</a:t>
            </a:r>
            <a:r>
              <a:rPr sz="2000" spc="-71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the</a:t>
            </a:r>
            <a:r>
              <a:rPr sz="2000" spc="-51" dirty="0">
                <a:latin typeface="Cambria"/>
                <a:cs typeface="Cambria"/>
              </a:rPr>
              <a:t> </a:t>
            </a:r>
            <a:r>
              <a:rPr sz="2000" spc="-35" dirty="0">
                <a:latin typeface="Cambria"/>
                <a:cs typeface="Cambria"/>
              </a:rPr>
              <a:t>given</a:t>
            </a:r>
            <a:r>
              <a:rPr sz="2000" spc="-31" dirty="0">
                <a:latin typeface="Cambria"/>
                <a:cs typeface="Cambria"/>
              </a:rPr>
              <a:t> </a:t>
            </a:r>
            <a:r>
              <a:rPr sz="2000" spc="-11" dirty="0">
                <a:latin typeface="Cambria"/>
                <a:cs typeface="Cambria"/>
              </a:rPr>
              <a:t>problem.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23442" y="2809196"/>
            <a:ext cx="12382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1" dirty="0">
                <a:latin typeface="Georgia"/>
                <a:cs typeface="Georgia"/>
              </a:rPr>
              <a:t>1</a:t>
            </a:r>
            <a:endParaRPr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54650" y="2773128"/>
            <a:ext cx="166371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1" dirty="0">
                <a:latin typeface="Georgia"/>
                <a:cs typeface="Georgia"/>
              </a:rPr>
              <a:t>0</a:t>
            </a:r>
            <a:endParaRPr>
              <a:latin typeface="Georgia"/>
              <a:cs typeface="Georgi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819339" y="2244854"/>
            <a:ext cx="3871595" cy="1350645"/>
            <a:chOff x="1295336" y="2244851"/>
            <a:chExt cx="3871595" cy="135064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61032" y="3023615"/>
              <a:ext cx="1252728" cy="26517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214372" y="3131812"/>
              <a:ext cx="953769" cy="0"/>
            </a:xfrm>
            <a:custGeom>
              <a:avLst/>
              <a:gdLst/>
              <a:ahLst/>
              <a:cxnLst/>
              <a:rect l="l" t="t" r="r" b="b"/>
              <a:pathLst>
                <a:path w="953769">
                  <a:moveTo>
                    <a:pt x="0" y="0"/>
                  </a:moveTo>
                  <a:lnTo>
                    <a:pt x="953293" y="0"/>
                  </a:lnTo>
                </a:path>
              </a:pathLst>
            </a:custGeom>
            <a:ln w="1271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80334" y="3080003"/>
              <a:ext cx="101854" cy="10350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76756" y="2244851"/>
              <a:ext cx="574548" cy="451103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299972" y="2674619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457200" y="0"/>
                  </a:moveTo>
                  <a:lnTo>
                    <a:pt x="410464" y="2412"/>
                  </a:lnTo>
                  <a:lnTo>
                    <a:pt x="365125" y="9270"/>
                  </a:lnTo>
                  <a:lnTo>
                    <a:pt x="321309" y="20574"/>
                  </a:lnTo>
                  <a:lnTo>
                    <a:pt x="279272" y="35940"/>
                  </a:lnTo>
                  <a:lnTo>
                    <a:pt x="239268" y="55244"/>
                  </a:lnTo>
                  <a:lnTo>
                    <a:pt x="201549" y="78104"/>
                  </a:lnTo>
                  <a:lnTo>
                    <a:pt x="166369" y="104393"/>
                  </a:lnTo>
                  <a:lnTo>
                    <a:pt x="133858" y="133857"/>
                  </a:lnTo>
                  <a:lnTo>
                    <a:pt x="104393" y="166369"/>
                  </a:lnTo>
                  <a:lnTo>
                    <a:pt x="78105" y="201549"/>
                  </a:lnTo>
                  <a:lnTo>
                    <a:pt x="55244" y="239267"/>
                  </a:lnTo>
                  <a:lnTo>
                    <a:pt x="35940" y="279272"/>
                  </a:lnTo>
                  <a:lnTo>
                    <a:pt x="20574" y="321309"/>
                  </a:lnTo>
                  <a:lnTo>
                    <a:pt x="9271" y="365125"/>
                  </a:lnTo>
                  <a:lnTo>
                    <a:pt x="2412" y="410463"/>
                  </a:lnTo>
                  <a:lnTo>
                    <a:pt x="0" y="457200"/>
                  </a:lnTo>
                  <a:lnTo>
                    <a:pt x="2412" y="503935"/>
                  </a:lnTo>
                  <a:lnTo>
                    <a:pt x="9271" y="549401"/>
                  </a:lnTo>
                  <a:lnTo>
                    <a:pt x="20574" y="593216"/>
                  </a:lnTo>
                  <a:lnTo>
                    <a:pt x="35940" y="635253"/>
                  </a:lnTo>
                  <a:lnTo>
                    <a:pt x="55244" y="675131"/>
                  </a:lnTo>
                  <a:lnTo>
                    <a:pt x="78105" y="712851"/>
                  </a:lnTo>
                  <a:lnTo>
                    <a:pt x="104393" y="748029"/>
                  </a:lnTo>
                  <a:lnTo>
                    <a:pt x="133858" y="780541"/>
                  </a:lnTo>
                  <a:lnTo>
                    <a:pt x="166369" y="810005"/>
                  </a:lnTo>
                  <a:lnTo>
                    <a:pt x="201549" y="836294"/>
                  </a:lnTo>
                  <a:lnTo>
                    <a:pt x="239268" y="859281"/>
                  </a:lnTo>
                  <a:lnTo>
                    <a:pt x="279272" y="878458"/>
                  </a:lnTo>
                  <a:lnTo>
                    <a:pt x="321309" y="893826"/>
                  </a:lnTo>
                  <a:lnTo>
                    <a:pt x="365125" y="905128"/>
                  </a:lnTo>
                  <a:lnTo>
                    <a:pt x="410464" y="911987"/>
                  </a:lnTo>
                  <a:lnTo>
                    <a:pt x="457200" y="914400"/>
                  </a:lnTo>
                  <a:lnTo>
                    <a:pt x="503935" y="911987"/>
                  </a:lnTo>
                  <a:lnTo>
                    <a:pt x="549402" y="905128"/>
                  </a:lnTo>
                  <a:lnTo>
                    <a:pt x="593216" y="893826"/>
                  </a:lnTo>
                  <a:lnTo>
                    <a:pt x="635254" y="878458"/>
                  </a:lnTo>
                  <a:lnTo>
                    <a:pt x="675132" y="859281"/>
                  </a:lnTo>
                  <a:lnTo>
                    <a:pt x="712851" y="836294"/>
                  </a:lnTo>
                  <a:lnTo>
                    <a:pt x="748029" y="810005"/>
                  </a:lnTo>
                  <a:lnTo>
                    <a:pt x="780541" y="780541"/>
                  </a:lnTo>
                  <a:lnTo>
                    <a:pt x="810005" y="748029"/>
                  </a:lnTo>
                  <a:lnTo>
                    <a:pt x="836295" y="712851"/>
                  </a:lnTo>
                  <a:lnTo>
                    <a:pt x="859282" y="675131"/>
                  </a:lnTo>
                  <a:lnTo>
                    <a:pt x="878459" y="635253"/>
                  </a:lnTo>
                  <a:lnTo>
                    <a:pt x="893826" y="593216"/>
                  </a:lnTo>
                  <a:lnTo>
                    <a:pt x="905129" y="549401"/>
                  </a:lnTo>
                  <a:lnTo>
                    <a:pt x="911986" y="503935"/>
                  </a:lnTo>
                  <a:lnTo>
                    <a:pt x="914400" y="457200"/>
                  </a:lnTo>
                  <a:lnTo>
                    <a:pt x="911986" y="410463"/>
                  </a:lnTo>
                  <a:lnTo>
                    <a:pt x="905129" y="365125"/>
                  </a:lnTo>
                  <a:lnTo>
                    <a:pt x="893826" y="321309"/>
                  </a:lnTo>
                  <a:lnTo>
                    <a:pt x="878459" y="279272"/>
                  </a:lnTo>
                  <a:lnTo>
                    <a:pt x="859282" y="239267"/>
                  </a:lnTo>
                  <a:lnTo>
                    <a:pt x="836295" y="201549"/>
                  </a:lnTo>
                  <a:lnTo>
                    <a:pt x="810005" y="166369"/>
                  </a:lnTo>
                  <a:lnTo>
                    <a:pt x="780541" y="133857"/>
                  </a:lnTo>
                  <a:lnTo>
                    <a:pt x="748029" y="104393"/>
                  </a:lnTo>
                  <a:lnTo>
                    <a:pt x="712851" y="78104"/>
                  </a:lnTo>
                  <a:lnTo>
                    <a:pt x="675132" y="55244"/>
                  </a:lnTo>
                  <a:lnTo>
                    <a:pt x="635254" y="35940"/>
                  </a:lnTo>
                  <a:lnTo>
                    <a:pt x="593216" y="20574"/>
                  </a:lnTo>
                  <a:lnTo>
                    <a:pt x="549402" y="9270"/>
                  </a:lnTo>
                  <a:lnTo>
                    <a:pt x="503935" y="2412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300734" y="2675381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0" y="457200"/>
                  </a:moveTo>
                  <a:lnTo>
                    <a:pt x="2412" y="410463"/>
                  </a:lnTo>
                  <a:lnTo>
                    <a:pt x="9271" y="365125"/>
                  </a:lnTo>
                  <a:lnTo>
                    <a:pt x="20574" y="321309"/>
                  </a:lnTo>
                  <a:lnTo>
                    <a:pt x="35940" y="279272"/>
                  </a:lnTo>
                  <a:lnTo>
                    <a:pt x="55244" y="239267"/>
                  </a:lnTo>
                  <a:lnTo>
                    <a:pt x="78104" y="201548"/>
                  </a:lnTo>
                  <a:lnTo>
                    <a:pt x="104393" y="166369"/>
                  </a:lnTo>
                  <a:lnTo>
                    <a:pt x="133857" y="133857"/>
                  </a:lnTo>
                  <a:lnTo>
                    <a:pt x="166369" y="104393"/>
                  </a:lnTo>
                  <a:lnTo>
                    <a:pt x="201549" y="78104"/>
                  </a:lnTo>
                  <a:lnTo>
                    <a:pt x="239268" y="55244"/>
                  </a:lnTo>
                  <a:lnTo>
                    <a:pt x="279272" y="35940"/>
                  </a:lnTo>
                  <a:lnTo>
                    <a:pt x="321309" y="20573"/>
                  </a:lnTo>
                  <a:lnTo>
                    <a:pt x="365124" y="9270"/>
                  </a:lnTo>
                  <a:lnTo>
                    <a:pt x="410464" y="2412"/>
                  </a:lnTo>
                  <a:lnTo>
                    <a:pt x="457199" y="0"/>
                  </a:lnTo>
                  <a:lnTo>
                    <a:pt x="503935" y="2412"/>
                  </a:lnTo>
                  <a:lnTo>
                    <a:pt x="549402" y="9270"/>
                  </a:lnTo>
                  <a:lnTo>
                    <a:pt x="593216" y="20573"/>
                  </a:lnTo>
                  <a:lnTo>
                    <a:pt x="635254" y="35940"/>
                  </a:lnTo>
                  <a:lnTo>
                    <a:pt x="675132" y="55244"/>
                  </a:lnTo>
                  <a:lnTo>
                    <a:pt x="712851" y="78104"/>
                  </a:lnTo>
                  <a:lnTo>
                    <a:pt x="748029" y="104393"/>
                  </a:lnTo>
                  <a:lnTo>
                    <a:pt x="780541" y="133857"/>
                  </a:lnTo>
                  <a:lnTo>
                    <a:pt x="810005" y="166369"/>
                  </a:lnTo>
                  <a:lnTo>
                    <a:pt x="836295" y="201548"/>
                  </a:lnTo>
                  <a:lnTo>
                    <a:pt x="859282" y="239267"/>
                  </a:lnTo>
                  <a:lnTo>
                    <a:pt x="878459" y="279272"/>
                  </a:lnTo>
                  <a:lnTo>
                    <a:pt x="893826" y="321309"/>
                  </a:lnTo>
                  <a:lnTo>
                    <a:pt x="905129" y="365125"/>
                  </a:lnTo>
                  <a:lnTo>
                    <a:pt x="911986" y="410463"/>
                  </a:lnTo>
                  <a:lnTo>
                    <a:pt x="914399" y="457200"/>
                  </a:lnTo>
                  <a:lnTo>
                    <a:pt x="911986" y="503935"/>
                  </a:lnTo>
                  <a:lnTo>
                    <a:pt x="905129" y="549401"/>
                  </a:lnTo>
                  <a:lnTo>
                    <a:pt x="893826" y="593216"/>
                  </a:lnTo>
                  <a:lnTo>
                    <a:pt x="878459" y="635253"/>
                  </a:lnTo>
                  <a:lnTo>
                    <a:pt x="859282" y="675131"/>
                  </a:lnTo>
                  <a:lnTo>
                    <a:pt x="836295" y="712851"/>
                  </a:lnTo>
                  <a:lnTo>
                    <a:pt x="810005" y="748029"/>
                  </a:lnTo>
                  <a:lnTo>
                    <a:pt x="780541" y="780541"/>
                  </a:lnTo>
                  <a:lnTo>
                    <a:pt x="748029" y="810005"/>
                  </a:lnTo>
                  <a:lnTo>
                    <a:pt x="712851" y="836294"/>
                  </a:lnTo>
                  <a:lnTo>
                    <a:pt x="675132" y="859281"/>
                  </a:lnTo>
                  <a:lnTo>
                    <a:pt x="635254" y="878458"/>
                  </a:lnTo>
                  <a:lnTo>
                    <a:pt x="593216" y="893826"/>
                  </a:lnTo>
                  <a:lnTo>
                    <a:pt x="549402" y="905128"/>
                  </a:lnTo>
                  <a:lnTo>
                    <a:pt x="503935" y="911987"/>
                  </a:lnTo>
                  <a:lnTo>
                    <a:pt x="457199" y="914400"/>
                  </a:lnTo>
                  <a:lnTo>
                    <a:pt x="410464" y="911987"/>
                  </a:lnTo>
                  <a:lnTo>
                    <a:pt x="365124" y="905128"/>
                  </a:lnTo>
                  <a:lnTo>
                    <a:pt x="321309" y="893826"/>
                  </a:lnTo>
                  <a:lnTo>
                    <a:pt x="279272" y="878458"/>
                  </a:lnTo>
                  <a:lnTo>
                    <a:pt x="239268" y="859281"/>
                  </a:lnTo>
                  <a:lnTo>
                    <a:pt x="201549" y="836294"/>
                  </a:lnTo>
                  <a:lnTo>
                    <a:pt x="166369" y="810005"/>
                  </a:lnTo>
                  <a:lnTo>
                    <a:pt x="133857" y="780541"/>
                  </a:lnTo>
                  <a:lnTo>
                    <a:pt x="104393" y="748029"/>
                  </a:lnTo>
                  <a:lnTo>
                    <a:pt x="78104" y="712851"/>
                  </a:lnTo>
                  <a:lnTo>
                    <a:pt x="55244" y="675131"/>
                  </a:lnTo>
                  <a:lnTo>
                    <a:pt x="35940" y="635253"/>
                  </a:lnTo>
                  <a:lnTo>
                    <a:pt x="20574" y="593216"/>
                  </a:lnTo>
                  <a:lnTo>
                    <a:pt x="9271" y="549401"/>
                  </a:lnTo>
                  <a:lnTo>
                    <a:pt x="2412" y="503935"/>
                  </a:lnTo>
                  <a:lnTo>
                    <a:pt x="0" y="457200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414272" y="2788919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296417" y="3175"/>
                  </a:lnTo>
                  <a:lnTo>
                    <a:pt x="251714" y="12191"/>
                  </a:lnTo>
                  <a:lnTo>
                    <a:pt x="209422" y="26924"/>
                  </a:lnTo>
                  <a:lnTo>
                    <a:pt x="169799" y="46862"/>
                  </a:lnTo>
                  <a:lnTo>
                    <a:pt x="133350" y="71500"/>
                  </a:lnTo>
                  <a:lnTo>
                    <a:pt x="100456" y="100456"/>
                  </a:lnTo>
                  <a:lnTo>
                    <a:pt x="71500" y="133350"/>
                  </a:lnTo>
                  <a:lnTo>
                    <a:pt x="46862" y="169799"/>
                  </a:lnTo>
                  <a:lnTo>
                    <a:pt x="26924" y="209422"/>
                  </a:lnTo>
                  <a:lnTo>
                    <a:pt x="12191" y="251713"/>
                  </a:lnTo>
                  <a:lnTo>
                    <a:pt x="3175" y="296417"/>
                  </a:lnTo>
                  <a:lnTo>
                    <a:pt x="0" y="342900"/>
                  </a:lnTo>
                  <a:lnTo>
                    <a:pt x="3175" y="389508"/>
                  </a:lnTo>
                  <a:lnTo>
                    <a:pt x="12191" y="434085"/>
                  </a:lnTo>
                  <a:lnTo>
                    <a:pt x="26924" y="476376"/>
                  </a:lnTo>
                  <a:lnTo>
                    <a:pt x="46862" y="516000"/>
                  </a:lnTo>
                  <a:lnTo>
                    <a:pt x="71500" y="552450"/>
                  </a:lnTo>
                  <a:lnTo>
                    <a:pt x="100456" y="585342"/>
                  </a:lnTo>
                  <a:lnTo>
                    <a:pt x="133350" y="614426"/>
                  </a:lnTo>
                  <a:lnTo>
                    <a:pt x="169799" y="639063"/>
                  </a:lnTo>
                  <a:lnTo>
                    <a:pt x="209422" y="658876"/>
                  </a:lnTo>
                  <a:lnTo>
                    <a:pt x="251714" y="673607"/>
                  </a:lnTo>
                  <a:lnTo>
                    <a:pt x="296417" y="682625"/>
                  </a:lnTo>
                  <a:lnTo>
                    <a:pt x="342900" y="685800"/>
                  </a:lnTo>
                  <a:lnTo>
                    <a:pt x="389509" y="682625"/>
                  </a:lnTo>
                  <a:lnTo>
                    <a:pt x="434085" y="673607"/>
                  </a:lnTo>
                  <a:lnTo>
                    <a:pt x="476377" y="658876"/>
                  </a:lnTo>
                  <a:lnTo>
                    <a:pt x="516001" y="639063"/>
                  </a:lnTo>
                  <a:lnTo>
                    <a:pt x="552450" y="614426"/>
                  </a:lnTo>
                  <a:lnTo>
                    <a:pt x="585342" y="585342"/>
                  </a:lnTo>
                  <a:lnTo>
                    <a:pt x="614426" y="552450"/>
                  </a:lnTo>
                  <a:lnTo>
                    <a:pt x="639064" y="516000"/>
                  </a:lnTo>
                  <a:lnTo>
                    <a:pt x="658876" y="476376"/>
                  </a:lnTo>
                  <a:lnTo>
                    <a:pt x="673608" y="434085"/>
                  </a:lnTo>
                  <a:lnTo>
                    <a:pt x="682625" y="389508"/>
                  </a:lnTo>
                  <a:lnTo>
                    <a:pt x="685800" y="342900"/>
                  </a:lnTo>
                  <a:lnTo>
                    <a:pt x="682625" y="296417"/>
                  </a:lnTo>
                  <a:lnTo>
                    <a:pt x="673608" y="251713"/>
                  </a:lnTo>
                  <a:lnTo>
                    <a:pt x="658876" y="209422"/>
                  </a:lnTo>
                  <a:lnTo>
                    <a:pt x="639064" y="169799"/>
                  </a:lnTo>
                  <a:lnTo>
                    <a:pt x="614426" y="133350"/>
                  </a:lnTo>
                  <a:lnTo>
                    <a:pt x="585342" y="100456"/>
                  </a:lnTo>
                  <a:lnTo>
                    <a:pt x="552450" y="71500"/>
                  </a:lnTo>
                  <a:lnTo>
                    <a:pt x="516001" y="46862"/>
                  </a:lnTo>
                  <a:lnTo>
                    <a:pt x="476377" y="26924"/>
                  </a:lnTo>
                  <a:lnTo>
                    <a:pt x="434085" y="12191"/>
                  </a:lnTo>
                  <a:lnTo>
                    <a:pt x="389509" y="3175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415034" y="2789681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342900"/>
                  </a:moveTo>
                  <a:lnTo>
                    <a:pt x="3175" y="296417"/>
                  </a:lnTo>
                  <a:lnTo>
                    <a:pt x="12191" y="251713"/>
                  </a:lnTo>
                  <a:lnTo>
                    <a:pt x="26924" y="209422"/>
                  </a:lnTo>
                  <a:lnTo>
                    <a:pt x="46862" y="169798"/>
                  </a:lnTo>
                  <a:lnTo>
                    <a:pt x="71500" y="133350"/>
                  </a:lnTo>
                  <a:lnTo>
                    <a:pt x="100456" y="100456"/>
                  </a:lnTo>
                  <a:lnTo>
                    <a:pt x="133350" y="71500"/>
                  </a:lnTo>
                  <a:lnTo>
                    <a:pt x="169799" y="46862"/>
                  </a:lnTo>
                  <a:lnTo>
                    <a:pt x="209422" y="26923"/>
                  </a:lnTo>
                  <a:lnTo>
                    <a:pt x="251714" y="12191"/>
                  </a:lnTo>
                  <a:lnTo>
                    <a:pt x="296417" y="3175"/>
                  </a:lnTo>
                  <a:lnTo>
                    <a:pt x="342899" y="0"/>
                  </a:lnTo>
                  <a:lnTo>
                    <a:pt x="389509" y="3175"/>
                  </a:lnTo>
                  <a:lnTo>
                    <a:pt x="434085" y="12191"/>
                  </a:lnTo>
                  <a:lnTo>
                    <a:pt x="476377" y="26923"/>
                  </a:lnTo>
                  <a:lnTo>
                    <a:pt x="516001" y="46862"/>
                  </a:lnTo>
                  <a:lnTo>
                    <a:pt x="552449" y="71500"/>
                  </a:lnTo>
                  <a:lnTo>
                    <a:pt x="585342" y="100456"/>
                  </a:lnTo>
                  <a:lnTo>
                    <a:pt x="614426" y="133350"/>
                  </a:lnTo>
                  <a:lnTo>
                    <a:pt x="639064" y="169798"/>
                  </a:lnTo>
                  <a:lnTo>
                    <a:pt x="658876" y="209422"/>
                  </a:lnTo>
                  <a:lnTo>
                    <a:pt x="673608" y="251713"/>
                  </a:lnTo>
                  <a:lnTo>
                    <a:pt x="682624" y="296417"/>
                  </a:lnTo>
                  <a:lnTo>
                    <a:pt x="685799" y="342900"/>
                  </a:lnTo>
                  <a:lnTo>
                    <a:pt x="682624" y="389508"/>
                  </a:lnTo>
                  <a:lnTo>
                    <a:pt x="673608" y="434085"/>
                  </a:lnTo>
                  <a:lnTo>
                    <a:pt x="658876" y="476376"/>
                  </a:lnTo>
                  <a:lnTo>
                    <a:pt x="639064" y="516000"/>
                  </a:lnTo>
                  <a:lnTo>
                    <a:pt x="614426" y="552450"/>
                  </a:lnTo>
                  <a:lnTo>
                    <a:pt x="585342" y="585342"/>
                  </a:lnTo>
                  <a:lnTo>
                    <a:pt x="552449" y="614426"/>
                  </a:lnTo>
                  <a:lnTo>
                    <a:pt x="516001" y="639063"/>
                  </a:lnTo>
                  <a:lnTo>
                    <a:pt x="476377" y="658876"/>
                  </a:lnTo>
                  <a:lnTo>
                    <a:pt x="434085" y="673607"/>
                  </a:lnTo>
                  <a:lnTo>
                    <a:pt x="389509" y="682625"/>
                  </a:lnTo>
                  <a:lnTo>
                    <a:pt x="342899" y="685800"/>
                  </a:lnTo>
                  <a:lnTo>
                    <a:pt x="296417" y="682625"/>
                  </a:lnTo>
                  <a:lnTo>
                    <a:pt x="251714" y="673607"/>
                  </a:lnTo>
                  <a:lnTo>
                    <a:pt x="209422" y="658876"/>
                  </a:lnTo>
                  <a:lnTo>
                    <a:pt x="169799" y="639063"/>
                  </a:lnTo>
                  <a:lnTo>
                    <a:pt x="133350" y="614426"/>
                  </a:lnTo>
                  <a:lnTo>
                    <a:pt x="100456" y="585342"/>
                  </a:lnTo>
                  <a:lnTo>
                    <a:pt x="71500" y="552450"/>
                  </a:lnTo>
                  <a:lnTo>
                    <a:pt x="46862" y="516000"/>
                  </a:lnTo>
                  <a:lnTo>
                    <a:pt x="26924" y="476376"/>
                  </a:lnTo>
                  <a:lnTo>
                    <a:pt x="12191" y="434085"/>
                  </a:lnTo>
                  <a:lnTo>
                    <a:pt x="3175" y="389508"/>
                  </a:lnTo>
                  <a:lnTo>
                    <a:pt x="0" y="342900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13631" y="3023615"/>
              <a:ext cx="1252727" cy="265175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3966972" y="3131812"/>
              <a:ext cx="953769" cy="0"/>
            </a:xfrm>
            <a:custGeom>
              <a:avLst/>
              <a:gdLst/>
              <a:ahLst/>
              <a:cxnLst/>
              <a:rect l="l" t="t" r="r" b="b"/>
              <a:pathLst>
                <a:path w="953770">
                  <a:moveTo>
                    <a:pt x="0" y="0"/>
                  </a:moveTo>
                  <a:lnTo>
                    <a:pt x="953293" y="0"/>
                  </a:lnTo>
                </a:path>
              </a:pathLst>
            </a:custGeom>
            <a:ln w="1271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32933" y="3080003"/>
              <a:ext cx="101853" cy="103505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3142876" y="2970737"/>
            <a:ext cx="27749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25" dirty="0">
                <a:latin typeface="Cambria"/>
                <a:cs typeface="Cambria"/>
              </a:rPr>
              <a:t>q0</a:t>
            </a:r>
            <a:endParaRPr>
              <a:latin typeface="Cambria"/>
              <a:cs typeface="Cambri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800539" y="2784287"/>
            <a:ext cx="696595" cy="696595"/>
            <a:chOff x="3276536" y="2784284"/>
            <a:chExt cx="696595" cy="696595"/>
          </a:xfrm>
        </p:grpSpPr>
        <p:sp>
          <p:nvSpPr>
            <p:cNvPr id="20" name="object 20"/>
            <p:cNvSpPr/>
            <p:nvPr/>
          </p:nvSpPr>
          <p:spPr>
            <a:xfrm>
              <a:off x="3281171" y="2788920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296417" y="3175"/>
                  </a:lnTo>
                  <a:lnTo>
                    <a:pt x="251713" y="12191"/>
                  </a:lnTo>
                  <a:lnTo>
                    <a:pt x="209423" y="26924"/>
                  </a:lnTo>
                  <a:lnTo>
                    <a:pt x="169799" y="46862"/>
                  </a:lnTo>
                  <a:lnTo>
                    <a:pt x="133350" y="71500"/>
                  </a:lnTo>
                  <a:lnTo>
                    <a:pt x="100456" y="100456"/>
                  </a:lnTo>
                  <a:lnTo>
                    <a:pt x="71500" y="133350"/>
                  </a:lnTo>
                  <a:lnTo>
                    <a:pt x="46862" y="169799"/>
                  </a:lnTo>
                  <a:lnTo>
                    <a:pt x="26924" y="209422"/>
                  </a:lnTo>
                  <a:lnTo>
                    <a:pt x="12191" y="251713"/>
                  </a:lnTo>
                  <a:lnTo>
                    <a:pt x="3175" y="296417"/>
                  </a:lnTo>
                  <a:lnTo>
                    <a:pt x="0" y="342900"/>
                  </a:lnTo>
                  <a:lnTo>
                    <a:pt x="3175" y="389508"/>
                  </a:lnTo>
                  <a:lnTo>
                    <a:pt x="12191" y="434085"/>
                  </a:lnTo>
                  <a:lnTo>
                    <a:pt x="26924" y="476376"/>
                  </a:lnTo>
                  <a:lnTo>
                    <a:pt x="46862" y="516000"/>
                  </a:lnTo>
                  <a:lnTo>
                    <a:pt x="71500" y="552450"/>
                  </a:lnTo>
                  <a:lnTo>
                    <a:pt x="100456" y="585342"/>
                  </a:lnTo>
                  <a:lnTo>
                    <a:pt x="133350" y="614426"/>
                  </a:lnTo>
                  <a:lnTo>
                    <a:pt x="169799" y="639063"/>
                  </a:lnTo>
                  <a:lnTo>
                    <a:pt x="209423" y="658876"/>
                  </a:lnTo>
                  <a:lnTo>
                    <a:pt x="251713" y="673607"/>
                  </a:lnTo>
                  <a:lnTo>
                    <a:pt x="296417" y="682625"/>
                  </a:lnTo>
                  <a:lnTo>
                    <a:pt x="342900" y="685800"/>
                  </a:lnTo>
                  <a:lnTo>
                    <a:pt x="389508" y="682625"/>
                  </a:lnTo>
                  <a:lnTo>
                    <a:pt x="434086" y="673607"/>
                  </a:lnTo>
                  <a:lnTo>
                    <a:pt x="476376" y="658876"/>
                  </a:lnTo>
                  <a:lnTo>
                    <a:pt x="516000" y="639063"/>
                  </a:lnTo>
                  <a:lnTo>
                    <a:pt x="552450" y="614426"/>
                  </a:lnTo>
                  <a:lnTo>
                    <a:pt x="585342" y="585342"/>
                  </a:lnTo>
                  <a:lnTo>
                    <a:pt x="614426" y="552450"/>
                  </a:lnTo>
                  <a:lnTo>
                    <a:pt x="639063" y="516000"/>
                  </a:lnTo>
                  <a:lnTo>
                    <a:pt x="658876" y="476376"/>
                  </a:lnTo>
                  <a:lnTo>
                    <a:pt x="673607" y="434085"/>
                  </a:lnTo>
                  <a:lnTo>
                    <a:pt x="682625" y="389508"/>
                  </a:lnTo>
                  <a:lnTo>
                    <a:pt x="685800" y="342900"/>
                  </a:lnTo>
                  <a:lnTo>
                    <a:pt x="682625" y="296417"/>
                  </a:lnTo>
                  <a:lnTo>
                    <a:pt x="673607" y="251713"/>
                  </a:lnTo>
                  <a:lnTo>
                    <a:pt x="658876" y="209422"/>
                  </a:lnTo>
                  <a:lnTo>
                    <a:pt x="639063" y="169799"/>
                  </a:lnTo>
                  <a:lnTo>
                    <a:pt x="614426" y="133350"/>
                  </a:lnTo>
                  <a:lnTo>
                    <a:pt x="585342" y="100456"/>
                  </a:lnTo>
                  <a:lnTo>
                    <a:pt x="552450" y="71500"/>
                  </a:lnTo>
                  <a:lnTo>
                    <a:pt x="516000" y="46862"/>
                  </a:lnTo>
                  <a:lnTo>
                    <a:pt x="476376" y="26924"/>
                  </a:lnTo>
                  <a:lnTo>
                    <a:pt x="434086" y="12191"/>
                  </a:lnTo>
                  <a:lnTo>
                    <a:pt x="389508" y="3175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281933" y="2789682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342900"/>
                  </a:moveTo>
                  <a:lnTo>
                    <a:pt x="3175" y="296417"/>
                  </a:lnTo>
                  <a:lnTo>
                    <a:pt x="12191" y="251713"/>
                  </a:lnTo>
                  <a:lnTo>
                    <a:pt x="26924" y="209422"/>
                  </a:lnTo>
                  <a:lnTo>
                    <a:pt x="46862" y="169798"/>
                  </a:lnTo>
                  <a:lnTo>
                    <a:pt x="71500" y="133350"/>
                  </a:lnTo>
                  <a:lnTo>
                    <a:pt x="100456" y="100456"/>
                  </a:lnTo>
                  <a:lnTo>
                    <a:pt x="133350" y="71500"/>
                  </a:lnTo>
                  <a:lnTo>
                    <a:pt x="169799" y="46862"/>
                  </a:lnTo>
                  <a:lnTo>
                    <a:pt x="209423" y="26923"/>
                  </a:lnTo>
                  <a:lnTo>
                    <a:pt x="251713" y="12191"/>
                  </a:lnTo>
                  <a:lnTo>
                    <a:pt x="296417" y="3175"/>
                  </a:lnTo>
                  <a:lnTo>
                    <a:pt x="342900" y="0"/>
                  </a:lnTo>
                  <a:lnTo>
                    <a:pt x="389508" y="3175"/>
                  </a:lnTo>
                  <a:lnTo>
                    <a:pt x="434086" y="12191"/>
                  </a:lnTo>
                  <a:lnTo>
                    <a:pt x="476376" y="26923"/>
                  </a:lnTo>
                  <a:lnTo>
                    <a:pt x="516000" y="46862"/>
                  </a:lnTo>
                  <a:lnTo>
                    <a:pt x="552450" y="71500"/>
                  </a:lnTo>
                  <a:lnTo>
                    <a:pt x="585342" y="100456"/>
                  </a:lnTo>
                  <a:lnTo>
                    <a:pt x="614426" y="133350"/>
                  </a:lnTo>
                  <a:lnTo>
                    <a:pt x="639063" y="169798"/>
                  </a:lnTo>
                  <a:lnTo>
                    <a:pt x="658876" y="209422"/>
                  </a:lnTo>
                  <a:lnTo>
                    <a:pt x="673607" y="251713"/>
                  </a:lnTo>
                  <a:lnTo>
                    <a:pt x="682625" y="296417"/>
                  </a:lnTo>
                  <a:lnTo>
                    <a:pt x="685800" y="342900"/>
                  </a:lnTo>
                  <a:lnTo>
                    <a:pt x="682625" y="389508"/>
                  </a:lnTo>
                  <a:lnTo>
                    <a:pt x="673607" y="434085"/>
                  </a:lnTo>
                  <a:lnTo>
                    <a:pt x="658876" y="476376"/>
                  </a:lnTo>
                  <a:lnTo>
                    <a:pt x="639063" y="516000"/>
                  </a:lnTo>
                  <a:lnTo>
                    <a:pt x="614426" y="552450"/>
                  </a:lnTo>
                  <a:lnTo>
                    <a:pt x="585342" y="585342"/>
                  </a:lnTo>
                  <a:lnTo>
                    <a:pt x="552450" y="614426"/>
                  </a:lnTo>
                  <a:lnTo>
                    <a:pt x="516000" y="639063"/>
                  </a:lnTo>
                  <a:lnTo>
                    <a:pt x="476376" y="658876"/>
                  </a:lnTo>
                  <a:lnTo>
                    <a:pt x="434086" y="673607"/>
                  </a:lnTo>
                  <a:lnTo>
                    <a:pt x="389508" y="682625"/>
                  </a:lnTo>
                  <a:lnTo>
                    <a:pt x="342900" y="685800"/>
                  </a:lnTo>
                  <a:lnTo>
                    <a:pt x="296417" y="682625"/>
                  </a:lnTo>
                  <a:lnTo>
                    <a:pt x="251713" y="673607"/>
                  </a:lnTo>
                  <a:lnTo>
                    <a:pt x="209423" y="658876"/>
                  </a:lnTo>
                  <a:lnTo>
                    <a:pt x="169799" y="639063"/>
                  </a:lnTo>
                  <a:lnTo>
                    <a:pt x="133350" y="614426"/>
                  </a:lnTo>
                  <a:lnTo>
                    <a:pt x="100456" y="585342"/>
                  </a:lnTo>
                  <a:lnTo>
                    <a:pt x="71500" y="552450"/>
                  </a:lnTo>
                  <a:lnTo>
                    <a:pt x="46862" y="516000"/>
                  </a:lnTo>
                  <a:lnTo>
                    <a:pt x="26924" y="476376"/>
                  </a:lnTo>
                  <a:lnTo>
                    <a:pt x="12191" y="434085"/>
                  </a:lnTo>
                  <a:lnTo>
                    <a:pt x="3175" y="389508"/>
                  </a:lnTo>
                  <a:lnTo>
                    <a:pt x="0" y="342900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5010665" y="2970737"/>
            <a:ext cx="27749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25" dirty="0">
                <a:latin typeface="Cambria"/>
                <a:cs typeface="Cambria"/>
              </a:rPr>
              <a:t>q1</a:t>
            </a:r>
            <a:endParaRPr>
              <a:latin typeface="Cambria"/>
              <a:cs typeface="Cambria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6553139" y="2407925"/>
            <a:ext cx="1094740" cy="1073151"/>
            <a:chOff x="5029136" y="2407920"/>
            <a:chExt cx="1094740" cy="1073150"/>
          </a:xfrm>
        </p:grpSpPr>
        <p:pic>
          <p:nvPicPr>
            <p:cNvPr id="24" name="object 2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14771" y="2407920"/>
              <a:ext cx="708660" cy="716279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5033771" y="2788920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296417" y="3175"/>
                  </a:lnTo>
                  <a:lnTo>
                    <a:pt x="251713" y="12191"/>
                  </a:lnTo>
                  <a:lnTo>
                    <a:pt x="209423" y="26924"/>
                  </a:lnTo>
                  <a:lnTo>
                    <a:pt x="169799" y="46862"/>
                  </a:lnTo>
                  <a:lnTo>
                    <a:pt x="133350" y="71500"/>
                  </a:lnTo>
                  <a:lnTo>
                    <a:pt x="100456" y="100456"/>
                  </a:lnTo>
                  <a:lnTo>
                    <a:pt x="71500" y="133350"/>
                  </a:lnTo>
                  <a:lnTo>
                    <a:pt x="46862" y="169799"/>
                  </a:lnTo>
                  <a:lnTo>
                    <a:pt x="26924" y="209422"/>
                  </a:lnTo>
                  <a:lnTo>
                    <a:pt x="12191" y="251713"/>
                  </a:lnTo>
                  <a:lnTo>
                    <a:pt x="3175" y="296417"/>
                  </a:lnTo>
                  <a:lnTo>
                    <a:pt x="0" y="342900"/>
                  </a:lnTo>
                  <a:lnTo>
                    <a:pt x="3175" y="389508"/>
                  </a:lnTo>
                  <a:lnTo>
                    <a:pt x="12191" y="434085"/>
                  </a:lnTo>
                  <a:lnTo>
                    <a:pt x="26924" y="476376"/>
                  </a:lnTo>
                  <a:lnTo>
                    <a:pt x="46862" y="516000"/>
                  </a:lnTo>
                  <a:lnTo>
                    <a:pt x="71500" y="552450"/>
                  </a:lnTo>
                  <a:lnTo>
                    <a:pt x="100456" y="585342"/>
                  </a:lnTo>
                  <a:lnTo>
                    <a:pt x="133350" y="614426"/>
                  </a:lnTo>
                  <a:lnTo>
                    <a:pt x="169799" y="639063"/>
                  </a:lnTo>
                  <a:lnTo>
                    <a:pt x="209423" y="658876"/>
                  </a:lnTo>
                  <a:lnTo>
                    <a:pt x="251713" y="673607"/>
                  </a:lnTo>
                  <a:lnTo>
                    <a:pt x="296417" y="682625"/>
                  </a:lnTo>
                  <a:lnTo>
                    <a:pt x="342900" y="685800"/>
                  </a:lnTo>
                  <a:lnTo>
                    <a:pt x="389508" y="682625"/>
                  </a:lnTo>
                  <a:lnTo>
                    <a:pt x="434086" y="673607"/>
                  </a:lnTo>
                  <a:lnTo>
                    <a:pt x="476376" y="658876"/>
                  </a:lnTo>
                  <a:lnTo>
                    <a:pt x="516000" y="639063"/>
                  </a:lnTo>
                  <a:lnTo>
                    <a:pt x="552450" y="614426"/>
                  </a:lnTo>
                  <a:lnTo>
                    <a:pt x="585342" y="585342"/>
                  </a:lnTo>
                  <a:lnTo>
                    <a:pt x="614426" y="552450"/>
                  </a:lnTo>
                  <a:lnTo>
                    <a:pt x="639063" y="516000"/>
                  </a:lnTo>
                  <a:lnTo>
                    <a:pt x="658876" y="476376"/>
                  </a:lnTo>
                  <a:lnTo>
                    <a:pt x="673607" y="434085"/>
                  </a:lnTo>
                  <a:lnTo>
                    <a:pt x="682625" y="389508"/>
                  </a:lnTo>
                  <a:lnTo>
                    <a:pt x="685800" y="342900"/>
                  </a:lnTo>
                  <a:lnTo>
                    <a:pt x="682625" y="296417"/>
                  </a:lnTo>
                  <a:lnTo>
                    <a:pt x="673607" y="251713"/>
                  </a:lnTo>
                  <a:lnTo>
                    <a:pt x="658876" y="209422"/>
                  </a:lnTo>
                  <a:lnTo>
                    <a:pt x="639063" y="169799"/>
                  </a:lnTo>
                  <a:lnTo>
                    <a:pt x="614426" y="133350"/>
                  </a:lnTo>
                  <a:lnTo>
                    <a:pt x="585342" y="100456"/>
                  </a:lnTo>
                  <a:lnTo>
                    <a:pt x="552450" y="71500"/>
                  </a:lnTo>
                  <a:lnTo>
                    <a:pt x="516000" y="46862"/>
                  </a:lnTo>
                  <a:lnTo>
                    <a:pt x="476376" y="26924"/>
                  </a:lnTo>
                  <a:lnTo>
                    <a:pt x="434086" y="12191"/>
                  </a:lnTo>
                  <a:lnTo>
                    <a:pt x="389508" y="3175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034533" y="2789682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342900"/>
                  </a:moveTo>
                  <a:lnTo>
                    <a:pt x="3175" y="296417"/>
                  </a:lnTo>
                  <a:lnTo>
                    <a:pt x="12191" y="251713"/>
                  </a:lnTo>
                  <a:lnTo>
                    <a:pt x="26924" y="209422"/>
                  </a:lnTo>
                  <a:lnTo>
                    <a:pt x="46862" y="169798"/>
                  </a:lnTo>
                  <a:lnTo>
                    <a:pt x="71500" y="133350"/>
                  </a:lnTo>
                  <a:lnTo>
                    <a:pt x="100456" y="100456"/>
                  </a:lnTo>
                  <a:lnTo>
                    <a:pt x="133350" y="71500"/>
                  </a:lnTo>
                  <a:lnTo>
                    <a:pt x="169799" y="46862"/>
                  </a:lnTo>
                  <a:lnTo>
                    <a:pt x="209423" y="26923"/>
                  </a:lnTo>
                  <a:lnTo>
                    <a:pt x="251713" y="12191"/>
                  </a:lnTo>
                  <a:lnTo>
                    <a:pt x="296417" y="3175"/>
                  </a:lnTo>
                  <a:lnTo>
                    <a:pt x="342900" y="0"/>
                  </a:lnTo>
                  <a:lnTo>
                    <a:pt x="389508" y="3175"/>
                  </a:lnTo>
                  <a:lnTo>
                    <a:pt x="434086" y="12191"/>
                  </a:lnTo>
                  <a:lnTo>
                    <a:pt x="476376" y="26923"/>
                  </a:lnTo>
                  <a:lnTo>
                    <a:pt x="516000" y="46862"/>
                  </a:lnTo>
                  <a:lnTo>
                    <a:pt x="552450" y="71500"/>
                  </a:lnTo>
                  <a:lnTo>
                    <a:pt x="585342" y="100456"/>
                  </a:lnTo>
                  <a:lnTo>
                    <a:pt x="614426" y="133350"/>
                  </a:lnTo>
                  <a:lnTo>
                    <a:pt x="639063" y="169798"/>
                  </a:lnTo>
                  <a:lnTo>
                    <a:pt x="658876" y="209422"/>
                  </a:lnTo>
                  <a:lnTo>
                    <a:pt x="673607" y="251713"/>
                  </a:lnTo>
                  <a:lnTo>
                    <a:pt x="682625" y="296417"/>
                  </a:lnTo>
                  <a:lnTo>
                    <a:pt x="685800" y="342900"/>
                  </a:lnTo>
                  <a:lnTo>
                    <a:pt x="682625" y="389508"/>
                  </a:lnTo>
                  <a:lnTo>
                    <a:pt x="673607" y="434085"/>
                  </a:lnTo>
                  <a:lnTo>
                    <a:pt x="658876" y="476376"/>
                  </a:lnTo>
                  <a:lnTo>
                    <a:pt x="639063" y="516000"/>
                  </a:lnTo>
                  <a:lnTo>
                    <a:pt x="614426" y="552450"/>
                  </a:lnTo>
                  <a:lnTo>
                    <a:pt x="585342" y="585342"/>
                  </a:lnTo>
                  <a:lnTo>
                    <a:pt x="552450" y="614426"/>
                  </a:lnTo>
                  <a:lnTo>
                    <a:pt x="516000" y="639063"/>
                  </a:lnTo>
                  <a:lnTo>
                    <a:pt x="476376" y="658876"/>
                  </a:lnTo>
                  <a:lnTo>
                    <a:pt x="434086" y="673607"/>
                  </a:lnTo>
                  <a:lnTo>
                    <a:pt x="389508" y="682625"/>
                  </a:lnTo>
                  <a:lnTo>
                    <a:pt x="342900" y="685800"/>
                  </a:lnTo>
                  <a:lnTo>
                    <a:pt x="296417" y="682625"/>
                  </a:lnTo>
                  <a:lnTo>
                    <a:pt x="251713" y="673607"/>
                  </a:lnTo>
                  <a:lnTo>
                    <a:pt x="209423" y="658876"/>
                  </a:lnTo>
                  <a:lnTo>
                    <a:pt x="169799" y="639063"/>
                  </a:lnTo>
                  <a:lnTo>
                    <a:pt x="133350" y="614426"/>
                  </a:lnTo>
                  <a:lnTo>
                    <a:pt x="100456" y="585342"/>
                  </a:lnTo>
                  <a:lnTo>
                    <a:pt x="71500" y="552450"/>
                  </a:lnTo>
                  <a:lnTo>
                    <a:pt x="46862" y="516000"/>
                  </a:lnTo>
                  <a:lnTo>
                    <a:pt x="26924" y="476376"/>
                  </a:lnTo>
                  <a:lnTo>
                    <a:pt x="12191" y="434085"/>
                  </a:lnTo>
                  <a:lnTo>
                    <a:pt x="3175" y="389508"/>
                  </a:lnTo>
                  <a:lnTo>
                    <a:pt x="0" y="342900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6764280" y="2970737"/>
            <a:ext cx="27749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25" dirty="0">
                <a:latin typeface="Cambria"/>
                <a:cs typeface="Cambria"/>
              </a:rPr>
              <a:t>q2</a:t>
            </a:r>
            <a:endParaRPr>
              <a:latin typeface="Cambria"/>
              <a:cs typeface="Cambri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730887" y="2315088"/>
            <a:ext cx="16573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1" dirty="0">
                <a:latin typeface="Georgia"/>
                <a:cs typeface="Georgia"/>
              </a:rPr>
              <a:t>0</a:t>
            </a:r>
            <a:endParaRPr>
              <a:latin typeface="Georgia"/>
              <a:cs typeface="Georgi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190879" y="2266320"/>
            <a:ext cx="16573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1" dirty="0">
                <a:latin typeface="Georgia"/>
                <a:cs typeface="Georgia"/>
              </a:rPr>
              <a:t>0</a:t>
            </a:r>
            <a:endParaRPr>
              <a:latin typeface="Georgia"/>
              <a:cs typeface="Georgi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866390" y="2223267"/>
            <a:ext cx="12382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1" dirty="0">
                <a:latin typeface="Georgia"/>
                <a:cs typeface="Georgia"/>
              </a:rPr>
              <a:t>1</a:t>
            </a:r>
            <a:endParaRPr>
              <a:latin typeface="Georgia"/>
              <a:cs typeface="Georgi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035051" y="3768349"/>
            <a:ext cx="12382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1" dirty="0">
                <a:latin typeface="Georgia"/>
                <a:cs typeface="Georgia"/>
              </a:rPr>
              <a:t>1</a:t>
            </a:r>
            <a:endParaRPr>
              <a:latin typeface="Georgia"/>
              <a:cs typeface="Georgia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2313436" y="2529847"/>
            <a:ext cx="4654551" cy="1374775"/>
            <a:chOff x="789431" y="2529839"/>
            <a:chExt cx="4654550" cy="1374775"/>
          </a:xfrm>
        </p:grpSpPr>
        <p:pic>
          <p:nvPicPr>
            <p:cNvPr id="33" name="object 3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89431" y="3017519"/>
              <a:ext cx="643128" cy="268224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842771" y="3125716"/>
              <a:ext cx="344170" cy="0"/>
            </a:xfrm>
            <a:custGeom>
              <a:avLst/>
              <a:gdLst/>
              <a:ahLst/>
              <a:cxnLst/>
              <a:rect l="l" t="t" r="r" b="b"/>
              <a:pathLst>
                <a:path w="344169">
                  <a:moveTo>
                    <a:pt x="0" y="0"/>
                  </a:moveTo>
                  <a:lnTo>
                    <a:pt x="343570" y="0"/>
                  </a:lnTo>
                </a:path>
              </a:pathLst>
            </a:custGeom>
            <a:ln w="1271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99057" y="3073907"/>
              <a:ext cx="101930" cy="103504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24584" y="3444239"/>
              <a:ext cx="2060448" cy="460248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1720596" y="3473195"/>
              <a:ext cx="1911350" cy="350520"/>
            </a:xfrm>
            <a:custGeom>
              <a:avLst/>
              <a:gdLst/>
              <a:ahLst/>
              <a:cxnLst/>
              <a:rect l="l" t="t" r="r" b="b"/>
              <a:pathLst>
                <a:path w="1911350" h="350520">
                  <a:moveTo>
                    <a:pt x="110871" y="187960"/>
                  </a:moveTo>
                  <a:lnTo>
                    <a:pt x="70231" y="155409"/>
                  </a:lnTo>
                  <a:lnTo>
                    <a:pt x="70231" y="160020"/>
                  </a:lnTo>
                  <a:lnTo>
                    <a:pt x="48768" y="133477"/>
                  </a:lnTo>
                  <a:lnTo>
                    <a:pt x="70231" y="160020"/>
                  </a:lnTo>
                  <a:lnTo>
                    <a:pt x="70231" y="155409"/>
                  </a:lnTo>
                  <a:lnTo>
                    <a:pt x="51816" y="132473"/>
                  </a:lnTo>
                  <a:lnTo>
                    <a:pt x="49784" y="129921"/>
                  </a:lnTo>
                  <a:lnTo>
                    <a:pt x="37846" y="114935"/>
                  </a:lnTo>
                  <a:lnTo>
                    <a:pt x="1397" y="207518"/>
                  </a:lnTo>
                  <a:lnTo>
                    <a:pt x="0" y="210693"/>
                  </a:lnTo>
                  <a:lnTo>
                    <a:pt x="1651" y="214376"/>
                  </a:lnTo>
                  <a:lnTo>
                    <a:pt x="8128" y="217043"/>
                  </a:lnTo>
                  <a:lnTo>
                    <a:pt x="11811" y="215392"/>
                  </a:lnTo>
                  <a:lnTo>
                    <a:pt x="13208" y="212217"/>
                  </a:lnTo>
                  <a:lnTo>
                    <a:pt x="40005" y="144018"/>
                  </a:lnTo>
                  <a:lnTo>
                    <a:pt x="40894" y="145542"/>
                  </a:lnTo>
                  <a:lnTo>
                    <a:pt x="44704" y="151003"/>
                  </a:lnTo>
                  <a:lnTo>
                    <a:pt x="49276" y="156718"/>
                  </a:lnTo>
                  <a:lnTo>
                    <a:pt x="54356" y="162433"/>
                  </a:lnTo>
                  <a:lnTo>
                    <a:pt x="61849" y="169545"/>
                  </a:lnTo>
                  <a:lnTo>
                    <a:pt x="63627" y="167386"/>
                  </a:lnTo>
                  <a:lnTo>
                    <a:pt x="71882" y="177673"/>
                  </a:lnTo>
                  <a:lnTo>
                    <a:pt x="72263" y="178181"/>
                  </a:lnTo>
                  <a:lnTo>
                    <a:pt x="92456" y="203200"/>
                  </a:lnTo>
                  <a:lnTo>
                    <a:pt x="96393" y="203581"/>
                  </a:lnTo>
                  <a:lnTo>
                    <a:pt x="99187" y="201422"/>
                  </a:lnTo>
                  <a:lnTo>
                    <a:pt x="101854" y="199263"/>
                  </a:lnTo>
                  <a:lnTo>
                    <a:pt x="101981" y="197485"/>
                  </a:lnTo>
                  <a:lnTo>
                    <a:pt x="104775" y="199136"/>
                  </a:lnTo>
                  <a:lnTo>
                    <a:pt x="110871" y="187960"/>
                  </a:lnTo>
                  <a:close/>
                </a:path>
                <a:path w="1911350" h="350520">
                  <a:moveTo>
                    <a:pt x="155956" y="210185"/>
                  </a:moveTo>
                  <a:lnTo>
                    <a:pt x="140843" y="203454"/>
                  </a:lnTo>
                  <a:lnTo>
                    <a:pt x="121793" y="194056"/>
                  </a:lnTo>
                  <a:lnTo>
                    <a:pt x="116078" y="205486"/>
                  </a:lnTo>
                  <a:lnTo>
                    <a:pt x="135636" y="215138"/>
                  </a:lnTo>
                  <a:lnTo>
                    <a:pt x="150876" y="221742"/>
                  </a:lnTo>
                  <a:lnTo>
                    <a:pt x="155956" y="210185"/>
                  </a:lnTo>
                  <a:close/>
                </a:path>
                <a:path w="1911350" h="350520">
                  <a:moveTo>
                    <a:pt x="202819" y="228727"/>
                  </a:moveTo>
                  <a:lnTo>
                    <a:pt x="186563" y="222631"/>
                  </a:lnTo>
                  <a:lnTo>
                    <a:pt x="167513" y="215011"/>
                  </a:lnTo>
                  <a:lnTo>
                    <a:pt x="162687" y="226822"/>
                  </a:lnTo>
                  <a:lnTo>
                    <a:pt x="182245" y="234696"/>
                  </a:lnTo>
                  <a:lnTo>
                    <a:pt x="198501" y="240665"/>
                  </a:lnTo>
                  <a:lnTo>
                    <a:pt x="202819" y="228727"/>
                  </a:lnTo>
                  <a:close/>
                </a:path>
                <a:path w="1911350" h="350520">
                  <a:moveTo>
                    <a:pt x="250825" y="244475"/>
                  </a:moveTo>
                  <a:lnTo>
                    <a:pt x="239522" y="241046"/>
                  </a:lnTo>
                  <a:lnTo>
                    <a:pt x="214630" y="232918"/>
                  </a:lnTo>
                  <a:lnTo>
                    <a:pt x="210693" y="244983"/>
                  </a:lnTo>
                  <a:lnTo>
                    <a:pt x="235839" y="253238"/>
                  </a:lnTo>
                  <a:lnTo>
                    <a:pt x="247015" y="256667"/>
                  </a:lnTo>
                  <a:lnTo>
                    <a:pt x="250825" y="244475"/>
                  </a:lnTo>
                  <a:close/>
                </a:path>
                <a:path w="1911350" h="350520">
                  <a:moveTo>
                    <a:pt x="299339" y="258445"/>
                  </a:moveTo>
                  <a:lnTo>
                    <a:pt x="268478" y="249936"/>
                  </a:lnTo>
                  <a:lnTo>
                    <a:pt x="262890" y="248158"/>
                  </a:lnTo>
                  <a:lnTo>
                    <a:pt x="259207" y="260350"/>
                  </a:lnTo>
                  <a:lnTo>
                    <a:pt x="265049" y="262128"/>
                  </a:lnTo>
                  <a:lnTo>
                    <a:pt x="296164" y="270891"/>
                  </a:lnTo>
                  <a:lnTo>
                    <a:pt x="299339" y="258445"/>
                  </a:lnTo>
                  <a:close/>
                </a:path>
                <a:path w="1911350" h="350520">
                  <a:moveTo>
                    <a:pt x="348488" y="270764"/>
                  </a:moveTo>
                  <a:lnTo>
                    <a:pt x="330962" y="266573"/>
                  </a:lnTo>
                  <a:lnTo>
                    <a:pt x="311658" y="261493"/>
                  </a:lnTo>
                  <a:lnTo>
                    <a:pt x="308483" y="273939"/>
                  </a:lnTo>
                  <a:lnTo>
                    <a:pt x="328041" y="279019"/>
                  </a:lnTo>
                  <a:lnTo>
                    <a:pt x="345567" y="283083"/>
                  </a:lnTo>
                  <a:lnTo>
                    <a:pt x="348488" y="270764"/>
                  </a:lnTo>
                  <a:close/>
                </a:path>
                <a:path w="1911350" h="350520">
                  <a:moveTo>
                    <a:pt x="398018" y="281686"/>
                  </a:moveTo>
                  <a:lnTo>
                    <a:pt x="360807" y="273685"/>
                  </a:lnTo>
                  <a:lnTo>
                    <a:pt x="358013" y="286004"/>
                  </a:lnTo>
                  <a:lnTo>
                    <a:pt x="361696" y="286893"/>
                  </a:lnTo>
                  <a:lnTo>
                    <a:pt x="395351" y="294132"/>
                  </a:lnTo>
                  <a:lnTo>
                    <a:pt x="398018" y="281686"/>
                  </a:lnTo>
                  <a:close/>
                </a:path>
                <a:path w="1911350" h="350520">
                  <a:moveTo>
                    <a:pt x="447675" y="291338"/>
                  </a:moveTo>
                  <a:lnTo>
                    <a:pt x="434975" y="289052"/>
                  </a:lnTo>
                  <a:lnTo>
                    <a:pt x="410337" y="284099"/>
                  </a:lnTo>
                  <a:lnTo>
                    <a:pt x="407924" y="296545"/>
                  </a:lnTo>
                  <a:lnTo>
                    <a:pt x="432689" y="301625"/>
                  </a:lnTo>
                  <a:lnTo>
                    <a:pt x="445389" y="303911"/>
                  </a:lnTo>
                  <a:lnTo>
                    <a:pt x="447675" y="291338"/>
                  </a:lnTo>
                  <a:close/>
                </a:path>
                <a:path w="1911350" h="350520">
                  <a:moveTo>
                    <a:pt x="497459" y="300101"/>
                  </a:moveTo>
                  <a:lnTo>
                    <a:pt x="471805" y="295783"/>
                  </a:lnTo>
                  <a:lnTo>
                    <a:pt x="460121" y="293624"/>
                  </a:lnTo>
                  <a:lnTo>
                    <a:pt x="457835" y="306197"/>
                  </a:lnTo>
                  <a:lnTo>
                    <a:pt x="469773" y="308483"/>
                  </a:lnTo>
                  <a:lnTo>
                    <a:pt x="495427" y="312674"/>
                  </a:lnTo>
                  <a:lnTo>
                    <a:pt x="497459" y="300101"/>
                  </a:lnTo>
                  <a:close/>
                </a:path>
                <a:path w="1911350" h="350520">
                  <a:moveTo>
                    <a:pt x="547624" y="307848"/>
                  </a:moveTo>
                  <a:lnTo>
                    <a:pt x="509905" y="302133"/>
                  </a:lnTo>
                  <a:lnTo>
                    <a:pt x="508000" y="314706"/>
                  </a:lnTo>
                  <a:lnTo>
                    <a:pt x="545719" y="320421"/>
                  </a:lnTo>
                  <a:lnTo>
                    <a:pt x="547624" y="307848"/>
                  </a:lnTo>
                  <a:close/>
                </a:path>
                <a:path w="1911350" h="350520">
                  <a:moveTo>
                    <a:pt x="597789" y="314579"/>
                  </a:moveTo>
                  <a:lnTo>
                    <a:pt x="588518" y="313436"/>
                  </a:lnTo>
                  <a:lnTo>
                    <a:pt x="560070" y="309626"/>
                  </a:lnTo>
                  <a:lnTo>
                    <a:pt x="558419" y="322199"/>
                  </a:lnTo>
                  <a:lnTo>
                    <a:pt x="586994" y="326136"/>
                  </a:lnTo>
                  <a:lnTo>
                    <a:pt x="596265" y="327152"/>
                  </a:lnTo>
                  <a:lnTo>
                    <a:pt x="597789" y="314579"/>
                  </a:lnTo>
                  <a:close/>
                </a:path>
                <a:path w="1911350" h="350520">
                  <a:moveTo>
                    <a:pt x="648081" y="320421"/>
                  </a:moveTo>
                  <a:lnTo>
                    <a:pt x="629158" y="318389"/>
                  </a:lnTo>
                  <a:lnTo>
                    <a:pt x="610362" y="316103"/>
                  </a:lnTo>
                  <a:lnTo>
                    <a:pt x="608838" y="328803"/>
                  </a:lnTo>
                  <a:lnTo>
                    <a:pt x="627761" y="331089"/>
                  </a:lnTo>
                  <a:lnTo>
                    <a:pt x="646811" y="333248"/>
                  </a:lnTo>
                  <a:lnTo>
                    <a:pt x="648081" y="320421"/>
                  </a:lnTo>
                  <a:close/>
                </a:path>
                <a:path w="1911350" h="350520">
                  <a:moveTo>
                    <a:pt x="698627" y="325374"/>
                  </a:moveTo>
                  <a:lnTo>
                    <a:pt x="670433" y="322834"/>
                  </a:lnTo>
                  <a:lnTo>
                    <a:pt x="660781" y="321818"/>
                  </a:lnTo>
                  <a:lnTo>
                    <a:pt x="659384" y="334518"/>
                  </a:lnTo>
                  <a:lnTo>
                    <a:pt x="697357" y="338201"/>
                  </a:lnTo>
                  <a:lnTo>
                    <a:pt x="698627" y="325374"/>
                  </a:lnTo>
                  <a:close/>
                </a:path>
                <a:path w="1911350" h="350520">
                  <a:moveTo>
                    <a:pt x="749173" y="329692"/>
                  </a:moveTo>
                  <a:lnTo>
                    <a:pt x="712216" y="326644"/>
                  </a:lnTo>
                  <a:lnTo>
                    <a:pt x="711200" y="326644"/>
                  </a:lnTo>
                  <a:lnTo>
                    <a:pt x="710057" y="339344"/>
                  </a:lnTo>
                  <a:lnTo>
                    <a:pt x="748157" y="342519"/>
                  </a:lnTo>
                  <a:lnTo>
                    <a:pt x="749173" y="329692"/>
                  </a:lnTo>
                  <a:close/>
                </a:path>
                <a:path w="1911350" h="350520">
                  <a:moveTo>
                    <a:pt x="799592" y="332994"/>
                  </a:moveTo>
                  <a:lnTo>
                    <a:pt x="761746" y="330581"/>
                  </a:lnTo>
                  <a:lnTo>
                    <a:pt x="760857" y="343408"/>
                  </a:lnTo>
                  <a:lnTo>
                    <a:pt x="798957" y="345821"/>
                  </a:lnTo>
                  <a:lnTo>
                    <a:pt x="799592" y="332994"/>
                  </a:lnTo>
                  <a:close/>
                </a:path>
                <a:path w="1911350" h="350520">
                  <a:moveTo>
                    <a:pt x="850265" y="335534"/>
                  </a:moveTo>
                  <a:lnTo>
                    <a:pt x="840486" y="335153"/>
                  </a:lnTo>
                  <a:lnTo>
                    <a:pt x="812292" y="333756"/>
                  </a:lnTo>
                  <a:lnTo>
                    <a:pt x="811657" y="346456"/>
                  </a:lnTo>
                  <a:lnTo>
                    <a:pt x="849757" y="348234"/>
                  </a:lnTo>
                  <a:lnTo>
                    <a:pt x="850265" y="335534"/>
                  </a:lnTo>
                  <a:close/>
                </a:path>
                <a:path w="1911350" h="350520">
                  <a:moveTo>
                    <a:pt x="900938" y="337185"/>
                  </a:moveTo>
                  <a:lnTo>
                    <a:pt x="883920" y="336804"/>
                  </a:lnTo>
                  <a:lnTo>
                    <a:pt x="862965" y="336042"/>
                  </a:lnTo>
                  <a:lnTo>
                    <a:pt x="862457" y="348742"/>
                  </a:lnTo>
                  <a:lnTo>
                    <a:pt x="883539" y="349504"/>
                  </a:lnTo>
                  <a:lnTo>
                    <a:pt x="900684" y="349885"/>
                  </a:lnTo>
                  <a:lnTo>
                    <a:pt x="900938" y="337185"/>
                  </a:lnTo>
                  <a:close/>
                </a:path>
                <a:path w="1911350" h="350520">
                  <a:moveTo>
                    <a:pt x="951611" y="337820"/>
                  </a:moveTo>
                  <a:lnTo>
                    <a:pt x="927481" y="337820"/>
                  </a:lnTo>
                  <a:lnTo>
                    <a:pt x="913638" y="337566"/>
                  </a:lnTo>
                  <a:lnTo>
                    <a:pt x="913384" y="350266"/>
                  </a:lnTo>
                  <a:lnTo>
                    <a:pt x="927481" y="350520"/>
                  </a:lnTo>
                  <a:lnTo>
                    <a:pt x="951611" y="350520"/>
                  </a:lnTo>
                  <a:lnTo>
                    <a:pt x="951611" y="337820"/>
                  </a:lnTo>
                  <a:close/>
                </a:path>
                <a:path w="1911350" h="350520">
                  <a:moveTo>
                    <a:pt x="1002538" y="350266"/>
                  </a:moveTo>
                  <a:lnTo>
                    <a:pt x="1002411" y="337566"/>
                  </a:lnTo>
                  <a:lnTo>
                    <a:pt x="970661" y="337820"/>
                  </a:lnTo>
                  <a:lnTo>
                    <a:pt x="964311" y="337820"/>
                  </a:lnTo>
                  <a:lnTo>
                    <a:pt x="964311" y="350520"/>
                  </a:lnTo>
                  <a:lnTo>
                    <a:pt x="970915" y="350520"/>
                  </a:lnTo>
                  <a:lnTo>
                    <a:pt x="1002538" y="350266"/>
                  </a:lnTo>
                  <a:close/>
                </a:path>
                <a:path w="1911350" h="350520">
                  <a:moveTo>
                    <a:pt x="1053465" y="348869"/>
                  </a:moveTo>
                  <a:lnTo>
                    <a:pt x="1052957" y="336169"/>
                  </a:lnTo>
                  <a:lnTo>
                    <a:pt x="1014857" y="337312"/>
                  </a:lnTo>
                  <a:lnTo>
                    <a:pt x="1015365" y="350012"/>
                  </a:lnTo>
                  <a:lnTo>
                    <a:pt x="1053465" y="348869"/>
                  </a:lnTo>
                  <a:close/>
                </a:path>
                <a:path w="1911350" h="350520">
                  <a:moveTo>
                    <a:pt x="1104392" y="346075"/>
                  </a:moveTo>
                  <a:lnTo>
                    <a:pt x="1103376" y="333375"/>
                  </a:lnTo>
                  <a:lnTo>
                    <a:pt x="1101217" y="333629"/>
                  </a:lnTo>
                  <a:lnTo>
                    <a:pt x="1065530" y="335534"/>
                  </a:lnTo>
                  <a:lnTo>
                    <a:pt x="1066292" y="348234"/>
                  </a:lnTo>
                  <a:lnTo>
                    <a:pt x="1104392" y="346075"/>
                  </a:lnTo>
                  <a:close/>
                </a:path>
                <a:path w="1911350" h="350520">
                  <a:moveTo>
                    <a:pt x="1155192" y="342011"/>
                  </a:moveTo>
                  <a:lnTo>
                    <a:pt x="1153922" y="329184"/>
                  </a:lnTo>
                  <a:lnTo>
                    <a:pt x="1144397" y="330073"/>
                  </a:lnTo>
                  <a:lnTo>
                    <a:pt x="1116076" y="332359"/>
                  </a:lnTo>
                  <a:lnTo>
                    <a:pt x="1117092" y="345059"/>
                  </a:lnTo>
                  <a:lnTo>
                    <a:pt x="1145667" y="342900"/>
                  </a:lnTo>
                  <a:lnTo>
                    <a:pt x="1155192" y="342011"/>
                  </a:lnTo>
                  <a:close/>
                </a:path>
                <a:path w="1911350" h="350520">
                  <a:moveTo>
                    <a:pt x="1205865" y="336677"/>
                  </a:moveTo>
                  <a:lnTo>
                    <a:pt x="1204341" y="323977"/>
                  </a:lnTo>
                  <a:lnTo>
                    <a:pt x="1187196" y="326009"/>
                  </a:lnTo>
                  <a:lnTo>
                    <a:pt x="1166622" y="327914"/>
                  </a:lnTo>
                  <a:lnTo>
                    <a:pt x="1167765" y="340741"/>
                  </a:lnTo>
                  <a:lnTo>
                    <a:pt x="1188720" y="338709"/>
                  </a:lnTo>
                  <a:lnTo>
                    <a:pt x="1205865" y="336677"/>
                  </a:lnTo>
                  <a:close/>
                </a:path>
                <a:path w="1911350" h="350520">
                  <a:moveTo>
                    <a:pt x="1256411" y="330073"/>
                  </a:moveTo>
                  <a:lnTo>
                    <a:pt x="1254633" y="317500"/>
                  </a:lnTo>
                  <a:lnTo>
                    <a:pt x="1229614" y="321056"/>
                  </a:lnTo>
                  <a:lnTo>
                    <a:pt x="1216914" y="322453"/>
                  </a:lnTo>
                  <a:lnTo>
                    <a:pt x="1218438" y="335280"/>
                  </a:lnTo>
                  <a:lnTo>
                    <a:pt x="1231265" y="333756"/>
                  </a:lnTo>
                  <a:lnTo>
                    <a:pt x="1256411" y="330073"/>
                  </a:lnTo>
                  <a:close/>
                </a:path>
                <a:path w="1911350" h="350520">
                  <a:moveTo>
                    <a:pt x="1306703" y="322326"/>
                  </a:moveTo>
                  <a:lnTo>
                    <a:pt x="1304671" y="309880"/>
                  </a:lnTo>
                  <a:lnTo>
                    <a:pt x="1267206" y="315722"/>
                  </a:lnTo>
                  <a:lnTo>
                    <a:pt x="1268984" y="328295"/>
                  </a:lnTo>
                  <a:lnTo>
                    <a:pt x="1273302" y="327660"/>
                  </a:lnTo>
                  <a:lnTo>
                    <a:pt x="1306703" y="322326"/>
                  </a:lnTo>
                  <a:close/>
                </a:path>
                <a:path w="1911350" h="350520">
                  <a:moveTo>
                    <a:pt x="1356995" y="313436"/>
                  </a:moveTo>
                  <a:lnTo>
                    <a:pt x="1354455" y="300990"/>
                  </a:lnTo>
                  <a:lnTo>
                    <a:pt x="1353185" y="301117"/>
                  </a:lnTo>
                  <a:lnTo>
                    <a:pt x="1317117" y="307721"/>
                  </a:lnTo>
                  <a:lnTo>
                    <a:pt x="1319403" y="320294"/>
                  </a:lnTo>
                  <a:lnTo>
                    <a:pt x="1355725" y="313563"/>
                  </a:lnTo>
                  <a:lnTo>
                    <a:pt x="1356995" y="313436"/>
                  </a:lnTo>
                  <a:close/>
                </a:path>
                <a:path w="1911350" h="350520">
                  <a:moveTo>
                    <a:pt x="1406779" y="303022"/>
                  </a:moveTo>
                  <a:lnTo>
                    <a:pt x="1403985" y="290449"/>
                  </a:lnTo>
                  <a:lnTo>
                    <a:pt x="1392936" y="292989"/>
                  </a:lnTo>
                  <a:lnTo>
                    <a:pt x="1366901" y="298450"/>
                  </a:lnTo>
                  <a:lnTo>
                    <a:pt x="1369441" y="310896"/>
                  </a:lnTo>
                  <a:lnTo>
                    <a:pt x="1395730" y="305562"/>
                  </a:lnTo>
                  <a:lnTo>
                    <a:pt x="1406779" y="303022"/>
                  </a:lnTo>
                  <a:close/>
                </a:path>
                <a:path w="1911350" h="350520">
                  <a:moveTo>
                    <a:pt x="1456309" y="291211"/>
                  </a:moveTo>
                  <a:lnTo>
                    <a:pt x="1453261" y="278892"/>
                  </a:lnTo>
                  <a:lnTo>
                    <a:pt x="1431925" y="284099"/>
                  </a:lnTo>
                  <a:lnTo>
                    <a:pt x="1416431" y="287655"/>
                  </a:lnTo>
                  <a:lnTo>
                    <a:pt x="1419225" y="300228"/>
                  </a:lnTo>
                  <a:lnTo>
                    <a:pt x="1434846" y="296545"/>
                  </a:lnTo>
                  <a:lnTo>
                    <a:pt x="1456309" y="291211"/>
                  </a:lnTo>
                  <a:close/>
                </a:path>
                <a:path w="1911350" h="350520">
                  <a:moveTo>
                    <a:pt x="1505458" y="278257"/>
                  </a:moveTo>
                  <a:lnTo>
                    <a:pt x="1502156" y="265938"/>
                  </a:lnTo>
                  <a:lnTo>
                    <a:pt x="1465580" y="275844"/>
                  </a:lnTo>
                  <a:lnTo>
                    <a:pt x="1468628" y="288163"/>
                  </a:lnTo>
                  <a:lnTo>
                    <a:pt x="1473073" y="287020"/>
                  </a:lnTo>
                  <a:lnTo>
                    <a:pt x="1505458" y="278257"/>
                  </a:lnTo>
                  <a:close/>
                </a:path>
                <a:path w="1911350" h="350520">
                  <a:moveTo>
                    <a:pt x="1554480" y="263525"/>
                  </a:moveTo>
                  <a:lnTo>
                    <a:pt x="1550543" y="251333"/>
                  </a:lnTo>
                  <a:lnTo>
                    <a:pt x="1542542" y="254000"/>
                  </a:lnTo>
                  <a:lnTo>
                    <a:pt x="1514221" y="262382"/>
                  </a:lnTo>
                  <a:lnTo>
                    <a:pt x="1517904" y="274701"/>
                  </a:lnTo>
                  <a:lnTo>
                    <a:pt x="1546479" y="266192"/>
                  </a:lnTo>
                  <a:lnTo>
                    <a:pt x="1554480" y="263525"/>
                  </a:lnTo>
                  <a:close/>
                </a:path>
                <a:path w="1911350" h="350520">
                  <a:moveTo>
                    <a:pt x="1602740" y="247142"/>
                  </a:moveTo>
                  <a:lnTo>
                    <a:pt x="1598549" y="235204"/>
                  </a:lnTo>
                  <a:lnTo>
                    <a:pt x="1577086" y="242697"/>
                  </a:lnTo>
                  <a:lnTo>
                    <a:pt x="1562595" y="247396"/>
                  </a:lnTo>
                  <a:lnTo>
                    <a:pt x="1566532" y="259461"/>
                  </a:lnTo>
                  <a:lnTo>
                    <a:pt x="1581277" y="254635"/>
                  </a:lnTo>
                  <a:lnTo>
                    <a:pt x="1602740" y="247142"/>
                  </a:lnTo>
                  <a:close/>
                </a:path>
                <a:path w="1911350" h="350520">
                  <a:moveTo>
                    <a:pt x="1650619" y="229108"/>
                  </a:moveTo>
                  <a:lnTo>
                    <a:pt x="1645793" y="217297"/>
                  </a:lnTo>
                  <a:lnTo>
                    <a:pt x="1642364" y="218694"/>
                  </a:lnTo>
                  <a:lnTo>
                    <a:pt x="1610487" y="231013"/>
                  </a:lnTo>
                  <a:lnTo>
                    <a:pt x="1614678" y="242951"/>
                  </a:lnTo>
                  <a:lnTo>
                    <a:pt x="1647317" y="230505"/>
                  </a:lnTo>
                  <a:lnTo>
                    <a:pt x="1650619" y="229108"/>
                  </a:lnTo>
                  <a:close/>
                </a:path>
                <a:path w="1911350" h="350520">
                  <a:moveTo>
                    <a:pt x="1697482" y="208788"/>
                  </a:moveTo>
                  <a:lnTo>
                    <a:pt x="1692148" y="197231"/>
                  </a:lnTo>
                  <a:lnTo>
                    <a:pt x="1672844" y="205994"/>
                  </a:lnTo>
                  <a:lnTo>
                    <a:pt x="1657477" y="212344"/>
                  </a:lnTo>
                  <a:lnTo>
                    <a:pt x="1662303" y="224155"/>
                  </a:lnTo>
                  <a:lnTo>
                    <a:pt x="1678178" y="217551"/>
                  </a:lnTo>
                  <a:lnTo>
                    <a:pt x="1697482" y="208788"/>
                  </a:lnTo>
                  <a:close/>
                </a:path>
                <a:path w="1911350" h="350520">
                  <a:moveTo>
                    <a:pt x="1743329" y="185928"/>
                  </a:moveTo>
                  <a:lnTo>
                    <a:pt x="1737360" y="174752"/>
                  </a:lnTo>
                  <a:lnTo>
                    <a:pt x="1729105" y="179197"/>
                  </a:lnTo>
                  <a:lnTo>
                    <a:pt x="1703578" y="191897"/>
                  </a:lnTo>
                  <a:lnTo>
                    <a:pt x="1709166" y="203327"/>
                  </a:lnTo>
                  <a:lnTo>
                    <a:pt x="1735201" y="190373"/>
                  </a:lnTo>
                  <a:lnTo>
                    <a:pt x="1743329" y="185928"/>
                  </a:lnTo>
                  <a:close/>
                </a:path>
                <a:path w="1911350" h="350520">
                  <a:moveTo>
                    <a:pt x="1787779" y="160147"/>
                  </a:moveTo>
                  <a:lnTo>
                    <a:pt x="1780794" y="149479"/>
                  </a:lnTo>
                  <a:lnTo>
                    <a:pt x="1778508" y="151003"/>
                  </a:lnTo>
                  <a:lnTo>
                    <a:pt x="1754759" y="165354"/>
                  </a:lnTo>
                  <a:lnTo>
                    <a:pt x="1748536" y="168783"/>
                  </a:lnTo>
                  <a:lnTo>
                    <a:pt x="1754505" y="179832"/>
                  </a:lnTo>
                  <a:lnTo>
                    <a:pt x="1761236" y="176276"/>
                  </a:lnTo>
                  <a:lnTo>
                    <a:pt x="1785493" y="161671"/>
                  </a:lnTo>
                  <a:lnTo>
                    <a:pt x="1787779" y="160147"/>
                  </a:lnTo>
                  <a:close/>
                </a:path>
                <a:path w="1911350" h="350520">
                  <a:moveTo>
                    <a:pt x="1829816" y="130302"/>
                  </a:moveTo>
                  <a:lnTo>
                    <a:pt x="1821688" y="120535"/>
                  </a:lnTo>
                  <a:lnTo>
                    <a:pt x="1820164" y="121793"/>
                  </a:lnTo>
                  <a:lnTo>
                    <a:pt x="1800352" y="136652"/>
                  </a:lnTo>
                  <a:lnTo>
                    <a:pt x="1791335" y="142494"/>
                  </a:lnTo>
                  <a:lnTo>
                    <a:pt x="1798320" y="153035"/>
                  </a:lnTo>
                  <a:lnTo>
                    <a:pt x="1807845" y="146812"/>
                  </a:lnTo>
                  <a:lnTo>
                    <a:pt x="1828419" y="131572"/>
                  </a:lnTo>
                  <a:lnTo>
                    <a:pt x="1829816" y="130302"/>
                  </a:lnTo>
                  <a:close/>
                </a:path>
                <a:path w="1911350" h="350520">
                  <a:moveTo>
                    <a:pt x="1867662" y="95262"/>
                  </a:moveTo>
                  <a:lnTo>
                    <a:pt x="1858391" y="86499"/>
                  </a:lnTo>
                  <a:lnTo>
                    <a:pt x="1853692" y="91694"/>
                  </a:lnTo>
                  <a:lnTo>
                    <a:pt x="1837944" y="106807"/>
                  </a:lnTo>
                  <a:lnTo>
                    <a:pt x="1831340" y="112395"/>
                  </a:lnTo>
                  <a:lnTo>
                    <a:pt x="1839595" y="122047"/>
                  </a:lnTo>
                  <a:lnTo>
                    <a:pt x="1846834" y="115951"/>
                  </a:lnTo>
                  <a:lnTo>
                    <a:pt x="1862963" y="100330"/>
                  </a:lnTo>
                  <a:lnTo>
                    <a:pt x="1867662" y="95262"/>
                  </a:lnTo>
                  <a:close/>
                </a:path>
                <a:path w="1911350" h="350520">
                  <a:moveTo>
                    <a:pt x="1897761" y="52197"/>
                  </a:moveTo>
                  <a:lnTo>
                    <a:pt x="1886585" y="46355"/>
                  </a:lnTo>
                  <a:lnTo>
                    <a:pt x="1866519" y="77089"/>
                  </a:lnTo>
                  <a:lnTo>
                    <a:pt x="1876171" y="85344"/>
                  </a:lnTo>
                  <a:lnTo>
                    <a:pt x="1897761" y="52197"/>
                  </a:lnTo>
                  <a:close/>
                </a:path>
                <a:path w="1911350" h="350520">
                  <a:moveTo>
                    <a:pt x="1910842" y="635"/>
                  </a:moveTo>
                  <a:lnTo>
                    <a:pt x="1898142" y="0"/>
                  </a:lnTo>
                  <a:lnTo>
                    <a:pt x="1891284" y="35433"/>
                  </a:lnTo>
                  <a:lnTo>
                    <a:pt x="1903222" y="39878"/>
                  </a:lnTo>
                  <a:lnTo>
                    <a:pt x="1910842" y="6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499104" y="2529839"/>
              <a:ext cx="1944624" cy="411479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3593592" y="2560319"/>
              <a:ext cx="1796414" cy="234315"/>
            </a:xfrm>
            <a:custGeom>
              <a:avLst/>
              <a:gdLst/>
              <a:ahLst/>
              <a:cxnLst/>
              <a:rect l="l" t="t" r="r" b="b"/>
              <a:pathLst>
                <a:path w="1796414" h="234314">
                  <a:moveTo>
                    <a:pt x="141097" y="135636"/>
                  </a:moveTo>
                  <a:lnTo>
                    <a:pt x="136017" y="124079"/>
                  </a:lnTo>
                  <a:lnTo>
                    <a:pt x="128778" y="127254"/>
                  </a:lnTo>
                  <a:lnTo>
                    <a:pt x="109728" y="136652"/>
                  </a:lnTo>
                  <a:lnTo>
                    <a:pt x="102108" y="140970"/>
                  </a:lnTo>
                  <a:lnTo>
                    <a:pt x="101727" y="138430"/>
                  </a:lnTo>
                  <a:lnTo>
                    <a:pt x="99060" y="136144"/>
                  </a:lnTo>
                  <a:lnTo>
                    <a:pt x="96393" y="133985"/>
                  </a:lnTo>
                  <a:lnTo>
                    <a:pt x="92329" y="134366"/>
                  </a:lnTo>
                  <a:lnTo>
                    <a:pt x="69723" y="161925"/>
                  </a:lnTo>
                  <a:lnTo>
                    <a:pt x="63754" y="166370"/>
                  </a:lnTo>
                  <a:lnTo>
                    <a:pt x="58547" y="171069"/>
                  </a:lnTo>
                  <a:lnTo>
                    <a:pt x="60452" y="173101"/>
                  </a:lnTo>
                  <a:lnTo>
                    <a:pt x="56896" y="177495"/>
                  </a:lnTo>
                  <a:lnTo>
                    <a:pt x="56896" y="190500"/>
                  </a:lnTo>
                  <a:lnTo>
                    <a:pt x="45212" y="211074"/>
                  </a:lnTo>
                  <a:lnTo>
                    <a:pt x="56896" y="190500"/>
                  </a:lnTo>
                  <a:lnTo>
                    <a:pt x="56896" y="177495"/>
                  </a:lnTo>
                  <a:lnTo>
                    <a:pt x="52324" y="183134"/>
                  </a:lnTo>
                  <a:lnTo>
                    <a:pt x="49149" y="180340"/>
                  </a:lnTo>
                  <a:lnTo>
                    <a:pt x="47625" y="181991"/>
                  </a:lnTo>
                  <a:lnTo>
                    <a:pt x="43307" y="187325"/>
                  </a:lnTo>
                  <a:lnTo>
                    <a:pt x="39624" y="192786"/>
                  </a:lnTo>
                  <a:lnTo>
                    <a:pt x="11938" y="121539"/>
                  </a:lnTo>
                  <a:lnTo>
                    <a:pt x="8255" y="119888"/>
                  </a:lnTo>
                  <a:lnTo>
                    <a:pt x="1651" y="122428"/>
                  </a:lnTo>
                  <a:lnTo>
                    <a:pt x="0" y="126111"/>
                  </a:lnTo>
                  <a:lnTo>
                    <a:pt x="37084" y="221361"/>
                  </a:lnTo>
                  <a:lnTo>
                    <a:pt x="45593" y="211074"/>
                  </a:lnTo>
                  <a:lnTo>
                    <a:pt x="70993" y="180340"/>
                  </a:lnTo>
                  <a:lnTo>
                    <a:pt x="78740" y="170942"/>
                  </a:lnTo>
                  <a:lnTo>
                    <a:pt x="83947" y="166878"/>
                  </a:lnTo>
                  <a:lnTo>
                    <a:pt x="97028" y="158496"/>
                  </a:lnTo>
                  <a:lnTo>
                    <a:pt x="93472" y="153035"/>
                  </a:lnTo>
                  <a:lnTo>
                    <a:pt x="97663" y="147955"/>
                  </a:lnTo>
                  <a:lnTo>
                    <a:pt x="102108" y="142494"/>
                  </a:lnTo>
                  <a:lnTo>
                    <a:pt x="107696" y="152273"/>
                  </a:lnTo>
                  <a:lnTo>
                    <a:pt x="115316" y="148082"/>
                  </a:lnTo>
                  <a:lnTo>
                    <a:pt x="133985" y="138811"/>
                  </a:lnTo>
                  <a:lnTo>
                    <a:pt x="141097" y="135636"/>
                  </a:lnTo>
                  <a:close/>
                </a:path>
                <a:path w="1796414" h="234314">
                  <a:moveTo>
                    <a:pt x="187833" y="116840"/>
                  </a:moveTo>
                  <a:lnTo>
                    <a:pt x="183388" y="104902"/>
                  </a:lnTo>
                  <a:lnTo>
                    <a:pt x="172466" y="108966"/>
                  </a:lnTo>
                  <a:lnTo>
                    <a:pt x="147574" y="118872"/>
                  </a:lnTo>
                  <a:lnTo>
                    <a:pt x="152781" y="130429"/>
                  </a:lnTo>
                  <a:lnTo>
                    <a:pt x="154432" y="129667"/>
                  </a:lnTo>
                  <a:lnTo>
                    <a:pt x="176911" y="120777"/>
                  </a:lnTo>
                  <a:lnTo>
                    <a:pt x="187833" y="116840"/>
                  </a:lnTo>
                  <a:close/>
                </a:path>
                <a:path w="1796414" h="234314">
                  <a:moveTo>
                    <a:pt x="235585" y="100838"/>
                  </a:moveTo>
                  <a:lnTo>
                    <a:pt x="231902" y="88646"/>
                  </a:lnTo>
                  <a:lnTo>
                    <a:pt x="222885" y="91440"/>
                  </a:lnTo>
                  <a:lnTo>
                    <a:pt x="195326" y="100584"/>
                  </a:lnTo>
                  <a:lnTo>
                    <a:pt x="199771" y="112522"/>
                  </a:lnTo>
                  <a:lnTo>
                    <a:pt x="200914" y="112014"/>
                  </a:lnTo>
                  <a:lnTo>
                    <a:pt x="226568" y="103505"/>
                  </a:lnTo>
                  <a:lnTo>
                    <a:pt x="235585" y="100838"/>
                  </a:lnTo>
                  <a:close/>
                </a:path>
                <a:path w="1796414" h="234314">
                  <a:moveTo>
                    <a:pt x="284226" y="86868"/>
                  </a:moveTo>
                  <a:lnTo>
                    <a:pt x="281051" y="74676"/>
                  </a:lnTo>
                  <a:lnTo>
                    <a:pt x="250317" y="83185"/>
                  </a:lnTo>
                  <a:lnTo>
                    <a:pt x="244094" y="84963"/>
                  </a:lnTo>
                  <a:lnTo>
                    <a:pt x="247777" y="97155"/>
                  </a:lnTo>
                  <a:lnTo>
                    <a:pt x="253746" y="95250"/>
                  </a:lnTo>
                  <a:lnTo>
                    <a:pt x="284226" y="86868"/>
                  </a:lnTo>
                  <a:close/>
                </a:path>
                <a:path w="1796414" h="234314">
                  <a:moveTo>
                    <a:pt x="333502" y="74803"/>
                  </a:moveTo>
                  <a:lnTo>
                    <a:pt x="330581" y="62357"/>
                  </a:lnTo>
                  <a:lnTo>
                    <a:pt x="309626" y="67310"/>
                  </a:lnTo>
                  <a:lnTo>
                    <a:pt x="293370" y="71501"/>
                  </a:lnTo>
                  <a:lnTo>
                    <a:pt x="296545" y="83820"/>
                  </a:lnTo>
                  <a:lnTo>
                    <a:pt x="312547" y="79629"/>
                  </a:lnTo>
                  <a:lnTo>
                    <a:pt x="333502" y="74803"/>
                  </a:lnTo>
                  <a:close/>
                </a:path>
                <a:path w="1796414" h="234314">
                  <a:moveTo>
                    <a:pt x="382905" y="64008"/>
                  </a:moveTo>
                  <a:lnTo>
                    <a:pt x="380365" y="51562"/>
                  </a:lnTo>
                  <a:lnTo>
                    <a:pt x="374015" y="52832"/>
                  </a:lnTo>
                  <a:lnTo>
                    <a:pt x="343027" y="59436"/>
                  </a:lnTo>
                  <a:lnTo>
                    <a:pt x="345694" y="71882"/>
                  </a:lnTo>
                  <a:lnTo>
                    <a:pt x="376428" y="65278"/>
                  </a:lnTo>
                  <a:lnTo>
                    <a:pt x="382905" y="64008"/>
                  </a:lnTo>
                  <a:close/>
                </a:path>
                <a:path w="1796414" h="234314">
                  <a:moveTo>
                    <a:pt x="432689" y="54356"/>
                  </a:moveTo>
                  <a:lnTo>
                    <a:pt x="430403" y="42037"/>
                  </a:lnTo>
                  <a:lnTo>
                    <a:pt x="407797" y="46101"/>
                  </a:lnTo>
                  <a:lnTo>
                    <a:pt x="392811" y="49149"/>
                  </a:lnTo>
                  <a:lnTo>
                    <a:pt x="395351" y="61468"/>
                  </a:lnTo>
                  <a:lnTo>
                    <a:pt x="410083" y="58547"/>
                  </a:lnTo>
                  <a:lnTo>
                    <a:pt x="432689" y="54356"/>
                  </a:lnTo>
                  <a:close/>
                </a:path>
                <a:path w="1796414" h="234314">
                  <a:moveTo>
                    <a:pt x="482600" y="46101"/>
                  </a:moveTo>
                  <a:lnTo>
                    <a:pt x="480695" y="33528"/>
                  </a:lnTo>
                  <a:lnTo>
                    <a:pt x="478536" y="33782"/>
                  </a:lnTo>
                  <a:lnTo>
                    <a:pt x="442976" y="39751"/>
                  </a:lnTo>
                  <a:lnTo>
                    <a:pt x="445008" y="52070"/>
                  </a:lnTo>
                  <a:lnTo>
                    <a:pt x="480441" y="46355"/>
                  </a:lnTo>
                  <a:lnTo>
                    <a:pt x="482600" y="46101"/>
                  </a:lnTo>
                  <a:close/>
                </a:path>
                <a:path w="1796414" h="234314">
                  <a:moveTo>
                    <a:pt x="532765" y="38608"/>
                  </a:moveTo>
                  <a:lnTo>
                    <a:pt x="530987" y="26035"/>
                  </a:lnTo>
                  <a:lnTo>
                    <a:pt x="515366" y="28194"/>
                  </a:lnTo>
                  <a:lnTo>
                    <a:pt x="493268" y="31623"/>
                  </a:lnTo>
                  <a:lnTo>
                    <a:pt x="495173" y="44069"/>
                  </a:lnTo>
                  <a:lnTo>
                    <a:pt x="517017" y="40767"/>
                  </a:lnTo>
                  <a:lnTo>
                    <a:pt x="532765" y="38608"/>
                  </a:lnTo>
                  <a:close/>
                </a:path>
                <a:path w="1796414" h="234314">
                  <a:moveTo>
                    <a:pt x="583057" y="32258"/>
                  </a:moveTo>
                  <a:lnTo>
                    <a:pt x="581533" y="19685"/>
                  </a:lnTo>
                  <a:lnTo>
                    <a:pt x="552831" y="23114"/>
                  </a:lnTo>
                  <a:lnTo>
                    <a:pt x="543560" y="24384"/>
                  </a:lnTo>
                  <a:lnTo>
                    <a:pt x="545338" y="36957"/>
                  </a:lnTo>
                  <a:lnTo>
                    <a:pt x="554355" y="35687"/>
                  </a:lnTo>
                  <a:lnTo>
                    <a:pt x="583057" y="32258"/>
                  </a:lnTo>
                  <a:close/>
                </a:path>
                <a:path w="1796414" h="234314">
                  <a:moveTo>
                    <a:pt x="633349" y="26670"/>
                  </a:moveTo>
                  <a:lnTo>
                    <a:pt x="632206" y="14224"/>
                  </a:lnTo>
                  <a:lnTo>
                    <a:pt x="630047" y="14351"/>
                  </a:lnTo>
                  <a:lnTo>
                    <a:pt x="594233" y="18161"/>
                  </a:lnTo>
                  <a:lnTo>
                    <a:pt x="595503" y="30734"/>
                  </a:lnTo>
                  <a:lnTo>
                    <a:pt x="633349" y="26670"/>
                  </a:lnTo>
                  <a:close/>
                </a:path>
                <a:path w="1796414" h="234314">
                  <a:moveTo>
                    <a:pt x="683768" y="22225"/>
                  </a:moveTo>
                  <a:lnTo>
                    <a:pt x="682879" y="9652"/>
                  </a:lnTo>
                  <a:lnTo>
                    <a:pt x="669544" y="10668"/>
                  </a:lnTo>
                  <a:lnTo>
                    <a:pt x="644779" y="12954"/>
                  </a:lnTo>
                  <a:lnTo>
                    <a:pt x="646049" y="25527"/>
                  </a:lnTo>
                  <a:lnTo>
                    <a:pt x="670433" y="23241"/>
                  </a:lnTo>
                  <a:lnTo>
                    <a:pt x="683768" y="22225"/>
                  </a:lnTo>
                  <a:close/>
                </a:path>
                <a:path w="1796414" h="234314">
                  <a:moveTo>
                    <a:pt x="734441" y="18542"/>
                  </a:moveTo>
                  <a:lnTo>
                    <a:pt x="733552" y="5969"/>
                  </a:lnTo>
                  <a:lnTo>
                    <a:pt x="695579" y="8763"/>
                  </a:lnTo>
                  <a:lnTo>
                    <a:pt x="696468" y="21336"/>
                  </a:lnTo>
                  <a:lnTo>
                    <a:pt x="734441" y="18542"/>
                  </a:lnTo>
                  <a:close/>
                </a:path>
                <a:path w="1796414" h="234314">
                  <a:moveTo>
                    <a:pt x="785114" y="15748"/>
                  </a:moveTo>
                  <a:lnTo>
                    <a:pt x="784352" y="3048"/>
                  </a:lnTo>
                  <a:lnTo>
                    <a:pt x="749808" y="4826"/>
                  </a:lnTo>
                  <a:lnTo>
                    <a:pt x="746252" y="5080"/>
                  </a:lnTo>
                  <a:lnTo>
                    <a:pt x="747141" y="17653"/>
                  </a:lnTo>
                  <a:lnTo>
                    <a:pt x="750443" y="17399"/>
                  </a:lnTo>
                  <a:lnTo>
                    <a:pt x="785114" y="15748"/>
                  </a:lnTo>
                  <a:close/>
                </a:path>
                <a:path w="1796414" h="234314">
                  <a:moveTo>
                    <a:pt x="835660" y="13843"/>
                  </a:moveTo>
                  <a:lnTo>
                    <a:pt x="835406" y="1143"/>
                  </a:lnTo>
                  <a:lnTo>
                    <a:pt x="797179" y="2540"/>
                  </a:lnTo>
                  <a:lnTo>
                    <a:pt x="797687" y="15113"/>
                  </a:lnTo>
                  <a:lnTo>
                    <a:pt x="831723" y="13843"/>
                  </a:lnTo>
                  <a:lnTo>
                    <a:pt x="835660" y="13843"/>
                  </a:lnTo>
                  <a:close/>
                </a:path>
                <a:path w="1796414" h="234314">
                  <a:moveTo>
                    <a:pt x="886333" y="12827"/>
                  </a:moveTo>
                  <a:lnTo>
                    <a:pt x="886206" y="127"/>
                  </a:lnTo>
                  <a:lnTo>
                    <a:pt x="872490" y="254"/>
                  </a:lnTo>
                  <a:lnTo>
                    <a:pt x="848106" y="762"/>
                  </a:lnTo>
                  <a:lnTo>
                    <a:pt x="848360" y="13462"/>
                  </a:lnTo>
                  <a:lnTo>
                    <a:pt x="872617" y="12954"/>
                  </a:lnTo>
                  <a:lnTo>
                    <a:pt x="886333" y="12827"/>
                  </a:lnTo>
                  <a:close/>
                </a:path>
                <a:path w="1796414" h="234314">
                  <a:moveTo>
                    <a:pt x="937260" y="127"/>
                  </a:moveTo>
                  <a:lnTo>
                    <a:pt x="913511" y="0"/>
                  </a:lnTo>
                  <a:lnTo>
                    <a:pt x="898906" y="127"/>
                  </a:lnTo>
                  <a:lnTo>
                    <a:pt x="899033" y="12827"/>
                  </a:lnTo>
                  <a:lnTo>
                    <a:pt x="922502" y="12750"/>
                  </a:lnTo>
                  <a:lnTo>
                    <a:pt x="937133" y="12827"/>
                  </a:lnTo>
                  <a:lnTo>
                    <a:pt x="937133" y="12700"/>
                  </a:lnTo>
                  <a:lnTo>
                    <a:pt x="937260" y="127"/>
                  </a:lnTo>
                  <a:close/>
                </a:path>
                <a:path w="1796414" h="234314">
                  <a:moveTo>
                    <a:pt x="988187" y="1143"/>
                  </a:moveTo>
                  <a:lnTo>
                    <a:pt x="954786" y="254"/>
                  </a:lnTo>
                  <a:lnTo>
                    <a:pt x="949960" y="254"/>
                  </a:lnTo>
                  <a:lnTo>
                    <a:pt x="949833" y="12954"/>
                  </a:lnTo>
                  <a:lnTo>
                    <a:pt x="954405" y="12954"/>
                  </a:lnTo>
                  <a:lnTo>
                    <a:pt x="987806" y="13843"/>
                  </a:lnTo>
                  <a:lnTo>
                    <a:pt x="988187" y="1143"/>
                  </a:lnTo>
                  <a:close/>
                </a:path>
                <a:path w="1796414" h="234314">
                  <a:moveTo>
                    <a:pt x="1039114" y="3048"/>
                  </a:moveTo>
                  <a:lnTo>
                    <a:pt x="1000887" y="1524"/>
                  </a:lnTo>
                  <a:lnTo>
                    <a:pt x="1000379" y="14224"/>
                  </a:lnTo>
                  <a:lnTo>
                    <a:pt x="1038479" y="15748"/>
                  </a:lnTo>
                  <a:lnTo>
                    <a:pt x="1039114" y="3048"/>
                  </a:lnTo>
                  <a:close/>
                </a:path>
                <a:path w="1796414" h="234314">
                  <a:moveTo>
                    <a:pt x="1089914" y="5969"/>
                  </a:moveTo>
                  <a:lnTo>
                    <a:pt x="1077341" y="5080"/>
                  </a:lnTo>
                  <a:lnTo>
                    <a:pt x="1051814" y="3683"/>
                  </a:lnTo>
                  <a:lnTo>
                    <a:pt x="1051052" y="16383"/>
                  </a:lnTo>
                  <a:lnTo>
                    <a:pt x="1076579" y="17653"/>
                  </a:lnTo>
                  <a:lnTo>
                    <a:pt x="1089025" y="18542"/>
                  </a:lnTo>
                  <a:lnTo>
                    <a:pt x="1089914" y="5969"/>
                  </a:lnTo>
                  <a:close/>
                </a:path>
                <a:path w="1796414" h="234314">
                  <a:moveTo>
                    <a:pt x="1140714" y="9906"/>
                  </a:moveTo>
                  <a:lnTo>
                    <a:pt x="1117854" y="7874"/>
                  </a:lnTo>
                  <a:lnTo>
                    <a:pt x="1102614" y="6858"/>
                  </a:lnTo>
                  <a:lnTo>
                    <a:pt x="1101725" y="19431"/>
                  </a:lnTo>
                  <a:lnTo>
                    <a:pt x="1116711" y="20447"/>
                  </a:lnTo>
                  <a:lnTo>
                    <a:pt x="1139571" y="22352"/>
                  </a:lnTo>
                  <a:lnTo>
                    <a:pt x="1140714" y="9906"/>
                  </a:lnTo>
                  <a:close/>
                </a:path>
                <a:path w="1796414" h="234314">
                  <a:moveTo>
                    <a:pt x="1191387" y="14605"/>
                  </a:moveTo>
                  <a:lnTo>
                    <a:pt x="1157732" y="11303"/>
                  </a:lnTo>
                  <a:lnTo>
                    <a:pt x="1153287" y="10922"/>
                  </a:lnTo>
                  <a:lnTo>
                    <a:pt x="1152271" y="23495"/>
                  </a:lnTo>
                  <a:lnTo>
                    <a:pt x="1190117" y="27178"/>
                  </a:lnTo>
                  <a:lnTo>
                    <a:pt x="1191387" y="14605"/>
                  </a:lnTo>
                  <a:close/>
                </a:path>
                <a:path w="1796414" h="234314">
                  <a:moveTo>
                    <a:pt x="1241933" y="20320"/>
                  </a:moveTo>
                  <a:lnTo>
                    <a:pt x="1236218" y="19558"/>
                  </a:lnTo>
                  <a:lnTo>
                    <a:pt x="1204087" y="16002"/>
                  </a:lnTo>
                  <a:lnTo>
                    <a:pt x="1202563" y="28448"/>
                  </a:lnTo>
                  <a:lnTo>
                    <a:pt x="1234567" y="32131"/>
                  </a:lnTo>
                  <a:lnTo>
                    <a:pt x="1240409" y="32893"/>
                  </a:lnTo>
                  <a:lnTo>
                    <a:pt x="1241933" y="20320"/>
                  </a:lnTo>
                  <a:close/>
                </a:path>
                <a:path w="1796414" h="234314">
                  <a:moveTo>
                    <a:pt x="1292479" y="27051"/>
                  </a:moveTo>
                  <a:lnTo>
                    <a:pt x="1254633" y="21844"/>
                  </a:lnTo>
                  <a:lnTo>
                    <a:pt x="1252982" y="34544"/>
                  </a:lnTo>
                  <a:lnTo>
                    <a:pt x="1272667" y="37084"/>
                  </a:lnTo>
                  <a:lnTo>
                    <a:pt x="1290574" y="39624"/>
                  </a:lnTo>
                  <a:lnTo>
                    <a:pt x="1292479" y="27051"/>
                  </a:lnTo>
                  <a:close/>
                </a:path>
                <a:path w="1796414" h="234314">
                  <a:moveTo>
                    <a:pt x="1342771" y="34925"/>
                  </a:moveTo>
                  <a:lnTo>
                    <a:pt x="1312037" y="29972"/>
                  </a:lnTo>
                  <a:lnTo>
                    <a:pt x="1305052" y="28956"/>
                  </a:lnTo>
                  <a:lnTo>
                    <a:pt x="1303147" y="41529"/>
                  </a:lnTo>
                  <a:lnTo>
                    <a:pt x="1310005" y="42418"/>
                  </a:lnTo>
                  <a:lnTo>
                    <a:pt x="1340739" y="47371"/>
                  </a:lnTo>
                  <a:lnTo>
                    <a:pt x="1342771" y="34925"/>
                  </a:lnTo>
                  <a:close/>
                </a:path>
                <a:path w="1796414" h="234314">
                  <a:moveTo>
                    <a:pt x="1392936" y="43815"/>
                  </a:moveTo>
                  <a:lnTo>
                    <a:pt x="1384681" y="42164"/>
                  </a:lnTo>
                  <a:lnTo>
                    <a:pt x="1355344" y="36957"/>
                  </a:lnTo>
                  <a:lnTo>
                    <a:pt x="1353185" y="49530"/>
                  </a:lnTo>
                  <a:lnTo>
                    <a:pt x="1382268" y="54483"/>
                  </a:lnTo>
                  <a:lnTo>
                    <a:pt x="1390523" y="56134"/>
                  </a:lnTo>
                  <a:lnTo>
                    <a:pt x="1392936" y="43815"/>
                  </a:lnTo>
                  <a:close/>
                </a:path>
                <a:path w="1796414" h="234314">
                  <a:moveTo>
                    <a:pt x="1442847" y="53721"/>
                  </a:moveTo>
                  <a:lnTo>
                    <a:pt x="1419606" y="48895"/>
                  </a:lnTo>
                  <a:lnTo>
                    <a:pt x="1405382" y="46228"/>
                  </a:lnTo>
                  <a:lnTo>
                    <a:pt x="1402969" y="58547"/>
                  </a:lnTo>
                  <a:lnTo>
                    <a:pt x="1416939" y="61214"/>
                  </a:lnTo>
                  <a:lnTo>
                    <a:pt x="1440180" y="66167"/>
                  </a:lnTo>
                  <a:lnTo>
                    <a:pt x="1442847" y="53721"/>
                  </a:lnTo>
                  <a:close/>
                </a:path>
                <a:path w="1796414" h="234314">
                  <a:moveTo>
                    <a:pt x="1492631" y="65024"/>
                  </a:moveTo>
                  <a:lnTo>
                    <a:pt x="1486281" y="63500"/>
                  </a:lnTo>
                  <a:lnTo>
                    <a:pt x="1455293" y="56388"/>
                  </a:lnTo>
                  <a:lnTo>
                    <a:pt x="1452499" y="68834"/>
                  </a:lnTo>
                  <a:lnTo>
                    <a:pt x="1483233" y="75692"/>
                  </a:lnTo>
                  <a:lnTo>
                    <a:pt x="1489456" y="77343"/>
                  </a:lnTo>
                  <a:lnTo>
                    <a:pt x="1492631" y="65024"/>
                  </a:lnTo>
                  <a:close/>
                </a:path>
                <a:path w="1796414" h="234314">
                  <a:moveTo>
                    <a:pt x="1542034" y="77978"/>
                  </a:moveTo>
                  <a:lnTo>
                    <a:pt x="1517904" y="71374"/>
                  </a:lnTo>
                  <a:lnTo>
                    <a:pt x="1505077" y="68072"/>
                  </a:lnTo>
                  <a:lnTo>
                    <a:pt x="1501902" y="80391"/>
                  </a:lnTo>
                  <a:lnTo>
                    <a:pt x="1514602" y="83566"/>
                  </a:lnTo>
                  <a:lnTo>
                    <a:pt x="1538605" y="90043"/>
                  </a:lnTo>
                  <a:lnTo>
                    <a:pt x="1542034" y="77978"/>
                  </a:lnTo>
                  <a:close/>
                </a:path>
                <a:path w="1796414" h="234314">
                  <a:moveTo>
                    <a:pt x="1590929" y="92456"/>
                  </a:moveTo>
                  <a:lnTo>
                    <a:pt x="1577213" y="88011"/>
                  </a:lnTo>
                  <a:lnTo>
                    <a:pt x="1554353" y="81407"/>
                  </a:lnTo>
                  <a:lnTo>
                    <a:pt x="1550797" y="93472"/>
                  </a:lnTo>
                  <a:lnTo>
                    <a:pt x="1573276" y="100076"/>
                  </a:lnTo>
                  <a:lnTo>
                    <a:pt x="1586992" y="104521"/>
                  </a:lnTo>
                  <a:lnTo>
                    <a:pt x="1590929" y="92456"/>
                  </a:lnTo>
                  <a:close/>
                </a:path>
                <a:path w="1796414" h="234314">
                  <a:moveTo>
                    <a:pt x="1639189" y="109347"/>
                  </a:moveTo>
                  <a:lnTo>
                    <a:pt x="1630680" y="106045"/>
                  </a:lnTo>
                  <a:lnTo>
                    <a:pt x="1604645" y="96901"/>
                  </a:lnTo>
                  <a:lnTo>
                    <a:pt x="1602994" y="96393"/>
                  </a:lnTo>
                  <a:lnTo>
                    <a:pt x="1599057" y="108458"/>
                  </a:lnTo>
                  <a:lnTo>
                    <a:pt x="1600454" y="108839"/>
                  </a:lnTo>
                  <a:lnTo>
                    <a:pt x="1626108" y="117729"/>
                  </a:lnTo>
                  <a:lnTo>
                    <a:pt x="1634617" y="121031"/>
                  </a:lnTo>
                  <a:lnTo>
                    <a:pt x="1639189" y="109347"/>
                  </a:lnTo>
                  <a:close/>
                </a:path>
                <a:path w="1796414" h="234314">
                  <a:moveTo>
                    <a:pt x="1686433" y="129032"/>
                  </a:moveTo>
                  <a:lnTo>
                    <a:pt x="1677797" y="124968"/>
                  </a:lnTo>
                  <a:lnTo>
                    <a:pt x="1655064" y="115443"/>
                  </a:lnTo>
                  <a:lnTo>
                    <a:pt x="1651127" y="113919"/>
                  </a:lnTo>
                  <a:lnTo>
                    <a:pt x="1646555" y="125603"/>
                  </a:lnTo>
                  <a:lnTo>
                    <a:pt x="1650111" y="127000"/>
                  </a:lnTo>
                  <a:lnTo>
                    <a:pt x="1672463" y="136525"/>
                  </a:lnTo>
                  <a:lnTo>
                    <a:pt x="1681099" y="140589"/>
                  </a:lnTo>
                  <a:lnTo>
                    <a:pt x="1686433" y="129032"/>
                  </a:lnTo>
                  <a:close/>
                </a:path>
                <a:path w="1796414" h="234314">
                  <a:moveTo>
                    <a:pt x="1731772" y="153035"/>
                  </a:moveTo>
                  <a:lnTo>
                    <a:pt x="1718056" y="145034"/>
                  </a:lnTo>
                  <a:lnTo>
                    <a:pt x="1698879" y="134874"/>
                  </a:lnTo>
                  <a:lnTo>
                    <a:pt x="1697990" y="134493"/>
                  </a:lnTo>
                  <a:lnTo>
                    <a:pt x="1692529" y="145923"/>
                  </a:lnTo>
                  <a:lnTo>
                    <a:pt x="1692910" y="146050"/>
                  </a:lnTo>
                  <a:lnTo>
                    <a:pt x="1711579" y="155829"/>
                  </a:lnTo>
                  <a:lnTo>
                    <a:pt x="1725295" y="163957"/>
                  </a:lnTo>
                  <a:lnTo>
                    <a:pt x="1731772" y="153035"/>
                  </a:lnTo>
                  <a:close/>
                </a:path>
                <a:path w="1796414" h="234314">
                  <a:moveTo>
                    <a:pt x="1772920" y="185039"/>
                  </a:moveTo>
                  <a:lnTo>
                    <a:pt x="1764157" y="176657"/>
                  </a:lnTo>
                  <a:lnTo>
                    <a:pt x="1750822" y="165735"/>
                  </a:lnTo>
                  <a:lnTo>
                    <a:pt x="1742821" y="160274"/>
                  </a:lnTo>
                  <a:lnTo>
                    <a:pt x="1735582" y="170688"/>
                  </a:lnTo>
                  <a:lnTo>
                    <a:pt x="1742821" y="175768"/>
                  </a:lnTo>
                  <a:lnTo>
                    <a:pt x="1755267" y="185547"/>
                  </a:lnTo>
                  <a:lnTo>
                    <a:pt x="1764030" y="194183"/>
                  </a:lnTo>
                  <a:lnTo>
                    <a:pt x="1772920" y="185039"/>
                  </a:lnTo>
                  <a:close/>
                </a:path>
                <a:path w="1796414" h="234314">
                  <a:moveTo>
                    <a:pt x="1796415" y="233680"/>
                  </a:moveTo>
                  <a:lnTo>
                    <a:pt x="1784223" y="198628"/>
                  </a:lnTo>
                  <a:lnTo>
                    <a:pt x="1781810" y="195453"/>
                  </a:lnTo>
                  <a:lnTo>
                    <a:pt x="1771650" y="202946"/>
                  </a:lnTo>
                  <a:lnTo>
                    <a:pt x="1773555" y="205486"/>
                  </a:lnTo>
                  <a:lnTo>
                    <a:pt x="1776730" y="210312"/>
                  </a:lnTo>
                  <a:lnTo>
                    <a:pt x="1783842" y="234315"/>
                  </a:lnTo>
                  <a:lnTo>
                    <a:pt x="1796415" y="2336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40" name="object 4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891784" y="5074920"/>
            <a:ext cx="646176" cy="265176"/>
          </a:xfrm>
          <a:prstGeom prst="rect">
            <a:avLst/>
          </a:prstGeom>
        </p:spPr>
      </p:pic>
      <p:graphicFrame>
        <p:nvGraphicFramePr>
          <p:cNvPr id="41" name="object 41"/>
          <p:cNvGraphicFramePr>
            <a:graphicFrameLocks noGrp="1"/>
          </p:cNvGraphicFramePr>
          <p:nvPr/>
        </p:nvGraphicFramePr>
        <p:xfrm>
          <a:off x="5940304" y="4330703"/>
          <a:ext cx="4350385" cy="17519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8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0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61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17411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ysDash"/>
                    </a:lnB>
                  </a:tcPr>
                </a:tc>
                <a:tc gridSpan="2">
                  <a:txBody>
                    <a:bodyPr/>
                    <a:lstStyle/>
                    <a:p>
                      <a:pPr marL="267335" marR="252729" indent="13843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900" spc="-20" dirty="0">
                          <a:latin typeface="Cambria"/>
                          <a:cs typeface="Cambria"/>
                        </a:rPr>
                        <a:t>Input Symbols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900" spc="-50" dirty="0">
                          <a:latin typeface="Cambria"/>
                          <a:cs typeface="Cambria"/>
                        </a:rPr>
                        <a:t>0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900" spc="-50" dirty="0">
                          <a:latin typeface="Cambria"/>
                          <a:cs typeface="Cambria"/>
                        </a:rPr>
                        <a:t>1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83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ysDash"/>
                    </a:lnB>
                  </a:tcPr>
                </a:tc>
                <a:tc rowSpan="2">
                  <a:txBody>
                    <a:bodyPr/>
                    <a:lstStyle/>
                    <a:p>
                      <a:pPr marL="38036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q0*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831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q0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83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q1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83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6371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ysDash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ysDash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683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ysDash"/>
                    </a:lnT>
                  </a:tcPr>
                </a:tc>
                <a:tc gridSpan="2"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q1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83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q2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83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q0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83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ysDash"/>
                    </a:lnT>
                  </a:tcPr>
                </a:tc>
                <a:tc gridSpan="2"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q2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83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q1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83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q2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83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42" name="object 42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302247" y="5129791"/>
            <a:ext cx="101600" cy="103505"/>
          </a:xfrm>
          <a:prstGeom prst="rect">
            <a:avLst/>
          </a:prstGeom>
        </p:spPr>
      </p:pic>
      <p:sp>
        <p:nvSpPr>
          <p:cNvPr id="43" name="object 43"/>
          <p:cNvSpPr txBox="1">
            <a:spLocks noGrp="1"/>
          </p:cNvSpPr>
          <p:nvPr>
            <p:ph type="sldNum" sz="quarter" idx="7"/>
          </p:nvPr>
        </p:nvSpPr>
        <p:spPr>
          <a:xfrm>
            <a:off x="1297942" y="5446074"/>
            <a:ext cx="5981700" cy="1275412"/>
          </a:xfrm>
          <a:prstGeom prst="rect">
            <a:avLst/>
          </a:prstGeom>
        </p:spPr>
        <p:txBody>
          <a:bodyPr vert="horz" wrap="square" lIns="0" tIns="974703" rIns="0" bIns="0" rtlCol="0">
            <a:spAutoFit/>
          </a:bodyPr>
          <a:lstStyle/>
          <a:p>
            <a:pPr marL="3153966">
              <a:lnSpc>
                <a:spcPts val="1885"/>
              </a:lnSpc>
            </a:pPr>
            <a:fld id="{81D60167-4931-47E6-BA6A-407CBD079E47}" type="slidenum">
              <a:rPr spc="-25" dirty="0"/>
              <a:pPr marL="3153966">
                <a:lnSpc>
                  <a:spcPts val="1885"/>
                </a:lnSpc>
              </a:pPr>
              <a:t>62</a:t>
            </a:fld>
            <a:endParaRPr spc="-25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57529" y="152527"/>
            <a:ext cx="606488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dirty="0"/>
              <a:t>Example</a:t>
            </a:r>
            <a:r>
              <a:rPr sz="3600" spc="-145" dirty="0"/>
              <a:t> </a:t>
            </a:r>
            <a:r>
              <a:rPr sz="3600" dirty="0"/>
              <a:t>on</a:t>
            </a:r>
            <a:r>
              <a:rPr sz="3600" spc="-111" dirty="0"/>
              <a:t> </a:t>
            </a:r>
            <a:r>
              <a:rPr sz="3600" spc="-25" dirty="0"/>
              <a:t>Divisibility(DFA)</a:t>
            </a:r>
            <a:endParaRPr sz="360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1297942" y="5446074"/>
            <a:ext cx="5981700" cy="1275412"/>
          </a:xfrm>
          <a:prstGeom prst="rect">
            <a:avLst/>
          </a:prstGeom>
        </p:spPr>
        <p:txBody>
          <a:bodyPr vert="horz" wrap="square" lIns="0" tIns="974703" rIns="0" bIns="0" rtlCol="0">
            <a:spAutoFit/>
          </a:bodyPr>
          <a:lstStyle/>
          <a:p>
            <a:pPr marL="3153966">
              <a:lnSpc>
                <a:spcPts val="1885"/>
              </a:lnSpc>
            </a:pPr>
            <a:fld id="{81D60167-4931-47E6-BA6A-407CBD079E47}" type="slidenum">
              <a:rPr spc="-25" dirty="0"/>
              <a:pPr marL="3153966">
                <a:lnSpc>
                  <a:spcPts val="1885"/>
                </a:lnSpc>
              </a:pPr>
              <a:t>63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907239" y="717905"/>
            <a:ext cx="7712075" cy="32839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58766">
              <a:lnSpc>
                <a:spcPct val="121000"/>
              </a:lnSpc>
              <a:spcBef>
                <a:spcPts val="100"/>
              </a:spcBef>
            </a:pPr>
            <a:r>
              <a:rPr sz="2000" dirty="0">
                <a:latin typeface="Cambria"/>
                <a:cs typeface="Cambria"/>
              </a:rPr>
              <a:t>Ex.</a:t>
            </a:r>
            <a:r>
              <a:rPr sz="2000" spc="-9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2: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Design</a:t>
            </a:r>
            <a:r>
              <a:rPr sz="2000" spc="-75" dirty="0">
                <a:latin typeface="Cambria"/>
                <a:cs typeface="Cambria"/>
              </a:rPr>
              <a:t> </a:t>
            </a:r>
            <a:r>
              <a:rPr sz="2000" spc="-91" dirty="0">
                <a:latin typeface="Cambria"/>
                <a:cs typeface="Cambria"/>
              </a:rPr>
              <a:t>DFA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Which</a:t>
            </a:r>
            <a:r>
              <a:rPr sz="2000" spc="-9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can</a:t>
            </a:r>
            <a:r>
              <a:rPr sz="2000" spc="-6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accept</a:t>
            </a:r>
            <a:r>
              <a:rPr sz="2000" spc="-51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Decimal</a:t>
            </a:r>
            <a:r>
              <a:rPr sz="2000" spc="-6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number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spc="-11" dirty="0">
                <a:latin typeface="Cambria"/>
                <a:cs typeface="Cambria"/>
              </a:rPr>
              <a:t>divisible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by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3. </a:t>
            </a:r>
            <a:r>
              <a:rPr sz="2000" spc="-11" dirty="0">
                <a:latin typeface="Cambria"/>
                <a:cs typeface="Cambria"/>
              </a:rPr>
              <a:t>Solution:</a:t>
            </a:r>
            <a:endParaRPr sz="2000">
              <a:latin typeface="Cambria"/>
              <a:cs typeface="Cambria"/>
            </a:endParaRPr>
          </a:p>
          <a:p>
            <a:pPr marL="356862" indent="-344162">
              <a:spcBef>
                <a:spcPts val="851"/>
              </a:spcBef>
              <a:buFont typeface="Wingdings"/>
              <a:buChar char=""/>
              <a:tabLst>
                <a:tab pos="356862" algn="l"/>
              </a:tabLst>
            </a:pPr>
            <a:r>
              <a:rPr sz="2000" dirty="0">
                <a:latin typeface="Cambria"/>
                <a:cs typeface="Cambria"/>
              </a:rPr>
              <a:t>A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number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is</a:t>
            </a:r>
            <a:r>
              <a:rPr sz="2000" spc="-51" dirty="0">
                <a:latin typeface="Cambria"/>
                <a:cs typeface="Cambria"/>
              </a:rPr>
              <a:t> </a:t>
            </a:r>
            <a:r>
              <a:rPr sz="2000" spc="-11" dirty="0">
                <a:latin typeface="Cambria"/>
                <a:cs typeface="Cambria"/>
              </a:rPr>
              <a:t>divisible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by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3</a:t>
            </a:r>
            <a:r>
              <a:rPr sz="2000" spc="-51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if</a:t>
            </a:r>
            <a:r>
              <a:rPr sz="2000" spc="-6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the</a:t>
            </a:r>
            <a:r>
              <a:rPr sz="2000" spc="-71" dirty="0">
                <a:latin typeface="Cambria"/>
                <a:cs typeface="Cambria"/>
              </a:rPr>
              <a:t> </a:t>
            </a:r>
            <a:r>
              <a:rPr sz="2000" spc="-11" dirty="0">
                <a:latin typeface="Cambria"/>
                <a:cs typeface="Cambria"/>
              </a:rPr>
              <a:t>reminder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is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0.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So</a:t>
            </a:r>
            <a:r>
              <a:rPr sz="2000" spc="-51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we</a:t>
            </a:r>
            <a:r>
              <a:rPr sz="2000" spc="-51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must</a:t>
            </a:r>
            <a:r>
              <a:rPr sz="2000" spc="-71" dirty="0">
                <a:latin typeface="Cambria"/>
                <a:cs typeface="Cambria"/>
              </a:rPr>
              <a:t> </a:t>
            </a:r>
            <a:r>
              <a:rPr sz="2000" spc="-31" dirty="0">
                <a:latin typeface="Cambria"/>
                <a:cs typeface="Cambria"/>
              </a:rPr>
              <a:t>derive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the</a:t>
            </a:r>
            <a:endParaRPr sz="2000">
              <a:latin typeface="Cambria"/>
              <a:cs typeface="Cambria"/>
            </a:endParaRPr>
          </a:p>
          <a:p>
            <a:pPr marL="356862">
              <a:spcBef>
                <a:spcPts val="1200"/>
              </a:spcBef>
            </a:pPr>
            <a:r>
              <a:rPr sz="2000" dirty="0">
                <a:latin typeface="Cambria"/>
                <a:cs typeface="Cambria"/>
              </a:rPr>
              <a:t>machine</a:t>
            </a:r>
            <a:r>
              <a:rPr sz="2000" spc="-8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to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spc="-11" dirty="0">
                <a:latin typeface="Cambria"/>
                <a:cs typeface="Cambria"/>
              </a:rPr>
              <a:t>determine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the</a:t>
            </a:r>
            <a:r>
              <a:rPr sz="2000" spc="-9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final</a:t>
            </a:r>
            <a:r>
              <a:rPr sz="2000" spc="-91" dirty="0">
                <a:latin typeface="Cambria"/>
                <a:cs typeface="Cambria"/>
              </a:rPr>
              <a:t> </a:t>
            </a:r>
            <a:r>
              <a:rPr sz="2000" spc="-11" dirty="0">
                <a:latin typeface="Cambria"/>
                <a:cs typeface="Cambria"/>
              </a:rPr>
              <a:t>reminder.</a:t>
            </a:r>
            <a:endParaRPr sz="2000">
              <a:latin typeface="Cambria"/>
              <a:cs typeface="Cambria"/>
            </a:endParaRPr>
          </a:p>
          <a:p>
            <a:pPr marL="356862" indent="-344162">
              <a:spcBef>
                <a:spcPts val="2151"/>
              </a:spcBef>
              <a:buFont typeface="Wingdings"/>
              <a:buChar char=""/>
              <a:tabLst>
                <a:tab pos="356862" algn="l"/>
              </a:tabLst>
            </a:pPr>
            <a:r>
              <a:rPr sz="2000" dirty="0">
                <a:latin typeface="Cambria"/>
                <a:cs typeface="Cambria"/>
              </a:rPr>
              <a:t>A</a:t>
            </a:r>
            <a:r>
              <a:rPr sz="2000" spc="-7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decimal</a:t>
            </a:r>
            <a:r>
              <a:rPr sz="2000" spc="-8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Number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spc="-11" dirty="0">
                <a:latin typeface="Cambria"/>
                <a:cs typeface="Cambria"/>
              </a:rPr>
              <a:t>system</a:t>
            </a:r>
            <a:r>
              <a:rPr sz="2000" spc="-60" dirty="0">
                <a:latin typeface="Cambria"/>
                <a:cs typeface="Cambria"/>
              </a:rPr>
              <a:t> </a:t>
            </a:r>
            <a:r>
              <a:rPr sz="2000" spc="-11" dirty="0">
                <a:latin typeface="Cambria"/>
                <a:cs typeface="Cambria"/>
              </a:rPr>
              <a:t>having</a:t>
            </a:r>
            <a:r>
              <a:rPr sz="2000" spc="-71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10</a:t>
            </a:r>
            <a:r>
              <a:rPr sz="2000" spc="-51" dirty="0">
                <a:latin typeface="Cambria"/>
                <a:cs typeface="Cambria"/>
              </a:rPr>
              <a:t> </a:t>
            </a:r>
            <a:r>
              <a:rPr sz="2000" spc="-11" dirty="0">
                <a:latin typeface="Cambria"/>
                <a:cs typeface="Cambria"/>
              </a:rPr>
              <a:t>symbols.</a:t>
            </a:r>
            <a:endParaRPr sz="2000">
              <a:latin typeface="Cambria"/>
              <a:cs typeface="Cambria"/>
            </a:endParaRPr>
          </a:p>
          <a:p>
            <a:pPr marL="356862" indent="-344162">
              <a:spcBef>
                <a:spcPts val="1695"/>
              </a:spcBef>
              <a:buFont typeface="Wingdings"/>
              <a:buChar char=""/>
              <a:tabLst>
                <a:tab pos="356862" algn="l"/>
              </a:tabLst>
            </a:pPr>
            <a:r>
              <a:rPr sz="2000" dirty="0">
                <a:latin typeface="Cambria"/>
                <a:cs typeface="Cambria"/>
              </a:rPr>
              <a:t>∑</a:t>
            </a:r>
            <a:r>
              <a:rPr sz="2000" spc="-51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=</a:t>
            </a:r>
            <a:r>
              <a:rPr sz="2000" spc="-31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{0,</a:t>
            </a:r>
            <a:r>
              <a:rPr sz="2000" spc="-11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1,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2,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3,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4,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5,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6,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7,</a:t>
            </a:r>
            <a:r>
              <a:rPr sz="2000" spc="-11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8,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9}</a:t>
            </a:r>
            <a:endParaRPr sz="2000">
              <a:latin typeface="Cambria"/>
              <a:cs typeface="Cambria"/>
            </a:endParaRPr>
          </a:p>
          <a:p>
            <a:pPr marL="356862" indent="-344162">
              <a:spcBef>
                <a:spcPts val="1705"/>
              </a:spcBef>
              <a:buFont typeface="Wingdings"/>
              <a:buChar char=""/>
              <a:tabLst>
                <a:tab pos="356862" algn="l"/>
              </a:tabLst>
            </a:pPr>
            <a:r>
              <a:rPr sz="2000" dirty="0">
                <a:latin typeface="Cambria"/>
                <a:cs typeface="Cambria"/>
              </a:rPr>
              <a:t>The</a:t>
            </a:r>
            <a:r>
              <a:rPr sz="2000" spc="-7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possible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spc="-11" dirty="0">
                <a:latin typeface="Cambria"/>
                <a:cs typeface="Cambria"/>
              </a:rPr>
              <a:t>reminders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could</a:t>
            </a:r>
            <a:r>
              <a:rPr sz="2000" spc="-65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be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07238" y="5181731"/>
            <a:ext cx="22796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spc="-51" dirty="0">
                <a:latin typeface="Wingdings"/>
                <a:cs typeface="Wingdings"/>
              </a:rPr>
              <a:t>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07243" y="4140203"/>
            <a:ext cx="3452495" cy="137217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6442" indent="-913742">
              <a:spcBef>
                <a:spcPts val="100"/>
              </a:spcBef>
              <a:buFont typeface="Wingdings"/>
              <a:buChar char=""/>
              <a:tabLst>
                <a:tab pos="926442" algn="l"/>
              </a:tabLst>
            </a:pPr>
            <a:r>
              <a:rPr sz="2000" dirty="0">
                <a:latin typeface="Cambria"/>
                <a:cs typeface="Cambria"/>
              </a:rPr>
              <a:t>0</a:t>
            </a:r>
            <a:r>
              <a:rPr sz="2000" dirty="0">
                <a:latin typeface="Wingdings"/>
                <a:cs typeface="Wingdings"/>
              </a:rPr>
              <a:t>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spc="-11" dirty="0">
                <a:latin typeface="Cambria"/>
                <a:cs typeface="Cambria"/>
              </a:rPr>
              <a:t>Associated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state</a:t>
            </a:r>
            <a:r>
              <a:rPr sz="2000" spc="-80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q0</a:t>
            </a:r>
            <a:endParaRPr sz="2000">
              <a:latin typeface="Cambria"/>
              <a:cs typeface="Cambria"/>
            </a:endParaRPr>
          </a:p>
          <a:p>
            <a:pPr marL="926442" indent="-913742">
              <a:spcBef>
                <a:spcPts val="1705"/>
              </a:spcBef>
              <a:buFont typeface="Wingdings"/>
              <a:buChar char=""/>
              <a:tabLst>
                <a:tab pos="926442" algn="l"/>
              </a:tabLst>
            </a:pPr>
            <a:r>
              <a:rPr sz="2000" dirty="0">
                <a:latin typeface="Cambria"/>
                <a:cs typeface="Cambria"/>
              </a:rPr>
              <a:t>1</a:t>
            </a:r>
            <a:r>
              <a:rPr sz="2000" dirty="0">
                <a:latin typeface="Wingdings"/>
                <a:cs typeface="Wingdings"/>
              </a:rPr>
              <a:t>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spc="-11" dirty="0">
                <a:latin typeface="Cambria"/>
                <a:cs typeface="Cambria"/>
              </a:rPr>
              <a:t>Associated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spc="-11" dirty="0">
                <a:latin typeface="Cambria"/>
                <a:cs typeface="Cambria"/>
              </a:rPr>
              <a:t>state</a:t>
            </a:r>
            <a:r>
              <a:rPr sz="2000" spc="-95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q1</a:t>
            </a:r>
            <a:endParaRPr sz="2000">
              <a:latin typeface="Cambria"/>
              <a:cs typeface="Cambria"/>
            </a:endParaRPr>
          </a:p>
          <a:p>
            <a:pPr marL="927077">
              <a:spcBef>
                <a:spcPts val="1711"/>
              </a:spcBef>
            </a:pPr>
            <a:r>
              <a:rPr sz="2000" dirty="0">
                <a:latin typeface="Cambria"/>
                <a:cs typeface="Cambria"/>
              </a:rPr>
              <a:t>2</a:t>
            </a:r>
            <a:r>
              <a:rPr sz="2000" dirty="0">
                <a:latin typeface="Wingdings"/>
                <a:cs typeface="Wingdings"/>
              </a:rPr>
              <a:t>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spc="-11" dirty="0">
                <a:latin typeface="Cambria"/>
                <a:cs typeface="Cambria"/>
              </a:rPr>
              <a:t>Associated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spc="-11" dirty="0">
                <a:latin typeface="Cambria"/>
                <a:cs typeface="Cambria"/>
              </a:rPr>
              <a:t>state</a:t>
            </a:r>
            <a:r>
              <a:rPr sz="2000" spc="-80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q2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07238" y="5697427"/>
            <a:ext cx="649478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62" indent="-344162">
              <a:spcBef>
                <a:spcPts val="100"/>
              </a:spcBef>
              <a:buFont typeface="Wingdings"/>
              <a:buChar char=""/>
              <a:tabLst>
                <a:tab pos="356862" algn="l"/>
              </a:tabLst>
            </a:pPr>
            <a:r>
              <a:rPr sz="2000" dirty="0">
                <a:latin typeface="Cambria"/>
                <a:cs typeface="Cambria"/>
              </a:rPr>
              <a:t>Now</a:t>
            </a:r>
            <a:r>
              <a:rPr sz="2000" spc="-7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let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us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try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to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evaluate</a:t>
            </a:r>
            <a:r>
              <a:rPr sz="2000" spc="-75" dirty="0">
                <a:latin typeface="Cambria"/>
                <a:cs typeface="Cambria"/>
              </a:rPr>
              <a:t> </a:t>
            </a:r>
            <a:r>
              <a:rPr sz="2000" spc="-11" dirty="0">
                <a:latin typeface="Cambria"/>
                <a:cs typeface="Cambria"/>
              </a:rPr>
              <a:t>reminder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for</a:t>
            </a:r>
            <a:r>
              <a:rPr sz="2000" spc="-71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decimal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spc="-11" dirty="0">
                <a:latin typeface="Cambria"/>
                <a:cs typeface="Cambria"/>
              </a:rPr>
              <a:t>numbers.</a:t>
            </a:r>
            <a:endParaRPr sz="2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57529" y="152527"/>
            <a:ext cx="606488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dirty="0"/>
              <a:t>Example</a:t>
            </a:r>
            <a:r>
              <a:rPr sz="3600" spc="-145" dirty="0"/>
              <a:t> </a:t>
            </a:r>
            <a:r>
              <a:rPr sz="3600" dirty="0"/>
              <a:t>on</a:t>
            </a:r>
            <a:r>
              <a:rPr sz="3600" spc="-111" dirty="0"/>
              <a:t> </a:t>
            </a:r>
            <a:r>
              <a:rPr sz="3600" spc="-25" dirty="0"/>
              <a:t>Divisibility(DFA)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297942" y="5446074"/>
            <a:ext cx="5981700" cy="1275412"/>
          </a:xfrm>
          <a:prstGeom prst="rect">
            <a:avLst/>
          </a:prstGeom>
        </p:spPr>
        <p:txBody>
          <a:bodyPr vert="horz" wrap="square" lIns="0" tIns="974703" rIns="0" bIns="0" rtlCol="0">
            <a:spAutoFit/>
          </a:bodyPr>
          <a:lstStyle/>
          <a:p>
            <a:pPr marL="3153966">
              <a:lnSpc>
                <a:spcPts val="1885"/>
              </a:lnSpc>
            </a:pPr>
            <a:fld id="{81D60167-4931-47E6-BA6A-407CBD079E47}" type="slidenum">
              <a:rPr spc="-25" dirty="0"/>
              <a:pPr marL="3153966">
                <a:lnSpc>
                  <a:spcPts val="1885"/>
                </a:lnSpc>
              </a:pPr>
              <a:t>64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907237" y="717908"/>
            <a:ext cx="8202931" cy="36404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849609">
              <a:lnSpc>
                <a:spcPct val="121000"/>
              </a:lnSpc>
              <a:spcBef>
                <a:spcPts val="100"/>
              </a:spcBef>
            </a:pPr>
            <a:r>
              <a:rPr sz="2000" dirty="0">
                <a:latin typeface="Cambria"/>
                <a:cs typeface="Cambria"/>
              </a:rPr>
              <a:t>Ex.</a:t>
            </a:r>
            <a:r>
              <a:rPr sz="2000" spc="-9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2: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Design</a:t>
            </a:r>
            <a:r>
              <a:rPr sz="2000" spc="-75" dirty="0">
                <a:latin typeface="Cambria"/>
                <a:cs typeface="Cambria"/>
              </a:rPr>
              <a:t> </a:t>
            </a:r>
            <a:r>
              <a:rPr sz="2000" spc="-91" dirty="0">
                <a:latin typeface="Cambria"/>
                <a:cs typeface="Cambria"/>
              </a:rPr>
              <a:t>DFA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Which</a:t>
            </a:r>
            <a:r>
              <a:rPr sz="2000" spc="-9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can</a:t>
            </a:r>
            <a:r>
              <a:rPr sz="2000" spc="-6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accept</a:t>
            </a:r>
            <a:r>
              <a:rPr sz="2000" spc="-51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Decimal</a:t>
            </a:r>
            <a:r>
              <a:rPr sz="2000" spc="-6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number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spc="-11" dirty="0">
                <a:latin typeface="Cambria"/>
                <a:cs typeface="Cambria"/>
              </a:rPr>
              <a:t>divisible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by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3. </a:t>
            </a:r>
            <a:r>
              <a:rPr sz="2000" spc="-11" dirty="0">
                <a:latin typeface="Cambria"/>
                <a:cs typeface="Cambria"/>
              </a:rPr>
              <a:t>Solution:</a:t>
            </a:r>
            <a:endParaRPr sz="2000">
              <a:latin typeface="Cambria"/>
              <a:cs typeface="Cambria"/>
            </a:endParaRPr>
          </a:p>
          <a:p>
            <a:pPr marL="356862" indent="-344162">
              <a:spcBef>
                <a:spcPts val="851"/>
              </a:spcBef>
              <a:buFont typeface="Arial MT"/>
              <a:buChar char="•"/>
              <a:tabLst>
                <a:tab pos="356862" algn="l"/>
              </a:tabLst>
            </a:pPr>
            <a:r>
              <a:rPr sz="2000" dirty="0">
                <a:latin typeface="Cambria"/>
                <a:cs typeface="Cambria"/>
              </a:rPr>
              <a:t>As</a:t>
            </a:r>
            <a:r>
              <a:rPr sz="2000" spc="-51" dirty="0">
                <a:latin typeface="Cambria"/>
                <a:cs typeface="Cambria"/>
              </a:rPr>
              <a:t> </a:t>
            </a:r>
            <a:r>
              <a:rPr sz="2000" spc="-11" dirty="0">
                <a:latin typeface="Cambria"/>
                <a:cs typeface="Cambria"/>
              </a:rPr>
              <a:t>there</a:t>
            </a:r>
            <a:r>
              <a:rPr sz="2000" spc="-6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are</a:t>
            </a:r>
            <a:r>
              <a:rPr sz="2000" spc="-85" dirty="0">
                <a:latin typeface="Cambria"/>
                <a:cs typeface="Cambria"/>
              </a:rPr>
              <a:t> </a:t>
            </a:r>
            <a:r>
              <a:rPr sz="2000" spc="-11" dirty="0">
                <a:latin typeface="Cambria"/>
                <a:cs typeface="Cambria"/>
              </a:rPr>
              <a:t>only</a:t>
            </a:r>
            <a:r>
              <a:rPr sz="2000" spc="-60" dirty="0">
                <a:latin typeface="Cambria"/>
                <a:cs typeface="Cambria"/>
              </a:rPr>
              <a:t> </a:t>
            </a:r>
            <a:r>
              <a:rPr sz="2000" spc="-11" dirty="0">
                <a:latin typeface="Cambria"/>
                <a:cs typeface="Cambria"/>
              </a:rPr>
              <a:t>three</a:t>
            </a:r>
            <a:r>
              <a:rPr sz="2000" spc="-6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possible</a:t>
            </a:r>
            <a:r>
              <a:rPr sz="2000" spc="-80" dirty="0">
                <a:latin typeface="Cambria"/>
                <a:cs typeface="Cambria"/>
              </a:rPr>
              <a:t> </a:t>
            </a:r>
            <a:r>
              <a:rPr sz="2000" spc="-11" dirty="0">
                <a:latin typeface="Cambria"/>
                <a:cs typeface="Cambria"/>
              </a:rPr>
              <a:t>reminders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so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consider</a:t>
            </a:r>
            <a:r>
              <a:rPr sz="2000" spc="-51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the</a:t>
            </a:r>
            <a:r>
              <a:rPr sz="2000" spc="-85" dirty="0">
                <a:latin typeface="Cambria"/>
                <a:cs typeface="Cambria"/>
              </a:rPr>
              <a:t> </a:t>
            </a:r>
            <a:r>
              <a:rPr sz="2000" spc="-11" dirty="0">
                <a:latin typeface="Cambria"/>
                <a:cs typeface="Cambria"/>
              </a:rPr>
              <a:t>transitions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for</a:t>
            </a:r>
            <a:endParaRPr sz="2000">
              <a:latin typeface="Cambria"/>
              <a:cs typeface="Cambria"/>
            </a:endParaRPr>
          </a:p>
          <a:p>
            <a:pPr marL="356862">
              <a:spcBef>
                <a:spcPts val="1200"/>
              </a:spcBef>
            </a:pPr>
            <a:r>
              <a:rPr sz="2000" spc="-11" dirty="0">
                <a:latin typeface="Cambria"/>
                <a:cs typeface="Cambria"/>
              </a:rPr>
              <a:t>only</a:t>
            </a:r>
            <a:r>
              <a:rPr sz="2000" spc="-80" dirty="0">
                <a:latin typeface="Cambria"/>
                <a:cs typeface="Cambria"/>
              </a:rPr>
              <a:t> </a:t>
            </a:r>
            <a:r>
              <a:rPr sz="2000" spc="-11" dirty="0">
                <a:latin typeface="Cambria"/>
                <a:cs typeface="Cambria"/>
              </a:rPr>
              <a:t>three</a:t>
            </a:r>
            <a:r>
              <a:rPr sz="2000" spc="-85" dirty="0">
                <a:latin typeface="Cambria"/>
                <a:cs typeface="Cambria"/>
              </a:rPr>
              <a:t> </a:t>
            </a:r>
            <a:r>
              <a:rPr sz="2000" spc="-11" dirty="0">
                <a:latin typeface="Cambria"/>
                <a:cs typeface="Cambria"/>
              </a:rPr>
              <a:t>inputs</a:t>
            </a:r>
            <a:endParaRPr sz="2000">
              <a:latin typeface="Cambria"/>
              <a:cs typeface="Cambria"/>
            </a:endParaRPr>
          </a:p>
          <a:p>
            <a:pPr marL="469888">
              <a:spcBef>
                <a:spcPts val="1955"/>
              </a:spcBef>
              <a:tabLst>
                <a:tab pos="756266" algn="l"/>
              </a:tabLst>
            </a:pPr>
            <a:r>
              <a:rPr spc="-51" dirty="0">
                <a:latin typeface="Arial MT"/>
                <a:cs typeface="Arial MT"/>
              </a:rPr>
              <a:t>–</a:t>
            </a:r>
            <a:r>
              <a:rPr dirty="0">
                <a:latin typeface="Arial MT"/>
                <a:cs typeface="Arial MT"/>
              </a:rPr>
              <a:t>	</a:t>
            </a:r>
            <a:r>
              <a:rPr dirty="0">
                <a:latin typeface="Cambria"/>
                <a:cs typeface="Cambria"/>
              </a:rPr>
              <a:t>0</a:t>
            </a:r>
            <a:r>
              <a:rPr spc="34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for</a:t>
            </a:r>
            <a:r>
              <a:rPr spc="-3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(0,</a:t>
            </a:r>
            <a:r>
              <a:rPr spc="-3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3,</a:t>
            </a:r>
            <a:r>
              <a:rPr spc="-1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6,</a:t>
            </a:r>
            <a:r>
              <a:rPr spc="-11" dirty="0">
                <a:latin typeface="Cambria"/>
                <a:cs typeface="Cambria"/>
              </a:rPr>
              <a:t> </a:t>
            </a:r>
            <a:r>
              <a:rPr spc="-25" dirty="0">
                <a:latin typeface="Cambria"/>
                <a:cs typeface="Cambria"/>
              </a:rPr>
              <a:t>9)</a:t>
            </a:r>
            <a:endParaRPr>
              <a:latin typeface="Cambria"/>
              <a:cs typeface="Cambria"/>
            </a:endParaRPr>
          </a:p>
          <a:p>
            <a:pPr marL="469888">
              <a:spcBef>
                <a:spcPts val="1500"/>
              </a:spcBef>
              <a:tabLst>
                <a:tab pos="756266" algn="l"/>
              </a:tabLst>
            </a:pPr>
            <a:r>
              <a:rPr spc="-51" dirty="0">
                <a:latin typeface="Arial MT"/>
                <a:cs typeface="Arial MT"/>
              </a:rPr>
              <a:t>–</a:t>
            </a:r>
            <a:r>
              <a:rPr dirty="0">
                <a:latin typeface="Arial MT"/>
                <a:cs typeface="Arial MT"/>
              </a:rPr>
              <a:t>	</a:t>
            </a:r>
            <a:r>
              <a:rPr dirty="0">
                <a:latin typeface="Cambria"/>
                <a:cs typeface="Cambria"/>
              </a:rPr>
              <a:t>1</a:t>
            </a:r>
            <a:r>
              <a:rPr spc="32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for</a:t>
            </a:r>
            <a:r>
              <a:rPr spc="-3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(1,</a:t>
            </a:r>
            <a:r>
              <a:rPr spc="-4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4,</a:t>
            </a:r>
            <a:r>
              <a:rPr spc="-11" dirty="0">
                <a:latin typeface="Cambria"/>
                <a:cs typeface="Cambria"/>
              </a:rPr>
              <a:t> </a:t>
            </a:r>
            <a:r>
              <a:rPr spc="-25" dirty="0">
                <a:latin typeface="Cambria"/>
                <a:cs typeface="Cambria"/>
              </a:rPr>
              <a:t>7)</a:t>
            </a:r>
            <a:endParaRPr>
              <a:latin typeface="Cambria"/>
              <a:cs typeface="Cambria"/>
            </a:endParaRPr>
          </a:p>
          <a:p>
            <a:pPr marL="469888">
              <a:spcBef>
                <a:spcPts val="1500"/>
              </a:spcBef>
              <a:tabLst>
                <a:tab pos="756266" algn="l"/>
              </a:tabLst>
            </a:pPr>
            <a:r>
              <a:rPr spc="-51" dirty="0">
                <a:latin typeface="Arial MT"/>
                <a:cs typeface="Arial MT"/>
              </a:rPr>
              <a:t>–</a:t>
            </a:r>
            <a:r>
              <a:rPr dirty="0">
                <a:latin typeface="Arial MT"/>
                <a:cs typeface="Arial MT"/>
              </a:rPr>
              <a:t>	</a:t>
            </a:r>
            <a:r>
              <a:rPr dirty="0">
                <a:latin typeface="Cambria"/>
                <a:cs typeface="Cambria"/>
              </a:rPr>
              <a:t>2</a:t>
            </a:r>
            <a:r>
              <a:rPr spc="32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for</a:t>
            </a:r>
            <a:r>
              <a:rPr spc="-3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(2,</a:t>
            </a:r>
            <a:r>
              <a:rPr spc="-3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5,</a:t>
            </a:r>
            <a:r>
              <a:rPr spc="-20" dirty="0">
                <a:latin typeface="Cambria"/>
                <a:cs typeface="Cambria"/>
              </a:rPr>
              <a:t> </a:t>
            </a:r>
            <a:r>
              <a:rPr spc="-35" dirty="0">
                <a:latin typeface="Cambria"/>
                <a:cs typeface="Cambria"/>
              </a:rPr>
              <a:t>8)</a:t>
            </a:r>
            <a:endParaRPr>
              <a:latin typeface="Cambria"/>
              <a:cs typeface="Cambria"/>
            </a:endParaRPr>
          </a:p>
          <a:p>
            <a:pPr marL="356862" indent="-344162">
              <a:spcBef>
                <a:spcPts val="1700"/>
              </a:spcBef>
              <a:buFont typeface="Arial MT"/>
              <a:buChar char="•"/>
              <a:tabLst>
                <a:tab pos="356862" algn="l"/>
              </a:tabLst>
            </a:pPr>
            <a:r>
              <a:rPr sz="2000" dirty="0">
                <a:latin typeface="Cambria"/>
                <a:cs typeface="Cambria"/>
              </a:rPr>
              <a:t>Now</a:t>
            </a:r>
            <a:r>
              <a:rPr sz="2000" spc="-7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let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us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draw</a:t>
            </a:r>
            <a:r>
              <a:rPr sz="2000" spc="-6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the</a:t>
            </a:r>
            <a:r>
              <a:rPr sz="2000" spc="-6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table</a:t>
            </a:r>
            <a:r>
              <a:rPr sz="2000" spc="-6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to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spc="-31" dirty="0">
                <a:latin typeface="Cambria"/>
                <a:cs typeface="Cambria"/>
              </a:rPr>
              <a:t>derive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the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spc="-11" dirty="0">
                <a:latin typeface="Cambria"/>
                <a:cs typeface="Cambria"/>
              </a:rPr>
              <a:t>reminders </a:t>
            </a:r>
            <a:r>
              <a:rPr sz="2000" dirty="0">
                <a:latin typeface="Cambria"/>
                <a:cs typeface="Cambria"/>
              </a:rPr>
              <a:t>for</a:t>
            </a:r>
            <a:r>
              <a:rPr sz="2000" spc="-71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decimal</a:t>
            </a:r>
            <a:r>
              <a:rPr sz="2000" spc="-75" dirty="0">
                <a:latin typeface="Cambria"/>
                <a:cs typeface="Cambria"/>
              </a:rPr>
              <a:t> </a:t>
            </a:r>
            <a:r>
              <a:rPr sz="2000" spc="-11" dirty="0">
                <a:latin typeface="Cambria"/>
                <a:cs typeface="Cambria"/>
              </a:rPr>
              <a:t>number.</a:t>
            </a:r>
            <a:endParaRPr sz="2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7235" y="8572"/>
            <a:ext cx="7330440" cy="1434625"/>
          </a:xfrm>
          <a:prstGeom prst="rect">
            <a:avLst/>
          </a:prstGeom>
        </p:spPr>
        <p:txBody>
          <a:bodyPr vert="horz" wrap="square" lIns="0" tIns="156211" rIns="0" bIns="0" rtlCol="0">
            <a:spAutoFit/>
          </a:bodyPr>
          <a:lstStyle/>
          <a:p>
            <a:pPr marL="1034389" algn="ctr">
              <a:spcBef>
                <a:spcPts val="1231"/>
              </a:spcBef>
            </a:pPr>
            <a:r>
              <a:rPr sz="3600" dirty="0"/>
              <a:t>Example</a:t>
            </a:r>
            <a:r>
              <a:rPr sz="3600" spc="-145" dirty="0"/>
              <a:t> </a:t>
            </a:r>
            <a:r>
              <a:rPr sz="3600" dirty="0"/>
              <a:t>on</a:t>
            </a:r>
            <a:r>
              <a:rPr sz="3600" spc="-111" dirty="0"/>
              <a:t> </a:t>
            </a:r>
            <a:r>
              <a:rPr sz="3600" spc="-11" dirty="0"/>
              <a:t>Divisibility(DFA)</a:t>
            </a:r>
            <a:endParaRPr sz="3600"/>
          </a:p>
          <a:p>
            <a:pPr marL="12700" marR="5080">
              <a:lnSpc>
                <a:spcPct val="121000"/>
              </a:lnSpc>
              <a:spcBef>
                <a:spcPts val="135"/>
              </a:spcBef>
            </a:pPr>
            <a:r>
              <a:rPr sz="2000" b="0" dirty="0">
                <a:solidFill>
                  <a:srgbClr val="000000"/>
                </a:solidFill>
              </a:rPr>
              <a:t>Ex.</a:t>
            </a:r>
            <a:r>
              <a:rPr sz="2000" b="0" spc="-95" dirty="0">
                <a:solidFill>
                  <a:srgbClr val="000000"/>
                </a:solidFill>
              </a:rPr>
              <a:t> </a:t>
            </a:r>
            <a:r>
              <a:rPr sz="2000" b="0" dirty="0">
                <a:solidFill>
                  <a:srgbClr val="000000"/>
                </a:solidFill>
              </a:rPr>
              <a:t>1:</a:t>
            </a:r>
            <a:r>
              <a:rPr sz="2000" b="0" spc="-35" dirty="0">
                <a:solidFill>
                  <a:srgbClr val="000000"/>
                </a:solidFill>
              </a:rPr>
              <a:t> </a:t>
            </a:r>
            <a:r>
              <a:rPr sz="2000" b="0" dirty="0">
                <a:solidFill>
                  <a:srgbClr val="000000"/>
                </a:solidFill>
              </a:rPr>
              <a:t>Design</a:t>
            </a:r>
            <a:r>
              <a:rPr sz="2000" b="0" spc="-80" dirty="0">
                <a:solidFill>
                  <a:srgbClr val="000000"/>
                </a:solidFill>
              </a:rPr>
              <a:t> </a:t>
            </a:r>
            <a:r>
              <a:rPr sz="2000" b="0" spc="-91" dirty="0">
                <a:solidFill>
                  <a:srgbClr val="000000"/>
                </a:solidFill>
              </a:rPr>
              <a:t>DFA</a:t>
            </a:r>
            <a:r>
              <a:rPr sz="2000" b="0" spc="-45" dirty="0">
                <a:solidFill>
                  <a:srgbClr val="000000"/>
                </a:solidFill>
              </a:rPr>
              <a:t> </a:t>
            </a:r>
            <a:r>
              <a:rPr sz="2000" b="0" dirty="0">
                <a:solidFill>
                  <a:srgbClr val="000000"/>
                </a:solidFill>
              </a:rPr>
              <a:t>Which</a:t>
            </a:r>
            <a:r>
              <a:rPr sz="2000" b="0" spc="-95" dirty="0">
                <a:solidFill>
                  <a:srgbClr val="000000"/>
                </a:solidFill>
              </a:rPr>
              <a:t> </a:t>
            </a:r>
            <a:r>
              <a:rPr sz="2000" b="0" dirty="0">
                <a:solidFill>
                  <a:srgbClr val="000000"/>
                </a:solidFill>
              </a:rPr>
              <a:t>can</a:t>
            </a:r>
            <a:r>
              <a:rPr sz="2000" b="0" spc="-65" dirty="0">
                <a:solidFill>
                  <a:srgbClr val="000000"/>
                </a:solidFill>
              </a:rPr>
              <a:t> </a:t>
            </a:r>
            <a:r>
              <a:rPr sz="2000" b="0" dirty="0">
                <a:solidFill>
                  <a:srgbClr val="000000"/>
                </a:solidFill>
              </a:rPr>
              <a:t>accept</a:t>
            </a:r>
            <a:r>
              <a:rPr sz="2000" b="0" spc="-65" dirty="0">
                <a:solidFill>
                  <a:srgbClr val="000000"/>
                </a:solidFill>
              </a:rPr>
              <a:t> </a:t>
            </a:r>
            <a:r>
              <a:rPr sz="2000" b="0" dirty="0">
                <a:solidFill>
                  <a:srgbClr val="000000"/>
                </a:solidFill>
              </a:rPr>
              <a:t>a</a:t>
            </a:r>
            <a:r>
              <a:rPr sz="2000" b="0" spc="-35" dirty="0">
                <a:solidFill>
                  <a:srgbClr val="000000"/>
                </a:solidFill>
              </a:rPr>
              <a:t> </a:t>
            </a:r>
            <a:r>
              <a:rPr sz="2000" b="0" dirty="0">
                <a:solidFill>
                  <a:srgbClr val="000000"/>
                </a:solidFill>
              </a:rPr>
              <a:t>decimal</a:t>
            </a:r>
            <a:r>
              <a:rPr sz="2000" b="0" spc="-65" dirty="0">
                <a:solidFill>
                  <a:srgbClr val="000000"/>
                </a:solidFill>
              </a:rPr>
              <a:t> </a:t>
            </a:r>
            <a:r>
              <a:rPr sz="2000" b="0" dirty="0">
                <a:solidFill>
                  <a:srgbClr val="000000"/>
                </a:solidFill>
              </a:rPr>
              <a:t>number</a:t>
            </a:r>
            <a:r>
              <a:rPr sz="2000" b="0" spc="-20" dirty="0">
                <a:solidFill>
                  <a:srgbClr val="000000"/>
                </a:solidFill>
              </a:rPr>
              <a:t> </a:t>
            </a:r>
            <a:r>
              <a:rPr sz="2000" b="0" spc="-11" dirty="0">
                <a:solidFill>
                  <a:srgbClr val="000000"/>
                </a:solidFill>
              </a:rPr>
              <a:t>divisible</a:t>
            </a:r>
            <a:r>
              <a:rPr sz="2000" b="0" spc="-35" dirty="0">
                <a:solidFill>
                  <a:srgbClr val="000000"/>
                </a:solidFill>
              </a:rPr>
              <a:t> </a:t>
            </a:r>
            <a:r>
              <a:rPr sz="2000" b="0" dirty="0">
                <a:solidFill>
                  <a:srgbClr val="000000"/>
                </a:solidFill>
              </a:rPr>
              <a:t>by</a:t>
            </a:r>
            <a:r>
              <a:rPr sz="2000" b="0" spc="-31" dirty="0">
                <a:solidFill>
                  <a:srgbClr val="000000"/>
                </a:solidFill>
              </a:rPr>
              <a:t> </a:t>
            </a:r>
            <a:r>
              <a:rPr sz="2000" b="0" spc="-25" dirty="0">
                <a:solidFill>
                  <a:srgbClr val="000000"/>
                </a:solidFill>
              </a:rPr>
              <a:t>3. </a:t>
            </a:r>
            <a:r>
              <a:rPr sz="2000" b="0" spc="-11" dirty="0">
                <a:solidFill>
                  <a:srgbClr val="000000"/>
                </a:solidFill>
              </a:rPr>
              <a:t>Solution:</a:t>
            </a:r>
            <a:endParaRPr sz="20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297942" y="5446074"/>
            <a:ext cx="5981700" cy="1275412"/>
          </a:xfrm>
          <a:prstGeom prst="rect">
            <a:avLst/>
          </a:prstGeom>
        </p:spPr>
        <p:txBody>
          <a:bodyPr vert="horz" wrap="square" lIns="0" tIns="974703" rIns="0" bIns="0" rtlCol="0">
            <a:spAutoFit/>
          </a:bodyPr>
          <a:lstStyle/>
          <a:p>
            <a:pPr marL="3153966">
              <a:lnSpc>
                <a:spcPts val="1885"/>
              </a:lnSpc>
            </a:pPr>
            <a:fld id="{81D60167-4931-47E6-BA6A-407CBD079E47}" type="slidenum">
              <a:rPr spc="-25" dirty="0"/>
              <a:pPr marL="3153966">
                <a:lnSpc>
                  <a:spcPts val="1885"/>
                </a:lnSpc>
              </a:pPr>
              <a:t>65</a:t>
            </a:fld>
            <a:endParaRPr spc="-25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739903" y="1587502"/>
          <a:ext cx="8775700" cy="47148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58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21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40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373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88365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b="1" spc="-10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Input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1614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b="1" spc="-10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Decimal</a:t>
                      </a:r>
                      <a:r>
                        <a:rPr sz="1900" b="1" spc="-65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900" b="1" spc="-10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Number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16147"/>
                    </a:solidFill>
                  </a:tcPr>
                </a:tc>
                <a:tc>
                  <a:txBody>
                    <a:bodyPr/>
                    <a:lstStyle/>
                    <a:p>
                      <a:pPr marL="410845" marR="140335" indent="-259079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b="1" spc="-10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Division</a:t>
                      </a:r>
                      <a:r>
                        <a:rPr sz="1900" b="1" spc="-110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900" b="1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of</a:t>
                      </a:r>
                      <a:r>
                        <a:rPr sz="1900" b="1" spc="-40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900" b="1" spc="-10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Binary Number</a:t>
                      </a:r>
                      <a:r>
                        <a:rPr sz="1900" b="1" spc="-95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900" b="1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By</a:t>
                      </a:r>
                      <a:r>
                        <a:rPr sz="1900" b="1" spc="-25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900" b="1" spc="-50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3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16147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b="1" spc="-10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Reminder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16147"/>
                    </a:solidFill>
                  </a:tcPr>
                </a:tc>
                <a:tc>
                  <a:txBody>
                    <a:bodyPr/>
                    <a:lstStyle/>
                    <a:p>
                      <a:pPr marL="615315" marR="172085" indent="-43307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b="1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Input</a:t>
                      </a:r>
                      <a:r>
                        <a:rPr sz="1900" b="1" spc="-85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900" b="1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ends</a:t>
                      </a:r>
                      <a:r>
                        <a:rPr sz="1900" b="1" spc="-80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900" b="1" spc="-25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in </a:t>
                      </a:r>
                      <a:r>
                        <a:rPr sz="1900" b="1" spc="-20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state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D161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spc="-50" dirty="0">
                          <a:latin typeface="Cambria"/>
                          <a:cs typeface="Cambria"/>
                        </a:rPr>
                        <a:t>0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D2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spc="-50" dirty="0">
                          <a:latin typeface="Cambria"/>
                          <a:cs typeface="Cambria"/>
                        </a:rPr>
                        <a:t>0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D2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dirty="0">
                          <a:latin typeface="Cambria"/>
                          <a:cs typeface="Cambria"/>
                        </a:rPr>
                        <a:t>0</a:t>
                      </a:r>
                      <a:r>
                        <a:rPr sz="1900" spc="-3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dirty="0">
                          <a:latin typeface="Cambria"/>
                          <a:cs typeface="Cambria"/>
                        </a:rPr>
                        <a:t>%</a:t>
                      </a:r>
                      <a:r>
                        <a:rPr sz="1900" spc="-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spc="-50" dirty="0">
                          <a:latin typeface="Cambria"/>
                          <a:cs typeface="Cambria"/>
                        </a:rPr>
                        <a:t>3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D2CF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spc="-50" dirty="0">
                          <a:latin typeface="Cambria"/>
                          <a:cs typeface="Cambria"/>
                        </a:rPr>
                        <a:t>0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D2C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q0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D2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spc="-50" dirty="0">
                          <a:latin typeface="Cambria"/>
                          <a:cs typeface="Cambria"/>
                        </a:rPr>
                        <a:t>1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A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spc="-50" dirty="0">
                          <a:latin typeface="Cambria"/>
                          <a:cs typeface="Cambria"/>
                        </a:rPr>
                        <a:t>1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AE9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dirty="0">
                          <a:latin typeface="Cambria"/>
                          <a:cs typeface="Cambria"/>
                        </a:rPr>
                        <a:t>1</a:t>
                      </a:r>
                      <a:r>
                        <a:rPr sz="1900" spc="-3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dirty="0">
                          <a:latin typeface="Cambria"/>
                          <a:cs typeface="Cambria"/>
                        </a:rPr>
                        <a:t>%</a:t>
                      </a:r>
                      <a:r>
                        <a:rPr sz="1900" spc="-2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spc="-50" dirty="0">
                          <a:latin typeface="Cambria"/>
                          <a:cs typeface="Cambria"/>
                        </a:rPr>
                        <a:t>3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AE9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spc="-50" dirty="0">
                          <a:latin typeface="Cambria"/>
                          <a:cs typeface="Cambria"/>
                        </a:rPr>
                        <a:t>1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AE9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q1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A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spc="-50" dirty="0">
                          <a:latin typeface="Cambria"/>
                          <a:cs typeface="Cambria"/>
                        </a:rPr>
                        <a:t>2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D2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spc="-50" dirty="0">
                          <a:latin typeface="Cambria"/>
                          <a:cs typeface="Cambria"/>
                        </a:rPr>
                        <a:t>2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D2C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dirty="0">
                          <a:latin typeface="Cambria"/>
                          <a:cs typeface="Cambria"/>
                        </a:rPr>
                        <a:t>2</a:t>
                      </a:r>
                      <a:r>
                        <a:rPr sz="1900" spc="-3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dirty="0">
                          <a:latin typeface="Cambria"/>
                          <a:cs typeface="Cambria"/>
                        </a:rPr>
                        <a:t>%</a:t>
                      </a:r>
                      <a:r>
                        <a:rPr sz="1900" spc="-2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spc="-50" dirty="0">
                          <a:latin typeface="Cambria"/>
                          <a:cs typeface="Cambria"/>
                        </a:rPr>
                        <a:t>3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D2CF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spc="-50" dirty="0">
                          <a:latin typeface="Cambria"/>
                          <a:cs typeface="Cambria"/>
                        </a:rPr>
                        <a:t>2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D2C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q2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D2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900" spc="-50" dirty="0">
                          <a:latin typeface="Cambria"/>
                          <a:cs typeface="Cambria"/>
                        </a:rPr>
                        <a:t>0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A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900" spc="-50" dirty="0">
                          <a:latin typeface="Cambria"/>
                          <a:cs typeface="Cambria"/>
                        </a:rPr>
                        <a:t>3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AE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900" dirty="0">
                          <a:latin typeface="Cambria"/>
                          <a:cs typeface="Cambria"/>
                        </a:rPr>
                        <a:t>3</a:t>
                      </a:r>
                      <a:r>
                        <a:rPr sz="1900" spc="-3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dirty="0">
                          <a:latin typeface="Cambria"/>
                          <a:cs typeface="Cambria"/>
                        </a:rPr>
                        <a:t>%</a:t>
                      </a:r>
                      <a:r>
                        <a:rPr sz="1900" spc="-2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spc="-50" dirty="0">
                          <a:latin typeface="Cambria"/>
                          <a:cs typeface="Cambria"/>
                        </a:rPr>
                        <a:t>3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AE9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900" spc="-50" dirty="0">
                          <a:latin typeface="Cambria"/>
                          <a:cs typeface="Cambria"/>
                        </a:rPr>
                        <a:t>0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AE9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q0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A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900" spc="-50" dirty="0">
                          <a:latin typeface="Cambria"/>
                          <a:cs typeface="Cambria"/>
                        </a:rPr>
                        <a:t>1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D2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900" spc="-50" dirty="0">
                          <a:latin typeface="Cambria"/>
                          <a:cs typeface="Cambria"/>
                        </a:rPr>
                        <a:t>4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D2C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900" dirty="0">
                          <a:latin typeface="Cambria"/>
                          <a:cs typeface="Cambria"/>
                        </a:rPr>
                        <a:t>4</a:t>
                      </a:r>
                      <a:r>
                        <a:rPr sz="1900" spc="-3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dirty="0">
                          <a:latin typeface="Cambria"/>
                          <a:cs typeface="Cambria"/>
                        </a:rPr>
                        <a:t>%</a:t>
                      </a:r>
                      <a:r>
                        <a:rPr sz="1900" spc="-2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spc="-50" dirty="0">
                          <a:latin typeface="Cambria"/>
                          <a:cs typeface="Cambria"/>
                        </a:rPr>
                        <a:t>3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D2CF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900" spc="-50" dirty="0">
                          <a:latin typeface="Cambria"/>
                          <a:cs typeface="Cambria"/>
                        </a:rPr>
                        <a:t>1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D2C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q1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D2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900" spc="-50" dirty="0">
                          <a:latin typeface="Cambria"/>
                          <a:cs typeface="Cambria"/>
                        </a:rPr>
                        <a:t>2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A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900" spc="-50" dirty="0">
                          <a:latin typeface="Cambria"/>
                          <a:cs typeface="Cambria"/>
                        </a:rPr>
                        <a:t>5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A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900" dirty="0">
                          <a:latin typeface="Cambria"/>
                          <a:cs typeface="Cambria"/>
                        </a:rPr>
                        <a:t>5</a:t>
                      </a:r>
                      <a:r>
                        <a:rPr sz="1900" spc="-3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dirty="0">
                          <a:latin typeface="Cambria"/>
                          <a:cs typeface="Cambria"/>
                        </a:rPr>
                        <a:t>%</a:t>
                      </a:r>
                      <a:r>
                        <a:rPr sz="1900" spc="-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spc="-50" dirty="0">
                          <a:latin typeface="Cambria"/>
                          <a:cs typeface="Cambria"/>
                        </a:rPr>
                        <a:t>3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AE9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900" spc="-50" dirty="0">
                          <a:latin typeface="Cambria"/>
                          <a:cs typeface="Cambria"/>
                        </a:rPr>
                        <a:t>2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AE9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q2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A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900" spc="-50" dirty="0">
                          <a:latin typeface="Cambria"/>
                          <a:cs typeface="Cambria"/>
                        </a:rPr>
                        <a:t>0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D2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900" spc="-50" dirty="0">
                          <a:latin typeface="Cambria"/>
                          <a:cs typeface="Cambria"/>
                        </a:rPr>
                        <a:t>6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D2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900" dirty="0">
                          <a:latin typeface="Cambria"/>
                          <a:cs typeface="Cambria"/>
                        </a:rPr>
                        <a:t>6</a:t>
                      </a:r>
                      <a:r>
                        <a:rPr sz="1900" spc="-3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dirty="0">
                          <a:latin typeface="Cambria"/>
                          <a:cs typeface="Cambria"/>
                        </a:rPr>
                        <a:t>%</a:t>
                      </a:r>
                      <a:r>
                        <a:rPr sz="1900" spc="-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spc="-50" dirty="0">
                          <a:latin typeface="Cambria"/>
                          <a:cs typeface="Cambria"/>
                        </a:rPr>
                        <a:t>3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D2CF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900" spc="-50" dirty="0">
                          <a:latin typeface="Cambria"/>
                          <a:cs typeface="Cambria"/>
                        </a:rPr>
                        <a:t>0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D2C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q0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D2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900" spc="-50" dirty="0">
                          <a:latin typeface="Cambria"/>
                          <a:cs typeface="Cambria"/>
                        </a:rPr>
                        <a:t>1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831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A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900" spc="-50" dirty="0">
                          <a:latin typeface="Cambria"/>
                          <a:cs typeface="Cambria"/>
                        </a:rPr>
                        <a:t>7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831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AE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900" dirty="0">
                          <a:latin typeface="Cambria"/>
                          <a:cs typeface="Cambria"/>
                        </a:rPr>
                        <a:t>7</a:t>
                      </a:r>
                      <a:r>
                        <a:rPr sz="1900" spc="-3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dirty="0">
                          <a:latin typeface="Cambria"/>
                          <a:cs typeface="Cambria"/>
                        </a:rPr>
                        <a:t>%</a:t>
                      </a:r>
                      <a:r>
                        <a:rPr sz="1900" spc="-2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spc="-50" dirty="0">
                          <a:latin typeface="Cambria"/>
                          <a:cs typeface="Cambria"/>
                        </a:rPr>
                        <a:t>3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831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AE9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900" spc="-50" dirty="0">
                          <a:latin typeface="Cambria"/>
                          <a:cs typeface="Cambria"/>
                        </a:rPr>
                        <a:t>1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831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AE9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q1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831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A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900" spc="-50" dirty="0">
                          <a:latin typeface="Cambria"/>
                          <a:cs typeface="Cambria"/>
                        </a:rPr>
                        <a:t>2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831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D2C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900" spc="-50" dirty="0">
                          <a:latin typeface="Cambria"/>
                          <a:cs typeface="Cambria"/>
                        </a:rPr>
                        <a:t>8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831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D2C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900" dirty="0">
                          <a:latin typeface="Cambria"/>
                          <a:cs typeface="Cambria"/>
                        </a:rPr>
                        <a:t>8</a:t>
                      </a:r>
                      <a:r>
                        <a:rPr sz="1900" spc="-3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dirty="0">
                          <a:latin typeface="Cambria"/>
                          <a:cs typeface="Cambria"/>
                        </a:rPr>
                        <a:t>%</a:t>
                      </a:r>
                      <a:r>
                        <a:rPr sz="1900" spc="-2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spc="-50" dirty="0">
                          <a:latin typeface="Cambria"/>
                          <a:cs typeface="Cambria"/>
                        </a:rPr>
                        <a:t>3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831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D2CF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900" spc="-50" dirty="0">
                          <a:latin typeface="Cambria"/>
                          <a:cs typeface="Cambria"/>
                        </a:rPr>
                        <a:t>2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831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D2C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q2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831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D2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900" spc="-50" dirty="0">
                          <a:latin typeface="Cambria"/>
                          <a:cs typeface="Cambria"/>
                        </a:rPr>
                        <a:t>0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831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AE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900" spc="-50" dirty="0">
                          <a:latin typeface="Cambria"/>
                          <a:cs typeface="Cambria"/>
                        </a:rPr>
                        <a:t>9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831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AE9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900" dirty="0">
                          <a:latin typeface="Cambria"/>
                          <a:cs typeface="Cambria"/>
                        </a:rPr>
                        <a:t>9</a:t>
                      </a:r>
                      <a:r>
                        <a:rPr sz="1900" spc="-3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dirty="0">
                          <a:latin typeface="Cambria"/>
                          <a:cs typeface="Cambria"/>
                        </a:rPr>
                        <a:t>%</a:t>
                      </a:r>
                      <a:r>
                        <a:rPr sz="1900" spc="-2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spc="-50" dirty="0">
                          <a:latin typeface="Cambria"/>
                          <a:cs typeface="Cambria"/>
                        </a:rPr>
                        <a:t>3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831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AE9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900" spc="-50" dirty="0">
                          <a:latin typeface="Cambria"/>
                          <a:cs typeface="Cambria"/>
                        </a:rPr>
                        <a:t>0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831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AE9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q0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831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7EA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900" spc="-50" dirty="0">
                          <a:latin typeface="Cambria"/>
                          <a:cs typeface="Cambria"/>
                        </a:rPr>
                        <a:t>1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D2C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10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D2CF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900" dirty="0">
                          <a:latin typeface="Cambria"/>
                          <a:cs typeface="Cambria"/>
                        </a:rPr>
                        <a:t>10</a:t>
                      </a:r>
                      <a:r>
                        <a:rPr sz="1900" spc="-4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dirty="0">
                          <a:latin typeface="Cambria"/>
                          <a:cs typeface="Cambria"/>
                        </a:rPr>
                        <a:t>%</a:t>
                      </a:r>
                      <a:r>
                        <a:rPr sz="1900" spc="-4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spc="-50" dirty="0">
                          <a:latin typeface="Cambria"/>
                          <a:cs typeface="Cambria"/>
                        </a:rPr>
                        <a:t>3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D2CF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900" spc="-50" dirty="0">
                          <a:latin typeface="Cambria"/>
                          <a:cs typeface="Cambria"/>
                        </a:rPr>
                        <a:t>1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D2CF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q1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D2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57529" y="152527"/>
            <a:ext cx="606488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dirty="0"/>
              <a:t>Example</a:t>
            </a:r>
            <a:r>
              <a:rPr sz="3600" spc="-145" dirty="0"/>
              <a:t> </a:t>
            </a:r>
            <a:r>
              <a:rPr sz="3600" dirty="0"/>
              <a:t>on</a:t>
            </a:r>
            <a:r>
              <a:rPr sz="3600" spc="-111" dirty="0"/>
              <a:t> </a:t>
            </a:r>
            <a:r>
              <a:rPr sz="3600" spc="-25" dirty="0"/>
              <a:t>Divisibility(DFA)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907235" y="717910"/>
            <a:ext cx="7330440" cy="1129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000"/>
              </a:lnSpc>
              <a:spcBef>
                <a:spcPts val="100"/>
              </a:spcBef>
            </a:pPr>
            <a:r>
              <a:rPr sz="2000" dirty="0">
                <a:latin typeface="Cambria"/>
                <a:cs typeface="Cambria"/>
              </a:rPr>
              <a:t>Ex.</a:t>
            </a:r>
            <a:r>
              <a:rPr sz="2000" spc="-9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1: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Design</a:t>
            </a:r>
            <a:r>
              <a:rPr sz="2000" spc="-80" dirty="0">
                <a:latin typeface="Cambria"/>
                <a:cs typeface="Cambria"/>
              </a:rPr>
              <a:t> </a:t>
            </a:r>
            <a:r>
              <a:rPr sz="2000" spc="-91" dirty="0">
                <a:latin typeface="Cambria"/>
                <a:cs typeface="Cambria"/>
              </a:rPr>
              <a:t>DFA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Which</a:t>
            </a:r>
            <a:r>
              <a:rPr sz="2000" spc="-9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can</a:t>
            </a:r>
            <a:r>
              <a:rPr sz="2000" spc="-6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accept</a:t>
            </a:r>
            <a:r>
              <a:rPr sz="2000" spc="-6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decimal</a:t>
            </a:r>
            <a:r>
              <a:rPr sz="2000" spc="-6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number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spc="-11" dirty="0">
                <a:latin typeface="Cambria"/>
                <a:cs typeface="Cambria"/>
              </a:rPr>
              <a:t>divisible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by</a:t>
            </a:r>
            <a:r>
              <a:rPr sz="2000" spc="-31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3. </a:t>
            </a:r>
            <a:r>
              <a:rPr sz="2000" spc="-11" dirty="0">
                <a:latin typeface="Cambria"/>
                <a:cs typeface="Cambria"/>
              </a:rPr>
              <a:t>Solution:</a:t>
            </a:r>
            <a:endParaRPr sz="2000">
              <a:latin typeface="Cambria"/>
              <a:cs typeface="Cambria"/>
            </a:endParaRPr>
          </a:p>
          <a:p>
            <a:pPr marL="356862" indent="-344162">
              <a:spcBef>
                <a:spcPts val="491"/>
              </a:spcBef>
              <a:buFont typeface="Wingdings"/>
              <a:buChar char=""/>
              <a:tabLst>
                <a:tab pos="356862" algn="l"/>
              </a:tabLst>
            </a:pPr>
            <a:r>
              <a:rPr sz="2000" dirty="0">
                <a:latin typeface="Cambria"/>
                <a:cs typeface="Cambria"/>
              </a:rPr>
              <a:t>So</a:t>
            </a:r>
            <a:r>
              <a:rPr sz="2000" spc="-6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now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let</a:t>
            </a:r>
            <a:r>
              <a:rPr sz="2000" spc="-71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us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draw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the</a:t>
            </a:r>
            <a:r>
              <a:rPr sz="2000" spc="-60" dirty="0">
                <a:latin typeface="Cambria"/>
                <a:cs typeface="Cambria"/>
              </a:rPr>
              <a:t> </a:t>
            </a:r>
            <a:r>
              <a:rPr sz="2000" spc="-80" dirty="0">
                <a:latin typeface="Cambria"/>
                <a:cs typeface="Cambria"/>
              </a:rPr>
              <a:t>DFA</a:t>
            </a:r>
            <a:r>
              <a:rPr sz="2000" spc="-7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for</a:t>
            </a:r>
            <a:r>
              <a:rPr sz="2000" spc="-71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the</a:t>
            </a:r>
            <a:r>
              <a:rPr sz="2000" spc="-51" dirty="0">
                <a:latin typeface="Cambria"/>
                <a:cs typeface="Cambria"/>
              </a:rPr>
              <a:t> </a:t>
            </a:r>
            <a:r>
              <a:rPr sz="2000" spc="-35" dirty="0">
                <a:latin typeface="Cambria"/>
                <a:cs typeface="Cambria"/>
              </a:rPr>
              <a:t>given</a:t>
            </a:r>
            <a:r>
              <a:rPr sz="2000" spc="-31" dirty="0">
                <a:latin typeface="Cambria"/>
                <a:cs typeface="Cambria"/>
              </a:rPr>
              <a:t> </a:t>
            </a:r>
            <a:r>
              <a:rPr sz="2000" spc="-11" dirty="0">
                <a:latin typeface="Cambria"/>
                <a:cs typeface="Cambria"/>
              </a:rPr>
              <a:t>problem.</a:t>
            </a:r>
            <a:endParaRPr sz="20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92496" y="5227320"/>
            <a:ext cx="646176" cy="265176"/>
          </a:xfrm>
          <a:prstGeom prst="rect">
            <a:avLst/>
          </a:prstGeom>
        </p:spPr>
      </p:pic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5542539" y="4464814"/>
          <a:ext cx="3983991" cy="17519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6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09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12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63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63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4008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ysDash"/>
                    </a:lnB>
                  </a:tcPr>
                </a:tc>
                <a:tc gridSpan="2"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900" spc="-10" dirty="0">
                          <a:latin typeface="Cambria"/>
                          <a:cs typeface="Cambria"/>
                        </a:rPr>
                        <a:t>Input</a:t>
                      </a:r>
                      <a:endParaRPr sz="1900">
                        <a:latin typeface="Cambria"/>
                        <a:cs typeface="Cambria"/>
                      </a:endParaRPr>
                    </a:p>
                    <a:p>
                      <a:pPr marL="2540" algn="ctr">
                        <a:lnSpc>
                          <a:spcPct val="100000"/>
                        </a:lnSpc>
                      </a:pPr>
                      <a:r>
                        <a:rPr sz="1900" spc="-10" dirty="0">
                          <a:latin typeface="Cambria"/>
                          <a:cs typeface="Cambria"/>
                        </a:rPr>
                        <a:t>Symbols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83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900" spc="-50" dirty="0">
                          <a:latin typeface="Cambria"/>
                          <a:cs typeface="Cambria"/>
                        </a:rPr>
                        <a:t>0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83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900" spc="-50" dirty="0">
                          <a:latin typeface="Cambria"/>
                          <a:cs typeface="Cambria"/>
                        </a:rPr>
                        <a:t>1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83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900" spc="-50" dirty="0">
                          <a:latin typeface="Cambria"/>
                          <a:cs typeface="Cambria"/>
                        </a:rPr>
                        <a:t>2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83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25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ysDash"/>
                    </a:lnB>
                  </a:tcPr>
                </a:tc>
                <a:tc rowSpan="2">
                  <a:txBody>
                    <a:bodyPr/>
                    <a:lstStyle/>
                    <a:p>
                      <a:pPr marL="211454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q0*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831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q0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83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q1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83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q2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83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795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ysDash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ysDash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683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ysDash"/>
                    </a:lnT>
                  </a:tcPr>
                </a:tc>
                <a:tc gridSpan="2"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q1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83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q1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83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q2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83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q0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83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ysDash"/>
                    </a:lnT>
                  </a:tcPr>
                </a:tc>
                <a:tc gridSpan="2"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q2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83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q2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83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q0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83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q1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83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57707" y="3326891"/>
            <a:ext cx="564719" cy="36576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660782" y="2786893"/>
            <a:ext cx="12382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1" dirty="0">
                <a:latin typeface="Georgia"/>
                <a:cs typeface="Georgia"/>
              </a:rPr>
              <a:t>1</a:t>
            </a:r>
            <a:endParaRPr>
              <a:latin typeface="Georgia"/>
              <a:cs typeface="Georg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91995" y="2751539"/>
            <a:ext cx="12382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1" dirty="0">
                <a:latin typeface="Georgia"/>
                <a:cs typeface="Georgia"/>
              </a:rPr>
              <a:t>1</a:t>
            </a:r>
            <a:endParaRPr>
              <a:latin typeface="Georgia"/>
              <a:cs typeface="Georgi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078740" y="2281427"/>
            <a:ext cx="4151629" cy="1264920"/>
            <a:chOff x="554736" y="2281427"/>
            <a:chExt cx="4151629" cy="1264920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97736" y="2990087"/>
              <a:ext cx="1255776" cy="26517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752600" y="3098284"/>
              <a:ext cx="952500" cy="0"/>
            </a:xfrm>
            <a:custGeom>
              <a:avLst/>
              <a:gdLst/>
              <a:ahLst/>
              <a:cxnLst/>
              <a:rect l="l" t="t" r="r" b="b"/>
              <a:pathLst>
                <a:path w="952500">
                  <a:moveTo>
                    <a:pt x="0" y="0"/>
                  </a:moveTo>
                  <a:lnTo>
                    <a:pt x="952500" y="0"/>
                  </a:lnTo>
                </a:path>
              </a:pathLst>
            </a:custGeom>
            <a:ln w="1271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17800" y="3046476"/>
              <a:ext cx="101600" cy="10350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4736" y="2281427"/>
              <a:ext cx="606552" cy="702563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838200" y="2654807"/>
              <a:ext cx="914400" cy="885825"/>
            </a:xfrm>
            <a:custGeom>
              <a:avLst/>
              <a:gdLst/>
              <a:ahLst/>
              <a:cxnLst/>
              <a:rect l="l" t="t" r="r" b="b"/>
              <a:pathLst>
                <a:path w="914400" h="885825">
                  <a:moveTo>
                    <a:pt x="457200" y="0"/>
                  </a:moveTo>
                  <a:lnTo>
                    <a:pt x="407377" y="2539"/>
                  </a:lnTo>
                  <a:lnTo>
                    <a:pt x="359117" y="10159"/>
                  </a:lnTo>
                  <a:lnTo>
                    <a:pt x="312686" y="22605"/>
                  </a:lnTo>
                  <a:lnTo>
                    <a:pt x="268376" y="39369"/>
                  </a:lnTo>
                  <a:lnTo>
                    <a:pt x="226440" y="60451"/>
                  </a:lnTo>
                  <a:lnTo>
                    <a:pt x="187185" y="85343"/>
                  </a:lnTo>
                  <a:lnTo>
                    <a:pt x="150875" y="114045"/>
                  </a:lnTo>
                  <a:lnTo>
                    <a:pt x="117792" y="146050"/>
                  </a:lnTo>
                  <a:lnTo>
                    <a:pt x="88214" y="181228"/>
                  </a:lnTo>
                  <a:lnTo>
                    <a:pt x="62420" y="219201"/>
                  </a:lnTo>
                  <a:lnTo>
                    <a:pt x="40690" y="259841"/>
                  </a:lnTo>
                  <a:lnTo>
                    <a:pt x="23304" y="302767"/>
                  </a:lnTo>
                  <a:lnTo>
                    <a:pt x="10540" y="347725"/>
                  </a:lnTo>
                  <a:lnTo>
                    <a:pt x="2679" y="394462"/>
                  </a:lnTo>
                  <a:lnTo>
                    <a:pt x="0" y="442594"/>
                  </a:lnTo>
                  <a:lnTo>
                    <a:pt x="2679" y="490854"/>
                  </a:lnTo>
                  <a:lnTo>
                    <a:pt x="10540" y="537590"/>
                  </a:lnTo>
                  <a:lnTo>
                    <a:pt x="23304" y="582549"/>
                  </a:lnTo>
                  <a:lnTo>
                    <a:pt x="40690" y="625475"/>
                  </a:lnTo>
                  <a:lnTo>
                    <a:pt x="62420" y="666114"/>
                  </a:lnTo>
                  <a:lnTo>
                    <a:pt x="88214" y="704088"/>
                  </a:lnTo>
                  <a:lnTo>
                    <a:pt x="117792" y="739266"/>
                  </a:lnTo>
                  <a:lnTo>
                    <a:pt x="150875" y="771270"/>
                  </a:lnTo>
                  <a:lnTo>
                    <a:pt x="187185" y="799972"/>
                  </a:lnTo>
                  <a:lnTo>
                    <a:pt x="226440" y="824864"/>
                  </a:lnTo>
                  <a:lnTo>
                    <a:pt x="268376" y="845946"/>
                  </a:lnTo>
                  <a:lnTo>
                    <a:pt x="312686" y="862711"/>
                  </a:lnTo>
                  <a:lnTo>
                    <a:pt x="359117" y="875156"/>
                  </a:lnTo>
                  <a:lnTo>
                    <a:pt x="407377" y="882776"/>
                  </a:lnTo>
                  <a:lnTo>
                    <a:pt x="457200" y="885316"/>
                  </a:lnTo>
                  <a:lnTo>
                    <a:pt x="506984" y="882776"/>
                  </a:lnTo>
                  <a:lnTo>
                    <a:pt x="555244" y="875156"/>
                  </a:lnTo>
                  <a:lnTo>
                    <a:pt x="601726" y="862711"/>
                  </a:lnTo>
                  <a:lnTo>
                    <a:pt x="646049" y="845946"/>
                  </a:lnTo>
                  <a:lnTo>
                    <a:pt x="687959" y="824864"/>
                  </a:lnTo>
                  <a:lnTo>
                    <a:pt x="727202" y="799972"/>
                  </a:lnTo>
                  <a:lnTo>
                    <a:pt x="763524" y="771270"/>
                  </a:lnTo>
                  <a:lnTo>
                    <a:pt x="796544" y="739266"/>
                  </a:lnTo>
                  <a:lnTo>
                    <a:pt x="826135" y="704088"/>
                  </a:lnTo>
                  <a:lnTo>
                    <a:pt x="851916" y="666114"/>
                  </a:lnTo>
                  <a:lnTo>
                    <a:pt x="873760" y="625475"/>
                  </a:lnTo>
                  <a:lnTo>
                    <a:pt x="891032" y="582549"/>
                  </a:lnTo>
                  <a:lnTo>
                    <a:pt x="903858" y="537590"/>
                  </a:lnTo>
                  <a:lnTo>
                    <a:pt x="911732" y="490854"/>
                  </a:lnTo>
                  <a:lnTo>
                    <a:pt x="914400" y="442594"/>
                  </a:lnTo>
                  <a:lnTo>
                    <a:pt x="911732" y="394462"/>
                  </a:lnTo>
                  <a:lnTo>
                    <a:pt x="903858" y="347725"/>
                  </a:lnTo>
                  <a:lnTo>
                    <a:pt x="891032" y="302767"/>
                  </a:lnTo>
                  <a:lnTo>
                    <a:pt x="873760" y="259841"/>
                  </a:lnTo>
                  <a:lnTo>
                    <a:pt x="851916" y="219201"/>
                  </a:lnTo>
                  <a:lnTo>
                    <a:pt x="826135" y="181228"/>
                  </a:lnTo>
                  <a:lnTo>
                    <a:pt x="796544" y="146050"/>
                  </a:lnTo>
                  <a:lnTo>
                    <a:pt x="763524" y="114045"/>
                  </a:lnTo>
                  <a:lnTo>
                    <a:pt x="727202" y="85343"/>
                  </a:lnTo>
                  <a:lnTo>
                    <a:pt x="687959" y="60451"/>
                  </a:lnTo>
                  <a:lnTo>
                    <a:pt x="646049" y="39369"/>
                  </a:lnTo>
                  <a:lnTo>
                    <a:pt x="601726" y="22605"/>
                  </a:lnTo>
                  <a:lnTo>
                    <a:pt x="555244" y="10159"/>
                  </a:lnTo>
                  <a:lnTo>
                    <a:pt x="506984" y="2539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38961" y="2655569"/>
              <a:ext cx="914400" cy="885825"/>
            </a:xfrm>
            <a:custGeom>
              <a:avLst/>
              <a:gdLst/>
              <a:ahLst/>
              <a:cxnLst/>
              <a:rect l="l" t="t" r="r" b="b"/>
              <a:pathLst>
                <a:path w="914400" h="885825">
                  <a:moveTo>
                    <a:pt x="0" y="442594"/>
                  </a:moveTo>
                  <a:lnTo>
                    <a:pt x="2679" y="394462"/>
                  </a:lnTo>
                  <a:lnTo>
                    <a:pt x="10540" y="347725"/>
                  </a:lnTo>
                  <a:lnTo>
                    <a:pt x="23304" y="302767"/>
                  </a:lnTo>
                  <a:lnTo>
                    <a:pt x="40690" y="259841"/>
                  </a:lnTo>
                  <a:lnTo>
                    <a:pt x="62420" y="219201"/>
                  </a:lnTo>
                  <a:lnTo>
                    <a:pt x="88214" y="181228"/>
                  </a:lnTo>
                  <a:lnTo>
                    <a:pt x="117792" y="146050"/>
                  </a:lnTo>
                  <a:lnTo>
                    <a:pt x="150875" y="114045"/>
                  </a:lnTo>
                  <a:lnTo>
                    <a:pt x="187185" y="85343"/>
                  </a:lnTo>
                  <a:lnTo>
                    <a:pt x="226440" y="60451"/>
                  </a:lnTo>
                  <a:lnTo>
                    <a:pt x="268376" y="39369"/>
                  </a:lnTo>
                  <a:lnTo>
                    <a:pt x="312686" y="22605"/>
                  </a:lnTo>
                  <a:lnTo>
                    <a:pt x="359117" y="10159"/>
                  </a:lnTo>
                  <a:lnTo>
                    <a:pt x="407377" y="2539"/>
                  </a:lnTo>
                  <a:lnTo>
                    <a:pt x="457200" y="0"/>
                  </a:lnTo>
                  <a:lnTo>
                    <a:pt x="506984" y="2539"/>
                  </a:lnTo>
                  <a:lnTo>
                    <a:pt x="555244" y="10159"/>
                  </a:lnTo>
                  <a:lnTo>
                    <a:pt x="601726" y="22605"/>
                  </a:lnTo>
                  <a:lnTo>
                    <a:pt x="646049" y="39369"/>
                  </a:lnTo>
                  <a:lnTo>
                    <a:pt x="687959" y="60451"/>
                  </a:lnTo>
                  <a:lnTo>
                    <a:pt x="727201" y="85343"/>
                  </a:lnTo>
                  <a:lnTo>
                    <a:pt x="763524" y="114045"/>
                  </a:lnTo>
                  <a:lnTo>
                    <a:pt x="796544" y="146050"/>
                  </a:lnTo>
                  <a:lnTo>
                    <a:pt x="826135" y="181228"/>
                  </a:lnTo>
                  <a:lnTo>
                    <a:pt x="851915" y="219201"/>
                  </a:lnTo>
                  <a:lnTo>
                    <a:pt x="873760" y="259841"/>
                  </a:lnTo>
                  <a:lnTo>
                    <a:pt x="891032" y="302767"/>
                  </a:lnTo>
                  <a:lnTo>
                    <a:pt x="903858" y="347725"/>
                  </a:lnTo>
                  <a:lnTo>
                    <a:pt x="911732" y="394462"/>
                  </a:lnTo>
                  <a:lnTo>
                    <a:pt x="914400" y="442594"/>
                  </a:lnTo>
                  <a:lnTo>
                    <a:pt x="911732" y="490854"/>
                  </a:lnTo>
                  <a:lnTo>
                    <a:pt x="903858" y="537590"/>
                  </a:lnTo>
                  <a:lnTo>
                    <a:pt x="891032" y="582549"/>
                  </a:lnTo>
                  <a:lnTo>
                    <a:pt x="873760" y="625475"/>
                  </a:lnTo>
                  <a:lnTo>
                    <a:pt x="851915" y="666114"/>
                  </a:lnTo>
                  <a:lnTo>
                    <a:pt x="826135" y="704088"/>
                  </a:lnTo>
                  <a:lnTo>
                    <a:pt x="796544" y="739266"/>
                  </a:lnTo>
                  <a:lnTo>
                    <a:pt x="763524" y="771270"/>
                  </a:lnTo>
                  <a:lnTo>
                    <a:pt x="727201" y="799972"/>
                  </a:lnTo>
                  <a:lnTo>
                    <a:pt x="687959" y="824864"/>
                  </a:lnTo>
                  <a:lnTo>
                    <a:pt x="646049" y="845946"/>
                  </a:lnTo>
                  <a:lnTo>
                    <a:pt x="601726" y="862710"/>
                  </a:lnTo>
                  <a:lnTo>
                    <a:pt x="555244" y="875156"/>
                  </a:lnTo>
                  <a:lnTo>
                    <a:pt x="506984" y="882776"/>
                  </a:lnTo>
                  <a:lnTo>
                    <a:pt x="457200" y="885316"/>
                  </a:lnTo>
                  <a:lnTo>
                    <a:pt x="407377" y="882776"/>
                  </a:lnTo>
                  <a:lnTo>
                    <a:pt x="359117" y="875156"/>
                  </a:lnTo>
                  <a:lnTo>
                    <a:pt x="312686" y="862710"/>
                  </a:lnTo>
                  <a:lnTo>
                    <a:pt x="268376" y="845946"/>
                  </a:lnTo>
                  <a:lnTo>
                    <a:pt x="226440" y="824864"/>
                  </a:lnTo>
                  <a:lnTo>
                    <a:pt x="187185" y="799972"/>
                  </a:lnTo>
                  <a:lnTo>
                    <a:pt x="150875" y="771270"/>
                  </a:lnTo>
                  <a:lnTo>
                    <a:pt x="117792" y="739266"/>
                  </a:lnTo>
                  <a:lnTo>
                    <a:pt x="88214" y="704088"/>
                  </a:lnTo>
                  <a:lnTo>
                    <a:pt x="62420" y="666114"/>
                  </a:lnTo>
                  <a:lnTo>
                    <a:pt x="40690" y="625475"/>
                  </a:lnTo>
                  <a:lnTo>
                    <a:pt x="23304" y="582549"/>
                  </a:lnTo>
                  <a:lnTo>
                    <a:pt x="10540" y="537590"/>
                  </a:lnTo>
                  <a:lnTo>
                    <a:pt x="2679" y="490854"/>
                  </a:lnTo>
                  <a:lnTo>
                    <a:pt x="0" y="442594"/>
                  </a:lnTo>
                  <a:close/>
                </a:path>
              </a:pathLst>
            </a:custGeom>
            <a:ln w="10667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52500" y="2766059"/>
              <a:ext cx="685800" cy="664210"/>
            </a:xfrm>
            <a:custGeom>
              <a:avLst/>
              <a:gdLst/>
              <a:ahLst/>
              <a:cxnLst/>
              <a:rect l="l" t="t" r="r" b="b"/>
              <a:pathLst>
                <a:path w="685800" h="664210">
                  <a:moveTo>
                    <a:pt x="342900" y="0"/>
                  </a:moveTo>
                  <a:lnTo>
                    <a:pt x="296367" y="3048"/>
                  </a:lnTo>
                  <a:lnTo>
                    <a:pt x="251739" y="11811"/>
                  </a:lnTo>
                  <a:lnTo>
                    <a:pt x="209422" y="26035"/>
                  </a:lnTo>
                  <a:lnTo>
                    <a:pt x="169824" y="45338"/>
                  </a:lnTo>
                  <a:lnTo>
                    <a:pt x="133362" y="69214"/>
                  </a:lnTo>
                  <a:lnTo>
                    <a:pt x="100431" y="97281"/>
                  </a:lnTo>
                  <a:lnTo>
                    <a:pt x="71450" y="129159"/>
                  </a:lnTo>
                  <a:lnTo>
                    <a:pt x="46812" y="164464"/>
                  </a:lnTo>
                  <a:lnTo>
                    <a:pt x="26949" y="202691"/>
                  </a:lnTo>
                  <a:lnTo>
                    <a:pt x="12242" y="243712"/>
                  </a:lnTo>
                  <a:lnTo>
                    <a:pt x="3124" y="286892"/>
                  </a:lnTo>
                  <a:lnTo>
                    <a:pt x="0" y="331850"/>
                  </a:lnTo>
                  <a:lnTo>
                    <a:pt x="3124" y="376936"/>
                  </a:lnTo>
                  <a:lnTo>
                    <a:pt x="12242" y="420242"/>
                  </a:lnTo>
                  <a:lnTo>
                    <a:pt x="26949" y="461137"/>
                  </a:lnTo>
                  <a:lnTo>
                    <a:pt x="46812" y="499490"/>
                  </a:lnTo>
                  <a:lnTo>
                    <a:pt x="71450" y="534797"/>
                  </a:lnTo>
                  <a:lnTo>
                    <a:pt x="100431" y="566674"/>
                  </a:lnTo>
                  <a:lnTo>
                    <a:pt x="133362" y="594740"/>
                  </a:lnTo>
                  <a:lnTo>
                    <a:pt x="169824" y="618616"/>
                  </a:lnTo>
                  <a:lnTo>
                    <a:pt x="209422" y="637920"/>
                  </a:lnTo>
                  <a:lnTo>
                    <a:pt x="251739" y="652144"/>
                  </a:lnTo>
                  <a:lnTo>
                    <a:pt x="296367" y="660907"/>
                  </a:lnTo>
                  <a:lnTo>
                    <a:pt x="342900" y="663955"/>
                  </a:lnTo>
                  <a:lnTo>
                    <a:pt x="389381" y="660907"/>
                  </a:lnTo>
                  <a:lnTo>
                    <a:pt x="434086" y="652144"/>
                  </a:lnTo>
                  <a:lnTo>
                    <a:pt x="476377" y="637920"/>
                  </a:lnTo>
                  <a:lnTo>
                    <a:pt x="516000" y="618616"/>
                  </a:lnTo>
                  <a:lnTo>
                    <a:pt x="552450" y="594740"/>
                  </a:lnTo>
                  <a:lnTo>
                    <a:pt x="585343" y="566674"/>
                  </a:lnTo>
                  <a:lnTo>
                    <a:pt x="614299" y="534797"/>
                  </a:lnTo>
                  <a:lnTo>
                    <a:pt x="638937" y="499490"/>
                  </a:lnTo>
                  <a:lnTo>
                    <a:pt x="658876" y="461137"/>
                  </a:lnTo>
                  <a:lnTo>
                    <a:pt x="673607" y="420242"/>
                  </a:lnTo>
                  <a:lnTo>
                    <a:pt x="682625" y="376936"/>
                  </a:lnTo>
                  <a:lnTo>
                    <a:pt x="685800" y="331850"/>
                  </a:lnTo>
                  <a:lnTo>
                    <a:pt x="682625" y="286892"/>
                  </a:lnTo>
                  <a:lnTo>
                    <a:pt x="673607" y="243712"/>
                  </a:lnTo>
                  <a:lnTo>
                    <a:pt x="658876" y="202691"/>
                  </a:lnTo>
                  <a:lnTo>
                    <a:pt x="638937" y="164464"/>
                  </a:lnTo>
                  <a:lnTo>
                    <a:pt x="614299" y="129159"/>
                  </a:lnTo>
                  <a:lnTo>
                    <a:pt x="585343" y="97281"/>
                  </a:lnTo>
                  <a:lnTo>
                    <a:pt x="552450" y="69214"/>
                  </a:lnTo>
                  <a:lnTo>
                    <a:pt x="516000" y="45338"/>
                  </a:lnTo>
                  <a:lnTo>
                    <a:pt x="476377" y="26035"/>
                  </a:lnTo>
                  <a:lnTo>
                    <a:pt x="434086" y="11811"/>
                  </a:lnTo>
                  <a:lnTo>
                    <a:pt x="389381" y="3048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53261" y="2766822"/>
              <a:ext cx="685800" cy="664210"/>
            </a:xfrm>
            <a:custGeom>
              <a:avLst/>
              <a:gdLst/>
              <a:ahLst/>
              <a:cxnLst/>
              <a:rect l="l" t="t" r="r" b="b"/>
              <a:pathLst>
                <a:path w="685800" h="664210">
                  <a:moveTo>
                    <a:pt x="0" y="331850"/>
                  </a:moveTo>
                  <a:lnTo>
                    <a:pt x="3124" y="286892"/>
                  </a:lnTo>
                  <a:lnTo>
                    <a:pt x="12242" y="243712"/>
                  </a:lnTo>
                  <a:lnTo>
                    <a:pt x="26949" y="202691"/>
                  </a:lnTo>
                  <a:lnTo>
                    <a:pt x="46812" y="164464"/>
                  </a:lnTo>
                  <a:lnTo>
                    <a:pt x="71450" y="129158"/>
                  </a:lnTo>
                  <a:lnTo>
                    <a:pt x="100431" y="97281"/>
                  </a:lnTo>
                  <a:lnTo>
                    <a:pt x="133362" y="69214"/>
                  </a:lnTo>
                  <a:lnTo>
                    <a:pt x="169824" y="45338"/>
                  </a:lnTo>
                  <a:lnTo>
                    <a:pt x="209422" y="26035"/>
                  </a:lnTo>
                  <a:lnTo>
                    <a:pt x="251739" y="11811"/>
                  </a:lnTo>
                  <a:lnTo>
                    <a:pt x="296367" y="3048"/>
                  </a:lnTo>
                  <a:lnTo>
                    <a:pt x="342900" y="0"/>
                  </a:lnTo>
                  <a:lnTo>
                    <a:pt x="389381" y="3048"/>
                  </a:lnTo>
                  <a:lnTo>
                    <a:pt x="434085" y="11811"/>
                  </a:lnTo>
                  <a:lnTo>
                    <a:pt x="476376" y="26035"/>
                  </a:lnTo>
                  <a:lnTo>
                    <a:pt x="516000" y="45338"/>
                  </a:lnTo>
                  <a:lnTo>
                    <a:pt x="552450" y="69214"/>
                  </a:lnTo>
                  <a:lnTo>
                    <a:pt x="585343" y="97281"/>
                  </a:lnTo>
                  <a:lnTo>
                    <a:pt x="614299" y="129158"/>
                  </a:lnTo>
                  <a:lnTo>
                    <a:pt x="638937" y="164464"/>
                  </a:lnTo>
                  <a:lnTo>
                    <a:pt x="658876" y="202691"/>
                  </a:lnTo>
                  <a:lnTo>
                    <a:pt x="673607" y="243712"/>
                  </a:lnTo>
                  <a:lnTo>
                    <a:pt x="682625" y="286892"/>
                  </a:lnTo>
                  <a:lnTo>
                    <a:pt x="685800" y="331850"/>
                  </a:lnTo>
                  <a:lnTo>
                    <a:pt x="682625" y="376936"/>
                  </a:lnTo>
                  <a:lnTo>
                    <a:pt x="673607" y="420242"/>
                  </a:lnTo>
                  <a:lnTo>
                    <a:pt x="658876" y="461137"/>
                  </a:lnTo>
                  <a:lnTo>
                    <a:pt x="638937" y="499490"/>
                  </a:lnTo>
                  <a:lnTo>
                    <a:pt x="614299" y="534797"/>
                  </a:lnTo>
                  <a:lnTo>
                    <a:pt x="585343" y="566674"/>
                  </a:lnTo>
                  <a:lnTo>
                    <a:pt x="552450" y="594740"/>
                  </a:lnTo>
                  <a:lnTo>
                    <a:pt x="516000" y="618616"/>
                  </a:lnTo>
                  <a:lnTo>
                    <a:pt x="476376" y="637920"/>
                  </a:lnTo>
                  <a:lnTo>
                    <a:pt x="434085" y="652144"/>
                  </a:lnTo>
                  <a:lnTo>
                    <a:pt x="389381" y="660907"/>
                  </a:lnTo>
                  <a:lnTo>
                    <a:pt x="342900" y="663955"/>
                  </a:lnTo>
                  <a:lnTo>
                    <a:pt x="296367" y="660907"/>
                  </a:lnTo>
                  <a:lnTo>
                    <a:pt x="251739" y="652144"/>
                  </a:lnTo>
                  <a:lnTo>
                    <a:pt x="209422" y="637920"/>
                  </a:lnTo>
                  <a:lnTo>
                    <a:pt x="169824" y="618616"/>
                  </a:lnTo>
                  <a:lnTo>
                    <a:pt x="133362" y="594740"/>
                  </a:lnTo>
                  <a:lnTo>
                    <a:pt x="100431" y="566674"/>
                  </a:lnTo>
                  <a:lnTo>
                    <a:pt x="71450" y="534797"/>
                  </a:lnTo>
                  <a:lnTo>
                    <a:pt x="46812" y="499490"/>
                  </a:lnTo>
                  <a:lnTo>
                    <a:pt x="26949" y="461137"/>
                  </a:lnTo>
                  <a:lnTo>
                    <a:pt x="12242" y="420242"/>
                  </a:lnTo>
                  <a:lnTo>
                    <a:pt x="3124" y="376936"/>
                  </a:lnTo>
                  <a:lnTo>
                    <a:pt x="0" y="331850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50336" y="2990087"/>
              <a:ext cx="1255776" cy="265175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3505200" y="3098284"/>
              <a:ext cx="952500" cy="0"/>
            </a:xfrm>
            <a:custGeom>
              <a:avLst/>
              <a:gdLst/>
              <a:ahLst/>
              <a:cxnLst/>
              <a:rect l="l" t="t" r="r" b="b"/>
              <a:pathLst>
                <a:path w="952500">
                  <a:moveTo>
                    <a:pt x="0" y="0"/>
                  </a:moveTo>
                  <a:lnTo>
                    <a:pt x="952500" y="0"/>
                  </a:lnTo>
                </a:path>
              </a:pathLst>
            </a:custGeom>
            <a:ln w="1271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70400" y="3046476"/>
              <a:ext cx="101600" cy="103504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2680519" y="2937766"/>
            <a:ext cx="27749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25" dirty="0">
                <a:latin typeface="Cambria"/>
                <a:cs typeface="Cambria"/>
              </a:rPr>
              <a:t>q0</a:t>
            </a:r>
            <a:endParaRPr>
              <a:latin typeface="Cambria"/>
              <a:cs typeface="Cambria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4338767" y="2761428"/>
            <a:ext cx="696595" cy="675005"/>
            <a:chOff x="2814764" y="2761424"/>
            <a:chExt cx="696595" cy="675005"/>
          </a:xfrm>
        </p:grpSpPr>
        <p:sp>
          <p:nvSpPr>
            <p:cNvPr id="23" name="object 23"/>
            <p:cNvSpPr/>
            <p:nvPr/>
          </p:nvSpPr>
          <p:spPr>
            <a:xfrm>
              <a:off x="2819399" y="2766059"/>
              <a:ext cx="685800" cy="664210"/>
            </a:xfrm>
            <a:custGeom>
              <a:avLst/>
              <a:gdLst/>
              <a:ahLst/>
              <a:cxnLst/>
              <a:rect l="l" t="t" r="r" b="b"/>
              <a:pathLst>
                <a:path w="685800" h="664210">
                  <a:moveTo>
                    <a:pt x="342900" y="0"/>
                  </a:moveTo>
                  <a:lnTo>
                    <a:pt x="296418" y="3048"/>
                  </a:lnTo>
                  <a:lnTo>
                    <a:pt x="251713" y="11811"/>
                  </a:lnTo>
                  <a:lnTo>
                    <a:pt x="209423" y="26035"/>
                  </a:lnTo>
                  <a:lnTo>
                    <a:pt x="169799" y="45338"/>
                  </a:lnTo>
                  <a:lnTo>
                    <a:pt x="133350" y="69214"/>
                  </a:lnTo>
                  <a:lnTo>
                    <a:pt x="100456" y="97281"/>
                  </a:lnTo>
                  <a:lnTo>
                    <a:pt x="71500" y="129159"/>
                  </a:lnTo>
                  <a:lnTo>
                    <a:pt x="46862" y="164464"/>
                  </a:lnTo>
                  <a:lnTo>
                    <a:pt x="26924" y="202691"/>
                  </a:lnTo>
                  <a:lnTo>
                    <a:pt x="12192" y="243712"/>
                  </a:lnTo>
                  <a:lnTo>
                    <a:pt x="3175" y="286892"/>
                  </a:lnTo>
                  <a:lnTo>
                    <a:pt x="0" y="331850"/>
                  </a:lnTo>
                  <a:lnTo>
                    <a:pt x="3175" y="376936"/>
                  </a:lnTo>
                  <a:lnTo>
                    <a:pt x="12192" y="420242"/>
                  </a:lnTo>
                  <a:lnTo>
                    <a:pt x="26924" y="461137"/>
                  </a:lnTo>
                  <a:lnTo>
                    <a:pt x="46862" y="499490"/>
                  </a:lnTo>
                  <a:lnTo>
                    <a:pt x="71500" y="534797"/>
                  </a:lnTo>
                  <a:lnTo>
                    <a:pt x="100456" y="566674"/>
                  </a:lnTo>
                  <a:lnTo>
                    <a:pt x="133350" y="594740"/>
                  </a:lnTo>
                  <a:lnTo>
                    <a:pt x="169799" y="618616"/>
                  </a:lnTo>
                  <a:lnTo>
                    <a:pt x="209423" y="637920"/>
                  </a:lnTo>
                  <a:lnTo>
                    <a:pt x="251713" y="652144"/>
                  </a:lnTo>
                  <a:lnTo>
                    <a:pt x="296418" y="660907"/>
                  </a:lnTo>
                  <a:lnTo>
                    <a:pt x="342900" y="663955"/>
                  </a:lnTo>
                  <a:lnTo>
                    <a:pt x="389381" y="660907"/>
                  </a:lnTo>
                  <a:lnTo>
                    <a:pt x="434086" y="652144"/>
                  </a:lnTo>
                  <a:lnTo>
                    <a:pt x="476376" y="637920"/>
                  </a:lnTo>
                  <a:lnTo>
                    <a:pt x="516000" y="618616"/>
                  </a:lnTo>
                  <a:lnTo>
                    <a:pt x="552450" y="594740"/>
                  </a:lnTo>
                  <a:lnTo>
                    <a:pt x="585342" y="566674"/>
                  </a:lnTo>
                  <a:lnTo>
                    <a:pt x="614299" y="534797"/>
                  </a:lnTo>
                  <a:lnTo>
                    <a:pt x="638937" y="499490"/>
                  </a:lnTo>
                  <a:lnTo>
                    <a:pt x="658876" y="461137"/>
                  </a:lnTo>
                  <a:lnTo>
                    <a:pt x="673608" y="420242"/>
                  </a:lnTo>
                  <a:lnTo>
                    <a:pt x="682625" y="376936"/>
                  </a:lnTo>
                  <a:lnTo>
                    <a:pt x="685800" y="331850"/>
                  </a:lnTo>
                  <a:lnTo>
                    <a:pt x="682625" y="286892"/>
                  </a:lnTo>
                  <a:lnTo>
                    <a:pt x="673608" y="243712"/>
                  </a:lnTo>
                  <a:lnTo>
                    <a:pt x="658876" y="202691"/>
                  </a:lnTo>
                  <a:lnTo>
                    <a:pt x="638937" y="164464"/>
                  </a:lnTo>
                  <a:lnTo>
                    <a:pt x="614299" y="129159"/>
                  </a:lnTo>
                  <a:lnTo>
                    <a:pt x="585342" y="97281"/>
                  </a:lnTo>
                  <a:lnTo>
                    <a:pt x="552450" y="69214"/>
                  </a:lnTo>
                  <a:lnTo>
                    <a:pt x="516000" y="45338"/>
                  </a:lnTo>
                  <a:lnTo>
                    <a:pt x="476376" y="26035"/>
                  </a:lnTo>
                  <a:lnTo>
                    <a:pt x="434086" y="11811"/>
                  </a:lnTo>
                  <a:lnTo>
                    <a:pt x="389381" y="3048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820161" y="2766821"/>
              <a:ext cx="685800" cy="664210"/>
            </a:xfrm>
            <a:custGeom>
              <a:avLst/>
              <a:gdLst/>
              <a:ahLst/>
              <a:cxnLst/>
              <a:rect l="l" t="t" r="r" b="b"/>
              <a:pathLst>
                <a:path w="685800" h="664210">
                  <a:moveTo>
                    <a:pt x="0" y="331850"/>
                  </a:moveTo>
                  <a:lnTo>
                    <a:pt x="3175" y="286892"/>
                  </a:lnTo>
                  <a:lnTo>
                    <a:pt x="12192" y="243712"/>
                  </a:lnTo>
                  <a:lnTo>
                    <a:pt x="26924" y="202691"/>
                  </a:lnTo>
                  <a:lnTo>
                    <a:pt x="46862" y="164464"/>
                  </a:lnTo>
                  <a:lnTo>
                    <a:pt x="71500" y="129158"/>
                  </a:lnTo>
                  <a:lnTo>
                    <a:pt x="100456" y="97281"/>
                  </a:lnTo>
                  <a:lnTo>
                    <a:pt x="133350" y="69214"/>
                  </a:lnTo>
                  <a:lnTo>
                    <a:pt x="169799" y="45338"/>
                  </a:lnTo>
                  <a:lnTo>
                    <a:pt x="209423" y="26035"/>
                  </a:lnTo>
                  <a:lnTo>
                    <a:pt x="251713" y="11811"/>
                  </a:lnTo>
                  <a:lnTo>
                    <a:pt x="296418" y="3048"/>
                  </a:lnTo>
                  <a:lnTo>
                    <a:pt x="342900" y="0"/>
                  </a:lnTo>
                  <a:lnTo>
                    <a:pt x="389381" y="3048"/>
                  </a:lnTo>
                  <a:lnTo>
                    <a:pt x="434086" y="11811"/>
                  </a:lnTo>
                  <a:lnTo>
                    <a:pt x="476376" y="26035"/>
                  </a:lnTo>
                  <a:lnTo>
                    <a:pt x="516000" y="45338"/>
                  </a:lnTo>
                  <a:lnTo>
                    <a:pt x="552450" y="69214"/>
                  </a:lnTo>
                  <a:lnTo>
                    <a:pt x="585342" y="97281"/>
                  </a:lnTo>
                  <a:lnTo>
                    <a:pt x="614299" y="129158"/>
                  </a:lnTo>
                  <a:lnTo>
                    <a:pt x="638937" y="164464"/>
                  </a:lnTo>
                  <a:lnTo>
                    <a:pt x="658876" y="202691"/>
                  </a:lnTo>
                  <a:lnTo>
                    <a:pt x="673608" y="243712"/>
                  </a:lnTo>
                  <a:lnTo>
                    <a:pt x="682625" y="286892"/>
                  </a:lnTo>
                  <a:lnTo>
                    <a:pt x="685800" y="331850"/>
                  </a:lnTo>
                  <a:lnTo>
                    <a:pt x="682625" y="376936"/>
                  </a:lnTo>
                  <a:lnTo>
                    <a:pt x="673608" y="420242"/>
                  </a:lnTo>
                  <a:lnTo>
                    <a:pt x="658876" y="461137"/>
                  </a:lnTo>
                  <a:lnTo>
                    <a:pt x="638937" y="499490"/>
                  </a:lnTo>
                  <a:lnTo>
                    <a:pt x="614299" y="534797"/>
                  </a:lnTo>
                  <a:lnTo>
                    <a:pt x="585342" y="566674"/>
                  </a:lnTo>
                  <a:lnTo>
                    <a:pt x="552450" y="594740"/>
                  </a:lnTo>
                  <a:lnTo>
                    <a:pt x="516000" y="618616"/>
                  </a:lnTo>
                  <a:lnTo>
                    <a:pt x="476376" y="637920"/>
                  </a:lnTo>
                  <a:lnTo>
                    <a:pt x="434086" y="652144"/>
                  </a:lnTo>
                  <a:lnTo>
                    <a:pt x="389381" y="660907"/>
                  </a:lnTo>
                  <a:lnTo>
                    <a:pt x="342900" y="663955"/>
                  </a:lnTo>
                  <a:lnTo>
                    <a:pt x="296418" y="660907"/>
                  </a:lnTo>
                  <a:lnTo>
                    <a:pt x="251713" y="652144"/>
                  </a:lnTo>
                  <a:lnTo>
                    <a:pt x="209423" y="637920"/>
                  </a:lnTo>
                  <a:lnTo>
                    <a:pt x="169799" y="618616"/>
                  </a:lnTo>
                  <a:lnTo>
                    <a:pt x="133350" y="594740"/>
                  </a:lnTo>
                  <a:lnTo>
                    <a:pt x="100456" y="566674"/>
                  </a:lnTo>
                  <a:lnTo>
                    <a:pt x="71500" y="534797"/>
                  </a:lnTo>
                  <a:lnTo>
                    <a:pt x="46862" y="499490"/>
                  </a:lnTo>
                  <a:lnTo>
                    <a:pt x="26924" y="461137"/>
                  </a:lnTo>
                  <a:lnTo>
                    <a:pt x="12192" y="420242"/>
                  </a:lnTo>
                  <a:lnTo>
                    <a:pt x="3175" y="376936"/>
                  </a:lnTo>
                  <a:lnTo>
                    <a:pt x="0" y="331850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4548384" y="2937766"/>
            <a:ext cx="27749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25" dirty="0">
                <a:latin typeface="Cambria"/>
                <a:cs typeface="Cambria"/>
              </a:rPr>
              <a:t>q1</a:t>
            </a:r>
            <a:endParaRPr>
              <a:latin typeface="Cambria"/>
              <a:cs typeface="Cambria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6091369" y="2391157"/>
            <a:ext cx="1088391" cy="1045211"/>
            <a:chOff x="4567364" y="2391155"/>
            <a:chExt cx="1088390" cy="1045210"/>
          </a:xfrm>
        </p:grpSpPr>
        <p:pic>
          <p:nvPicPr>
            <p:cNvPr id="27" name="object 2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957572" y="2391155"/>
              <a:ext cx="697991" cy="696468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4572000" y="2766059"/>
              <a:ext cx="685800" cy="664210"/>
            </a:xfrm>
            <a:custGeom>
              <a:avLst/>
              <a:gdLst/>
              <a:ahLst/>
              <a:cxnLst/>
              <a:rect l="l" t="t" r="r" b="b"/>
              <a:pathLst>
                <a:path w="685800" h="664210">
                  <a:moveTo>
                    <a:pt x="342900" y="0"/>
                  </a:moveTo>
                  <a:lnTo>
                    <a:pt x="296417" y="3048"/>
                  </a:lnTo>
                  <a:lnTo>
                    <a:pt x="251713" y="11811"/>
                  </a:lnTo>
                  <a:lnTo>
                    <a:pt x="209423" y="26035"/>
                  </a:lnTo>
                  <a:lnTo>
                    <a:pt x="169799" y="45338"/>
                  </a:lnTo>
                  <a:lnTo>
                    <a:pt x="133350" y="69214"/>
                  </a:lnTo>
                  <a:lnTo>
                    <a:pt x="100457" y="97281"/>
                  </a:lnTo>
                  <a:lnTo>
                    <a:pt x="71500" y="129159"/>
                  </a:lnTo>
                  <a:lnTo>
                    <a:pt x="46862" y="164464"/>
                  </a:lnTo>
                  <a:lnTo>
                    <a:pt x="26924" y="202691"/>
                  </a:lnTo>
                  <a:lnTo>
                    <a:pt x="12191" y="243712"/>
                  </a:lnTo>
                  <a:lnTo>
                    <a:pt x="3175" y="286892"/>
                  </a:lnTo>
                  <a:lnTo>
                    <a:pt x="0" y="331850"/>
                  </a:lnTo>
                  <a:lnTo>
                    <a:pt x="3175" y="376936"/>
                  </a:lnTo>
                  <a:lnTo>
                    <a:pt x="12191" y="420242"/>
                  </a:lnTo>
                  <a:lnTo>
                    <a:pt x="26924" y="461137"/>
                  </a:lnTo>
                  <a:lnTo>
                    <a:pt x="46862" y="499490"/>
                  </a:lnTo>
                  <a:lnTo>
                    <a:pt x="71500" y="534797"/>
                  </a:lnTo>
                  <a:lnTo>
                    <a:pt x="100457" y="566674"/>
                  </a:lnTo>
                  <a:lnTo>
                    <a:pt x="133350" y="594740"/>
                  </a:lnTo>
                  <a:lnTo>
                    <a:pt x="169799" y="618616"/>
                  </a:lnTo>
                  <a:lnTo>
                    <a:pt x="209423" y="637920"/>
                  </a:lnTo>
                  <a:lnTo>
                    <a:pt x="251713" y="652144"/>
                  </a:lnTo>
                  <a:lnTo>
                    <a:pt x="296417" y="660907"/>
                  </a:lnTo>
                  <a:lnTo>
                    <a:pt x="342900" y="663955"/>
                  </a:lnTo>
                  <a:lnTo>
                    <a:pt x="389382" y="660907"/>
                  </a:lnTo>
                  <a:lnTo>
                    <a:pt x="434086" y="652144"/>
                  </a:lnTo>
                  <a:lnTo>
                    <a:pt x="476376" y="637920"/>
                  </a:lnTo>
                  <a:lnTo>
                    <a:pt x="516000" y="618616"/>
                  </a:lnTo>
                  <a:lnTo>
                    <a:pt x="552450" y="594740"/>
                  </a:lnTo>
                  <a:lnTo>
                    <a:pt x="585342" y="566674"/>
                  </a:lnTo>
                  <a:lnTo>
                    <a:pt x="614299" y="534797"/>
                  </a:lnTo>
                  <a:lnTo>
                    <a:pt x="638937" y="499490"/>
                  </a:lnTo>
                  <a:lnTo>
                    <a:pt x="658876" y="461137"/>
                  </a:lnTo>
                  <a:lnTo>
                    <a:pt x="673608" y="420242"/>
                  </a:lnTo>
                  <a:lnTo>
                    <a:pt x="682625" y="376936"/>
                  </a:lnTo>
                  <a:lnTo>
                    <a:pt x="685800" y="331850"/>
                  </a:lnTo>
                  <a:lnTo>
                    <a:pt x="682625" y="286892"/>
                  </a:lnTo>
                  <a:lnTo>
                    <a:pt x="673608" y="243712"/>
                  </a:lnTo>
                  <a:lnTo>
                    <a:pt x="658876" y="202691"/>
                  </a:lnTo>
                  <a:lnTo>
                    <a:pt x="638937" y="164464"/>
                  </a:lnTo>
                  <a:lnTo>
                    <a:pt x="614299" y="129159"/>
                  </a:lnTo>
                  <a:lnTo>
                    <a:pt x="585342" y="97281"/>
                  </a:lnTo>
                  <a:lnTo>
                    <a:pt x="552450" y="69214"/>
                  </a:lnTo>
                  <a:lnTo>
                    <a:pt x="516000" y="45338"/>
                  </a:lnTo>
                  <a:lnTo>
                    <a:pt x="476376" y="26035"/>
                  </a:lnTo>
                  <a:lnTo>
                    <a:pt x="434086" y="11811"/>
                  </a:lnTo>
                  <a:lnTo>
                    <a:pt x="389382" y="3048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572762" y="2766821"/>
              <a:ext cx="685800" cy="664210"/>
            </a:xfrm>
            <a:custGeom>
              <a:avLst/>
              <a:gdLst/>
              <a:ahLst/>
              <a:cxnLst/>
              <a:rect l="l" t="t" r="r" b="b"/>
              <a:pathLst>
                <a:path w="685800" h="664210">
                  <a:moveTo>
                    <a:pt x="0" y="331850"/>
                  </a:moveTo>
                  <a:lnTo>
                    <a:pt x="3175" y="286892"/>
                  </a:lnTo>
                  <a:lnTo>
                    <a:pt x="12191" y="243712"/>
                  </a:lnTo>
                  <a:lnTo>
                    <a:pt x="26924" y="202691"/>
                  </a:lnTo>
                  <a:lnTo>
                    <a:pt x="46862" y="164464"/>
                  </a:lnTo>
                  <a:lnTo>
                    <a:pt x="71500" y="129158"/>
                  </a:lnTo>
                  <a:lnTo>
                    <a:pt x="100457" y="97281"/>
                  </a:lnTo>
                  <a:lnTo>
                    <a:pt x="133350" y="69214"/>
                  </a:lnTo>
                  <a:lnTo>
                    <a:pt x="169799" y="45338"/>
                  </a:lnTo>
                  <a:lnTo>
                    <a:pt x="209423" y="26035"/>
                  </a:lnTo>
                  <a:lnTo>
                    <a:pt x="251713" y="11811"/>
                  </a:lnTo>
                  <a:lnTo>
                    <a:pt x="296417" y="3048"/>
                  </a:lnTo>
                  <a:lnTo>
                    <a:pt x="342900" y="0"/>
                  </a:lnTo>
                  <a:lnTo>
                    <a:pt x="389382" y="3048"/>
                  </a:lnTo>
                  <a:lnTo>
                    <a:pt x="434086" y="11811"/>
                  </a:lnTo>
                  <a:lnTo>
                    <a:pt x="476376" y="26035"/>
                  </a:lnTo>
                  <a:lnTo>
                    <a:pt x="516000" y="45338"/>
                  </a:lnTo>
                  <a:lnTo>
                    <a:pt x="552450" y="69214"/>
                  </a:lnTo>
                  <a:lnTo>
                    <a:pt x="585342" y="97281"/>
                  </a:lnTo>
                  <a:lnTo>
                    <a:pt x="614299" y="129158"/>
                  </a:lnTo>
                  <a:lnTo>
                    <a:pt x="638937" y="164464"/>
                  </a:lnTo>
                  <a:lnTo>
                    <a:pt x="658876" y="202691"/>
                  </a:lnTo>
                  <a:lnTo>
                    <a:pt x="673608" y="243712"/>
                  </a:lnTo>
                  <a:lnTo>
                    <a:pt x="682625" y="286892"/>
                  </a:lnTo>
                  <a:lnTo>
                    <a:pt x="685800" y="331850"/>
                  </a:lnTo>
                  <a:lnTo>
                    <a:pt x="682625" y="376936"/>
                  </a:lnTo>
                  <a:lnTo>
                    <a:pt x="673608" y="420242"/>
                  </a:lnTo>
                  <a:lnTo>
                    <a:pt x="658876" y="461137"/>
                  </a:lnTo>
                  <a:lnTo>
                    <a:pt x="638937" y="499490"/>
                  </a:lnTo>
                  <a:lnTo>
                    <a:pt x="614299" y="534797"/>
                  </a:lnTo>
                  <a:lnTo>
                    <a:pt x="585342" y="566674"/>
                  </a:lnTo>
                  <a:lnTo>
                    <a:pt x="552450" y="594740"/>
                  </a:lnTo>
                  <a:lnTo>
                    <a:pt x="516000" y="618616"/>
                  </a:lnTo>
                  <a:lnTo>
                    <a:pt x="476376" y="637920"/>
                  </a:lnTo>
                  <a:lnTo>
                    <a:pt x="434086" y="652144"/>
                  </a:lnTo>
                  <a:lnTo>
                    <a:pt x="389382" y="660907"/>
                  </a:lnTo>
                  <a:lnTo>
                    <a:pt x="342900" y="663955"/>
                  </a:lnTo>
                  <a:lnTo>
                    <a:pt x="296417" y="660907"/>
                  </a:lnTo>
                  <a:lnTo>
                    <a:pt x="251713" y="652144"/>
                  </a:lnTo>
                  <a:lnTo>
                    <a:pt x="209423" y="637920"/>
                  </a:lnTo>
                  <a:lnTo>
                    <a:pt x="169799" y="618616"/>
                  </a:lnTo>
                  <a:lnTo>
                    <a:pt x="133350" y="594740"/>
                  </a:lnTo>
                  <a:lnTo>
                    <a:pt x="100457" y="566674"/>
                  </a:lnTo>
                  <a:lnTo>
                    <a:pt x="71500" y="534797"/>
                  </a:lnTo>
                  <a:lnTo>
                    <a:pt x="46862" y="499490"/>
                  </a:lnTo>
                  <a:lnTo>
                    <a:pt x="26924" y="461137"/>
                  </a:lnTo>
                  <a:lnTo>
                    <a:pt x="12191" y="420242"/>
                  </a:lnTo>
                  <a:lnTo>
                    <a:pt x="3175" y="376936"/>
                  </a:lnTo>
                  <a:lnTo>
                    <a:pt x="0" y="331850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6301492" y="2937766"/>
            <a:ext cx="27749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25" dirty="0">
                <a:latin typeface="Cambria"/>
                <a:cs typeface="Cambria"/>
              </a:rPr>
              <a:t>q2</a:t>
            </a:r>
            <a:endParaRPr>
              <a:latin typeface="Cambria"/>
              <a:cs typeface="Cambri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653697" y="2208027"/>
            <a:ext cx="16573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1" dirty="0">
                <a:latin typeface="Georgia"/>
                <a:cs typeface="Georgia"/>
              </a:rPr>
              <a:t>0</a:t>
            </a:r>
            <a:endParaRPr>
              <a:latin typeface="Georgia"/>
              <a:cs typeface="Georgi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515868" y="2255652"/>
            <a:ext cx="16573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1" dirty="0">
                <a:latin typeface="Georgia"/>
                <a:cs typeface="Georgia"/>
              </a:rPr>
              <a:t>0</a:t>
            </a:r>
            <a:endParaRPr>
              <a:latin typeface="Georgia"/>
              <a:cs typeface="Georgia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1850140" y="2398776"/>
            <a:ext cx="4657725" cy="853440"/>
            <a:chOff x="326136" y="2398776"/>
            <a:chExt cx="4657725" cy="853440"/>
          </a:xfrm>
        </p:grpSpPr>
        <p:pic>
          <p:nvPicPr>
            <p:cNvPr id="34" name="object 3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26136" y="2983992"/>
              <a:ext cx="646176" cy="268224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381000" y="3092188"/>
              <a:ext cx="342900" cy="0"/>
            </a:xfrm>
            <a:custGeom>
              <a:avLst/>
              <a:gdLst/>
              <a:ahLst/>
              <a:cxnLst/>
              <a:rect l="l" t="t" r="r" b="b"/>
              <a:pathLst>
                <a:path w="342900">
                  <a:moveTo>
                    <a:pt x="0" y="0"/>
                  </a:moveTo>
                  <a:lnTo>
                    <a:pt x="342427" y="0"/>
                  </a:lnTo>
                </a:path>
              </a:pathLst>
            </a:custGeom>
            <a:ln w="1271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36104" y="3040380"/>
              <a:ext cx="101485" cy="103505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035808" y="2514600"/>
              <a:ext cx="1947671" cy="402336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3131820" y="2543555"/>
              <a:ext cx="1795780" cy="228600"/>
            </a:xfrm>
            <a:custGeom>
              <a:avLst/>
              <a:gdLst/>
              <a:ahLst/>
              <a:cxnLst/>
              <a:rect l="l" t="t" r="r" b="b"/>
              <a:pathLst>
                <a:path w="1795779" h="228600">
                  <a:moveTo>
                    <a:pt x="136525" y="133985"/>
                  </a:moveTo>
                  <a:lnTo>
                    <a:pt x="131445" y="122428"/>
                  </a:lnTo>
                  <a:lnTo>
                    <a:pt x="127889" y="123952"/>
                  </a:lnTo>
                  <a:lnTo>
                    <a:pt x="108839" y="133223"/>
                  </a:lnTo>
                  <a:lnTo>
                    <a:pt x="101981" y="136906"/>
                  </a:lnTo>
                  <a:lnTo>
                    <a:pt x="101600" y="132969"/>
                  </a:lnTo>
                  <a:lnTo>
                    <a:pt x="96266" y="128397"/>
                  </a:lnTo>
                  <a:lnTo>
                    <a:pt x="92202" y="128778"/>
                  </a:lnTo>
                  <a:lnTo>
                    <a:pt x="90043" y="131445"/>
                  </a:lnTo>
                  <a:lnTo>
                    <a:pt x="67437" y="158496"/>
                  </a:lnTo>
                  <a:lnTo>
                    <a:pt x="62865" y="161798"/>
                  </a:lnTo>
                  <a:lnTo>
                    <a:pt x="54229" y="169672"/>
                  </a:lnTo>
                  <a:lnTo>
                    <a:pt x="56261" y="171831"/>
                  </a:lnTo>
                  <a:lnTo>
                    <a:pt x="47752" y="181991"/>
                  </a:lnTo>
                  <a:lnTo>
                    <a:pt x="44704" y="179578"/>
                  </a:lnTo>
                  <a:lnTo>
                    <a:pt x="42545" y="182372"/>
                  </a:lnTo>
                  <a:lnTo>
                    <a:pt x="39116" y="187198"/>
                  </a:lnTo>
                  <a:lnTo>
                    <a:pt x="11938" y="115189"/>
                  </a:lnTo>
                  <a:lnTo>
                    <a:pt x="8255" y="113538"/>
                  </a:lnTo>
                  <a:lnTo>
                    <a:pt x="1651" y="115951"/>
                  </a:lnTo>
                  <a:lnTo>
                    <a:pt x="0" y="119634"/>
                  </a:lnTo>
                  <a:lnTo>
                    <a:pt x="36195" y="215646"/>
                  </a:lnTo>
                  <a:lnTo>
                    <a:pt x="44831" y="205232"/>
                  </a:lnTo>
                  <a:lnTo>
                    <a:pt x="66675" y="179070"/>
                  </a:lnTo>
                  <a:lnTo>
                    <a:pt x="75946" y="168021"/>
                  </a:lnTo>
                  <a:lnTo>
                    <a:pt x="82931" y="162941"/>
                  </a:lnTo>
                  <a:lnTo>
                    <a:pt x="92329" y="156972"/>
                  </a:lnTo>
                  <a:lnTo>
                    <a:pt x="89281" y="152146"/>
                  </a:lnTo>
                  <a:lnTo>
                    <a:pt x="94107" y="146304"/>
                  </a:lnTo>
                  <a:lnTo>
                    <a:pt x="98044" y="141605"/>
                  </a:lnTo>
                  <a:lnTo>
                    <a:pt x="102870" y="150749"/>
                  </a:lnTo>
                  <a:lnTo>
                    <a:pt x="114300" y="144526"/>
                  </a:lnTo>
                  <a:lnTo>
                    <a:pt x="132969" y="135509"/>
                  </a:lnTo>
                  <a:lnTo>
                    <a:pt x="136525" y="133985"/>
                  </a:lnTo>
                  <a:close/>
                </a:path>
                <a:path w="1795779" h="228600">
                  <a:moveTo>
                    <a:pt x="183248" y="115443"/>
                  </a:moveTo>
                  <a:lnTo>
                    <a:pt x="179070" y="103378"/>
                  </a:lnTo>
                  <a:lnTo>
                    <a:pt x="171704" y="106045"/>
                  </a:lnTo>
                  <a:lnTo>
                    <a:pt x="148844" y="114808"/>
                  </a:lnTo>
                  <a:lnTo>
                    <a:pt x="143129" y="117348"/>
                  </a:lnTo>
                  <a:lnTo>
                    <a:pt x="148196" y="129032"/>
                  </a:lnTo>
                  <a:lnTo>
                    <a:pt x="153543" y="126746"/>
                  </a:lnTo>
                  <a:lnTo>
                    <a:pt x="175895" y="117983"/>
                  </a:lnTo>
                  <a:lnTo>
                    <a:pt x="183248" y="115443"/>
                  </a:lnTo>
                  <a:close/>
                </a:path>
                <a:path w="1795779" h="228600">
                  <a:moveTo>
                    <a:pt x="231140" y="99568"/>
                  </a:moveTo>
                  <a:lnTo>
                    <a:pt x="227584" y="87376"/>
                  </a:lnTo>
                  <a:lnTo>
                    <a:pt x="221996" y="89027"/>
                  </a:lnTo>
                  <a:lnTo>
                    <a:pt x="191008" y="99187"/>
                  </a:lnTo>
                  <a:lnTo>
                    <a:pt x="195199" y="111252"/>
                  </a:lnTo>
                  <a:lnTo>
                    <a:pt x="199898" y="109601"/>
                  </a:lnTo>
                  <a:lnTo>
                    <a:pt x="225552" y="101219"/>
                  </a:lnTo>
                  <a:lnTo>
                    <a:pt x="231140" y="99568"/>
                  </a:lnTo>
                  <a:close/>
                </a:path>
                <a:path w="1795779" h="228600">
                  <a:moveTo>
                    <a:pt x="279908" y="85852"/>
                  </a:moveTo>
                  <a:lnTo>
                    <a:pt x="276606" y="73660"/>
                  </a:lnTo>
                  <a:lnTo>
                    <a:pt x="249428" y="81026"/>
                  </a:lnTo>
                  <a:lnTo>
                    <a:pt x="239776" y="83820"/>
                  </a:lnTo>
                  <a:lnTo>
                    <a:pt x="243332" y="96012"/>
                  </a:lnTo>
                  <a:lnTo>
                    <a:pt x="279908" y="85852"/>
                  </a:lnTo>
                  <a:close/>
                </a:path>
                <a:path w="1795779" h="228600">
                  <a:moveTo>
                    <a:pt x="329057" y="74041"/>
                  </a:moveTo>
                  <a:lnTo>
                    <a:pt x="326263" y="61595"/>
                  </a:lnTo>
                  <a:lnTo>
                    <a:pt x="308610" y="65659"/>
                  </a:lnTo>
                  <a:lnTo>
                    <a:pt x="289052" y="70485"/>
                  </a:lnTo>
                  <a:lnTo>
                    <a:pt x="292100" y="82804"/>
                  </a:lnTo>
                  <a:lnTo>
                    <a:pt x="311531" y="77978"/>
                  </a:lnTo>
                  <a:lnTo>
                    <a:pt x="329057" y="74041"/>
                  </a:lnTo>
                  <a:close/>
                </a:path>
                <a:path w="1795779" h="228600">
                  <a:moveTo>
                    <a:pt x="378587" y="63373"/>
                  </a:moveTo>
                  <a:lnTo>
                    <a:pt x="376174" y="50927"/>
                  </a:lnTo>
                  <a:lnTo>
                    <a:pt x="340233" y="58420"/>
                  </a:lnTo>
                  <a:lnTo>
                    <a:pt x="338709" y="58801"/>
                  </a:lnTo>
                  <a:lnTo>
                    <a:pt x="341503" y="71247"/>
                  </a:lnTo>
                  <a:lnTo>
                    <a:pt x="342773" y="70866"/>
                  </a:lnTo>
                  <a:lnTo>
                    <a:pt x="378587" y="63373"/>
                  </a:lnTo>
                  <a:close/>
                </a:path>
                <a:path w="1795779" h="228600">
                  <a:moveTo>
                    <a:pt x="428371" y="54102"/>
                  </a:moveTo>
                  <a:lnTo>
                    <a:pt x="426212" y="41529"/>
                  </a:lnTo>
                  <a:lnTo>
                    <a:pt x="406781" y="44958"/>
                  </a:lnTo>
                  <a:lnTo>
                    <a:pt x="388620" y="48514"/>
                  </a:lnTo>
                  <a:lnTo>
                    <a:pt x="391033" y="60960"/>
                  </a:lnTo>
                  <a:lnTo>
                    <a:pt x="408940" y="57531"/>
                  </a:lnTo>
                  <a:lnTo>
                    <a:pt x="428371" y="54102"/>
                  </a:lnTo>
                  <a:close/>
                </a:path>
                <a:path w="1795779" h="228600">
                  <a:moveTo>
                    <a:pt x="478409" y="45720"/>
                  </a:moveTo>
                  <a:lnTo>
                    <a:pt x="476377" y="33274"/>
                  </a:lnTo>
                  <a:lnTo>
                    <a:pt x="441706" y="38735"/>
                  </a:lnTo>
                  <a:lnTo>
                    <a:pt x="438658" y="39370"/>
                  </a:lnTo>
                  <a:lnTo>
                    <a:pt x="440944" y="51816"/>
                  </a:lnTo>
                  <a:lnTo>
                    <a:pt x="443738" y="51308"/>
                  </a:lnTo>
                  <a:lnTo>
                    <a:pt x="478409" y="45720"/>
                  </a:lnTo>
                  <a:close/>
                </a:path>
                <a:path w="1795779" h="228600">
                  <a:moveTo>
                    <a:pt x="528447" y="38608"/>
                  </a:moveTo>
                  <a:lnTo>
                    <a:pt x="526796" y="25908"/>
                  </a:lnTo>
                  <a:lnTo>
                    <a:pt x="514350" y="27559"/>
                  </a:lnTo>
                  <a:lnTo>
                    <a:pt x="489077" y="31369"/>
                  </a:lnTo>
                  <a:lnTo>
                    <a:pt x="490855" y="43942"/>
                  </a:lnTo>
                  <a:lnTo>
                    <a:pt x="516001" y="40259"/>
                  </a:lnTo>
                  <a:lnTo>
                    <a:pt x="528447" y="38608"/>
                  </a:lnTo>
                  <a:close/>
                </a:path>
                <a:path w="1795779" h="228600">
                  <a:moveTo>
                    <a:pt x="578866" y="32258"/>
                  </a:moveTo>
                  <a:lnTo>
                    <a:pt x="577342" y="19685"/>
                  </a:lnTo>
                  <a:lnTo>
                    <a:pt x="551815" y="22606"/>
                  </a:lnTo>
                  <a:lnTo>
                    <a:pt x="539369" y="24257"/>
                  </a:lnTo>
                  <a:lnTo>
                    <a:pt x="541147" y="36830"/>
                  </a:lnTo>
                  <a:lnTo>
                    <a:pt x="578866" y="32258"/>
                  </a:lnTo>
                  <a:close/>
                </a:path>
                <a:path w="1795779" h="228600">
                  <a:moveTo>
                    <a:pt x="629285" y="26797"/>
                  </a:moveTo>
                  <a:lnTo>
                    <a:pt x="627888" y="14224"/>
                  </a:lnTo>
                  <a:lnTo>
                    <a:pt x="590042" y="18161"/>
                  </a:lnTo>
                  <a:lnTo>
                    <a:pt x="591439" y="30734"/>
                  </a:lnTo>
                  <a:lnTo>
                    <a:pt x="629285" y="26797"/>
                  </a:lnTo>
                  <a:close/>
                </a:path>
                <a:path w="1795779" h="228600">
                  <a:moveTo>
                    <a:pt x="679577" y="22479"/>
                  </a:moveTo>
                  <a:lnTo>
                    <a:pt x="678688" y="9779"/>
                  </a:lnTo>
                  <a:lnTo>
                    <a:pt x="668528" y="10541"/>
                  </a:lnTo>
                  <a:lnTo>
                    <a:pt x="640715" y="12954"/>
                  </a:lnTo>
                  <a:lnTo>
                    <a:pt x="641731" y="25654"/>
                  </a:lnTo>
                  <a:lnTo>
                    <a:pt x="669417" y="23241"/>
                  </a:lnTo>
                  <a:lnTo>
                    <a:pt x="679577" y="22479"/>
                  </a:lnTo>
                  <a:close/>
                </a:path>
                <a:path w="1795779" h="228600">
                  <a:moveTo>
                    <a:pt x="730250" y="18796"/>
                  </a:moveTo>
                  <a:lnTo>
                    <a:pt x="729361" y="6223"/>
                  </a:lnTo>
                  <a:lnTo>
                    <a:pt x="691388" y="8890"/>
                  </a:lnTo>
                  <a:lnTo>
                    <a:pt x="692277" y="21590"/>
                  </a:lnTo>
                  <a:lnTo>
                    <a:pt x="730250" y="18796"/>
                  </a:lnTo>
                  <a:close/>
                </a:path>
                <a:path w="1795779" h="228600">
                  <a:moveTo>
                    <a:pt x="780923" y="15875"/>
                  </a:moveTo>
                  <a:lnTo>
                    <a:pt x="780288" y="3302"/>
                  </a:lnTo>
                  <a:lnTo>
                    <a:pt x="748792" y="4826"/>
                  </a:lnTo>
                  <a:lnTo>
                    <a:pt x="742061" y="5334"/>
                  </a:lnTo>
                  <a:lnTo>
                    <a:pt x="742950" y="17907"/>
                  </a:lnTo>
                  <a:lnTo>
                    <a:pt x="780923" y="15875"/>
                  </a:lnTo>
                  <a:close/>
                </a:path>
                <a:path w="1795779" h="228600">
                  <a:moveTo>
                    <a:pt x="831469" y="14097"/>
                  </a:moveTo>
                  <a:lnTo>
                    <a:pt x="831215" y="1397"/>
                  </a:lnTo>
                  <a:lnTo>
                    <a:pt x="792988" y="2667"/>
                  </a:lnTo>
                  <a:lnTo>
                    <a:pt x="793496" y="15367"/>
                  </a:lnTo>
                  <a:lnTo>
                    <a:pt x="831469" y="14097"/>
                  </a:lnTo>
                  <a:close/>
                </a:path>
                <a:path w="1795779" h="228600">
                  <a:moveTo>
                    <a:pt x="882142" y="12954"/>
                  </a:moveTo>
                  <a:lnTo>
                    <a:pt x="882015" y="254"/>
                  </a:lnTo>
                  <a:lnTo>
                    <a:pt x="871474" y="381"/>
                  </a:lnTo>
                  <a:lnTo>
                    <a:pt x="843915" y="1016"/>
                  </a:lnTo>
                  <a:lnTo>
                    <a:pt x="844169" y="13716"/>
                  </a:lnTo>
                  <a:lnTo>
                    <a:pt x="871474" y="13081"/>
                  </a:lnTo>
                  <a:lnTo>
                    <a:pt x="882142" y="12954"/>
                  </a:lnTo>
                  <a:close/>
                </a:path>
                <a:path w="1795779" h="228600">
                  <a:moveTo>
                    <a:pt x="933069" y="127"/>
                  </a:moveTo>
                  <a:lnTo>
                    <a:pt x="912368" y="0"/>
                  </a:lnTo>
                  <a:lnTo>
                    <a:pt x="894715" y="254"/>
                  </a:lnTo>
                  <a:lnTo>
                    <a:pt x="894842" y="12954"/>
                  </a:lnTo>
                  <a:lnTo>
                    <a:pt x="912368" y="12700"/>
                  </a:lnTo>
                  <a:lnTo>
                    <a:pt x="932942" y="12827"/>
                  </a:lnTo>
                  <a:lnTo>
                    <a:pt x="932942" y="12700"/>
                  </a:lnTo>
                  <a:lnTo>
                    <a:pt x="933069" y="127"/>
                  </a:lnTo>
                  <a:close/>
                </a:path>
                <a:path w="1795779" h="228600">
                  <a:moveTo>
                    <a:pt x="983996" y="1016"/>
                  </a:moveTo>
                  <a:lnTo>
                    <a:pt x="945769" y="254"/>
                  </a:lnTo>
                  <a:lnTo>
                    <a:pt x="945642" y="12954"/>
                  </a:lnTo>
                  <a:lnTo>
                    <a:pt x="953389" y="12954"/>
                  </a:lnTo>
                  <a:lnTo>
                    <a:pt x="983742" y="13716"/>
                  </a:lnTo>
                  <a:lnTo>
                    <a:pt x="983996" y="1016"/>
                  </a:lnTo>
                  <a:close/>
                </a:path>
                <a:path w="1795779" h="228600">
                  <a:moveTo>
                    <a:pt x="1034796" y="2921"/>
                  </a:moveTo>
                  <a:lnTo>
                    <a:pt x="996823" y="1397"/>
                  </a:lnTo>
                  <a:lnTo>
                    <a:pt x="996315" y="14097"/>
                  </a:lnTo>
                  <a:lnTo>
                    <a:pt x="1034415" y="15494"/>
                  </a:lnTo>
                  <a:lnTo>
                    <a:pt x="1034796" y="2921"/>
                  </a:lnTo>
                  <a:close/>
                </a:path>
                <a:path w="1795779" h="228600">
                  <a:moveTo>
                    <a:pt x="1085850" y="5715"/>
                  </a:moveTo>
                  <a:lnTo>
                    <a:pt x="1076325" y="4953"/>
                  </a:lnTo>
                  <a:lnTo>
                    <a:pt x="1047623" y="3556"/>
                  </a:lnTo>
                  <a:lnTo>
                    <a:pt x="1046988" y="16256"/>
                  </a:lnTo>
                  <a:lnTo>
                    <a:pt x="1075436" y="17653"/>
                  </a:lnTo>
                  <a:lnTo>
                    <a:pt x="1084834" y="18415"/>
                  </a:lnTo>
                  <a:lnTo>
                    <a:pt x="1085850" y="5715"/>
                  </a:lnTo>
                  <a:close/>
                </a:path>
                <a:path w="1795779" h="228600">
                  <a:moveTo>
                    <a:pt x="1136396" y="9525"/>
                  </a:moveTo>
                  <a:lnTo>
                    <a:pt x="1098423" y="6604"/>
                  </a:lnTo>
                  <a:lnTo>
                    <a:pt x="1097534" y="19304"/>
                  </a:lnTo>
                  <a:lnTo>
                    <a:pt x="1135507" y="22098"/>
                  </a:lnTo>
                  <a:lnTo>
                    <a:pt x="1136396" y="9525"/>
                  </a:lnTo>
                  <a:close/>
                </a:path>
                <a:path w="1795779" h="228600">
                  <a:moveTo>
                    <a:pt x="1187196" y="13970"/>
                  </a:moveTo>
                  <a:lnTo>
                    <a:pt x="1156716" y="11049"/>
                  </a:lnTo>
                  <a:lnTo>
                    <a:pt x="1149096" y="10414"/>
                  </a:lnTo>
                  <a:lnTo>
                    <a:pt x="1148207" y="23114"/>
                  </a:lnTo>
                  <a:lnTo>
                    <a:pt x="1155446" y="23622"/>
                  </a:lnTo>
                  <a:lnTo>
                    <a:pt x="1185926" y="26670"/>
                  </a:lnTo>
                  <a:lnTo>
                    <a:pt x="1187196" y="13970"/>
                  </a:lnTo>
                  <a:close/>
                </a:path>
                <a:path w="1795779" h="228600">
                  <a:moveTo>
                    <a:pt x="1237869" y="19431"/>
                  </a:moveTo>
                  <a:lnTo>
                    <a:pt x="1235075" y="19177"/>
                  </a:lnTo>
                  <a:lnTo>
                    <a:pt x="1199896" y="15240"/>
                  </a:lnTo>
                  <a:lnTo>
                    <a:pt x="1198499" y="27813"/>
                  </a:lnTo>
                  <a:lnTo>
                    <a:pt x="1233551" y="31750"/>
                  </a:lnTo>
                  <a:lnTo>
                    <a:pt x="1236345" y="32131"/>
                  </a:lnTo>
                  <a:lnTo>
                    <a:pt x="1237869" y="19431"/>
                  </a:lnTo>
                  <a:close/>
                </a:path>
                <a:path w="1795779" h="228600">
                  <a:moveTo>
                    <a:pt x="1288288" y="26035"/>
                  </a:moveTo>
                  <a:lnTo>
                    <a:pt x="1250442" y="21082"/>
                  </a:lnTo>
                  <a:lnTo>
                    <a:pt x="1248918" y="33655"/>
                  </a:lnTo>
                  <a:lnTo>
                    <a:pt x="1286510" y="38608"/>
                  </a:lnTo>
                  <a:lnTo>
                    <a:pt x="1288288" y="26035"/>
                  </a:lnTo>
                  <a:close/>
                </a:path>
                <a:path w="1795779" h="228600">
                  <a:moveTo>
                    <a:pt x="1338707" y="33528"/>
                  </a:moveTo>
                  <a:lnTo>
                    <a:pt x="1310894" y="29210"/>
                  </a:lnTo>
                  <a:lnTo>
                    <a:pt x="1300861" y="27813"/>
                  </a:lnTo>
                  <a:lnTo>
                    <a:pt x="1299210" y="40386"/>
                  </a:lnTo>
                  <a:lnTo>
                    <a:pt x="1308989" y="41783"/>
                  </a:lnTo>
                  <a:lnTo>
                    <a:pt x="1336675" y="46101"/>
                  </a:lnTo>
                  <a:lnTo>
                    <a:pt x="1338707" y="33528"/>
                  </a:lnTo>
                  <a:close/>
                </a:path>
                <a:path w="1795779" h="228600">
                  <a:moveTo>
                    <a:pt x="1388999" y="42164"/>
                  </a:moveTo>
                  <a:lnTo>
                    <a:pt x="1383665" y="41148"/>
                  </a:lnTo>
                  <a:lnTo>
                    <a:pt x="1351280" y="35560"/>
                  </a:lnTo>
                  <a:lnTo>
                    <a:pt x="1349121" y="48133"/>
                  </a:lnTo>
                  <a:lnTo>
                    <a:pt x="1381252" y="53594"/>
                  </a:lnTo>
                  <a:lnTo>
                    <a:pt x="1386586" y="54610"/>
                  </a:lnTo>
                  <a:lnTo>
                    <a:pt x="1388999" y="42164"/>
                  </a:lnTo>
                  <a:close/>
                </a:path>
                <a:path w="1795779" h="228600">
                  <a:moveTo>
                    <a:pt x="1438910" y="51816"/>
                  </a:moveTo>
                  <a:lnTo>
                    <a:pt x="1418463" y="47625"/>
                  </a:lnTo>
                  <a:lnTo>
                    <a:pt x="1401445" y="44450"/>
                  </a:lnTo>
                  <a:lnTo>
                    <a:pt x="1399032" y="56896"/>
                  </a:lnTo>
                  <a:lnTo>
                    <a:pt x="1436370" y="64262"/>
                  </a:lnTo>
                  <a:lnTo>
                    <a:pt x="1438910" y="51816"/>
                  </a:lnTo>
                  <a:close/>
                </a:path>
                <a:path w="1795779" h="228600">
                  <a:moveTo>
                    <a:pt x="1488694" y="62738"/>
                  </a:moveTo>
                  <a:lnTo>
                    <a:pt x="1451356" y="54356"/>
                  </a:lnTo>
                  <a:lnTo>
                    <a:pt x="1448816" y="66802"/>
                  </a:lnTo>
                  <a:lnTo>
                    <a:pt x="1449578" y="66929"/>
                  </a:lnTo>
                  <a:lnTo>
                    <a:pt x="1482217" y="74295"/>
                  </a:lnTo>
                  <a:lnTo>
                    <a:pt x="1485773" y="75184"/>
                  </a:lnTo>
                  <a:lnTo>
                    <a:pt x="1488694" y="62738"/>
                  </a:lnTo>
                  <a:close/>
                </a:path>
                <a:path w="1795779" h="228600">
                  <a:moveTo>
                    <a:pt x="1538097" y="75184"/>
                  </a:moveTo>
                  <a:lnTo>
                    <a:pt x="1516761" y="69596"/>
                  </a:lnTo>
                  <a:lnTo>
                    <a:pt x="1501140" y="65786"/>
                  </a:lnTo>
                  <a:lnTo>
                    <a:pt x="1498092" y="78105"/>
                  </a:lnTo>
                  <a:lnTo>
                    <a:pt x="1513459" y="81915"/>
                  </a:lnTo>
                  <a:lnTo>
                    <a:pt x="1534922" y="87503"/>
                  </a:lnTo>
                  <a:lnTo>
                    <a:pt x="1538097" y="75184"/>
                  </a:lnTo>
                  <a:close/>
                </a:path>
                <a:path w="1795779" h="228600">
                  <a:moveTo>
                    <a:pt x="1587246" y="89281"/>
                  </a:moveTo>
                  <a:lnTo>
                    <a:pt x="1575943" y="85852"/>
                  </a:lnTo>
                  <a:lnTo>
                    <a:pt x="1550543" y="78613"/>
                  </a:lnTo>
                  <a:lnTo>
                    <a:pt x="1546987" y="90805"/>
                  </a:lnTo>
                  <a:lnTo>
                    <a:pt x="1572133" y="98044"/>
                  </a:lnTo>
                  <a:lnTo>
                    <a:pt x="1583436" y="101473"/>
                  </a:lnTo>
                  <a:lnTo>
                    <a:pt x="1587246" y="89281"/>
                  </a:lnTo>
                  <a:close/>
                </a:path>
                <a:path w="1795779" h="228600">
                  <a:moveTo>
                    <a:pt x="1635760" y="105664"/>
                  </a:moveTo>
                  <a:lnTo>
                    <a:pt x="1629410" y="103251"/>
                  </a:lnTo>
                  <a:lnTo>
                    <a:pt x="1603502" y="94361"/>
                  </a:lnTo>
                  <a:lnTo>
                    <a:pt x="1599311" y="93091"/>
                  </a:lnTo>
                  <a:lnTo>
                    <a:pt x="1595628" y="105283"/>
                  </a:lnTo>
                  <a:lnTo>
                    <a:pt x="1599311" y="106426"/>
                  </a:lnTo>
                  <a:lnTo>
                    <a:pt x="1624965" y="115189"/>
                  </a:lnTo>
                  <a:lnTo>
                    <a:pt x="1631188" y="117602"/>
                  </a:lnTo>
                  <a:lnTo>
                    <a:pt x="1635760" y="105664"/>
                  </a:lnTo>
                  <a:close/>
                </a:path>
                <a:path w="1795779" h="228600">
                  <a:moveTo>
                    <a:pt x="1683258" y="124714"/>
                  </a:moveTo>
                  <a:lnTo>
                    <a:pt x="1676654" y="121793"/>
                  </a:lnTo>
                  <a:lnTo>
                    <a:pt x="1653794" y="112395"/>
                  </a:lnTo>
                  <a:lnTo>
                    <a:pt x="1647571" y="110109"/>
                  </a:lnTo>
                  <a:lnTo>
                    <a:pt x="1643126" y="122047"/>
                  </a:lnTo>
                  <a:lnTo>
                    <a:pt x="1648968" y="124206"/>
                  </a:lnTo>
                  <a:lnTo>
                    <a:pt x="1671320" y="133350"/>
                  </a:lnTo>
                  <a:lnTo>
                    <a:pt x="1677924" y="136271"/>
                  </a:lnTo>
                  <a:lnTo>
                    <a:pt x="1683258" y="124714"/>
                  </a:lnTo>
                  <a:close/>
                </a:path>
                <a:path w="1795779" h="228600">
                  <a:moveTo>
                    <a:pt x="1728978" y="148082"/>
                  </a:moveTo>
                  <a:lnTo>
                    <a:pt x="1716786" y="141097"/>
                  </a:lnTo>
                  <a:lnTo>
                    <a:pt x="1697609" y="131318"/>
                  </a:lnTo>
                  <a:lnTo>
                    <a:pt x="1694815" y="130048"/>
                  </a:lnTo>
                  <a:lnTo>
                    <a:pt x="1689481" y="141605"/>
                  </a:lnTo>
                  <a:lnTo>
                    <a:pt x="1691894" y="142621"/>
                  </a:lnTo>
                  <a:lnTo>
                    <a:pt x="1710436" y="152146"/>
                  </a:lnTo>
                  <a:lnTo>
                    <a:pt x="1722628" y="159131"/>
                  </a:lnTo>
                  <a:lnTo>
                    <a:pt x="1728978" y="148082"/>
                  </a:lnTo>
                  <a:close/>
                </a:path>
                <a:path w="1795779" h="228600">
                  <a:moveTo>
                    <a:pt x="1770761" y="179324"/>
                  </a:moveTo>
                  <a:lnTo>
                    <a:pt x="1762887" y="171831"/>
                  </a:lnTo>
                  <a:lnTo>
                    <a:pt x="1749552" y="161417"/>
                  </a:lnTo>
                  <a:lnTo>
                    <a:pt x="1740154" y="155067"/>
                  </a:lnTo>
                  <a:lnTo>
                    <a:pt x="1733042" y="165608"/>
                  </a:lnTo>
                  <a:lnTo>
                    <a:pt x="1741678" y="171450"/>
                  </a:lnTo>
                  <a:lnTo>
                    <a:pt x="1754251" y="181102"/>
                  </a:lnTo>
                  <a:lnTo>
                    <a:pt x="1761998" y="188468"/>
                  </a:lnTo>
                  <a:lnTo>
                    <a:pt x="1770761" y="179324"/>
                  </a:lnTo>
                  <a:close/>
                </a:path>
                <a:path w="1795779" h="228600">
                  <a:moveTo>
                    <a:pt x="1795272" y="227584"/>
                  </a:moveTo>
                  <a:lnTo>
                    <a:pt x="1782953" y="193421"/>
                  </a:lnTo>
                  <a:lnTo>
                    <a:pt x="1780032" y="189484"/>
                  </a:lnTo>
                  <a:lnTo>
                    <a:pt x="1769872" y="197104"/>
                  </a:lnTo>
                  <a:lnTo>
                    <a:pt x="1772412" y="200406"/>
                  </a:lnTo>
                  <a:lnTo>
                    <a:pt x="1775587" y="204978"/>
                  </a:lnTo>
                  <a:lnTo>
                    <a:pt x="1782572" y="228346"/>
                  </a:lnTo>
                  <a:lnTo>
                    <a:pt x="1795272" y="2275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61288" y="2398776"/>
              <a:ext cx="2063495" cy="448056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1258824" y="2427731"/>
              <a:ext cx="1910714" cy="338455"/>
            </a:xfrm>
            <a:custGeom>
              <a:avLst/>
              <a:gdLst/>
              <a:ahLst/>
              <a:cxnLst/>
              <a:rect l="l" t="t" r="r" b="b"/>
              <a:pathLst>
                <a:path w="1910714" h="338455">
                  <a:moveTo>
                    <a:pt x="69596" y="167894"/>
                  </a:moveTo>
                  <a:lnTo>
                    <a:pt x="64897" y="171450"/>
                  </a:lnTo>
                  <a:lnTo>
                    <a:pt x="65786" y="172466"/>
                  </a:lnTo>
                  <a:lnTo>
                    <a:pt x="69596" y="167894"/>
                  </a:lnTo>
                  <a:close/>
                </a:path>
                <a:path w="1910714" h="338455">
                  <a:moveTo>
                    <a:pt x="103886" y="160528"/>
                  </a:moveTo>
                  <a:lnTo>
                    <a:pt x="99314" y="151765"/>
                  </a:lnTo>
                  <a:lnTo>
                    <a:pt x="101219" y="149352"/>
                  </a:lnTo>
                  <a:lnTo>
                    <a:pt x="101981" y="148336"/>
                  </a:lnTo>
                  <a:lnTo>
                    <a:pt x="101600" y="144272"/>
                  </a:lnTo>
                  <a:lnTo>
                    <a:pt x="96266" y="139954"/>
                  </a:lnTo>
                  <a:lnTo>
                    <a:pt x="92202" y="140335"/>
                  </a:lnTo>
                  <a:lnTo>
                    <a:pt x="69596" y="167894"/>
                  </a:lnTo>
                  <a:lnTo>
                    <a:pt x="72136" y="165862"/>
                  </a:lnTo>
                  <a:lnTo>
                    <a:pt x="79629" y="160655"/>
                  </a:lnTo>
                  <a:lnTo>
                    <a:pt x="95885" y="150368"/>
                  </a:lnTo>
                  <a:lnTo>
                    <a:pt x="97917" y="149352"/>
                  </a:lnTo>
                  <a:lnTo>
                    <a:pt x="65786" y="172466"/>
                  </a:lnTo>
                  <a:lnTo>
                    <a:pt x="62103" y="176898"/>
                  </a:lnTo>
                  <a:lnTo>
                    <a:pt x="62103" y="190881"/>
                  </a:lnTo>
                  <a:lnTo>
                    <a:pt x="44831" y="217043"/>
                  </a:lnTo>
                  <a:lnTo>
                    <a:pt x="45720" y="214376"/>
                  </a:lnTo>
                  <a:lnTo>
                    <a:pt x="46482" y="212725"/>
                  </a:lnTo>
                  <a:lnTo>
                    <a:pt x="47625" y="209804"/>
                  </a:lnTo>
                  <a:lnTo>
                    <a:pt x="50292" y="205105"/>
                  </a:lnTo>
                  <a:lnTo>
                    <a:pt x="53721" y="200406"/>
                  </a:lnTo>
                  <a:lnTo>
                    <a:pt x="57531" y="195707"/>
                  </a:lnTo>
                  <a:lnTo>
                    <a:pt x="62103" y="190881"/>
                  </a:lnTo>
                  <a:lnTo>
                    <a:pt x="62103" y="176898"/>
                  </a:lnTo>
                  <a:lnTo>
                    <a:pt x="57658" y="182245"/>
                  </a:lnTo>
                  <a:lnTo>
                    <a:pt x="55372" y="179832"/>
                  </a:lnTo>
                  <a:lnTo>
                    <a:pt x="39370" y="198882"/>
                  </a:lnTo>
                  <a:lnTo>
                    <a:pt x="11811" y="127381"/>
                  </a:lnTo>
                  <a:lnTo>
                    <a:pt x="8166" y="125730"/>
                  </a:lnTo>
                  <a:lnTo>
                    <a:pt x="1625" y="128270"/>
                  </a:lnTo>
                  <a:lnTo>
                    <a:pt x="0" y="131953"/>
                  </a:lnTo>
                  <a:lnTo>
                    <a:pt x="36830" y="227457"/>
                  </a:lnTo>
                  <a:lnTo>
                    <a:pt x="45466" y="217043"/>
                  </a:lnTo>
                  <a:lnTo>
                    <a:pt x="75057" y="181102"/>
                  </a:lnTo>
                  <a:lnTo>
                    <a:pt x="78359" y="177165"/>
                  </a:lnTo>
                  <a:lnTo>
                    <a:pt x="79502" y="176276"/>
                  </a:lnTo>
                  <a:lnTo>
                    <a:pt x="86360" y="171323"/>
                  </a:lnTo>
                  <a:lnTo>
                    <a:pt x="101981" y="161544"/>
                  </a:lnTo>
                  <a:lnTo>
                    <a:pt x="103886" y="160528"/>
                  </a:lnTo>
                  <a:close/>
                </a:path>
                <a:path w="1910714" h="338455">
                  <a:moveTo>
                    <a:pt x="149098" y="138557"/>
                  </a:moveTo>
                  <a:lnTo>
                    <a:pt x="144145" y="126873"/>
                  </a:lnTo>
                  <a:lnTo>
                    <a:pt x="134874" y="130810"/>
                  </a:lnTo>
                  <a:lnTo>
                    <a:pt x="114300" y="140589"/>
                  </a:lnTo>
                  <a:lnTo>
                    <a:pt x="109093" y="143383"/>
                  </a:lnTo>
                  <a:lnTo>
                    <a:pt x="115062" y="154559"/>
                  </a:lnTo>
                  <a:lnTo>
                    <a:pt x="119761" y="152019"/>
                  </a:lnTo>
                  <a:lnTo>
                    <a:pt x="139827" y="142367"/>
                  </a:lnTo>
                  <a:lnTo>
                    <a:pt x="149098" y="138557"/>
                  </a:lnTo>
                  <a:close/>
                </a:path>
                <a:path w="1910714" h="338455">
                  <a:moveTo>
                    <a:pt x="196088" y="120396"/>
                  </a:moveTo>
                  <a:lnTo>
                    <a:pt x="191770" y="108331"/>
                  </a:lnTo>
                  <a:lnTo>
                    <a:pt x="181356" y="112014"/>
                  </a:lnTo>
                  <a:lnTo>
                    <a:pt x="157226" y="121285"/>
                  </a:lnTo>
                  <a:lnTo>
                    <a:pt x="155829" y="121920"/>
                  </a:lnTo>
                  <a:lnTo>
                    <a:pt x="160782" y="133604"/>
                  </a:lnTo>
                  <a:lnTo>
                    <a:pt x="185547" y="123952"/>
                  </a:lnTo>
                  <a:lnTo>
                    <a:pt x="196088" y="120396"/>
                  </a:lnTo>
                  <a:close/>
                </a:path>
                <a:path w="1910714" h="338455">
                  <a:moveTo>
                    <a:pt x="243967" y="104648"/>
                  </a:moveTo>
                  <a:lnTo>
                    <a:pt x="240411" y="92456"/>
                  </a:lnTo>
                  <a:lnTo>
                    <a:pt x="234950" y="93980"/>
                  </a:lnTo>
                  <a:lnTo>
                    <a:pt x="207264" y="102870"/>
                  </a:lnTo>
                  <a:lnTo>
                    <a:pt x="203835" y="104140"/>
                  </a:lnTo>
                  <a:lnTo>
                    <a:pt x="208026" y="116078"/>
                  </a:lnTo>
                  <a:lnTo>
                    <a:pt x="238633" y="106172"/>
                  </a:lnTo>
                  <a:lnTo>
                    <a:pt x="243967" y="104648"/>
                  </a:lnTo>
                  <a:close/>
                </a:path>
                <a:path w="1910714" h="338455">
                  <a:moveTo>
                    <a:pt x="292735" y="90932"/>
                  </a:moveTo>
                  <a:lnTo>
                    <a:pt x="289433" y="78740"/>
                  </a:lnTo>
                  <a:lnTo>
                    <a:pt x="264160" y="85471"/>
                  </a:lnTo>
                  <a:lnTo>
                    <a:pt x="252603" y="88900"/>
                  </a:lnTo>
                  <a:lnTo>
                    <a:pt x="256159" y="101092"/>
                  </a:lnTo>
                  <a:lnTo>
                    <a:pt x="267462" y="97790"/>
                  </a:lnTo>
                  <a:lnTo>
                    <a:pt x="292735" y="90932"/>
                  </a:lnTo>
                  <a:close/>
                </a:path>
                <a:path w="1910714" h="338455">
                  <a:moveTo>
                    <a:pt x="341884" y="79121"/>
                  </a:moveTo>
                  <a:lnTo>
                    <a:pt x="339090" y="66675"/>
                  </a:lnTo>
                  <a:lnTo>
                    <a:pt x="327152" y="69342"/>
                  </a:lnTo>
                  <a:lnTo>
                    <a:pt x="301879" y="75565"/>
                  </a:lnTo>
                  <a:lnTo>
                    <a:pt x="304927" y="87757"/>
                  </a:lnTo>
                  <a:lnTo>
                    <a:pt x="330073" y="81788"/>
                  </a:lnTo>
                  <a:lnTo>
                    <a:pt x="341884" y="79121"/>
                  </a:lnTo>
                  <a:close/>
                </a:path>
                <a:path w="1910714" h="338455">
                  <a:moveTo>
                    <a:pt x="391414" y="68326"/>
                  </a:moveTo>
                  <a:lnTo>
                    <a:pt x="388734" y="55880"/>
                  </a:lnTo>
                  <a:lnTo>
                    <a:pt x="360807" y="61722"/>
                  </a:lnTo>
                  <a:lnTo>
                    <a:pt x="351409" y="63881"/>
                  </a:lnTo>
                  <a:lnTo>
                    <a:pt x="354203" y="76200"/>
                  </a:lnTo>
                  <a:lnTo>
                    <a:pt x="363474" y="74168"/>
                  </a:lnTo>
                  <a:lnTo>
                    <a:pt x="391414" y="68326"/>
                  </a:lnTo>
                  <a:close/>
                </a:path>
                <a:path w="1910714" h="338455">
                  <a:moveTo>
                    <a:pt x="441071" y="58801"/>
                  </a:moveTo>
                  <a:lnTo>
                    <a:pt x="438912" y="46228"/>
                  </a:lnTo>
                  <a:lnTo>
                    <a:pt x="431800" y="47498"/>
                  </a:lnTo>
                  <a:lnTo>
                    <a:pt x="401320" y="53340"/>
                  </a:lnTo>
                  <a:lnTo>
                    <a:pt x="403733" y="65786"/>
                  </a:lnTo>
                  <a:lnTo>
                    <a:pt x="433959" y="59944"/>
                  </a:lnTo>
                  <a:lnTo>
                    <a:pt x="441071" y="58801"/>
                  </a:lnTo>
                  <a:close/>
                </a:path>
                <a:path w="1910714" h="338455">
                  <a:moveTo>
                    <a:pt x="491109" y="50292"/>
                  </a:moveTo>
                  <a:lnTo>
                    <a:pt x="489077" y="37719"/>
                  </a:lnTo>
                  <a:lnTo>
                    <a:pt x="469011" y="40894"/>
                  </a:lnTo>
                  <a:lnTo>
                    <a:pt x="451358" y="44069"/>
                  </a:lnTo>
                  <a:lnTo>
                    <a:pt x="453644" y="56515"/>
                  </a:lnTo>
                  <a:lnTo>
                    <a:pt x="470916" y="53467"/>
                  </a:lnTo>
                  <a:lnTo>
                    <a:pt x="491109" y="50292"/>
                  </a:lnTo>
                  <a:close/>
                </a:path>
                <a:path w="1910714" h="338455">
                  <a:moveTo>
                    <a:pt x="541147" y="42672"/>
                  </a:moveTo>
                  <a:lnTo>
                    <a:pt x="539369" y="30099"/>
                  </a:lnTo>
                  <a:lnTo>
                    <a:pt x="507111" y="34798"/>
                  </a:lnTo>
                  <a:lnTo>
                    <a:pt x="501523" y="35687"/>
                  </a:lnTo>
                  <a:lnTo>
                    <a:pt x="503555" y="48260"/>
                  </a:lnTo>
                  <a:lnTo>
                    <a:pt x="509016" y="47371"/>
                  </a:lnTo>
                  <a:lnTo>
                    <a:pt x="541147" y="42672"/>
                  </a:lnTo>
                  <a:close/>
                </a:path>
                <a:path w="1910714" h="338455">
                  <a:moveTo>
                    <a:pt x="591312" y="36068"/>
                  </a:moveTo>
                  <a:lnTo>
                    <a:pt x="589915" y="23495"/>
                  </a:lnTo>
                  <a:lnTo>
                    <a:pt x="552069" y="28321"/>
                  </a:lnTo>
                  <a:lnTo>
                    <a:pt x="553720" y="40894"/>
                  </a:lnTo>
                  <a:lnTo>
                    <a:pt x="587756" y="36449"/>
                  </a:lnTo>
                  <a:lnTo>
                    <a:pt x="591312" y="36068"/>
                  </a:lnTo>
                  <a:close/>
                </a:path>
                <a:path w="1910714" h="338455">
                  <a:moveTo>
                    <a:pt x="641731" y="30353"/>
                  </a:moveTo>
                  <a:lnTo>
                    <a:pt x="640461" y="17780"/>
                  </a:lnTo>
                  <a:lnTo>
                    <a:pt x="626999" y="19177"/>
                  </a:lnTo>
                  <a:lnTo>
                    <a:pt x="602488" y="22098"/>
                  </a:lnTo>
                  <a:lnTo>
                    <a:pt x="604012" y="34544"/>
                  </a:lnTo>
                  <a:lnTo>
                    <a:pt x="628396" y="31623"/>
                  </a:lnTo>
                  <a:lnTo>
                    <a:pt x="641731" y="30353"/>
                  </a:lnTo>
                  <a:close/>
                </a:path>
                <a:path w="1910714" h="338455">
                  <a:moveTo>
                    <a:pt x="692277" y="25527"/>
                  </a:moveTo>
                  <a:lnTo>
                    <a:pt x="691134" y="12827"/>
                  </a:lnTo>
                  <a:lnTo>
                    <a:pt x="668401" y="14859"/>
                  </a:lnTo>
                  <a:lnTo>
                    <a:pt x="653034" y="16510"/>
                  </a:lnTo>
                  <a:lnTo>
                    <a:pt x="654431" y="28956"/>
                  </a:lnTo>
                  <a:lnTo>
                    <a:pt x="692277" y="25527"/>
                  </a:lnTo>
                  <a:close/>
                </a:path>
                <a:path w="1910714" h="338455">
                  <a:moveTo>
                    <a:pt x="742696" y="21590"/>
                  </a:moveTo>
                  <a:lnTo>
                    <a:pt x="741807" y="8890"/>
                  </a:lnTo>
                  <a:lnTo>
                    <a:pt x="710438" y="11049"/>
                  </a:lnTo>
                  <a:lnTo>
                    <a:pt x="703707" y="11684"/>
                  </a:lnTo>
                  <a:lnTo>
                    <a:pt x="704850" y="24384"/>
                  </a:lnTo>
                  <a:lnTo>
                    <a:pt x="711454" y="23749"/>
                  </a:lnTo>
                  <a:lnTo>
                    <a:pt x="742696" y="21590"/>
                  </a:lnTo>
                  <a:close/>
                </a:path>
                <a:path w="1910714" h="338455">
                  <a:moveTo>
                    <a:pt x="793496" y="17907"/>
                  </a:moveTo>
                  <a:lnTo>
                    <a:pt x="792607" y="5334"/>
                  </a:lnTo>
                  <a:lnTo>
                    <a:pt x="754507" y="8001"/>
                  </a:lnTo>
                  <a:lnTo>
                    <a:pt x="755396" y="20574"/>
                  </a:lnTo>
                  <a:lnTo>
                    <a:pt x="793496" y="17907"/>
                  </a:lnTo>
                  <a:close/>
                </a:path>
                <a:path w="1910714" h="338455">
                  <a:moveTo>
                    <a:pt x="844042" y="15494"/>
                  </a:moveTo>
                  <a:lnTo>
                    <a:pt x="843661" y="2794"/>
                  </a:lnTo>
                  <a:lnTo>
                    <a:pt x="839470" y="2921"/>
                  </a:lnTo>
                  <a:lnTo>
                    <a:pt x="805434" y="4572"/>
                  </a:lnTo>
                  <a:lnTo>
                    <a:pt x="806069" y="17272"/>
                  </a:lnTo>
                  <a:lnTo>
                    <a:pt x="839851" y="15621"/>
                  </a:lnTo>
                  <a:lnTo>
                    <a:pt x="844042" y="15494"/>
                  </a:lnTo>
                  <a:close/>
                </a:path>
                <a:path w="1910714" h="338455">
                  <a:moveTo>
                    <a:pt x="894715" y="13843"/>
                  </a:moveTo>
                  <a:lnTo>
                    <a:pt x="894461" y="1143"/>
                  </a:lnTo>
                  <a:lnTo>
                    <a:pt x="882904" y="1397"/>
                  </a:lnTo>
                  <a:lnTo>
                    <a:pt x="856361" y="2286"/>
                  </a:lnTo>
                  <a:lnTo>
                    <a:pt x="856742" y="14986"/>
                  </a:lnTo>
                  <a:lnTo>
                    <a:pt x="883285" y="13970"/>
                  </a:lnTo>
                  <a:lnTo>
                    <a:pt x="894715" y="13843"/>
                  </a:lnTo>
                  <a:close/>
                </a:path>
                <a:path w="1910714" h="338455">
                  <a:moveTo>
                    <a:pt x="945515" y="12954"/>
                  </a:moveTo>
                  <a:lnTo>
                    <a:pt x="945388" y="254"/>
                  </a:lnTo>
                  <a:lnTo>
                    <a:pt x="926719" y="381"/>
                  </a:lnTo>
                  <a:lnTo>
                    <a:pt x="907161" y="762"/>
                  </a:lnTo>
                  <a:lnTo>
                    <a:pt x="907415" y="13462"/>
                  </a:lnTo>
                  <a:lnTo>
                    <a:pt x="926846" y="13081"/>
                  </a:lnTo>
                  <a:lnTo>
                    <a:pt x="945515" y="12954"/>
                  </a:lnTo>
                  <a:close/>
                </a:path>
                <a:path w="1910714" h="338455">
                  <a:moveTo>
                    <a:pt x="996315" y="254"/>
                  </a:moveTo>
                  <a:lnTo>
                    <a:pt x="970280" y="0"/>
                  </a:lnTo>
                  <a:lnTo>
                    <a:pt x="958088" y="127"/>
                  </a:lnTo>
                  <a:lnTo>
                    <a:pt x="958215" y="12827"/>
                  </a:lnTo>
                  <a:lnTo>
                    <a:pt x="970026" y="12700"/>
                  </a:lnTo>
                  <a:lnTo>
                    <a:pt x="996188" y="12954"/>
                  </a:lnTo>
                  <a:lnTo>
                    <a:pt x="996188" y="12700"/>
                  </a:lnTo>
                  <a:lnTo>
                    <a:pt x="996315" y="254"/>
                  </a:lnTo>
                  <a:close/>
                </a:path>
                <a:path w="1910714" h="338455">
                  <a:moveTo>
                    <a:pt x="1047242" y="1524"/>
                  </a:moveTo>
                  <a:lnTo>
                    <a:pt x="1009015" y="381"/>
                  </a:lnTo>
                  <a:lnTo>
                    <a:pt x="1008888" y="13081"/>
                  </a:lnTo>
                  <a:lnTo>
                    <a:pt x="1046734" y="14224"/>
                  </a:lnTo>
                  <a:lnTo>
                    <a:pt x="1047242" y="1524"/>
                  </a:lnTo>
                  <a:close/>
                </a:path>
                <a:path w="1910714" h="338455">
                  <a:moveTo>
                    <a:pt x="1098042" y="4064"/>
                  </a:moveTo>
                  <a:lnTo>
                    <a:pt x="1060069" y="2032"/>
                  </a:lnTo>
                  <a:lnTo>
                    <a:pt x="1059307" y="14732"/>
                  </a:lnTo>
                  <a:lnTo>
                    <a:pt x="1097407" y="16764"/>
                  </a:lnTo>
                  <a:lnTo>
                    <a:pt x="1098042" y="4064"/>
                  </a:lnTo>
                  <a:close/>
                </a:path>
                <a:path w="1910714" h="338455">
                  <a:moveTo>
                    <a:pt x="1148969" y="7874"/>
                  </a:moveTo>
                  <a:lnTo>
                    <a:pt x="1144905" y="7493"/>
                  </a:lnTo>
                  <a:lnTo>
                    <a:pt x="1110869" y="4953"/>
                  </a:lnTo>
                  <a:lnTo>
                    <a:pt x="1109980" y="17653"/>
                  </a:lnTo>
                  <a:lnTo>
                    <a:pt x="1143762" y="20193"/>
                  </a:lnTo>
                  <a:lnTo>
                    <a:pt x="1147826" y="20574"/>
                  </a:lnTo>
                  <a:lnTo>
                    <a:pt x="1148969" y="7874"/>
                  </a:lnTo>
                  <a:close/>
                </a:path>
                <a:path w="1910714" h="338455">
                  <a:moveTo>
                    <a:pt x="1199642" y="12954"/>
                  </a:moveTo>
                  <a:lnTo>
                    <a:pt x="1188085" y="11557"/>
                  </a:lnTo>
                  <a:lnTo>
                    <a:pt x="1161669" y="9144"/>
                  </a:lnTo>
                  <a:lnTo>
                    <a:pt x="1160399" y="21717"/>
                  </a:lnTo>
                  <a:lnTo>
                    <a:pt x="1186561" y="24130"/>
                  </a:lnTo>
                  <a:lnTo>
                    <a:pt x="1198245" y="25527"/>
                  </a:lnTo>
                  <a:lnTo>
                    <a:pt x="1199642" y="12954"/>
                  </a:lnTo>
                  <a:close/>
                </a:path>
                <a:path w="1910714" h="338455">
                  <a:moveTo>
                    <a:pt x="1250188" y="19177"/>
                  </a:moveTo>
                  <a:lnTo>
                    <a:pt x="1230630" y="16510"/>
                  </a:lnTo>
                  <a:lnTo>
                    <a:pt x="1212342" y="14351"/>
                  </a:lnTo>
                  <a:lnTo>
                    <a:pt x="1210818" y="27051"/>
                  </a:lnTo>
                  <a:lnTo>
                    <a:pt x="1228979" y="28956"/>
                  </a:lnTo>
                  <a:lnTo>
                    <a:pt x="1248537" y="31623"/>
                  </a:lnTo>
                  <a:lnTo>
                    <a:pt x="1250188" y="19177"/>
                  </a:lnTo>
                  <a:close/>
                </a:path>
                <a:path w="1910714" h="338455">
                  <a:moveTo>
                    <a:pt x="1300607" y="26543"/>
                  </a:moveTo>
                  <a:lnTo>
                    <a:pt x="1272667" y="22225"/>
                  </a:lnTo>
                  <a:lnTo>
                    <a:pt x="1262761" y="20955"/>
                  </a:lnTo>
                  <a:lnTo>
                    <a:pt x="1261110" y="33401"/>
                  </a:lnTo>
                  <a:lnTo>
                    <a:pt x="1270762" y="34671"/>
                  </a:lnTo>
                  <a:lnTo>
                    <a:pt x="1298702" y="38989"/>
                  </a:lnTo>
                  <a:lnTo>
                    <a:pt x="1300607" y="26543"/>
                  </a:lnTo>
                  <a:close/>
                </a:path>
                <a:path w="1910714" h="338455">
                  <a:moveTo>
                    <a:pt x="1350772" y="35052"/>
                  </a:moveTo>
                  <a:lnTo>
                    <a:pt x="1314323" y="28575"/>
                  </a:lnTo>
                  <a:lnTo>
                    <a:pt x="1313180" y="28321"/>
                  </a:lnTo>
                  <a:lnTo>
                    <a:pt x="1311148" y="40894"/>
                  </a:lnTo>
                  <a:lnTo>
                    <a:pt x="1348613" y="47498"/>
                  </a:lnTo>
                  <a:lnTo>
                    <a:pt x="1350772" y="35052"/>
                  </a:lnTo>
                  <a:close/>
                </a:path>
                <a:path w="1910714" h="338455">
                  <a:moveTo>
                    <a:pt x="1401064" y="44958"/>
                  </a:moveTo>
                  <a:lnTo>
                    <a:pt x="1395095" y="43688"/>
                  </a:lnTo>
                  <a:lnTo>
                    <a:pt x="1363345" y="37465"/>
                  </a:lnTo>
                  <a:lnTo>
                    <a:pt x="1360932" y="49911"/>
                  </a:lnTo>
                  <a:lnTo>
                    <a:pt x="1392428" y="56007"/>
                  </a:lnTo>
                  <a:lnTo>
                    <a:pt x="1398270" y="57277"/>
                  </a:lnTo>
                  <a:lnTo>
                    <a:pt x="1401064" y="44958"/>
                  </a:lnTo>
                  <a:close/>
                </a:path>
                <a:path w="1910714" h="338455">
                  <a:moveTo>
                    <a:pt x="1450721" y="56134"/>
                  </a:moveTo>
                  <a:lnTo>
                    <a:pt x="1434338" y="52197"/>
                  </a:lnTo>
                  <a:lnTo>
                    <a:pt x="1413383" y="47625"/>
                  </a:lnTo>
                  <a:lnTo>
                    <a:pt x="1410716" y="60071"/>
                  </a:lnTo>
                  <a:lnTo>
                    <a:pt x="1431417" y="64643"/>
                  </a:lnTo>
                  <a:lnTo>
                    <a:pt x="1447673" y="68453"/>
                  </a:lnTo>
                  <a:lnTo>
                    <a:pt x="1450721" y="56134"/>
                  </a:lnTo>
                  <a:close/>
                </a:path>
                <a:path w="1910714" h="338455">
                  <a:moveTo>
                    <a:pt x="1499997" y="68707"/>
                  </a:moveTo>
                  <a:lnTo>
                    <a:pt x="1472692" y="61468"/>
                  </a:lnTo>
                  <a:lnTo>
                    <a:pt x="1463040" y="59055"/>
                  </a:lnTo>
                  <a:lnTo>
                    <a:pt x="1460119" y="71501"/>
                  </a:lnTo>
                  <a:lnTo>
                    <a:pt x="1469390" y="73660"/>
                  </a:lnTo>
                  <a:lnTo>
                    <a:pt x="1496822" y="80899"/>
                  </a:lnTo>
                  <a:lnTo>
                    <a:pt x="1499997" y="68707"/>
                  </a:lnTo>
                  <a:close/>
                </a:path>
                <a:path w="1910714" h="338455">
                  <a:moveTo>
                    <a:pt x="1549146" y="82677"/>
                  </a:moveTo>
                  <a:lnTo>
                    <a:pt x="1545971" y="81661"/>
                  </a:lnTo>
                  <a:lnTo>
                    <a:pt x="1512443" y="72009"/>
                  </a:lnTo>
                  <a:lnTo>
                    <a:pt x="1508887" y="84074"/>
                  </a:lnTo>
                  <a:lnTo>
                    <a:pt x="1542161" y="93726"/>
                  </a:lnTo>
                  <a:lnTo>
                    <a:pt x="1545336" y="94742"/>
                  </a:lnTo>
                  <a:lnTo>
                    <a:pt x="1549146" y="82677"/>
                  </a:lnTo>
                  <a:close/>
                </a:path>
                <a:path w="1910714" h="338455">
                  <a:moveTo>
                    <a:pt x="1597660" y="98298"/>
                  </a:moveTo>
                  <a:lnTo>
                    <a:pt x="1580896" y="92583"/>
                  </a:lnTo>
                  <a:lnTo>
                    <a:pt x="1561338" y="86360"/>
                  </a:lnTo>
                  <a:lnTo>
                    <a:pt x="1557528" y="98552"/>
                  </a:lnTo>
                  <a:lnTo>
                    <a:pt x="1576832" y="104648"/>
                  </a:lnTo>
                  <a:lnTo>
                    <a:pt x="1593596" y="110363"/>
                  </a:lnTo>
                  <a:lnTo>
                    <a:pt x="1597660" y="98298"/>
                  </a:lnTo>
                  <a:close/>
                </a:path>
                <a:path w="1910714" h="338455">
                  <a:moveTo>
                    <a:pt x="1645539" y="115570"/>
                  </a:moveTo>
                  <a:lnTo>
                    <a:pt x="1614551" y="104013"/>
                  </a:lnTo>
                  <a:lnTo>
                    <a:pt x="1609725" y="102362"/>
                  </a:lnTo>
                  <a:lnTo>
                    <a:pt x="1605534" y="114427"/>
                  </a:lnTo>
                  <a:lnTo>
                    <a:pt x="1610106" y="115951"/>
                  </a:lnTo>
                  <a:lnTo>
                    <a:pt x="1641221" y="127508"/>
                  </a:lnTo>
                  <a:lnTo>
                    <a:pt x="1645539" y="115570"/>
                  </a:lnTo>
                  <a:close/>
                </a:path>
                <a:path w="1910714" h="338455">
                  <a:moveTo>
                    <a:pt x="1692910" y="135128"/>
                  </a:moveTo>
                  <a:lnTo>
                    <a:pt x="1677670" y="128524"/>
                  </a:lnTo>
                  <a:lnTo>
                    <a:pt x="1657604" y="120396"/>
                  </a:lnTo>
                  <a:lnTo>
                    <a:pt x="1652778" y="132080"/>
                  </a:lnTo>
                  <a:lnTo>
                    <a:pt x="1672590" y="140081"/>
                  </a:lnTo>
                  <a:lnTo>
                    <a:pt x="1687703" y="146685"/>
                  </a:lnTo>
                  <a:lnTo>
                    <a:pt x="1692910" y="135128"/>
                  </a:lnTo>
                  <a:close/>
                </a:path>
                <a:path w="1910714" h="338455">
                  <a:moveTo>
                    <a:pt x="1739138" y="156845"/>
                  </a:moveTo>
                  <a:lnTo>
                    <a:pt x="1734693" y="154559"/>
                  </a:lnTo>
                  <a:lnTo>
                    <a:pt x="1707007" y="141224"/>
                  </a:lnTo>
                  <a:lnTo>
                    <a:pt x="1704467" y="140208"/>
                  </a:lnTo>
                  <a:lnTo>
                    <a:pt x="1699387" y="151765"/>
                  </a:lnTo>
                  <a:lnTo>
                    <a:pt x="1701546" y="152654"/>
                  </a:lnTo>
                  <a:lnTo>
                    <a:pt x="1728851" y="165862"/>
                  </a:lnTo>
                  <a:lnTo>
                    <a:pt x="1733296" y="168148"/>
                  </a:lnTo>
                  <a:lnTo>
                    <a:pt x="1739138" y="156845"/>
                  </a:lnTo>
                  <a:close/>
                </a:path>
                <a:path w="1910714" h="338455">
                  <a:moveTo>
                    <a:pt x="1783842" y="181610"/>
                  </a:moveTo>
                  <a:lnTo>
                    <a:pt x="1760855" y="168148"/>
                  </a:lnTo>
                  <a:lnTo>
                    <a:pt x="1750441" y="162814"/>
                  </a:lnTo>
                  <a:lnTo>
                    <a:pt x="1744599" y="173990"/>
                  </a:lnTo>
                  <a:lnTo>
                    <a:pt x="1754378" y="179197"/>
                  </a:lnTo>
                  <a:lnTo>
                    <a:pt x="1777492" y="192532"/>
                  </a:lnTo>
                  <a:lnTo>
                    <a:pt x="1783842" y="181610"/>
                  </a:lnTo>
                  <a:close/>
                </a:path>
                <a:path w="1910714" h="338455">
                  <a:moveTo>
                    <a:pt x="1826514" y="210185"/>
                  </a:moveTo>
                  <a:lnTo>
                    <a:pt x="1807464" y="196596"/>
                  </a:lnTo>
                  <a:lnTo>
                    <a:pt x="1794891" y="188595"/>
                  </a:lnTo>
                  <a:lnTo>
                    <a:pt x="1788033" y="199136"/>
                  </a:lnTo>
                  <a:lnTo>
                    <a:pt x="1799971" y="206883"/>
                  </a:lnTo>
                  <a:lnTo>
                    <a:pt x="1819148" y="220472"/>
                  </a:lnTo>
                  <a:lnTo>
                    <a:pt x="1826514" y="210185"/>
                  </a:lnTo>
                  <a:close/>
                </a:path>
                <a:path w="1910714" h="338455">
                  <a:moveTo>
                    <a:pt x="1865503" y="244475"/>
                  </a:moveTo>
                  <a:lnTo>
                    <a:pt x="1862455" y="241427"/>
                  </a:lnTo>
                  <a:lnTo>
                    <a:pt x="1846326" y="226187"/>
                  </a:lnTo>
                  <a:lnTo>
                    <a:pt x="1836674" y="218313"/>
                  </a:lnTo>
                  <a:lnTo>
                    <a:pt x="1828673" y="228219"/>
                  </a:lnTo>
                  <a:lnTo>
                    <a:pt x="1837690" y="235458"/>
                  </a:lnTo>
                  <a:lnTo>
                    <a:pt x="1853311" y="250190"/>
                  </a:lnTo>
                  <a:lnTo>
                    <a:pt x="1856359" y="253238"/>
                  </a:lnTo>
                  <a:lnTo>
                    <a:pt x="1865503" y="244475"/>
                  </a:lnTo>
                  <a:close/>
                </a:path>
                <a:path w="1910714" h="338455">
                  <a:moveTo>
                    <a:pt x="1896745" y="286385"/>
                  </a:moveTo>
                  <a:lnTo>
                    <a:pt x="1874266" y="254000"/>
                  </a:lnTo>
                  <a:lnTo>
                    <a:pt x="1864614" y="262255"/>
                  </a:lnTo>
                  <a:lnTo>
                    <a:pt x="1866773" y="264795"/>
                  </a:lnTo>
                  <a:lnTo>
                    <a:pt x="1872488" y="272034"/>
                  </a:lnTo>
                  <a:lnTo>
                    <a:pt x="1877822" y="279400"/>
                  </a:lnTo>
                  <a:lnTo>
                    <a:pt x="1882394" y="286639"/>
                  </a:lnTo>
                  <a:lnTo>
                    <a:pt x="1885569" y="292354"/>
                  </a:lnTo>
                  <a:lnTo>
                    <a:pt x="1896745" y="286385"/>
                  </a:lnTo>
                  <a:close/>
                </a:path>
                <a:path w="1910714" h="338455">
                  <a:moveTo>
                    <a:pt x="1910461" y="337566"/>
                  </a:moveTo>
                  <a:lnTo>
                    <a:pt x="1902460" y="298577"/>
                  </a:lnTo>
                  <a:lnTo>
                    <a:pt x="1890522" y="303149"/>
                  </a:lnTo>
                  <a:lnTo>
                    <a:pt x="1892681" y="308737"/>
                  </a:lnTo>
                  <a:lnTo>
                    <a:pt x="1894840" y="315849"/>
                  </a:lnTo>
                  <a:lnTo>
                    <a:pt x="1896491" y="323088"/>
                  </a:lnTo>
                  <a:lnTo>
                    <a:pt x="1897380" y="330327"/>
                  </a:lnTo>
                  <a:lnTo>
                    <a:pt x="1897761" y="338074"/>
                  </a:lnTo>
                  <a:lnTo>
                    <a:pt x="1910461" y="33756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3587628" y="2086741"/>
            <a:ext cx="1906271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1764620" algn="l"/>
              </a:tabLst>
            </a:pPr>
            <a:r>
              <a:rPr spc="-51" dirty="0">
                <a:latin typeface="Georgia"/>
                <a:cs typeface="Georgia"/>
              </a:rPr>
              <a:t>2</a:t>
            </a:r>
            <a:r>
              <a:rPr dirty="0">
                <a:latin typeface="Georgia"/>
                <a:cs typeface="Georgia"/>
              </a:rPr>
              <a:t>	</a:t>
            </a:r>
            <a:r>
              <a:rPr spc="-51" dirty="0">
                <a:latin typeface="Georgia"/>
                <a:cs typeface="Georgia"/>
              </a:rPr>
              <a:t>2</a:t>
            </a:r>
            <a:endParaRPr>
              <a:latin typeface="Georgia"/>
              <a:cs typeface="Georgia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2758442" y="3322324"/>
            <a:ext cx="3850004" cy="1137285"/>
            <a:chOff x="1234439" y="3322320"/>
            <a:chExt cx="3850004" cy="1137285"/>
          </a:xfrm>
        </p:grpSpPr>
        <p:pic>
          <p:nvPicPr>
            <p:cNvPr id="43" name="object 4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34439" y="3322320"/>
              <a:ext cx="3813048" cy="527303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1289304" y="3539616"/>
              <a:ext cx="3251835" cy="229235"/>
            </a:xfrm>
            <a:custGeom>
              <a:avLst/>
              <a:gdLst/>
              <a:ahLst/>
              <a:cxnLst/>
              <a:rect l="l" t="t" r="r" b="b"/>
              <a:pathLst>
                <a:path w="3251835" h="229235">
                  <a:moveTo>
                    <a:pt x="31750" y="26543"/>
                  </a:moveTo>
                  <a:lnTo>
                    <a:pt x="21844" y="18554"/>
                  </a:lnTo>
                  <a:lnTo>
                    <a:pt x="21209" y="17907"/>
                  </a:lnTo>
                  <a:lnTo>
                    <a:pt x="20701" y="17399"/>
                  </a:lnTo>
                  <a:lnTo>
                    <a:pt x="15494" y="10414"/>
                  </a:lnTo>
                  <a:lnTo>
                    <a:pt x="14605" y="9144"/>
                  </a:lnTo>
                  <a:lnTo>
                    <a:pt x="14351" y="8255"/>
                  </a:lnTo>
                  <a:lnTo>
                    <a:pt x="12192" y="0"/>
                  </a:lnTo>
                  <a:lnTo>
                    <a:pt x="0" y="3175"/>
                  </a:lnTo>
                  <a:lnTo>
                    <a:pt x="2667" y="13589"/>
                  </a:lnTo>
                  <a:lnTo>
                    <a:pt x="2794" y="14351"/>
                  </a:lnTo>
                  <a:lnTo>
                    <a:pt x="3175" y="15113"/>
                  </a:lnTo>
                  <a:lnTo>
                    <a:pt x="12065" y="27051"/>
                  </a:lnTo>
                  <a:lnTo>
                    <a:pt x="12446" y="27305"/>
                  </a:lnTo>
                  <a:lnTo>
                    <a:pt x="23749" y="36449"/>
                  </a:lnTo>
                  <a:lnTo>
                    <a:pt x="31750" y="26543"/>
                  </a:lnTo>
                  <a:close/>
                </a:path>
                <a:path w="3251835" h="229235">
                  <a:moveTo>
                    <a:pt x="75057" y="48653"/>
                  </a:moveTo>
                  <a:lnTo>
                    <a:pt x="71628" y="47244"/>
                  </a:lnTo>
                  <a:lnTo>
                    <a:pt x="50038" y="37477"/>
                  </a:lnTo>
                  <a:lnTo>
                    <a:pt x="41783" y="32639"/>
                  </a:lnTo>
                  <a:lnTo>
                    <a:pt x="35306" y="43561"/>
                  </a:lnTo>
                  <a:lnTo>
                    <a:pt x="43561" y="48387"/>
                  </a:lnTo>
                  <a:lnTo>
                    <a:pt x="66294" y="58801"/>
                  </a:lnTo>
                  <a:lnTo>
                    <a:pt x="70612" y="60325"/>
                  </a:lnTo>
                  <a:lnTo>
                    <a:pt x="75057" y="48653"/>
                  </a:lnTo>
                  <a:close/>
                </a:path>
                <a:path w="3251835" h="229235">
                  <a:moveTo>
                    <a:pt x="122682" y="65151"/>
                  </a:moveTo>
                  <a:lnTo>
                    <a:pt x="97790" y="57289"/>
                  </a:lnTo>
                  <a:lnTo>
                    <a:pt x="86995" y="53086"/>
                  </a:lnTo>
                  <a:lnTo>
                    <a:pt x="82423" y="64897"/>
                  </a:lnTo>
                  <a:lnTo>
                    <a:pt x="93218" y="68961"/>
                  </a:lnTo>
                  <a:lnTo>
                    <a:pt x="118872" y="77216"/>
                  </a:lnTo>
                  <a:lnTo>
                    <a:pt x="122682" y="65151"/>
                  </a:lnTo>
                  <a:close/>
                </a:path>
                <a:path w="3251835" h="229235">
                  <a:moveTo>
                    <a:pt x="171196" y="78613"/>
                  </a:moveTo>
                  <a:lnTo>
                    <a:pt x="163322" y="76708"/>
                  </a:lnTo>
                  <a:lnTo>
                    <a:pt x="134620" y="68707"/>
                  </a:lnTo>
                  <a:lnTo>
                    <a:pt x="131191" y="80899"/>
                  </a:lnTo>
                  <a:lnTo>
                    <a:pt x="159893" y="88900"/>
                  </a:lnTo>
                  <a:lnTo>
                    <a:pt x="168148" y="90932"/>
                  </a:lnTo>
                  <a:lnTo>
                    <a:pt x="171196" y="78613"/>
                  </a:lnTo>
                  <a:close/>
                </a:path>
                <a:path w="3251835" h="229235">
                  <a:moveTo>
                    <a:pt x="220472" y="90297"/>
                  </a:moveTo>
                  <a:lnTo>
                    <a:pt x="202184" y="86233"/>
                  </a:lnTo>
                  <a:lnTo>
                    <a:pt x="183515" y="81661"/>
                  </a:lnTo>
                  <a:lnTo>
                    <a:pt x="180467" y="93980"/>
                  </a:lnTo>
                  <a:lnTo>
                    <a:pt x="199136" y="98679"/>
                  </a:lnTo>
                  <a:lnTo>
                    <a:pt x="217805" y="102743"/>
                  </a:lnTo>
                  <a:lnTo>
                    <a:pt x="220472" y="90297"/>
                  </a:lnTo>
                  <a:close/>
                </a:path>
                <a:path w="3251835" h="229235">
                  <a:moveTo>
                    <a:pt x="270129" y="100711"/>
                  </a:moveTo>
                  <a:lnTo>
                    <a:pt x="244856" y="95631"/>
                  </a:lnTo>
                  <a:lnTo>
                    <a:pt x="232918" y="93091"/>
                  </a:lnTo>
                  <a:lnTo>
                    <a:pt x="230124" y="105410"/>
                  </a:lnTo>
                  <a:lnTo>
                    <a:pt x="242189" y="108077"/>
                  </a:lnTo>
                  <a:lnTo>
                    <a:pt x="267589" y="113157"/>
                  </a:lnTo>
                  <a:lnTo>
                    <a:pt x="270129" y="100711"/>
                  </a:lnTo>
                  <a:close/>
                </a:path>
                <a:path w="3251835" h="229235">
                  <a:moveTo>
                    <a:pt x="319913" y="110109"/>
                  </a:moveTo>
                  <a:lnTo>
                    <a:pt x="291338" y="104902"/>
                  </a:lnTo>
                  <a:lnTo>
                    <a:pt x="282575" y="103124"/>
                  </a:lnTo>
                  <a:lnTo>
                    <a:pt x="280035" y="115570"/>
                  </a:lnTo>
                  <a:lnTo>
                    <a:pt x="288925" y="117348"/>
                  </a:lnTo>
                  <a:lnTo>
                    <a:pt x="317627" y="122555"/>
                  </a:lnTo>
                  <a:lnTo>
                    <a:pt x="319913" y="110109"/>
                  </a:lnTo>
                  <a:close/>
                </a:path>
                <a:path w="3251835" h="229235">
                  <a:moveTo>
                    <a:pt x="369811" y="118618"/>
                  </a:moveTo>
                  <a:lnTo>
                    <a:pt x="341236" y="113919"/>
                  </a:lnTo>
                  <a:lnTo>
                    <a:pt x="332359" y="112268"/>
                  </a:lnTo>
                  <a:lnTo>
                    <a:pt x="330200" y="124841"/>
                  </a:lnTo>
                  <a:lnTo>
                    <a:pt x="367779" y="131191"/>
                  </a:lnTo>
                  <a:lnTo>
                    <a:pt x="369811" y="118618"/>
                  </a:lnTo>
                  <a:close/>
                </a:path>
                <a:path w="3251835" h="229235">
                  <a:moveTo>
                    <a:pt x="419989" y="126619"/>
                  </a:moveTo>
                  <a:lnTo>
                    <a:pt x="394462" y="122809"/>
                  </a:lnTo>
                  <a:lnTo>
                    <a:pt x="382397" y="120777"/>
                  </a:lnTo>
                  <a:lnTo>
                    <a:pt x="380365" y="133223"/>
                  </a:lnTo>
                  <a:lnTo>
                    <a:pt x="392430" y="135255"/>
                  </a:lnTo>
                  <a:lnTo>
                    <a:pt x="418084" y="139192"/>
                  </a:lnTo>
                  <a:lnTo>
                    <a:pt x="419989" y="126619"/>
                  </a:lnTo>
                  <a:close/>
                </a:path>
                <a:path w="3251835" h="229235">
                  <a:moveTo>
                    <a:pt x="470154" y="133858"/>
                  </a:moveTo>
                  <a:lnTo>
                    <a:pt x="432562" y="128524"/>
                  </a:lnTo>
                  <a:lnTo>
                    <a:pt x="430657" y="140970"/>
                  </a:lnTo>
                  <a:lnTo>
                    <a:pt x="449072" y="143764"/>
                  </a:lnTo>
                  <a:lnTo>
                    <a:pt x="468376" y="146431"/>
                  </a:lnTo>
                  <a:lnTo>
                    <a:pt x="470154" y="133858"/>
                  </a:lnTo>
                  <a:close/>
                </a:path>
                <a:path w="3251835" h="229235">
                  <a:moveTo>
                    <a:pt x="520446" y="140843"/>
                  </a:moveTo>
                  <a:lnTo>
                    <a:pt x="482727" y="135636"/>
                  </a:lnTo>
                  <a:lnTo>
                    <a:pt x="480949" y="148209"/>
                  </a:lnTo>
                  <a:lnTo>
                    <a:pt x="508508" y="152146"/>
                  </a:lnTo>
                  <a:lnTo>
                    <a:pt x="518795" y="153416"/>
                  </a:lnTo>
                  <a:lnTo>
                    <a:pt x="520446" y="140843"/>
                  </a:lnTo>
                  <a:close/>
                </a:path>
                <a:path w="3251835" h="229235">
                  <a:moveTo>
                    <a:pt x="570738" y="147193"/>
                  </a:moveTo>
                  <a:lnTo>
                    <a:pt x="533019" y="142367"/>
                  </a:lnTo>
                  <a:lnTo>
                    <a:pt x="531368" y="154940"/>
                  </a:lnTo>
                  <a:lnTo>
                    <a:pt x="569214" y="159766"/>
                  </a:lnTo>
                  <a:lnTo>
                    <a:pt x="570738" y="147193"/>
                  </a:lnTo>
                  <a:close/>
                </a:path>
                <a:path w="3251835" h="229235">
                  <a:moveTo>
                    <a:pt x="621157" y="153162"/>
                  </a:moveTo>
                  <a:lnTo>
                    <a:pt x="583311" y="148717"/>
                  </a:lnTo>
                  <a:lnTo>
                    <a:pt x="581914" y="161290"/>
                  </a:lnTo>
                  <a:lnTo>
                    <a:pt x="619760" y="165735"/>
                  </a:lnTo>
                  <a:lnTo>
                    <a:pt x="621157" y="153162"/>
                  </a:lnTo>
                  <a:close/>
                </a:path>
                <a:path w="3251835" h="229235">
                  <a:moveTo>
                    <a:pt x="671576" y="158750"/>
                  </a:moveTo>
                  <a:lnTo>
                    <a:pt x="637286" y="155067"/>
                  </a:lnTo>
                  <a:lnTo>
                    <a:pt x="633857" y="154559"/>
                  </a:lnTo>
                  <a:lnTo>
                    <a:pt x="632333" y="167259"/>
                  </a:lnTo>
                  <a:lnTo>
                    <a:pt x="670306" y="171323"/>
                  </a:lnTo>
                  <a:lnTo>
                    <a:pt x="671576" y="158750"/>
                  </a:lnTo>
                  <a:close/>
                </a:path>
                <a:path w="3251835" h="229235">
                  <a:moveTo>
                    <a:pt x="722122" y="164084"/>
                  </a:moveTo>
                  <a:lnTo>
                    <a:pt x="684276" y="160147"/>
                  </a:lnTo>
                  <a:lnTo>
                    <a:pt x="682879" y="172720"/>
                  </a:lnTo>
                  <a:lnTo>
                    <a:pt x="703326" y="175006"/>
                  </a:lnTo>
                  <a:lnTo>
                    <a:pt x="720852" y="176657"/>
                  </a:lnTo>
                  <a:lnTo>
                    <a:pt x="722122" y="164084"/>
                  </a:lnTo>
                  <a:close/>
                </a:path>
                <a:path w="3251835" h="229235">
                  <a:moveTo>
                    <a:pt x="772668" y="169037"/>
                  </a:moveTo>
                  <a:lnTo>
                    <a:pt x="734695" y="165354"/>
                  </a:lnTo>
                  <a:lnTo>
                    <a:pt x="733425" y="177927"/>
                  </a:lnTo>
                  <a:lnTo>
                    <a:pt x="771398" y="181610"/>
                  </a:lnTo>
                  <a:lnTo>
                    <a:pt x="772668" y="169037"/>
                  </a:lnTo>
                  <a:close/>
                </a:path>
                <a:path w="3251835" h="229235">
                  <a:moveTo>
                    <a:pt x="823214" y="173609"/>
                  </a:moveTo>
                  <a:lnTo>
                    <a:pt x="785241" y="170180"/>
                  </a:lnTo>
                  <a:lnTo>
                    <a:pt x="784098" y="182880"/>
                  </a:lnTo>
                  <a:lnTo>
                    <a:pt x="822071" y="186309"/>
                  </a:lnTo>
                  <a:lnTo>
                    <a:pt x="823214" y="173609"/>
                  </a:lnTo>
                  <a:close/>
                </a:path>
                <a:path w="3251835" h="229235">
                  <a:moveTo>
                    <a:pt x="873760" y="178054"/>
                  </a:moveTo>
                  <a:lnTo>
                    <a:pt x="835787" y="174879"/>
                  </a:lnTo>
                  <a:lnTo>
                    <a:pt x="834644" y="187452"/>
                  </a:lnTo>
                  <a:lnTo>
                    <a:pt x="844931" y="188468"/>
                  </a:lnTo>
                  <a:lnTo>
                    <a:pt x="872744" y="190754"/>
                  </a:lnTo>
                  <a:lnTo>
                    <a:pt x="873760" y="178054"/>
                  </a:lnTo>
                  <a:close/>
                </a:path>
                <a:path w="3251835" h="229235">
                  <a:moveTo>
                    <a:pt x="924306" y="182245"/>
                  </a:moveTo>
                  <a:lnTo>
                    <a:pt x="886333" y="179070"/>
                  </a:lnTo>
                  <a:lnTo>
                    <a:pt x="885317" y="191770"/>
                  </a:lnTo>
                  <a:lnTo>
                    <a:pt x="918972" y="194564"/>
                  </a:lnTo>
                  <a:lnTo>
                    <a:pt x="923417" y="194818"/>
                  </a:lnTo>
                  <a:lnTo>
                    <a:pt x="924306" y="182245"/>
                  </a:lnTo>
                  <a:close/>
                </a:path>
                <a:path w="3251835" h="229235">
                  <a:moveTo>
                    <a:pt x="974979" y="186055"/>
                  </a:moveTo>
                  <a:lnTo>
                    <a:pt x="937006" y="183134"/>
                  </a:lnTo>
                  <a:lnTo>
                    <a:pt x="935990" y="195834"/>
                  </a:lnTo>
                  <a:lnTo>
                    <a:pt x="973963" y="198628"/>
                  </a:lnTo>
                  <a:lnTo>
                    <a:pt x="974979" y="186055"/>
                  </a:lnTo>
                  <a:close/>
                </a:path>
                <a:path w="3251835" h="229235">
                  <a:moveTo>
                    <a:pt x="1025652" y="189611"/>
                  </a:moveTo>
                  <a:lnTo>
                    <a:pt x="995680" y="187579"/>
                  </a:lnTo>
                  <a:lnTo>
                    <a:pt x="987679" y="186944"/>
                  </a:lnTo>
                  <a:lnTo>
                    <a:pt x="986663" y="199644"/>
                  </a:lnTo>
                  <a:lnTo>
                    <a:pt x="994664" y="200279"/>
                  </a:lnTo>
                  <a:lnTo>
                    <a:pt x="1024763" y="202311"/>
                  </a:lnTo>
                  <a:lnTo>
                    <a:pt x="1025652" y="189611"/>
                  </a:lnTo>
                  <a:close/>
                </a:path>
                <a:path w="3251835" h="229235">
                  <a:moveTo>
                    <a:pt x="1076198" y="193040"/>
                  </a:moveTo>
                  <a:lnTo>
                    <a:pt x="1038225" y="190500"/>
                  </a:lnTo>
                  <a:lnTo>
                    <a:pt x="1037463" y="203073"/>
                  </a:lnTo>
                  <a:lnTo>
                    <a:pt x="1072134" y="205486"/>
                  </a:lnTo>
                  <a:lnTo>
                    <a:pt x="1075436" y="205613"/>
                  </a:lnTo>
                  <a:lnTo>
                    <a:pt x="1076198" y="193040"/>
                  </a:lnTo>
                  <a:close/>
                </a:path>
                <a:path w="3251835" h="229235">
                  <a:moveTo>
                    <a:pt x="1126998" y="196088"/>
                  </a:moveTo>
                  <a:lnTo>
                    <a:pt x="1088898" y="193802"/>
                  </a:lnTo>
                  <a:lnTo>
                    <a:pt x="1088136" y="206502"/>
                  </a:lnTo>
                  <a:lnTo>
                    <a:pt x="1126236" y="208788"/>
                  </a:lnTo>
                  <a:lnTo>
                    <a:pt x="1126998" y="196088"/>
                  </a:lnTo>
                  <a:close/>
                </a:path>
                <a:path w="3251835" h="229235">
                  <a:moveTo>
                    <a:pt x="1177544" y="198882"/>
                  </a:moveTo>
                  <a:lnTo>
                    <a:pt x="1151636" y="197612"/>
                  </a:lnTo>
                  <a:lnTo>
                    <a:pt x="1139571" y="196850"/>
                  </a:lnTo>
                  <a:lnTo>
                    <a:pt x="1138809" y="209550"/>
                  </a:lnTo>
                  <a:lnTo>
                    <a:pt x="1176909" y="211582"/>
                  </a:lnTo>
                  <a:lnTo>
                    <a:pt x="1177544" y="198882"/>
                  </a:lnTo>
                  <a:close/>
                </a:path>
                <a:path w="3251835" h="229235">
                  <a:moveTo>
                    <a:pt x="1228344" y="201422"/>
                  </a:moveTo>
                  <a:lnTo>
                    <a:pt x="1190244" y="199517"/>
                  </a:lnTo>
                  <a:lnTo>
                    <a:pt x="1189609" y="212217"/>
                  </a:lnTo>
                  <a:lnTo>
                    <a:pt x="1227709" y="214122"/>
                  </a:lnTo>
                  <a:lnTo>
                    <a:pt x="1228344" y="201422"/>
                  </a:lnTo>
                  <a:close/>
                </a:path>
                <a:path w="3251835" h="229235">
                  <a:moveTo>
                    <a:pt x="1279017" y="203962"/>
                  </a:moveTo>
                  <a:lnTo>
                    <a:pt x="1241044" y="202057"/>
                  </a:lnTo>
                  <a:lnTo>
                    <a:pt x="1240409" y="214757"/>
                  </a:lnTo>
                  <a:lnTo>
                    <a:pt x="1278382" y="216662"/>
                  </a:lnTo>
                  <a:lnTo>
                    <a:pt x="1279017" y="203962"/>
                  </a:lnTo>
                  <a:close/>
                </a:path>
                <a:path w="3251835" h="229235">
                  <a:moveTo>
                    <a:pt x="1329690" y="206248"/>
                  </a:moveTo>
                  <a:lnTo>
                    <a:pt x="1291717" y="204597"/>
                  </a:lnTo>
                  <a:lnTo>
                    <a:pt x="1291082" y="217297"/>
                  </a:lnTo>
                  <a:lnTo>
                    <a:pt x="1329309" y="218948"/>
                  </a:lnTo>
                  <a:lnTo>
                    <a:pt x="1329690" y="206248"/>
                  </a:lnTo>
                  <a:close/>
                </a:path>
                <a:path w="3251835" h="229235">
                  <a:moveTo>
                    <a:pt x="1380490" y="208153"/>
                  </a:moveTo>
                  <a:lnTo>
                    <a:pt x="1342390" y="206756"/>
                  </a:lnTo>
                  <a:lnTo>
                    <a:pt x="1342009" y="219456"/>
                  </a:lnTo>
                  <a:lnTo>
                    <a:pt x="1379982" y="220726"/>
                  </a:lnTo>
                  <a:lnTo>
                    <a:pt x="1380490" y="208153"/>
                  </a:lnTo>
                  <a:close/>
                </a:path>
                <a:path w="3251835" h="229235">
                  <a:moveTo>
                    <a:pt x="1431290" y="209931"/>
                  </a:moveTo>
                  <a:lnTo>
                    <a:pt x="1393190" y="208534"/>
                  </a:lnTo>
                  <a:lnTo>
                    <a:pt x="1392682" y="221234"/>
                  </a:lnTo>
                  <a:lnTo>
                    <a:pt x="1430782" y="222631"/>
                  </a:lnTo>
                  <a:lnTo>
                    <a:pt x="1431290" y="209931"/>
                  </a:lnTo>
                  <a:close/>
                </a:path>
                <a:path w="3251835" h="229235">
                  <a:moveTo>
                    <a:pt x="1481963" y="211709"/>
                  </a:moveTo>
                  <a:lnTo>
                    <a:pt x="1478534" y="211709"/>
                  </a:lnTo>
                  <a:lnTo>
                    <a:pt x="1443990" y="210439"/>
                  </a:lnTo>
                  <a:lnTo>
                    <a:pt x="1443482" y="223139"/>
                  </a:lnTo>
                  <a:lnTo>
                    <a:pt x="1481709" y="224409"/>
                  </a:lnTo>
                  <a:lnTo>
                    <a:pt x="1481963" y="211709"/>
                  </a:lnTo>
                  <a:close/>
                </a:path>
                <a:path w="3251835" h="229235">
                  <a:moveTo>
                    <a:pt x="1532763" y="212852"/>
                  </a:moveTo>
                  <a:lnTo>
                    <a:pt x="1494663" y="211963"/>
                  </a:lnTo>
                  <a:lnTo>
                    <a:pt x="1494409" y="224663"/>
                  </a:lnTo>
                  <a:lnTo>
                    <a:pt x="1532509" y="225552"/>
                  </a:lnTo>
                  <a:lnTo>
                    <a:pt x="1532763" y="212852"/>
                  </a:lnTo>
                  <a:close/>
                </a:path>
                <a:path w="3251835" h="229235">
                  <a:moveTo>
                    <a:pt x="1583563" y="213995"/>
                  </a:moveTo>
                  <a:lnTo>
                    <a:pt x="1545463" y="213106"/>
                  </a:lnTo>
                  <a:lnTo>
                    <a:pt x="1545209" y="225806"/>
                  </a:lnTo>
                  <a:lnTo>
                    <a:pt x="1583182" y="226695"/>
                  </a:lnTo>
                  <a:lnTo>
                    <a:pt x="1583563" y="213995"/>
                  </a:lnTo>
                  <a:close/>
                </a:path>
                <a:path w="3251835" h="229235">
                  <a:moveTo>
                    <a:pt x="1634363" y="215138"/>
                  </a:moveTo>
                  <a:lnTo>
                    <a:pt x="1596263" y="214249"/>
                  </a:lnTo>
                  <a:lnTo>
                    <a:pt x="1595882" y="226949"/>
                  </a:lnTo>
                  <a:lnTo>
                    <a:pt x="1633982" y="227838"/>
                  </a:lnTo>
                  <a:lnTo>
                    <a:pt x="1634363" y="215138"/>
                  </a:lnTo>
                  <a:close/>
                </a:path>
                <a:path w="3251835" h="229235">
                  <a:moveTo>
                    <a:pt x="1685036" y="215646"/>
                  </a:moveTo>
                  <a:lnTo>
                    <a:pt x="1646936" y="215392"/>
                  </a:lnTo>
                  <a:lnTo>
                    <a:pt x="1646809" y="228092"/>
                  </a:lnTo>
                  <a:lnTo>
                    <a:pt x="1684909" y="228346"/>
                  </a:lnTo>
                  <a:lnTo>
                    <a:pt x="1685036" y="215646"/>
                  </a:lnTo>
                  <a:close/>
                </a:path>
                <a:path w="3251835" h="229235">
                  <a:moveTo>
                    <a:pt x="1735836" y="216027"/>
                  </a:moveTo>
                  <a:lnTo>
                    <a:pt x="1697736" y="215773"/>
                  </a:lnTo>
                  <a:lnTo>
                    <a:pt x="1697609" y="228473"/>
                  </a:lnTo>
                  <a:lnTo>
                    <a:pt x="1735709" y="228727"/>
                  </a:lnTo>
                  <a:lnTo>
                    <a:pt x="1735836" y="216027"/>
                  </a:lnTo>
                  <a:close/>
                </a:path>
                <a:path w="3251835" h="229235">
                  <a:moveTo>
                    <a:pt x="1786636" y="216408"/>
                  </a:moveTo>
                  <a:lnTo>
                    <a:pt x="1748536" y="216154"/>
                  </a:lnTo>
                  <a:lnTo>
                    <a:pt x="1748409" y="228854"/>
                  </a:lnTo>
                  <a:lnTo>
                    <a:pt x="1786509" y="229108"/>
                  </a:lnTo>
                  <a:lnTo>
                    <a:pt x="1786636" y="216408"/>
                  </a:lnTo>
                  <a:close/>
                </a:path>
                <a:path w="3251835" h="229235">
                  <a:moveTo>
                    <a:pt x="1837563" y="229108"/>
                  </a:moveTo>
                  <a:lnTo>
                    <a:pt x="1837436" y="216408"/>
                  </a:lnTo>
                  <a:lnTo>
                    <a:pt x="1815846" y="216535"/>
                  </a:lnTo>
                  <a:lnTo>
                    <a:pt x="1799336" y="216535"/>
                  </a:lnTo>
                  <a:lnTo>
                    <a:pt x="1799209" y="229235"/>
                  </a:lnTo>
                  <a:lnTo>
                    <a:pt x="1815846" y="229235"/>
                  </a:lnTo>
                  <a:lnTo>
                    <a:pt x="1837563" y="229108"/>
                  </a:lnTo>
                  <a:close/>
                </a:path>
                <a:path w="3251835" h="229235">
                  <a:moveTo>
                    <a:pt x="1888363" y="228473"/>
                  </a:moveTo>
                  <a:lnTo>
                    <a:pt x="1888236" y="215773"/>
                  </a:lnTo>
                  <a:lnTo>
                    <a:pt x="1850136" y="216154"/>
                  </a:lnTo>
                  <a:lnTo>
                    <a:pt x="1850263" y="228854"/>
                  </a:lnTo>
                  <a:lnTo>
                    <a:pt x="1888363" y="228473"/>
                  </a:lnTo>
                  <a:close/>
                </a:path>
                <a:path w="3251835" h="229235">
                  <a:moveTo>
                    <a:pt x="1939163" y="227965"/>
                  </a:moveTo>
                  <a:lnTo>
                    <a:pt x="1939036" y="215265"/>
                  </a:lnTo>
                  <a:lnTo>
                    <a:pt x="1900936" y="215646"/>
                  </a:lnTo>
                  <a:lnTo>
                    <a:pt x="1901063" y="228346"/>
                  </a:lnTo>
                  <a:lnTo>
                    <a:pt x="1939163" y="227965"/>
                  </a:lnTo>
                  <a:close/>
                </a:path>
                <a:path w="3251835" h="229235">
                  <a:moveTo>
                    <a:pt x="1990090" y="227203"/>
                  </a:moveTo>
                  <a:lnTo>
                    <a:pt x="1989709" y="214503"/>
                  </a:lnTo>
                  <a:lnTo>
                    <a:pt x="1985391" y="214757"/>
                  </a:lnTo>
                  <a:lnTo>
                    <a:pt x="1951736" y="215011"/>
                  </a:lnTo>
                  <a:lnTo>
                    <a:pt x="1951863" y="227711"/>
                  </a:lnTo>
                  <a:lnTo>
                    <a:pt x="1985518" y="227330"/>
                  </a:lnTo>
                  <a:lnTo>
                    <a:pt x="1990090" y="227203"/>
                  </a:lnTo>
                  <a:close/>
                </a:path>
                <a:path w="3251835" h="229235">
                  <a:moveTo>
                    <a:pt x="2040890" y="225552"/>
                  </a:moveTo>
                  <a:lnTo>
                    <a:pt x="2040382" y="212852"/>
                  </a:lnTo>
                  <a:lnTo>
                    <a:pt x="2002409" y="214122"/>
                  </a:lnTo>
                  <a:lnTo>
                    <a:pt x="2002790" y="226822"/>
                  </a:lnTo>
                  <a:lnTo>
                    <a:pt x="2040890" y="225552"/>
                  </a:lnTo>
                  <a:close/>
                </a:path>
                <a:path w="3251835" h="229235">
                  <a:moveTo>
                    <a:pt x="2091690" y="223901"/>
                  </a:moveTo>
                  <a:lnTo>
                    <a:pt x="2091182" y="211201"/>
                  </a:lnTo>
                  <a:lnTo>
                    <a:pt x="2053082" y="212471"/>
                  </a:lnTo>
                  <a:lnTo>
                    <a:pt x="2053590" y="225171"/>
                  </a:lnTo>
                  <a:lnTo>
                    <a:pt x="2091690" y="223901"/>
                  </a:lnTo>
                  <a:close/>
                </a:path>
                <a:path w="3251835" h="229235">
                  <a:moveTo>
                    <a:pt x="2142363" y="222250"/>
                  </a:moveTo>
                  <a:lnTo>
                    <a:pt x="2141982" y="209550"/>
                  </a:lnTo>
                  <a:lnTo>
                    <a:pt x="2103882" y="210820"/>
                  </a:lnTo>
                  <a:lnTo>
                    <a:pt x="2104263" y="223520"/>
                  </a:lnTo>
                  <a:lnTo>
                    <a:pt x="2142363" y="222250"/>
                  </a:lnTo>
                  <a:close/>
                </a:path>
                <a:path w="3251835" h="229235">
                  <a:moveTo>
                    <a:pt x="2193290" y="219710"/>
                  </a:moveTo>
                  <a:lnTo>
                    <a:pt x="2192528" y="207010"/>
                  </a:lnTo>
                  <a:lnTo>
                    <a:pt x="2154555" y="209042"/>
                  </a:lnTo>
                  <a:lnTo>
                    <a:pt x="2155190" y="221742"/>
                  </a:lnTo>
                  <a:lnTo>
                    <a:pt x="2193290" y="219710"/>
                  </a:lnTo>
                  <a:close/>
                </a:path>
                <a:path w="3251835" h="229235">
                  <a:moveTo>
                    <a:pt x="2243963" y="217043"/>
                  </a:moveTo>
                  <a:lnTo>
                    <a:pt x="2243328" y="204343"/>
                  </a:lnTo>
                  <a:lnTo>
                    <a:pt x="2205228" y="206375"/>
                  </a:lnTo>
                  <a:lnTo>
                    <a:pt x="2205990" y="219075"/>
                  </a:lnTo>
                  <a:lnTo>
                    <a:pt x="2243963" y="217043"/>
                  </a:lnTo>
                  <a:close/>
                </a:path>
                <a:path w="3251835" h="229235">
                  <a:moveTo>
                    <a:pt x="2294763" y="214249"/>
                  </a:moveTo>
                  <a:lnTo>
                    <a:pt x="2294001" y="201549"/>
                  </a:lnTo>
                  <a:lnTo>
                    <a:pt x="2256028" y="203581"/>
                  </a:lnTo>
                  <a:lnTo>
                    <a:pt x="2256663" y="216281"/>
                  </a:lnTo>
                  <a:lnTo>
                    <a:pt x="2294763" y="214249"/>
                  </a:lnTo>
                  <a:close/>
                </a:path>
                <a:path w="3251835" h="229235">
                  <a:moveTo>
                    <a:pt x="2345563" y="210947"/>
                  </a:moveTo>
                  <a:lnTo>
                    <a:pt x="2344547" y="198247"/>
                  </a:lnTo>
                  <a:lnTo>
                    <a:pt x="2318639" y="200279"/>
                  </a:lnTo>
                  <a:lnTo>
                    <a:pt x="2306701" y="200914"/>
                  </a:lnTo>
                  <a:lnTo>
                    <a:pt x="2307463" y="213614"/>
                  </a:lnTo>
                  <a:lnTo>
                    <a:pt x="2345563" y="210947"/>
                  </a:lnTo>
                  <a:close/>
                </a:path>
                <a:path w="3251835" h="229235">
                  <a:moveTo>
                    <a:pt x="2396236" y="207137"/>
                  </a:moveTo>
                  <a:lnTo>
                    <a:pt x="2395220" y="194437"/>
                  </a:lnTo>
                  <a:lnTo>
                    <a:pt x="2357247" y="197358"/>
                  </a:lnTo>
                  <a:lnTo>
                    <a:pt x="2358263" y="209931"/>
                  </a:lnTo>
                  <a:lnTo>
                    <a:pt x="2396236" y="207137"/>
                  </a:lnTo>
                  <a:close/>
                </a:path>
                <a:path w="3251835" h="229235">
                  <a:moveTo>
                    <a:pt x="2446909" y="203327"/>
                  </a:moveTo>
                  <a:lnTo>
                    <a:pt x="2445893" y="190627"/>
                  </a:lnTo>
                  <a:lnTo>
                    <a:pt x="2407920" y="193548"/>
                  </a:lnTo>
                  <a:lnTo>
                    <a:pt x="2408809" y="206121"/>
                  </a:lnTo>
                  <a:lnTo>
                    <a:pt x="2446909" y="203327"/>
                  </a:lnTo>
                  <a:close/>
                </a:path>
                <a:path w="3251835" h="229235">
                  <a:moveTo>
                    <a:pt x="2497582" y="199263"/>
                  </a:moveTo>
                  <a:lnTo>
                    <a:pt x="2496439" y="186563"/>
                  </a:lnTo>
                  <a:lnTo>
                    <a:pt x="2480056" y="188087"/>
                  </a:lnTo>
                  <a:lnTo>
                    <a:pt x="2458593" y="189611"/>
                  </a:lnTo>
                  <a:lnTo>
                    <a:pt x="2459482" y="202311"/>
                  </a:lnTo>
                  <a:lnTo>
                    <a:pt x="2497582" y="199263"/>
                  </a:lnTo>
                  <a:close/>
                </a:path>
                <a:path w="3251835" h="229235">
                  <a:moveTo>
                    <a:pt x="2548128" y="194564"/>
                  </a:moveTo>
                  <a:lnTo>
                    <a:pt x="2546985" y="181991"/>
                  </a:lnTo>
                  <a:lnTo>
                    <a:pt x="2509139" y="185420"/>
                  </a:lnTo>
                  <a:lnTo>
                    <a:pt x="2510282" y="197993"/>
                  </a:lnTo>
                  <a:lnTo>
                    <a:pt x="2548128" y="194564"/>
                  </a:lnTo>
                  <a:close/>
                </a:path>
                <a:path w="3251835" h="229235">
                  <a:moveTo>
                    <a:pt x="2598801" y="189611"/>
                  </a:moveTo>
                  <a:lnTo>
                    <a:pt x="2597531" y="176911"/>
                  </a:lnTo>
                  <a:lnTo>
                    <a:pt x="2559558" y="180848"/>
                  </a:lnTo>
                  <a:lnTo>
                    <a:pt x="2560955" y="193421"/>
                  </a:lnTo>
                  <a:lnTo>
                    <a:pt x="2598801" y="189611"/>
                  </a:lnTo>
                  <a:close/>
                </a:path>
                <a:path w="3251835" h="229235">
                  <a:moveTo>
                    <a:pt x="2649347" y="184277"/>
                  </a:moveTo>
                  <a:lnTo>
                    <a:pt x="2647950" y="171704"/>
                  </a:lnTo>
                  <a:lnTo>
                    <a:pt x="2610104" y="175641"/>
                  </a:lnTo>
                  <a:lnTo>
                    <a:pt x="2611501" y="188341"/>
                  </a:lnTo>
                  <a:lnTo>
                    <a:pt x="2637282" y="185674"/>
                  </a:lnTo>
                  <a:lnTo>
                    <a:pt x="2649347" y="184277"/>
                  </a:lnTo>
                  <a:close/>
                </a:path>
                <a:path w="3251835" h="229235">
                  <a:moveTo>
                    <a:pt x="2699893" y="178689"/>
                  </a:moveTo>
                  <a:lnTo>
                    <a:pt x="2698496" y="165989"/>
                  </a:lnTo>
                  <a:lnTo>
                    <a:pt x="2660650" y="170307"/>
                  </a:lnTo>
                  <a:lnTo>
                    <a:pt x="2662047" y="182880"/>
                  </a:lnTo>
                  <a:lnTo>
                    <a:pt x="2699893" y="178689"/>
                  </a:lnTo>
                  <a:close/>
                </a:path>
                <a:path w="3251835" h="229235">
                  <a:moveTo>
                    <a:pt x="2750439" y="172466"/>
                  </a:moveTo>
                  <a:lnTo>
                    <a:pt x="2748788" y="159893"/>
                  </a:lnTo>
                  <a:lnTo>
                    <a:pt x="2711704" y="164592"/>
                  </a:lnTo>
                  <a:lnTo>
                    <a:pt x="2711069" y="164592"/>
                  </a:lnTo>
                  <a:lnTo>
                    <a:pt x="2712466" y="177165"/>
                  </a:lnTo>
                  <a:lnTo>
                    <a:pt x="2713101" y="177165"/>
                  </a:lnTo>
                  <a:lnTo>
                    <a:pt x="2750439" y="172466"/>
                  </a:lnTo>
                  <a:close/>
                </a:path>
                <a:path w="3251835" h="229235">
                  <a:moveTo>
                    <a:pt x="2800858" y="165989"/>
                  </a:moveTo>
                  <a:lnTo>
                    <a:pt x="2799080" y="153416"/>
                  </a:lnTo>
                  <a:lnTo>
                    <a:pt x="2785491" y="155321"/>
                  </a:lnTo>
                  <a:lnTo>
                    <a:pt x="2761361" y="158369"/>
                  </a:lnTo>
                  <a:lnTo>
                    <a:pt x="2763012" y="170942"/>
                  </a:lnTo>
                  <a:lnTo>
                    <a:pt x="2787015" y="167894"/>
                  </a:lnTo>
                  <a:lnTo>
                    <a:pt x="2800858" y="165989"/>
                  </a:lnTo>
                  <a:close/>
                </a:path>
                <a:path w="3251835" h="229235">
                  <a:moveTo>
                    <a:pt x="2851150" y="159258"/>
                  </a:moveTo>
                  <a:lnTo>
                    <a:pt x="2849499" y="146685"/>
                  </a:lnTo>
                  <a:lnTo>
                    <a:pt x="2811780" y="151765"/>
                  </a:lnTo>
                  <a:lnTo>
                    <a:pt x="2813431" y="164338"/>
                  </a:lnTo>
                  <a:lnTo>
                    <a:pt x="2851150" y="159258"/>
                  </a:lnTo>
                  <a:close/>
                </a:path>
                <a:path w="3251835" h="229235">
                  <a:moveTo>
                    <a:pt x="2901569" y="151892"/>
                  </a:moveTo>
                  <a:lnTo>
                    <a:pt x="2899664" y="139319"/>
                  </a:lnTo>
                  <a:lnTo>
                    <a:pt x="2861945" y="144907"/>
                  </a:lnTo>
                  <a:lnTo>
                    <a:pt x="2863850" y="157480"/>
                  </a:lnTo>
                  <a:lnTo>
                    <a:pt x="2901569" y="151892"/>
                  </a:lnTo>
                  <a:close/>
                </a:path>
                <a:path w="3251835" h="229235">
                  <a:moveTo>
                    <a:pt x="2951861" y="144018"/>
                  </a:moveTo>
                  <a:lnTo>
                    <a:pt x="2949829" y="131572"/>
                  </a:lnTo>
                  <a:lnTo>
                    <a:pt x="2926842" y="135255"/>
                  </a:lnTo>
                  <a:lnTo>
                    <a:pt x="2912237" y="137414"/>
                  </a:lnTo>
                  <a:lnTo>
                    <a:pt x="2914142" y="149987"/>
                  </a:lnTo>
                  <a:lnTo>
                    <a:pt x="2928747" y="147828"/>
                  </a:lnTo>
                  <a:lnTo>
                    <a:pt x="2951861" y="144018"/>
                  </a:lnTo>
                  <a:close/>
                </a:path>
                <a:path w="3251835" h="229235">
                  <a:moveTo>
                    <a:pt x="3002026" y="135763"/>
                  </a:moveTo>
                  <a:lnTo>
                    <a:pt x="2999867" y="123317"/>
                  </a:lnTo>
                  <a:lnTo>
                    <a:pt x="2994279" y="124333"/>
                  </a:lnTo>
                  <a:lnTo>
                    <a:pt x="2962275" y="129413"/>
                  </a:lnTo>
                  <a:lnTo>
                    <a:pt x="2964307" y="141986"/>
                  </a:lnTo>
                  <a:lnTo>
                    <a:pt x="2996311" y="136779"/>
                  </a:lnTo>
                  <a:lnTo>
                    <a:pt x="3002026" y="135763"/>
                  </a:lnTo>
                  <a:close/>
                </a:path>
                <a:path w="3251835" h="229235">
                  <a:moveTo>
                    <a:pt x="3052064" y="127000"/>
                  </a:moveTo>
                  <a:lnTo>
                    <a:pt x="3049905" y="114554"/>
                  </a:lnTo>
                  <a:lnTo>
                    <a:pt x="3012313" y="121158"/>
                  </a:lnTo>
                  <a:lnTo>
                    <a:pt x="3014472" y="133604"/>
                  </a:lnTo>
                  <a:lnTo>
                    <a:pt x="3052064" y="127000"/>
                  </a:lnTo>
                  <a:close/>
                </a:path>
                <a:path w="3251835" h="229235">
                  <a:moveTo>
                    <a:pt x="3102102" y="117602"/>
                  </a:moveTo>
                  <a:lnTo>
                    <a:pt x="3099689" y="105156"/>
                  </a:lnTo>
                  <a:lnTo>
                    <a:pt x="3062224" y="112268"/>
                  </a:lnTo>
                  <a:lnTo>
                    <a:pt x="3064637" y="124714"/>
                  </a:lnTo>
                  <a:lnTo>
                    <a:pt x="3102102" y="117602"/>
                  </a:lnTo>
                  <a:close/>
                </a:path>
                <a:path w="3251835" h="229235">
                  <a:moveTo>
                    <a:pt x="3152013" y="107569"/>
                  </a:moveTo>
                  <a:lnTo>
                    <a:pt x="3149346" y="95123"/>
                  </a:lnTo>
                  <a:lnTo>
                    <a:pt x="3121279" y="100965"/>
                  </a:lnTo>
                  <a:lnTo>
                    <a:pt x="3112135" y="102743"/>
                  </a:lnTo>
                  <a:lnTo>
                    <a:pt x="3114548" y="115189"/>
                  </a:lnTo>
                  <a:lnTo>
                    <a:pt x="3152013" y="107569"/>
                  </a:lnTo>
                  <a:close/>
                </a:path>
                <a:path w="3251835" h="229235">
                  <a:moveTo>
                    <a:pt x="3201797" y="96901"/>
                  </a:moveTo>
                  <a:lnTo>
                    <a:pt x="3198876" y="84455"/>
                  </a:lnTo>
                  <a:lnTo>
                    <a:pt x="3180588" y="88646"/>
                  </a:lnTo>
                  <a:lnTo>
                    <a:pt x="3161792" y="92583"/>
                  </a:lnTo>
                  <a:lnTo>
                    <a:pt x="3164459" y="104902"/>
                  </a:lnTo>
                  <a:lnTo>
                    <a:pt x="3183128" y="101092"/>
                  </a:lnTo>
                  <a:lnTo>
                    <a:pt x="3201797" y="96901"/>
                  </a:lnTo>
                  <a:close/>
                </a:path>
                <a:path w="3251835" h="229235">
                  <a:moveTo>
                    <a:pt x="3251327" y="85344"/>
                  </a:moveTo>
                  <a:lnTo>
                    <a:pt x="3248279" y="73025"/>
                  </a:lnTo>
                  <a:lnTo>
                    <a:pt x="3236976" y="75819"/>
                  </a:lnTo>
                  <a:lnTo>
                    <a:pt x="3211322" y="81661"/>
                  </a:lnTo>
                  <a:lnTo>
                    <a:pt x="3214116" y="94107"/>
                  </a:lnTo>
                  <a:lnTo>
                    <a:pt x="3239770" y="88265"/>
                  </a:lnTo>
                  <a:lnTo>
                    <a:pt x="3251327" y="853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500626" y="3430523"/>
              <a:ext cx="450850" cy="203200"/>
            </a:xfrm>
            <a:custGeom>
              <a:avLst/>
              <a:gdLst/>
              <a:ahLst/>
              <a:cxnLst/>
              <a:rect l="l" t="t" r="r" b="b"/>
              <a:pathLst>
                <a:path w="450850" h="203200">
                  <a:moveTo>
                    <a:pt x="40005" y="194437"/>
                  </a:moveTo>
                  <a:lnTo>
                    <a:pt x="36957" y="182118"/>
                  </a:lnTo>
                  <a:lnTo>
                    <a:pt x="25654" y="184912"/>
                  </a:lnTo>
                  <a:lnTo>
                    <a:pt x="0" y="190754"/>
                  </a:lnTo>
                  <a:lnTo>
                    <a:pt x="2794" y="203200"/>
                  </a:lnTo>
                  <a:lnTo>
                    <a:pt x="28448" y="197358"/>
                  </a:lnTo>
                  <a:lnTo>
                    <a:pt x="40005" y="194437"/>
                  </a:lnTo>
                  <a:close/>
                </a:path>
                <a:path w="450850" h="203200">
                  <a:moveTo>
                    <a:pt x="89408" y="181991"/>
                  </a:moveTo>
                  <a:lnTo>
                    <a:pt x="86106" y="169799"/>
                  </a:lnTo>
                  <a:lnTo>
                    <a:pt x="78867" y="171704"/>
                  </a:lnTo>
                  <a:lnTo>
                    <a:pt x="49276" y="179070"/>
                  </a:lnTo>
                  <a:lnTo>
                    <a:pt x="52324" y="191389"/>
                  </a:lnTo>
                  <a:lnTo>
                    <a:pt x="81915" y="184150"/>
                  </a:lnTo>
                  <a:lnTo>
                    <a:pt x="89408" y="181991"/>
                  </a:lnTo>
                  <a:close/>
                </a:path>
                <a:path w="450850" h="203200">
                  <a:moveTo>
                    <a:pt x="138557" y="168656"/>
                  </a:moveTo>
                  <a:lnTo>
                    <a:pt x="135001" y="156591"/>
                  </a:lnTo>
                  <a:lnTo>
                    <a:pt x="98425" y="166624"/>
                  </a:lnTo>
                  <a:lnTo>
                    <a:pt x="101727" y="178689"/>
                  </a:lnTo>
                  <a:lnTo>
                    <a:pt x="132080" y="170561"/>
                  </a:lnTo>
                  <a:lnTo>
                    <a:pt x="138557" y="168656"/>
                  </a:lnTo>
                  <a:close/>
                </a:path>
                <a:path w="450850" h="203200">
                  <a:moveTo>
                    <a:pt x="187325" y="153924"/>
                  </a:moveTo>
                  <a:lnTo>
                    <a:pt x="183388" y="141871"/>
                  </a:lnTo>
                  <a:lnTo>
                    <a:pt x="175133" y="144526"/>
                  </a:lnTo>
                  <a:lnTo>
                    <a:pt x="147066" y="152920"/>
                  </a:lnTo>
                  <a:lnTo>
                    <a:pt x="150749" y="165100"/>
                  </a:lnTo>
                  <a:lnTo>
                    <a:pt x="178816" y="156718"/>
                  </a:lnTo>
                  <a:lnTo>
                    <a:pt x="187325" y="153924"/>
                  </a:lnTo>
                  <a:close/>
                </a:path>
                <a:path w="450850" h="203200">
                  <a:moveTo>
                    <a:pt x="235585" y="137287"/>
                  </a:moveTo>
                  <a:lnTo>
                    <a:pt x="231267" y="125476"/>
                  </a:lnTo>
                  <a:lnTo>
                    <a:pt x="217805" y="130429"/>
                  </a:lnTo>
                  <a:lnTo>
                    <a:pt x="195453" y="137807"/>
                  </a:lnTo>
                  <a:lnTo>
                    <a:pt x="199390" y="149872"/>
                  </a:lnTo>
                  <a:lnTo>
                    <a:pt x="221742" y="142494"/>
                  </a:lnTo>
                  <a:lnTo>
                    <a:pt x="235585" y="137287"/>
                  </a:lnTo>
                  <a:close/>
                </a:path>
                <a:path w="450850" h="203200">
                  <a:moveTo>
                    <a:pt x="283083" y="118757"/>
                  </a:moveTo>
                  <a:lnTo>
                    <a:pt x="278257" y="106946"/>
                  </a:lnTo>
                  <a:lnTo>
                    <a:pt x="256667" y="115951"/>
                  </a:lnTo>
                  <a:lnTo>
                    <a:pt x="243078" y="121031"/>
                  </a:lnTo>
                  <a:lnTo>
                    <a:pt x="247523" y="132969"/>
                  </a:lnTo>
                  <a:lnTo>
                    <a:pt x="261112" y="127889"/>
                  </a:lnTo>
                  <a:lnTo>
                    <a:pt x="283083" y="118757"/>
                  </a:lnTo>
                  <a:close/>
                </a:path>
                <a:path w="450850" h="203200">
                  <a:moveTo>
                    <a:pt x="329819" y="96901"/>
                  </a:moveTo>
                  <a:lnTo>
                    <a:pt x="323596" y="85852"/>
                  </a:lnTo>
                  <a:lnTo>
                    <a:pt x="322199" y="86614"/>
                  </a:lnTo>
                  <a:lnTo>
                    <a:pt x="291592" y="101473"/>
                  </a:lnTo>
                  <a:lnTo>
                    <a:pt x="289941" y="102120"/>
                  </a:lnTo>
                  <a:lnTo>
                    <a:pt x="294894" y="113792"/>
                  </a:lnTo>
                  <a:lnTo>
                    <a:pt x="296418" y="113157"/>
                  </a:lnTo>
                  <a:lnTo>
                    <a:pt x="327660" y="98044"/>
                  </a:lnTo>
                  <a:lnTo>
                    <a:pt x="329819" y="96901"/>
                  </a:lnTo>
                  <a:close/>
                </a:path>
                <a:path w="450850" h="203200">
                  <a:moveTo>
                    <a:pt x="450342" y="96139"/>
                  </a:moveTo>
                  <a:lnTo>
                    <a:pt x="421894" y="20066"/>
                  </a:lnTo>
                  <a:lnTo>
                    <a:pt x="418592" y="11303"/>
                  </a:lnTo>
                  <a:lnTo>
                    <a:pt x="418592" y="13462"/>
                  </a:lnTo>
                  <a:lnTo>
                    <a:pt x="417830" y="17272"/>
                  </a:lnTo>
                  <a:lnTo>
                    <a:pt x="418338" y="14605"/>
                  </a:lnTo>
                  <a:lnTo>
                    <a:pt x="405511" y="14478"/>
                  </a:lnTo>
                  <a:lnTo>
                    <a:pt x="418338" y="14478"/>
                  </a:lnTo>
                  <a:lnTo>
                    <a:pt x="418592" y="13462"/>
                  </a:lnTo>
                  <a:lnTo>
                    <a:pt x="418592" y="11303"/>
                  </a:lnTo>
                  <a:lnTo>
                    <a:pt x="414401" y="0"/>
                  </a:lnTo>
                  <a:lnTo>
                    <a:pt x="386588" y="33159"/>
                  </a:lnTo>
                  <a:lnTo>
                    <a:pt x="386588" y="42164"/>
                  </a:lnTo>
                  <a:lnTo>
                    <a:pt x="386334" y="42545"/>
                  </a:lnTo>
                  <a:lnTo>
                    <a:pt x="375539" y="51943"/>
                  </a:lnTo>
                  <a:lnTo>
                    <a:pt x="386588" y="42164"/>
                  </a:lnTo>
                  <a:lnTo>
                    <a:pt x="386588" y="33159"/>
                  </a:lnTo>
                  <a:lnTo>
                    <a:pt x="362204" y="62230"/>
                  </a:lnTo>
                  <a:lnTo>
                    <a:pt x="348361" y="71628"/>
                  </a:lnTo>
                  <a:lnTo>
                    <a:pt x="334645" y="79502"/>
                  </a:lnTo>
                  <a:lnTo>
                    <a:pt x="340868" y="90551"/>
                  </a:lnTo>
                  <a:lnTo>
                    <a:pt x="351282" y="84582"/>
                  </a:lnTo>
                  <a:lnTo>
                    <a:pt x="354203" y="87122"/>
                  </a:lnTo>
                  <a:lnTo>
                    <a:pt x="358140" y="86741"/>
                  </a:lnTo>
                  <a:lnTo>
                    <a:pt x="361696" y="82550"/>
                  </a:lnTo>
                  <a:lnTo>
                    <a:pt x="370967" y="71501"/>
                  </a:lnTo>
                  <a:lnTo>
                    <a:pt x="373380" y="69850"/>
                  </a:lnTo>
                  <a:lnTo>
                    <a:pt x="372872" y="69215"/>
                  </a:lnTo>
                  <a:lnTo>
                    <a:pt x="381127" y="59436"/>
                  </a:lnTo>
                  <a:lnTo>
                    <a:pt x="381635" y="58801"/>
                  </a:lnTo>
                  <a:lnTo>
                    <a:pt x="383921" y="61468"/>
                  </a:lnTo>
                  <a:lnTo>
                    <a:pt x="395478" y="51435"/>
                  </a:lnTo>
                  <a:lnTo>
                    <a:pt x="395986" y="50927"/>
                  </a:lnTo>
                  <a:lnTo>
                    <a:pt x="396113" y="50673"/>
                  </a:lnTo>
                  <a:lnTo>
                    <a:pt x="408940" y="35052"/>
                  </a:lnTo>
                  <a:lnTo>
                    <a:pt x="409194" y="34798"/>
                  </a:lnTo>
                  <a:lnTo>
                    <a:pt x="409702" y="33909"/>
                  </a:lnTo>
                  <a:lnTo>
                    <a:pt x="410845" y="31496"/>
                  </a:lnTo>
                  <a:lnTo>
                    <a:pt x="406400" y="29210"/>
                  </a:lnTo>
                  <a:lnTo>
                    <a:pt x="409448" y="25781"/>
                  </a:lnTo>
                  <a:lnTo>
                    <a:pt x="410083" y="24892"/>
                  </a:lnTo>
                  <a:lnTo>
                    <a:pt x="437261" y="97282"/>
                  </a:lnTo>
                  <a:lnTo>
                    <a:pt x="438404" y="100596"/>
                  </a:lnTo>
                  <a:lnTo>
                    <a:pt x="442087" y="102247"/>
                  </a:lnTo>
                  <a:lnTo>
                    <a:pt x="448691" y="99834"/>
                  </a:lnTo>
                  <a:lnTo>
                    <a:pt x="450342" y="961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6" name="object 4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71015" y="3401568"/>
              <a:ext cx="3813048" cy="1057655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1529461" y="3428999"/>
              <a:ext cx="3501390" cy="949960"/>
            </a:xfrm>
            <a:custGeom>
              <a:avLst/>
              <a:gdLst/>
              <a:ahLst/>
              <a:cxnLst/>
              <a:rect l="l" t="t" r="r" b="b"/>
              <a:pathLst>
                <a:path w="3501390" h="949960">
                  <a:moveTo>
                    <a:pt x="35433" y="412496"/>
                  </a:moveTo>
                  <a:lnTo>
                    <a:pt x="9144" y="384937"/>
                  </a:lnTo>
                  <a:lnTo>
                    <a:pt x="0" y="393700"/>
                  </a:lnTo>
                  <a:lnTo>
                    <a:pt x="26289" y="421386"/>
                  </a:lnTo>
                  <a:lnTo>
                    <a:pt x="35433" y="412496"/>
                  </a:lnTo>
                  <a:close/>
                </a:path>
                <a:path w="3501390" h="949960">
                  <a:moveTo>
                    <a:pt x="72390" y="447040"/>
                  </a:moveTo>
                  <a:lnTo>
                    <a:pt x="44450" y="421005"/>
                  </a:lnTo>
                  <a:lnTo>
                    <a:pt x="35814" y="430403"/>
                  </a:lnTo>
                  <a:lnTo>
                    <a:pt x="63754" y="456311"/>
                  </a:lnTo>
                  <a:lnTo>
                    <a:pt x="72390" y="447040"/>
                  </a:lnTo>
                  <a:close/>
                </a:path>
                <a:path w="3501390" h="949960">
                  <a:moveTo>
                    <a:pt x="111125" y="479298"/>
                  </a:moveTo>
                  <a:lnTo>
                    <a:pt x="81788" y="455041"/>
                  </a:lnTo>
                  <a:lnTo>
                    <a:pt x="73660" y="464820"/>
                  </a:lnTo>
                  <a:lnTo>
                    <a:pt x="102984" y="489077"/>
                  </a:lnTo>
                  <a:lnTo>
                    <a:pt x="111125" y="479298"/>
                  </a:lnTo>
                  <a:close/>
                </a:path>
                <a:path w="3501390" h="949960">
                  <a:moveTo>
                    <a:pt x="151257" y="509905"/>
                  </a:moveTo>
                  <a:lnTo>
                    <a:pt x="120777" y="487045"/>
                  </a:lnTo>
                  <a:lnTo>
                    <a:pt x="113157" y="497205"/>
                  </a:lnTo>
                  <a:lnTo>
                    <a:pt x="143637" y="520065"/>
                  </a:lnTo>
                  <a:lnTo>
                    <a:pt x="151257" y="509905"/>
                  </a:lnTo>
                  <a:close/>
                </a:path>
                <a:path w="3501390" h="949960">
                  <a:moveTo>
                    <a:pt x="192659" y="538861"/>
                  </a:moveTo>
                  <a:lnTo>
                    <a:pt x="163068" y="518668"/>
                  </a:lnTo>
                  <a:lnTo>
                    <a:pt x="161417" y="517398"/>
                  </a:lnTo>
                  <a:lnTo>
                    <a:pt x="153924" y="527558"/>
                  </a:lnTo>
                  <a:lnTo>
                    <a:pt x="155956" y="529209"/>
                  </a:lnTo>
                  <a:lnTo>
                    <a:pt x="185547" y="549402"/>
                  </a:lnTo>
                  <a:lnTo>
                    <a:pt x="192659" y="538861"/>
                  </a:lnTo>
                  <a:close/>
                </a:path>
                <a:path w="3501390" h="949960">
                  <a:moveTo>
                    <a:pt x="235077" y="566420"/>
                  </a:moveTo>
                  <a:lnTo>
                    <a:pt x="212852" y="552704"/>
                  </a:lnTo>
                  <a:lnTo>
                    <a:pt x="203200" y="546100"/>
                  </a:lnTo>
                  <a:lnTo>
                    <a:pt x="196088" y="556514"/>
                  </a:lnTo>
                  <a:lnTo>
                    <a:pt x="206248" y="563499"/>
                  </a:lnTo>
                  <a:lnTo>
                    <a:pt x="228346" y="577215"/>
                  </a:lnTo>
                  <a:lnTo>
                    <a:pt x="235077" y="566420"/>
                  </a:lnTo>
                  <a:close/>
                </a:path>
                <a:path w="3501390" h="949960">
                  <a:moveTo>
                    <a:pt x="278257" y="592582"/>
                  </a:moveTo>
                  <a:lnTo>
                    <a:pt x="266065" y="585597"/>
                  </a:lnTo>
                  <a:lnTo>
                    <a:pt x="245872" y="573151"/>
                  </a:lnTo>
                  <a:lnTo>
                    <a:pt x="239141" y="583946"/>
                  </a:lnTo>
                  <a:lnTo>
                    <a:pt x="259715" y="596646"/>
                  </a:lnTo>
                  <a:lnTo>
                    <a:pt x="272034" y="603631"/>
                  </a:lnTo>
                  <a:lnTo>
                    <a:pt x="278257" y="592582"/>
                  </a:lnTo>
                  <a:close/>
                </a:path>
                <a:path w="3501390" h="949960">
                  <a:moveTo>
                    <a:pt x="322453" y="617728"/>
                  </a:moveTo>
                  <a:lnTo>
                    <a:pt x="289306" y="598805"/>
                  </a:lnTo>
                  <a:lnTo>
                    <a:pt x="283083" y="609854"/>
                  </a:lnTo>
                  <a:lnTo>
                    <a:pt x="316230" y="628777"/>
                  </a:lnTo>
                  <a:lnTo>
                    <a:pt x="322453" y="617728"/>
                  </a:lnTo>
                  <a:close/>
                </a:path>
                <a:path w="3501390" h="949960">
                  <a:moveTo>
                    <a:pt x="367284" y="641096"/>
                  </a:moveTo>
                  <a:lnTo>
                    <a:pt x="333502" y="623443"/>
                  </a:lnTo>
                  <a:lnTo>
                    <a:pt x="327660" y="634746"/>
                  </a:lnTo>
                  <a:lnTo>
                    <a:pt x="361442" y="652399"/>
                  </a:lnTo>
                  <a:lnTo>
                    <a:pt x="367284" y="641096"/>
                  </a:lnTo>
                  <a:close/>
                </a:path>
                <a:path w="3501390" h="949960">
                  <a:moveTo>
                    <a:pt x="412623" y="663575"/>
                  </a:moveTo>
                  <a:lnTo>
                    <a:pt x="381508" y="648589"/>
                  </a:lnTo>
                  <a:lnTo>
                    <a:pt x="378587" y="646938"/>
                  </a:lnTo>
                  <a:lnTo>
                    <a:pt x="372618" y="658368"/>
                  </a:lnTo>
                  <a:lnTo>
                    <a:pt x="376047" y="660146"/>
                  </a:lnTo>
                  <a:lnTo>
                    <a:pt x="407162" y="675005"/>
                  </a:lnTo>
                  <a:lnTo>
                    <a:pt x="412623" y="663575"/>
                  </a:lnTo>
                  <a:close/>
                </a:path>
                <a:path w="3501390" h="949960">
                  <a:moveTo>
                    <a:pt x="458470" y="684911"/>
                  </a:moveTo>
                  <a:lnTo>
                    <a:pt x="443611" y="678434"/>
                  </a:lnTo>
                  <a:lnTo>
                    <a:pt x="424180" y="669036"/>
                  </a:lnTo>
                  <a:lnTo>
                    <a:pt x="418592" y="680466"/>
                  </a:lnTo>
                  <a:lnTo>
                    <a:pt x="438531" y="689991"/>
                  </a:lnTo>
                  <a:lnTo>
                    <a:pt x="453390" y="696595"/>
                  </a:lnTo>
                  <a:lnTo>
                    <a:pt x="458470" y="684911"/>
                  </a:lnTo>
                  <a:close/>
                </a:path>
                <a:path w="3501390" h="949960">
                  <a:moveTo>
                    <a:pt x="504952" y="705485"/>
                  </a:moveTo>
                  <a:lnTo>
                    <a:pt x="470154" y="690118"/>
                  </a:lnTo>
                  <a:lnTo>
                    <a:pt x="464947" y="701675"/>
                  </a:lnTo>
                  <a:lnTo>
                    <a:pt x="499872" y="717169"/>
                  </a:lnTo>
                  <a:lnTo>
                    <a:pt x="504952" y="705485"/>
                  </a:lnTo>
                  <a:close/>
                </a:path>
                <a:path w="3501390" h="949960">
                  <a:moveTo>
                    <a:pt x="551815" y="724662"/>
                  </a:moveTo>
                  <a:lnTo>
                    <a:pt x="516509" y="710311"/>
                  </a:lnTo>
                  <a:lnTo>
                    <a:pt x="511810" y="722122"/>
                  </a:lnTo>
                  <a:lnTo>
                    <a:pt x="547116" y="736346"/>
                  </a:lnTo>
                  <a:lnTo>
                    <a:pt x="551815" y="724662"/>
                  </a:lnTo>
                  <a:close/>
                </a:path>
                <a:path w="3501390" h="949960">
                  <a:moveTo>
                    <a:pt x="599059" y="742950"/>
                  </a:moveTo>
                  <a:lnTo>
                    <a:pt x="575564" y="734314"/>
                  </a:lnTo>
                  <a:lnTo>
                    <a:pt x="563626" y="729361"/>
                  </a:lnTo>
                  <a:lnTo>
                    <a:pt x="558800" y="741172"/>
                  </a:lnTo>
                  <a:lnTo>
                    <a:pt x="571246" y="746125"/>
                  </a:lnTo>
                  <a:lnTo>
                    <a:pt x="594614" y="754888"/>
                  </a:lnTo>
                  <a:lnTo>
                    <a:pt x="599059" y="742950"/>
                  </a:lnTo>
                  <a:close/>
                </a:path>
                <a:path w="3501390" h="949960">
                  <a:moveTo>
                    <a:pt x="646430" y="760603"/>
                  </a:moveTo>
                  <a:lnTo>
                    <a:pt x="645160" y="760222"/>
                  </a:lnTo>
                  <a:lnTo>
                    <a:pt x="610870" y="747395"/>
                  </a:lnTo>
                  <a:lnTo>
                    <a:pt x="606425" y="759333"/>
                  </a:lnTo>
                  <a:lnTo>
                    <a:pt x="641096" y="772287"/>
                  </a:lnTo>
                  <a:lnTo>
                    <a:pt x="642366" y="772668"/>
                  </a:lnTo>
                  <a:lnTo>
                    <a:pt x="646430" y="760603"/>
                  </a:lnTo>
                  <a:close/>
                </a:path>
                <a:path w="3501390" h="949960">
                  <a:moveTo>
                    <a:pt x="694563" y="777240"/>
                  </a:moveTo>
                  <a:lnTo>
                    <a:pt x="658495" y="764794"/>
                  </a:lnTo>
                  <a:lnTo>
                    <a:pt x="654304" y="776859"/>
                  </a:lnTo>
                  <a:lnTo>
                    <a:pt x="690372" y="789178"/>
                  </a:lnTo>
                  <a:lnTo>
                    <a:pt x="694563" y="777240"/>
                  </a:lnTo>
                  <a:close/>
                </a:path>
                <a:path w="3501390" h="949960">
                  <a:moveTo>
                    <a:pt x="742696" y="792861"/>
                  </a:moveTo>
                  <a:lnTo>
                    <a:pt x="716788" y="784860"/>
                  </a:lnTo>
                  <a:lnTo>
                    <a:pt x="706501" y="781304"/>
                  </a:lnTo>
                  <a:lnTo>
                    <a:pt x="702437" y="793369"/>
                  </a:lnTo>
                  <a:lnTo>
                    <a:pt x="713105" y="796925"/>
                  </a:lnTo>
                  <a:lnTo>
                    <a:pt x="738759" y="805053"/>
                  </a:lnTo>
                  <a:lnTo>
                    <a:pt x="742696" y="792861"/>
                  </a:lnTo>
                  <a:close/>
                </a:path>
                <a:path w="3501390" h="949960">
                  <a:moveTo>
                    <a:pt x="790829" y="807847"/>
                  </a:moveTo>
                  <a:lnTo>
                    <a:pt x="754634" y="796671"/>
                  </a:lnTo>
                  <a:lnTo>
                    <a:pt x="750824" y="808736"/>
                  </a:lnTo>
                  <a:lnTo>
                    <a:pt x="787400" y="820166"/>
                  </a:lnTo>
                  <a:lnTo>
                    <a:pt x="790829" y="807847"/>
                  </a:lnTo>
                  <a:close/>
                </a:path>
                <a:path w="3501390" h="949960">
                  <a:moveTo>
                    <a:pt x="839724" y="821690"/>
                  </a:moveTo>
                  <a:lnTo>
                    <a:pt x="803148" y="811403"/>
                  </a:lnTo>
                  <a:lnTo>
                    <a:pt x="799592" y="823595"/>
                  </a:lnTo>
                  <a:lnTo>
                    <a:pt x="836295" y="833882"/>
                  </a:lnTo>
                  <a:lnTo>
                    <a:pt x="839724" y="821690"/>
                  </a:lnTo>
                  <a:close/>
                </a:path>
                <a:path w="3501390" h="949960">
                  <a:moveTo>
                    <a:pt x="888619" y="834898"/>
                  </a:moveTo>
                  <a:lnTo>
                    <a:pt x="866013" y="829183"/>
                  </a:lnTo>
                  <a:lnTo>
                    <a:pt x="852043" y="825119"/>
                  </a:lnTo>
                  <a:lnTo>
                    <a:pt x="848487" y="837438"/>
                  </a:lnTo>
                  <a:lnTo>
                    <a:pt x="862838" y="841502"/>
                  </a:lnTo>
                  <a:lnTo>
                    <a:pt x="885444" y="847217"/>
                  </a:lnTo>
                  <a:lnTo>
                    <a:pt x="888619" y="834898"/>
                  </a:lnTo>
                  <a:close/>
                </a:path>
                <a:path w="3501390" h="949960">
                  <a:moveTo>
                    <a:pt x="937895" y="847471"/>
                  </a:moveTo>
                  <a:lnTo>
                    <a:pt x="900938" y="838073"/>
                  </a:lnTo>
                  <a:lnTo>
                    <a:pt x="897763" y="850392"/>
                  </a:lnTo>
                  <a:lnTo>
                    <a:pt x="934720" y="859790"/>
                  </a:lnTo>
                  <a:lnTo>
                    <a:pt x="937895" y="847471"/>
                  </a:lnTo>
                  <a:close/>
                </a:path>
                <a:path w="3501390" h="949960">
                  <a:moveTo>
                    <a:pt x="987171" y="858901"/>
                  </a:moveTo>
                  <a:lnTo>
                    <a:pt x="950087" y="850392"/>
                  </a:lnTo>
                  <a:lnTo>
                    <a:pt x="947293" y="862838"/>
                  </a:lnTo>
                  <a:lnTo>
                    <a:pt x="984377" y="871220"/>
                  </a:lnTo>
                  <a:lnTo>
                    <a:pt x="987171" y="858901"/>
                  </a:lnTo>
                  <a:close/>
                </a:path>
                <a:path w="3501390" h="949960">
                  <a:moveTo>
                    <a:pt x="1036701" y="869823"/>
                  </a:moveTo>
                  <a:lnTo>
                    <a:pt x="1021842" y="866775"/>
                  </a:lnTo>
                  <a:lnTo>
                    <a:pt x="999617" y="861695"/>
                  </a:lnTo>
                  <a:lnTo>
                    <a:pt x="996696" y="874141"/>
                  </a:lnTo>
                  <a:lnTo>
                    <a:pt x="1019302" y="879221"/>
                  </a:lnTo>
                  <a:lnTo>
                    <a:pt x="1034161" y="882269"/>
                  </a:lnTo>
                  <a:lnTo>
                    <a:pt x="1036701" y="869823"/>
                  </a:lnTo>
                  <a:close/>
                </a:path>
                <a:path w="3501390" h="949960">
                  <a:moveTo>
                    <a:pt x="1086485" y="879729"/>
                  </a:moveTo>
                  <a:lnTo>
                    <a:pt x="1049147" y="872236"/>
                  </a:lnTo>
                  <a:lnTo>
                    <a:pt x="1046607" y="884682"/>
                  </a:lnTo>
                  <a:lnTo>
                    <a:pt x="1083945" y="892175"/>
                  </a:lnTo>
                  <a:lnTo>
                    <a:pt x="1086485" y="879729"/>
                  </a:lnTo>
                  <a:close/>
                </a:path>
                <a:path w="3501390" h="949960">
                  <a:moveTo>
                    <a:pt x="1136269" y="888873"/>
                  </a:moveTo>
                  <a:lnTo>
                    <a:pt x="1101852" y="882904"/>
                  </a:lnTo>
                  <a:lnTo>
                    <a:pt x="1098931" y="882269"/>
                  </a:lnTo>
                  <a:lnTo>
                    <a:pt x="1096391" y="894842"/>
                  </a:lnTo>
                  <a:lnTo>
                    <a:pt x="1099693" y="895477"/>
                  </a:lnTo>
                  <a:lnTo>
                    <a:pt x="1134110" y="901573"/>
                  </a:lnTo>
                  <a:lnTo>
                    <a:pt x="1136269" y="888873"/>
                  </a:lnTo>
                  <a:close/>
                </a:path>
                <a:path w="3501390" h="949960">
                  <a:moveTo>
                    <a:pt x="1186180" y="897763"/>
                  </a:moveTo>
                  <a:lnTo>
                    <a:pt x="1183005" y="897255"/>
                  </a:lnTo>
                  <a:lnTo>
                    <a:pt x="1148715" y="891159"/>
                  </a:lnTo>
                  <a:lnTo>
                    <a:pt x="1146556" y="903732"/>
                  </a:lnTo>
                  <a:lnTo>
                    <a:pt x="1184275" y="910336"/>
                  </a:lnTo>
                  <a:lnTo>
                    <a:pt x="1186180" y="897763"/>
                  </a:lnTo>
                  <a:close/>
                </a:path>
                <a:path w="3501390" h="949960">
                  <a:moveTo>
                    <a:pt x="1236345" y="905256"/>
                  </a:moveTo>
                  <a:lnTo>
                    <a:pt x="1198753" y="899541"/>
                  </a:lnTo>
                  <a:lnTo>
                    <a:pt x="1196848" y="912114"/>
                  </a:lnTo>
                  <a:lnTo>
                    <a:pt x="1234567" y="917829"/>
                  </a:lnTo>
                  <a:lnTo>
                    <a:pt x="1236345" y="905256"/>
                  </a:lnTo>
                  <a:close/>
                </a:path>
                <a:path w="3501390" h="949960">
                  <a:moveTo>
                    <a:pt x="1286510" y="912114"/>
                  </a:moveTo>
                  <a:lnTo>
                    <a:pt x="1265174" y="909574"/>
                  </a:lnTo>
                  <a:lnTo>
                    <a:pt x="1248918" y="907161"/>
                  </a:lnTo>
                  <a:lnTo>
                    <a:pt x="1247140" y="919607"/>
                  </a:lnTo>
                  <a:lnTo>
                    <a:pt x="1263650" y="922147"/>
                  </a:lnTo>
                  <a:lnTo>
                    <a:pt x="1284986" y="924687"/>
                  </a:lnTo>
                  <a:lnTo>
                    <a:pt x="1286510" y="912114"/>
                  </a:lnTo>
                  <a:close/>
                </a:path>
                <a:path w="3501390" h="949960">
                  <a:moveTo>
                    <a:pt x="1336929" y="918337"/>
                  </a:moveTo>
                  <a:lnTo>
                    <a:pt x="1299210" y="913638"/>
                  </a:lnTo>
                  <a:lnTo>
                    <a:pt x="1297559" y="926338"/>
                  </a:lnTo>
                  <a:lnTo>
                    <a:pt x="1335405" y="930910"/>
                  </a:lnTo>
                  <a:lnTo>
                    <a:pt x="1336929" y="918337"/>
                  </a:lnTo>
                  <a:close/>
                </a:path>
                <a:path w="3501390" h="949960">
                  <a:moveTo>
                    <a:pt x="1387348" y="923417"/>
                  </a:moveTo>
                  <a:lnTo>
                    <a:pt x="1349375" y="919861"/>
                  </a:lnTo>
                  <a:lnTo>
                    <a:pt x="1348232" y="932434"/>
                  </a:lnTo>
                  <a:lnTo>
                    <a:pt x="1386078" y="936117"/>
                  </a:lnTo>
                  <a:lnTo>
                    <a:pt x="1387348" y="923417"/>
                  </a:lnTo>
                  <a:close/>
                </a:path>
                <a:path w="3501390" h="949960">
                  <a:moveTo>
                    <a:pt x="1437767" y="928116"/>
                  </a:moveTo>
                  <a:lnTo>
                    <a:pt x="1431798" y="927735"/>
                  </a:lnTo>
                  <a:lnTo>
                    <a:pt x="1399921" y="924687"/>
                  </a:lnTo>
                  <a:lnTo>
                    <a:pt x="1398778" y="937260"/>
                  </a:lnTo>
                  <a:lnTo>
                    <a:pt x="1436878" y="940816"/>
                  </a:lnTo>
                  <a:lnTo>
                    <a:pt x="1437767" y="928116"/>
                  </a:lnTo>
                  <a:close/>
                </a:path>
                <a:path w="3501390" h="949960">
                  <a:moveTo>
                    <a:pt x="1488440" y="931672"/>
                  </a:moveTo>
                  <a:lnTo>
                    <a:pt x="1450467" y="929005"/>
                  </a:lnTo>
                  <a:lnTo>
                    <a:pt x="1449578" y="941705"/>
                  </a:lnTo>
                  <a:lnTo>
                    <a:pt x="1487551" y="944372"/>
                  </a:lnTo>
                  <a:lnTo>
                    <a:pt x="1488440" y="931672"/>
                  </a:lnTo>
                  <a:close/>
                </a:path>
                <a:path w="3501390" h="949960">
                  <a:moveTo>
                    <a:pt x="1538986" y="934593"/>
                  </a:moveTo>
                  <a:lnTo>
                    <a:pt x="1515999" y="933577"/>
                  </a:lnTo>
                  <a:lnTo>
                    <a:pt x="1501140" y="932561"/>
                  </a:lnTo>
                  <a:lnTo>
                    <a:pt x="1500251" y="945261"/>
                  </a:lnTo>
                  <a:lnTo>
                    <a:pt x="1515364" y="946277"/>
                  </a:lnTo>
                  <a:lnTo>
                    <a:pt x="1538478" y="947166"/>
                  </a:lnTo>
                  <a:lnTo>
                    <a:pt x="1538986" y="934593"/>
                  </a:lnTo>
                  <a:close/>
                </a:path>
                <a:path w="3501390" h="949960">
                  <a:moveTo>
                    <a:pt x="1792859" y="948563"/>
                  </a:moveTo>
                  <a:lnTo>
                    <a:pt x="1792351" y="935863"/>
                  </a:lnTo>
                  <a:lnTo>
                    <a:pt x="1769605" y="937006"/>
                  </a:lnTo>
                  <a:lnTo>
                    <a:pt x="1754378" y="937260"/>
                  </a:lnTo>
                  <a:lnTo>
                    <a:pt x="1754619" y="949960"/>
                  </a:lnTo>
                  <a:lnTo>
                    <a:pt x="1770253" y="949706"/>
                  </a:lnTo>
                  <a:lnTo>
                    <a:pt x="1792859" y="948563"/>
                  </a:lnTo>
                  <a:close/>
                </a:path>
                <a:path w="3501390" h="949960">
                  <a:moveTo>
                    <a:pt x="2046478" y="926592"/>
                  </a:moveTo>
                  <a:lnTo>
                    <a:pt x="2044700" y="914019"/>
                  </a:lnTo>
                  <a:lnTo>
                    <a:pt x="2021840" y="917194"/>
                  </a:lnTo>
                  <a:lnTo>
                    <a:pt x="2007108" y="918845"/>
                  </a:lnTo>
                  <a:lnTo>
                    <a:pt x="2008505" y="931545"/>
                  </a:lnTo>
                  <a:lnTo>
                    <a:pt x="2023618" y="929894"/>
                  </a:lnTo>
                  <a:lnTo>
                    <a:pt x="2046478" y="926592"/>
                  </a:lnTo>
                  <a:close/>
                </a:path>
                <a:path w="3501390" h="949960">
                  <a:moveTo>
                    <a:pt x="2096770" y="919607"/>
                  </a:moveTo>
                  <a:lnTo>
                    <a:pt x="2094992" y="907034"/>
                  </a:lnTo>
                  <a:lnTo>
                    <a:pt x="2057273" y="912241"/>
                  </a:lnTo>
                  <a:lnTo>
                    <a:pt x="2059051" y="924941"/>
                  </a:lnTo>
                  <a:lnTo>
                    <a:pt x="2096770" y="919607"/>
                  </a:lnTo>
                  <a:close/>
                </a:path>
                <a:path w="3501390" h="949960">
                  <a:moveTo>
                    <a:pt x="2147062" y="911352"/>
                  </a:moveTo>
                  <a:lnTo>
                    <a:pt x="2144903" y="898906"/>
                  </a:lnTo>
                  <a:lnTo>
                    <a:pt x="2107438" y="905256"/>
                  </a:lnTo>
                  <a:lnTo>
                    <a:pt x="2109470" y="917702"/>
                  </a:lnTo>
                  <a:lnTo>
                    <a:pt x="2147062" y="911352"/>
                  </a:lnTo>
                  <a:close/>
                </a:path>
                <a:path w="3501390" h="949960">
                  <a:moveTo>
                    <a:pt x="2197227" y="902716"/>
                  </a:moveTo>
                  <a:lnTo>
                    <a:pt x="2194814" y="890143"/>
                  </a:lnTo>
                  <a:lnTo>
                    <a:pt x="2186940" y="891667"/>
                  </a:lnTo>
                  <a:lnTo>
                    <a:pt x="2157476" y="896747"/>
                  </a:lnTo>
                  <a:lnTo>
                    <a:pt x="2159635" y="909320"/>
                  </a:lnTo>
                  <a:lnTo>
                    <a:pt x="2189353" y="904240"/>
                  </a:lnTo>
                  <a:lnTo>
                    <a:pt x="2197227" y="902716"/>
                  </a:lnTo>
                  <a:close/>
                </a:path>
                <a:path w="3501390" h="949960">
                  <a:moveTo>
                    <a:pt x="2247138" y="892810"/>
                  </a:moveTo>
                  <a:lnTo>
                    <a:pt x="2244598" y="880237"/>
                  </a:lnTo>
                  <a:lnTo>
                    <a:pt x="2207260" y="887603"/>
                  </a:lnTo>
                  <a:lnTo>
                    <a:pt x="2209800" y="900176"/>
                  </a:lnTo>
                  <a:lnTo>
                    <a:pt x="2247138" y="892810"/>
                  </a:lnTo>
                  <a:close/>
                </a:path>
                <a:path w="3501390" h="949960">
                  <a:moveTo>
                    <a:pt x="2296922" y="882015"/>
                  </a:moveTo>
                  <a:lnTo>
                    <a:pt x="2294128" y="869696"/>
                  </a:lnTo>
                  <a:lnTo>
                    <a:pt x="2268093" y="875538"/>
                  </a:lnTo>
                  <a:lnTo>
                    <a:pt x="2257171" y="877824"/>
                  </a:lnTo>
                  <a:lnTo>
                    <a:pt x="2259584" y="890270"/>
                  </a:lnTo>
                  <a:lnTo>
                    <a:pt x="2270887" y="887984"/>
                  </a:lnTo>
                  <a:lnTo>
                    <a:pt x="2296922" y="882015"/>
                  </a:lnTo>
                  <a:close/>
                </a:path>
                <a:path w="3501390" h="949960">
                  <a:moveTo>
                    <a:pt x="2346452" y="870712"/>
                  </a:moveTo>
                  <a:lnTo>
                    <a:pt x="2343658" y="858393"/>
                  </a:lnTo>
                  <a:lnTo>
                    <a:pt x="2306574" y="866775"/>
                  </a:lnTo>
                  <a:lnTo>
                    <a:pt x="2309368" y="879221"/>
                  </a:lnTo>
                  <a:lnTo>
                    <a:pt x="2346452" y="870712"/>
                  </a:lnTo>
                  <a:close/>
                </a:path>
                <a:path w="3501390" h="949960">
                  <a:moveTo>
                    <a:pt x="2395855" y="858139"/>
                  </a:moveTo>
                  <a:lnTo>
                    <a:pt x="2392680" y="845820"/>
                  </a:lnTo>
                  <a:lnTo>
                    <a:pt x="2355850" y="855345"/>
                  </a:lnTo>
                  <a:lnTo>
                    <a:pt x="2359025" y="867664"/>
                  </a:lnTo>
                  <a:lnTo>
                    <a:pt x="2395855" y="858139"/>
                  </a:lnTo>
                  <a:close/>
                </a:path>
                <a:path w="3501390" h="949960">
                  <a:moveTo>
                    <a:pt x="2445131" y="844931"/>
                  </a:moveTo>
                  <a:lnTo>
                    <a:pt x="2441575" y="832739"/>
                  </a:lnTo>
                  <a:lnTo>
                    <a:pt x="2426716" y="837057"/>
                  </a:lnTo>
                  <a:lnTo>
                    <a:pt x="2404999" y="842645"/>
                  </a:lnTo>
                  <a:lnTo>
                    <a:pt x="2408174" y="854964"/>
                  </a:lnTo>
                  <a:lnTo>
                    <a:pt x="2430272" y="849249"/>
                  </a:lnTo>
                  <a:lnTo>
                    <a:pt x="2445131" y="844931"/>
                  </a:lnTo>
                  <a:close/>
                </a:path>
                <a:path w="3501390" h="949960">
                  <a:moveTo>
                    <a:pt x="2493899" y="830834"/>
                  </a:moveTo>
                  <a:lnTo>
                    <a:pt x="2490343" y="818642"/>
                  </a:lnTo>
                  <a:lnTo>
                    <a:pt x="2453767" y="829183"/>
                  </a:lnTo>
                  <a:lnTo>
                    <a:pt x="2457323" y="841375"/>
                  </a:lnTo>
                  <a:lnTo>
                    <a:pt x="2493899" y="830834"/>
                  </a:lnTo>
                  <a:close/>
                </a:path>
                <a:path w="3501390" h="949960">
                  <a:moveTo>
                    <a:pt x="2542540" y="815594"/>
                  </a:moveTo>
                  <a:lnTo>
                    <a:pt x="2538730" y="803529"/>
                  </a:lnTo>
                  <a:lnTo>
                    <a:pt x="2503932" y="814705"/>
                  </a:lnTo>
                  <a:lnTo>
                    <a:pt x="2502535" y="815086"/>
                  </a:lnTo>
                  <a:lnTo>
                    <a:pt x="2506091" y="827278"/>
                  </a:lnTo>
                  <a:lnTo>
                    <a:pt x="2542540" y="815594"/>
                  </a:lnTo>
                  <a:close/>
                </a:path>
                <a:path w="3501390" h="949960">
                  <a:moveTo>
                    <a:pt x="2590927" y="799846"/>
                  </a:moveTo>
                  <a:lnTo>
                    <a:pt x="2586736" y="787908"/>
                  </a:lnTo>
                  <a:lnTo>
                    <a:pt x="2579243" y="790575"/>
                  </a:lnTo>
                  <a:lnTo>
                    <a:pt x="2550795" y="799719"/>
                  </a:lnTo>
                  <a:lnTo>
                    <a:pt x="2554732" y="811784"/>
                  </a:lnTo>
                  <a:lnTo>
                    <a:pt x="2583561" y="802513"/>
                  </a:lnTo>
                  <a:lnTo>
                    <a:pt x="2590927" y="799846"/>
                  </a:lnTo>
                  <a:close/>
                </a:path>
                <a:path w="3501390" h="949960">
                  <a:moveTo>
                    <a:pt x="2638806" y="782955"/>
                  </a:moveTo>
                  <a:lnTo>
                    <a:pt x="2634615" y="770890"/>
                  </a:lnTo>
                  <a:lnTo>
                    <a:pt x="2598674" y="783717"/>
                  </a:lnTo>
                  <a:lnTo>
                    <a:pt x="2602992" y="795655"/>
                  </a:lnTo>
                  <a:lnTo>
                    <a:pt x="2638806" y="782955"/>
                  </a:lnTo>
                  <a:close/>
                </a:path>
                <a:path w="3501390" h="949960">
                  <a:moveTo>
                    <a:pt x="2686685" y="765048"/>
                  </a:moveTo>
                  <a:lnTo>
                    <a:pt x="2681986" y="753110"/>
                  </a:lnTo>
                  <a:lnTo>
                    <a:pt x="2653030" y="764413"/>
                  </a:lnTo>
                  <a:lnTo>
                    <a:pt x="2646553" y="766699"/>
                  </a:lnTo>
                  <a:lnTo>
                    <a:pt x="2650871" y="778764"/>
                  </a:lnTo>
                  <a:lnTo>
                    <a:pt x="2657602" y="776351"/>
                  </a:lnTo>
                  <a:lnTo>
                    <a:pt x="2686685" y="765048"/>
                  </a:lnTo>
                  <a:close/>
                </a:path>
                <a:path w="3501390" h="949960">
                  <a:moveTo>
                    <a:pt x="2734056" y="746506"/>
                  </a:moveTo>
                  <a:lnTo>
                    <a:pt x="2729230" y="734695"/>
                  </a:lnTo>
                  <a:lnTo>
                    <a:pt x="2724658" y="736600"/>
                  </a:lnTo>
                  <a:lnTo>
                    <a:pt x="2693924" y="748538"/>
                  </a:lnTo>
                  <a:lnTo>
                    <a:pt x="2698496" y="760476"/>
                  </a:lnTo>
                  <a:lnTo>
                    <a:pt x="2729611" y="748411"/>
                  </a:lnTo>
                  <a:lnTo>
                    <a:pt x="2734056" y="746506"/>
                  </a:lnTo>
                  <a:close/>
                </a:path>
                <a:path w="3501390" h="949960">
                  <a:moveTo>
                    <a:pt x="2780919" y="726694"/>
                  </a:moveTo>
                  <a:lnTo>
                    <a:pt x="2775966" y="715010"/>
                  </a:lnTo>
                  <a:lnTo>
                    <a:pt x="2740914" y="729869"/>
                  </a:lnTo>
                  <a:lnTo>
                    <a:pt x="2745867" y="741553"/>
                  </a:lnTo>
                  <a:lnTo>
                    <a:pt x="2780919" y="726694"/>
                  </a:lnTo>
                  <a:close/>
                </a:path>
                <a:path w="3501390" h="949960">
                  <a:moveTo>
                    <a:pt x="2827528" y="705993"/>
                  </a:moveTo>
                  <a:lnTo>
                    <a:pt x="2822194" y="694436"/>
                  </a:lnTo>
                  <a:lnTo>
                    <a:pt x="2794254" y="707263"/>
                  </a:lnTo>
                  <a:lnTo>
                    <a:pt x="2787650" y="710057"/>
                  </a:lnTo>
                  <a:lnTo>
                    <a:pt x="2792603" y="721741"/>
                  </a:lnTo>
                  <a:lnTo>
                    <a:pt x="2799461" y="718820"/>
                  </a:lnTo>
                  <a:lnTo>
                    <a:pt x="2827528" y="705993"/>
                  </a:lnTo>
                  <a:close/>
                </a:path>
                <a:path w="3501390" h="949960">
                  <a:moveTo>
                    <a:pt x="2873756" y="684530"/>
                  </a:moveTo>
                  <a:lnTo>
                    <a:pt x="2868041" y="673100"/>
                  </a:lnTo>
                  <a:lnTo>
                    <a:pt x="2861437" y="676402"/>
                  </a:lnTo>
                  <a:lnTo>
                    <a:pt x="2833751" y="689102"/>
                  </a:lnTo>
                  <a:lnTo>
                    <a:pt x="2839085" y="700659"/>
                  </a:lnTo>
                  <a:lnTo>
                    <a:pt x="2867152" y="687832"/>
                  </a:lnTo>
                  <a:lnTo>
                    <a:pt x="2873756" y="684530"/>
                  </a:lnTo>
                  <a:close/>
                </a:path>
                <a:path w="3501390" h="949960">
                  <a:moveTo>
                    <a:pt x="2919222" y="661797"/>
                  </a:moveTo>
                  <a:lnTo>
                    <a:pt x="2913507" y="650240"/>
                  </a:lnTo>
                  <a:lnTo>
                    <a:pt x="2879471" y="667385"/>
                  </a:lnTo>
                  <a:lnTo>
                    <a:pt x="2885186" y="678815"/>
                  </a:lnTo>
                  <a:lnTo>
                    <a:pt x="2919222" y="661797"/>
                  </a:lnTo>
                  <a:close/>
                </a:path>
                <a:path w="3501390" h="949960">
                  <a:moveTo>
                    <a:pt x="2964307" y="637667"/>
                  </a:moveTo>
                  <a:lnTo>
                    <a:pt x="2958211" y="626491"/>
                  </a:lnTo>
                  <a:lnTo>
                    <a:pt x="2926207" y="643890"/>
                  </a:lnTo>
                  <a:lnTo>
                    <a:pt x="2924937" y="644652"/>
                  </a:lnTo>
                  <a:lnTo>
                    <a:pt x="2930525" y="656082"/>
                  </a:lnTo>
                  <a:lnTo>
                    <a:pt x="2932303" y="655193"/>
                  </a:lnTo>
                  <a:lnTo>
                    <a:pt x="2964307" y="637667"/>
                  </a:lnTo>
                  <a:close/>
                </a:path>
                <a:path w="3501390" h="949960">
                  <a:moveTo>
                    <a:pt x="3008757" y="612775"/>
                  </a:moveTo>
                  <a:lnTo>
                    <a:pt x="3002280" y="601853"/>
                  </a:lnTo>
                  <a:lnTo>
                    <a:pt x="2988183" y="610235"/>
                  </a:lnTo>
                  <a:lnTo>
                    <a:pt x="2969387" y="620522"/>
                  </a:lnTo>
                  <a:lnTo>
                    <a:pt x="2975356" y="631698"/>
                  </a:lnTo>
                  <a:lnTo>
                    <a:pt x="2994660" y="621157"/>
                  </a:lnTo>
                  <a:lnTo>
                    <a:pt x="3008757" y="612775"/>
                  </a:lnTo>
                  <a:close/>
                </a:path>
                <a:path w="3501390" h="949960">
                  <a:moveTo>
                    <a:pt x="3052572" y="586994"/>
                  </a:moveTo>
                  <a:lnTo>
                    <a:pt x="3046095" y="576072"/>
                  </a:lnTo>
                  <a:lnTo>
                    <a:pt x="3013202" y="595376"/>
                  </a:lnTo>
                  <a:lnTo>
                    <a:pt x="3019679" y="606298"/>
                  </a:lnTo>
                  <a:lnTo>
                    <a:pt x="3052572" y="586994"/>
                  </a:lnTo>
                  <a:close/>
                </a:path>
                <a:path w="3501390" h="949960">
                  <a:moveTo>
                    <a:pt x="3095498" y="559435"/>
                  </a:moveTo>
                  <a:lnTo>
                    <a:pt x="3088640" y="548767"/>
                  </a:lnTo>
                  <a:lnTo>
                    <a:pt x="3056509" y="569341"/>
                  </a:lnTo>
                  <a:lnTo>
                    <a:pt x="3063494" y="580009"/>
                  </a:lnTo>
                  <a:lnTo>
                    <a:pt x="3095498" y="559435"/>
                  </a:lnTo>
                  <a:close/>
                </a:path>
                <a:path w="3501390" h="949960">
                  <a:moveTo>
                    <a:pt x="3137662" y="530479"/>
                  </a:moveTo>
                  <a:lnTo>
                    <a:pt x="3130423" y="520192"/>
                  </a:lnTo>
                  <a:lnTo>
                    <a:pt x="3103753" y="538988"/>
                  </a:lnTo>
                  <a:lnTo>
                    <a:pt x="3099308" y="541782"/>
                  </a:lnTo>
                  <a:lnTo>
                    <a:pt x="3106166" y="552450"/>
                  </a:lnTo>
                  <a:lnTo>
                    <a:pt x="3110992" y="549402"/>
                  </a:lnTo>
                  <a:lnTo>
                    <a:pt x="3137662" y="530479"/>
                  </a:lnTo>
                  <a:close/>
                </a:path>
                <a:path w="3501390" h="949960">
                  <a:moveTo>
                    <a:pt x="3179064" y="500507"/>
                  </a:moveTo>
                  <a:lnTo>
                    <a:pt x="3171317" y="490474"/>
                  </a:lnTo>
                  <a:lnTo>
                    <a:pt x="3156839" y="501523"/>
                  </a:lnTo>
                  <a:lnTo>
                    <a:pt x="3140710" y="512826"/>
                  </a:lnTo>
                  <a:lnTo>
                    <a:pt x="3148076" y="523240"/>
                  </a:lnTo>
                  <a:lnTo>
                    <a:pt x="3164586" y="511683"/>
                  </a:lnTo>
                  <a:lnTo>
                    <a:pt x="3179064" y="500507"/>
                  </a:lnTo>
                  <a:close/>
                </a:path>
                <a:path w="3501390" h="949960">
                  <a:moveTo>
                    <a:pt x="3219323" y="469138"/>
                  </a:moveTo>
                  <a:lnTo>
                    <a:pt x="3211068" y="459486"/>
                  </a:lnTo>
                  <a:lnTo>
                    <a:pt x="3206623" y="463296"/>
                  </a:lnTo>
                  <a:lnTo>
                    <a:pt x="3181350" y="482727"/>
                  </a:lnTo>
                  <a:lnTo>
                    <a:pt x="3189097" y="492760"/>
                  </a:lnTo>
                  <a:lnTo>
                    <a:pt x="3214878" y="472948"/>
                  </a:lnTo>
                  <a:lnTo>
                    <a:pt x="3219323" y="469138"/>
                  </a:lnTo>
                  <a:close/>
                </a:path>
                <a:path w="3501390" h="949960">
                  <a:moveTo>
                    <a:pt x="3258058" y="436372"/>
                  </a:moveTo>
                  <a:lnTo>
                    <a:pt x="3249930" y="426593"/>
                  </a:lnTo>
                  <a:lnTo>
                    <a:pt x="3220847" y="451231"/>
                  </a:lnTo>
                  <a:lnTo>
                    <a:pt x="3228975" y="461010"/>
                  </a:lnTo>
                  <a:lnTo>
                    <a:pt x="3258058" y="436372"/>
                  </a:lnTo>
                  <a:close/>
                </a:path>
                <a:path w="3501390" h="949960">
                  <a:moveTo>
                    <a:pt x="3295523" y="401320"/>
                  </a:moveTo>
                  <a:lnTo>
                    <a:pt x="3286760" y="392049"/>
                  </a:lnTo>
                  <a:lnTo>
                    <a:pt x="3259074" y="418338"/>
                  </a:lnTo>
                  <a:lnTo>
                    <a:pt x="3267710" y="427609"/>
                  </a:lnTo>
                  <a:lnTo>
                    <a:pt x="3295523" y="401320"/>
                  </a:lnTo>
                  <a:close/>
                </a:path>
                <a:path w="3501390" h="949960">
                  <a:moveTo>
                    <a:pt x="3331210" y="364744"/>
                  </a:moveTo>
                  <a:lnTo>
                    <a:pt x="3322066" y="355981"/>
                  </a:lnTo>
                  <a:lnTo>
                    <a:pt x="3295777" y="383540"/>
                  </a:lnTo>
                  <a:lnTo>
                    <a:pt x="3304921" y="392303"/>
                  </a:lnTo>
                  <a:lnTo>
                    <a:pt x="3331210" y="364744"/>
                  </a:lnTo>
                  <a:close/>
                </a:path>
                <a:path w="3501390" h="949960">
                  <a:moveTo>
                    <a:pt x="3364992" y="326263"/>
                  </a:moveTo>
                  <a:lnTo>
                    <a:pt x="3355213" y="318135"/>
                  </a:lnTo>
                  <a:lnTo>
                    <a:pt x="3334385" y="343027"/>
                  </a:lnTo>
                  <a:lnTo>
                    <a:pt x="3330702" y="346837"/>
                  </a:lnTo>
                  <a:lnTo>
                    <a:pt x="3339973" y="355600"/>
                  </a:lnTo>
                  <a:lnTo>
                    <a:pt x="3344037" y="351155"/>
                  </a:lnTo>
                  <a:lnTo>
                    <a:pt x="3364992" y="326263"/>
                  </a:lnTo>
                  <a:close/>
                </a:path>
                <a:path w="3501390" h="949960">
                  <a:moveTo>
                    <a:pt x="3396361" y="285750"/>
                  </a:moveTo>
                  <a:lnTo>
                    <a:pt x="3386201" y="278257"/>
                  </a:lnTo>
                  <a:lnTo>
                    <a:pt x="3369183" y="301625"/>
                  </a:lnTo>
                  <a:lnTo>
                    <a:pt x="3363468" y="308483"/>
                  </a:lnTo>
                  <a:lnTo>
                    <a:pt x="3373120" y="316611"/>
                  </a:lnTo>
                  <a:lnTo>
                    <a:pt x="3379470" y="308991"/>
                  </a:lnTo>
                  <a:lnTo>
                    <a:pt x="3396361" y="285750"/>
                  </a:lnTo>
                  <a:close/>
                </a:path>
                <a:path w="3501390" h="949960">
                  <a:moveTo>
                    <a:pt x="3424936" y="243205"/>
                  </a:moveTo>
                  <a:lnTo>
                    <a:pt x="3414141" y="236474"/>
                  </a:lnTo>
                  <a:lnTo>
                    <a:pt x="3399917" y="259461"/>
                  </a:lnTo>
                  <a:lnTo>
                    <a:pt x="3393694" y="267970"/>
                  </a:lnTo>
                  <a:lnTo>
                    <a:pt x="3403854" y="275463"/>
                  </a:lnTo>
                  <a:lnTo>
                    <a:pt x="3410712" y="266192"/>
                  </a:lnTo>
                  <a:lnTo>
                    <a:pt x="3424936" y="243205"/>
                  </a:lnTo>
                  <a:close/>
                </a:path>
                <a:path w="3501390" h="949960">
                  <a:moveTo>
                    <a:pt x="3449955" y="198501"/>
                  </a:moveTo>
                  <a:lnTo>
                    <a:pt x="3438652" y="192659"/>
                  </a:lnTo>
                  <a:lnTo>
                    <a:pt x="3426206" y="217043"/>
                  </a:lnTo>
                  <a:lnTo>
                    <a:pt x="3420872" y="225679"/>
                  </a:lnTo>
                  <a:lnTo>
                    <a:pt x="3431667" y="232410"/>
                  </a:lnTo>
                  <a:lnTo>
                    <a:pt x="3437509" y="222885"/>
                  </a:lnTo>
                  <a:lnTo>
                    <a:pt x="3449955" y="198501"/>
                  </a:lnTo>
                  <a:close/>
                </a:path>
                <a:path w="3501390" h="949960">
                  <a:moveTo>
                    <a:pt x="3470910" y="151511"/>
                  </a:moveTo>
                  <a:lnTo>
                    <a:pt x="3459099" y="146685"/>
                  </a:lnTo>
                  <a:lnTo>
                    <a:pt x="3448177" y="174117"/>
                  </a:lnTo>
                  <a:lnTo>
                    <a:pt x="3444494" y="181356"/>
                  </a:lnTo>
                  <a:lnTo>
                    <a:pt x="3455797" y="187198"/>
                  </a:lnTo>
                  <a:lnTo>
                    <a:pt x="3459988" y="178816"/>
                  </a:lnTo>
                  <a:lnTo>
                    <a:pt x="3470910" y="151511"/>
                  </a:lnTo>
                  <a:close/>
                </a:path>
                <a:path w="3501390" h="949960">
                  <a:moveTo>
                    <a:pt x="3486912" y="102616"/>
                  </a:moveTo>
                  <a:lnTo>
                    <a:pt x="3474720" y="99060"/>
                  </a:lnTo>
                  <a:lnTo>
                    <a:pt x="3465449" y="130937"/>
                  </a:lnTo>
                  <a:lnTo>
                    <a:pt x="3463925" y="135001"/>
                  </a:lnTo>
                  <a:lnTo>
                    <a:pt x="3475609" y="139700"/>
                  </a:lnTo>
                  <a:lnTo>
                    <a:pt x="3477768" y="134493"/>
                  </a:lnTo>
                  <a:lnTo>
                    <a:pt x="3486912" y="102616"/>
                  </a:lnTo>
                  <a:close/>
                </a:path>
                <a:path w="3501390" h="949960">
                  <a:moveTo>
                    <a:pt x="3497199" y="52070"/>
                  </a:moveTo>
                  <a:lnTo>
                    <a:pt x="3484753" y="49911"/>
                  </a:lnTo>
                  <a:lnTo>
                    <a:pt x="3478149" y="87630"/>
                  </a:lnTo>
                  <a:lnTo>
                    <a:pt x="3490595" y="89789"/>
                  </a:lnTo>
                  <a:lnTo>
                    <a:pt x="3497199" y="52070"/>
                  </a:lnTo>
                  <a:close/>
                </a:path>
                <a:path w="3501390" h="949960">
                  <a:moveTo>
                    <a:pt x="3501136" y="762"/>
                  </a:moveTo>
                  <a:lnTo>
                    <a:pt x="3488436" y="0"/>
                  </a:lnTo>
                  <a:lnTo>
                    <a:pt x="3486150" y="38100"/>
                  </a:lnTo>
                  <a:lnTo>
                    <a:pt x="3498850" y="38862"/>
                  </a:lnTo>
                  <a:lnTo>
                    <a:pt x="3501136" y="7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359408" y="3540251"/>
              <a:ext cx="205740" cy="310515"/>
            </a:xfrm>
            <a:custGeom>
              <a:avLst/>
              <a:gdLst/>
              <a:ahLst/>
              <a:cxnLst/>
              <a:rect l="l" t="t" r="r" b="b"/>
              <a:pathLst>
                <a:path w="205740" h="310514">
                  <a:moveTo>
                    <a:pt x="67945" y="93980"/>
                  </a:moveTo>
                  <a:lnTo>
                    <a:pt x="61976" y="76073"/>
                  </a:lnTo>
                  <a:lnTo>
                    <a:pt x="58420" y="57785"/>
                  </a:lnTo>
                  <a:lnTo>
                    <a:pt x="45974" y="60325"/>
                  </a:lnTo>
                  <a:lnTo>
                    <a:pt x="49911" y="80010"/>
                  </a:lnTo>
                  <a:lnTo>
                    <a:pt x="55880" y="97917"/>
                  </a:lnTo>
                  <a:lnTo>
                    <a:pt x="67945" y="93980"/>
                  </a:lnTo>
                  <a:close/>
                </a:path>
                <a:path w="205740" h="310514">
                  <a:moveTo>
                    <a:pt x="86487" y="140462"/>
                  </a:moveTo>
                  <a:lnTo>
                    <a:pt x="74549" y="114173"/>
                  </a:lnTo>
                  <a:lnTo>
                    <a:pt x="71882" y="106045"/>
                  </a:lnTo>
                  <a:lnTo>
                    <a:pt x="59817" y="109982"/>
                  </a:lnTo>
                  <a:lnTo>
                    <a:pt x="62865" y="119380"/>
                  </a:lnTo>
                  <a:lnTo>
                    <a:pt x="74930" y="145669"/>
                  </a:lnTo>
                  <a:lnTo>
                    <a:pt x="86487" y="140462"/>
                  </a:lnTo>
                  <a:close/>
                </a:path>
                <a:path w="205740" h="310514">
                  <a:moveTo>
                    <a:pt x="103124" y="84963"/>
                  </a:moveTo>
                  <a:lnTo>
                    <a:pt x="53721" y="12065"/>
                  </a:lnTo>
                  <a:lnTo>
                    <a:pt x="45593" y="0"/>
                  </a:lnTo>
                  <a:lnTo>
                    <a:pt x="0" y="92075"/>
                  </a:lnTo>
                  <a:lnTo>
                    <a:pt x="1270" y="95885"/>
                  </a:lnTo>
                  <a:lnTo>
                    <a:pt x="7620" y="98933"/>
                  </a:lnTo>
                  <a:lnTo>
                    <a:pt x="11430" y="97663"/>
                  </a:lnTo>
                  <a:lnTo>
                    <a:pt x="41783" y="36195"/>
                  </a:lnTo>
                  <a:lnTo>
                    <a:pt x="42037" y="40259"/>
                  </a:lnTo>
                  <a:lnTo>
                    <a:pt x="43561" y="47752"/>
                  </a:lnTo>
                  <a:lnTo>
                    <a:pt x="56007" y="45339"/>
                  </a:lnTo>
                  <a:lnTo>
                    <a:pt x="54483" y="37846"/>
                  </a:lnTo>
                  <a:lnTo>
                    <a:pt x="54356" y="35560"/>
                  </a:lnTo>
                  <a:lnTo>
                    <a:pt x="92710" y="92075"/>
                  </a:lnTo>
                  <a:lnTo>
                    <a:pt x="96647" y="92837"/>
                  </a:lnTo>
                  <a:lnTo>
                    <a:pt x="102489" y="88900"/>
                  </a:lnTo>
                  <a:lnTo>
                    <a:pt x="103124" y="84963"/>
                  </a:lnTo>
                  <a:close/>
                </a:path>
                <a:path w="205740" h="310514">
                  <a:moveTo>
                    <a:pt x="110490" y="184404"/>
                  </a:moveTo>
                  <a:lnTo>
                    <a:pt x="91694" y="152146"/>
                  </a:lnTo>
                  <a:lnTo>
                    <a:pt x="91694" y="152019"/>
                  </a:lnTo>
                  <a:lnTo>
                    <a:pt x="80137" y="157226"/>
                  </a:lnTo>
                  <a:lnTo>
                    <a:pt x="80772" y="158496"/>
                  </a:lnTo>
                  <a:lnTo>
                    <a:pt x="99441" y="190881"/>
                  </a:lnTo>
                  <a:lnTo>
                    <a:pt x="110490" y="184404"/>
                  </a:lnTo>
                  <a:close/>
                </a:path>
                <a:path w="205740" h="310514">
                  <a:moveTo>
                    <a:pt x="138811" y="225933"/>
                  </a:moveTo>
                  <a:lnTo>
                    <a:pt x="116967" y="194818"/>
                  </a:lnTo>
                  <a:lnTo>
                    <a:pt x="106553" y="202057"/>
                  </a:lnTo>
                  <a:lnTo>
                    <a:pt x="128397" y="233299"/>
                  </a:lnTo>
                  <a:lnTo>
                    <a:pt x="138811" y="225933"/>
                  </a:lnTo>
                  <a:close/>
                </a:path>
                <a:path w="205740" h="310514">
                  <a:moveTo>
                    <a:pt x="170815" y="264795"/>
                  </a:moveTo>
                  <a:lnTo>
                    <a:pt x="146431" y="235458"/>
                  </a:lnTo>
                  <a:lnTo>
                    <a:pt x="136652" y="243586"/>
                  </a:lnTo>
                  <a:lnTo>
                    <a:pt x="160909" y="272923"/>
                  </a:lnTo>
                  <a:lnTo>
                    <a:pt x="170815" y="264795"/>
                  </a:lnTo>
                  <a:close/>
                </a:path>
                <a:path w="205740" h="310514">
                  <a:moveTo>
                    <a:pt x="205486" y="301244"/>
                  </a:moveTo>
                  <a:lnTo>
                    <a:pt x="179197" y="273685"/>
                  </a:lnTo>
                  <a:lnTo>
                    <a:pt x="170053" y="282448"/>
                  </a:lnTo>
                  <a:lnTo>
                    <a:pt x="196342" y="310134"/>
                  </a:lnTo>
                  <a:lnTo>
                    <a:pt x="205486" y="3012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4516377" y="3178941"/>
            <a:ext cx="1193165" cy="1204177"/>
          </a:xfrm>
          <a:prstGeom prst="rect">
            <a:avLst/>
          </a:prstGeom>
        </p:spPr>
        <p:txBody>
          <a:bodyPr vert="horz" wrap="square" lIns="0" tIns="140971" rIns="0" bIns="0" rtlCol="0">
            <a:spAutoFit/>
          </a:bodyPr>
          <a:lstStyle/>
          <a:p>
            <a:pPr marL="182875" algn="ctr">
              <a:spcBef>
                <a:spcPts val="1109"/>
              </a:spcBef>
            </a:pPr>
            <a:r>
              <a:rPr spc="-51" dirty="0">
                <a:latin typeface="Georgia"/>
                <a:cs typeface="Georgia"/>
              </a:rPr>
              <a:t>0</a:t>
            </a:r>
            <a:endParaRPr>
              <a:latin typeface="Georgia"/>
              <a:cs typeface="Georgia"/>
            </a:endParaRPr>
          </a:p>
          <a:p>
            <a:pPr marL="1039469" algn="ctr">
              <a:spcBef>
                <a:spcPts val="1011"/>
              </a:spcBef>
            </a:pPr>
            <a:r>
              <a:rPr spc="-51" dirty="0">
                <a:latin typeface="Georgia"/>
                <a:cs typeface="Georgia"/>
              </a:rPr>
              <a:t>2</a:t>
            </a:r>
            <a:endParaRPr>
              <a:latin typeface="Georgia"/>
              <a:cs typeface="Georgia"/>
            </a:endParaRPr>
          </a:p>
          <a:p>
            <a:pPr marR="587360" algn="ctr">
              <a:spcBef>
                <a:spcPts val="791"/>
              </a:spcBef>
              <a:tabLst>
                <a:tab pos="318127" algn="l"/>
                <a:tab pos="572120" algn="l"/>
              </a:tabLst>
            </a:pPr>
            <a:r>
              <a:rPr spc="-51" dirty="0">
                <a:latin typeface="Georgia"/>
                <a:cs typeface="Georgia"/>
              </a:rPr>
              <a:t>1</a:t>
            </a:r>
            <a:r>
              <a:rPr u="heavy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		</a:t>
            </a:r>
            <a:endParaRPr>
              <a:latin typeface="Georgia"/>
              <a:cs typeface="Georgia"/>
            </a:endParaRPr>
          </a:p>
        </p:txBody>
      </p:sp>
      <p:pic>
        <p:nvPicPr>
          <p:cNvPr id="50" name="object 50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5903976" y="5282184"/>
            <a:ext cx="101600" cy="103504"/>
          </a:xfrm>
          <a:prstGeom prst="rect">
            <a:avLst/>
          </a:prstGeom>
        </p:spPr>
      </p:pic>
      <p:sp>
        <p:nvSpPr>
          <p:cNvPr id="51" name="object 51"/>
          <p:cNvSpPr txBox="1">
            <a:spLocks noGrp="1"/>
          </p:cNvSpPr>
          <p:nvPr>
            <p:ph type="sldNum" sz="quarter" idx="7"/>
          </p:nvPr>
        </p:nvSpPr>
        <p:spPr>
          <a:xfrm>
            <a:off x="1297942" y="5446074"/>
            <a:ext cx="5981700" cy="1275412"/>
          </a:xfrm>
          <a:prstGeom prst="rect">
            <a:avLst/>
          </a:prstGeom>
        </p:spPr>
        <p:txBody>
          <a:bodyPr vert="horz" wrap="square" lIns="0" tIns="974703" rIns="0" bIns="0" rtlCol="0">
            <a:spAutoFit/>
          </a:bodyPr>
          <a:lstStyle/>
          <a:p>
            <a:pPr marL="3153966">
              <a:lnSpc>
                <a:spcPts val="1885"/>
              </a:lnSpc>
            </a:pPr>
            <a:fld id="{81D60167-4931-47E6-BA6A-407CBD079E47}" type="slidenum">
              <a:rPr spc="-25" dirty="0"/>
              <a:pPr marL="3153966">
                <a:lnSpc>
                  <a:spcPts val="1885"/>
                </a:lnSpc>
              </a:pPr>
              <a:t>66</a:t>
            </a:fld>
            <a:endParaRPr spc="-25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55827" y="933707"/>
            <a:ext cx="8416291" cy="510460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08930" marR="30479" indent="-346066" algn="just">
              <a:spcBef>
                <a:spcPts val="105"/>
              </a:spcBef>
              <a:buFont typeface="Wingdings"/>
              <a:buChar char=""/>
              <a:tabLst>
                <a:tab pos="408930" algn="l"/>
              </a:tabLst>
            </a:pPr>
            <a:r>
              <a:rPr sz="2000" dirty="0">
                <a:latin typeface="Cambria"/>
                <a:cs typeface="Cambria"/>
              </a:rPr>
              <a:t>In</a:t>
            </a:r>
            <a:r>
              <a:rPr sz="2000" spc="16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NFA,</a:t>
            </a:r>
            <a:r>
              <a:rPr sz="2000" spc="14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for</a:t>
            </a:r>
            <a:r>
              <a:rPr sz="2000" spc="16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each</a:t>
            </a:r>
            <a:r>
              <a:rPr sz="2000" spc="15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input</a:t>
            </a:r>
            <a:r>
              <a:rPr sz="2000" spc="16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symbol,</a:t>
            </a:r>
            <a:r>
              <a:rPr sz="2000" spc="16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one</a:t>
            </a:r>
            <a:r>
              <a:rPr sz="2000" spc="16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can</a:t>
            </a:r>
            <a:r>
              <a:rPr sz="2000" spc="15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determine</a:t>
            </a:r>
            <a:r>
              <a:rPr sz="2000" spc="16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the</a:t>
            </a:r>
            <a:r>
              <a:rPr sz="2000" spc="15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multiple</a:t>
            </a:r>
            <a:r>
              <a:rPr sz="2000" spc="169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states</a:t>
            </a:r>
            <a:r>
              <a:rPr sz="2000" spc="165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to </a:t>
            </a:r>
            <a:r>
              <a:rPr sz="2000" dirty="0">
                <a:latin typeface="Cambria"/>
                <a:cs typeface="Cambria"/>
              </a:rPr>
              <a:t>which</a:t>
            </a:r>
            <a:r>
              <a:rPr sz="2000" spc="31" dirty="0">
                <a:latin typeface="Cambria"/>
                <a:cs typeface="Cambria"/>
              </a:rPr>
              <a:t>  </a:t>
            </a:r>
            <a:r>
              <a:rPr sz="2000" dirty="0">
                <a:latin typeface="Cambria"/>
                <a:cs typeface="Cambria"/>
              </a:rPr>
              <a:t>the</a:t>
            </a:r>
            <a:r>
              <a:rPr sz="2000" spc="35" dirty="0">
                <a:latin typeface="Cambria"/>
                <a:cs typeface="Cambria"/>
              </a:rPr>
              <a:t>  </a:t>
            </a:r>
            <a:r>
              <a:rPr sz="2000" dirty="0">
                <a:latin typeface="Cambria"/>
                <a:cs typeface="Cambria"/>
              </a:rPr>
              <a:t>machine</a:t>
            </a:r>
            <a:r>
              <a:rPr sz="2000" spc="31" dirty="0">
                <a:latin typeface="Cambria"/>
                <a:cs typeface="Cambria"/>
              </a:rPr>
              <a:t>  </a:t>
            </a:r>
            <a:r>
              <a:rPr sz="2000" dirty="0">
                <a:latin typeface="Cambria"/>
                <a:cs typeface="Cambria"/>
              </a:rPr>
              <a:t>will</a:t>
            </a:r>
            <a:r>
              <a:rPr sz="2000" spc="491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move.</a:t>
            </a:r>
            <a:r>
              <a:rPr sz="2000" spc="49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Hence,</a:t>
            </a:r>
            <a:r>
              <a:rPr sz="2000" spc="31" dirty="0">
                <a:latin typeface="Cambria"/>
                <a:cs typeface="Cambria"/>
              </a:rPr>
              <a:t>  </a:t>
            </a:r>
            <a:r>
              <a:rPr sz="2000" dirty="0">
                <a:latin typeface="Cambria"/>
                <a:cs typeface="Cambria"/>
              </a:rPr>
              <a:t>it</a:t>
            </a:r>
            <a:r>
              <a:rPr sz="2000" spc="35" dirty="0">
                <a:latin typeface="Cambria"/>
                <a:cs typeface="Cambria"/>
              </a:rPr>
              <a:t>  </a:t>
            </a:r>
            <a:r>
              <a:rPr sz="2000" dirty="0">
                <a:latin typeface="Cambria"/>
                <a:cs typeface="Cambria"/>
              </a:rPr>
              <a:t>is</a:t>
            </a:r>
            <a:r>
              <a:rPr sz="2000" spc="45" dirty="0">
                <a:latin typeface="Cambria"/>
                <a:cs typeface="Cambria"/>
              </a:rPr>
              <a:t>  </a:t>
            </a:r>
            <a:r>
              <a:rPr sz="2000" dirty="0">
                <a:latin typeface="Cambria"/>
                <a:cs typeface="Cambria"/>
              </a:rPr>
              <a:t>called</a:t>
            </a:r>
            <a:r>
              <a:rPr sz="2000" spc="35" dirty="0">
                <a:latin typeface="Cambria"/>
                <a:cs typeface="Cambria"/>
              </a:rPr>
              <a:t>  </a:t>
            </a:r>
            <a:r>
              <a:rPr sz="2000" dirty="0">
                <a:latin typeface="Cambria"/>
                <a:cs typeface="Cambria"/>
              </a:rPr>
              <a:t>Non</a:t>
            </a:r>
            <a:r>
              <a:rPr sz="2000" spc="40" dirty="0">
                <a:latin typeface="Cambria"/>
                <a:cs typeface="Cambria"/>
              </a:rPr>
              <a:t>  </a:t>
            </a:r>
            <a:r>
              <a:rPr sz="2000" b="1" spc="-11" dirty="0">
                <a:latin typeface="Cambria"/>
                <a:cs typeface="Cambria"/>
              </a:rPr>
              <a:t>Deterministic Automaton</a:t>
            </a:r>
            <a:r>
              <a:rPr sz="2000" spc="-11" dirty="0">
                <a:latin typeface="Cambria"/>
                <a:cs typeface="Cambria"/>
              </a:rPr>
              <a:t>.</a:t>
            </a:r>
            <a:endParaRPr sz="2000">
              <a:latin typeface="Cambria"/>
              <a:cs typeface="Cambria"/>
            </a:endParaRPr>
          </a:p>
          <a:p>
            <a:pPr marL="408930" marR="40004" indent="-346066" algn="just">
              <a:buFont typeface="Wingdings"/>
              <a:buChar char=""/>
              <a:tabLst>
                <a:tab pos="408930" algn="l"/>
              </a:tabLst>
            </a:pPr>
            <a:r>
              <a:rPr sz="2000" dirty="0">
                <a:latin typeface="Cambria"/>
                <a:cs typeface="Cambria"/>
              </a:rPr>
              <a:t>In</a:t>
            </a:r>
            <a:r>
              <a:rPr sz="2000" spc="331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NFA,</a:t>
            </a:r>
            <a:r>
              <a:rPr sz="2000" spc="30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FA</a:t>
            </a:r>
            <a:r>
              <a:rPr sz="2000" spc="28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can</a:t>
            </a:r>
            <a:r>
              <a:rPr sz="2000" spc="34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reside</a:t>
            </a:r>
            <a:r>
              <a:rPr sz="2000" spc="331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in</a:t>
            </a:r>
            <a:r>
              <a:rPr sz="2000" spc="33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multiple</a:t>
            </a:r>
            <a:r>
              <a:rPr sz="2000" spc="34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states</a:t>
            </a:r>
            <a:r>
              <a:rPr sz="2000" spc="32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at</a:t>
            </a:r>
            <a:r>
              <a:rPr sz="2000" spc="34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same</a:t>
            </a:r>
            <a:r>
              <a:rPr sz="2000" spc="311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time</a:t>
            </a:r>
            <a:r>
              <a:rPr sz="2000" spc="32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for</a:t>
            </a:r>
            <a:r>
              <a:rPr sz="2000" spc="32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single</a:t>
            </a:r>
            <a:r>
              <a:rPr sz="2000" spc="320" dirty="0">
                <a:latin typeface="Cambria"/>
                <a:cs typeface="Cambria"/>
              </a:rPr>
              <a:t> </a:t>
            </a:r>
            <a:r>
              <a:rPr sz="2000" spc="-11" dirty="0">
                <a:latin typeface="Cambria"/>
                <a:cs typeface="Cambria"/>
              </a:rPr>
              <a:t>input symbol.</a:t>
            </a:r>
            <a:endParaRPr sz="2000">
              <a:latin typeface="Cambria"/>
              <a:cs typeface="Cambria"/>
            </a:endParaRPr>
          </a:p>
          <a:p>
            <a:pPr marL="408930" marR="31750" indent="-346066" algn="just">
              <a:buFont typeface="Wingdings"/>
              <a:buChar char=""/>
              <a:tabLst>
                <a:tab pos="408930" algn="l"/>
              </a:tabLst>
            </a:pPr>
            <a:r>
              <a:rPr sz="2000" dirty="0">
                <a:latin typeface="Cambria"/>
                <a:cs typeface="Cambria"/>
              </a:rPr>
              <a:t>As</a:t>
            </a:r>
            <a:r>
              <a:rPr sz="2000" spc="204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it</a:t>
            </a:r>
            <a:r>
              <a:rPr sz="2000" spc="21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has</a:t>
            </a:r>
            <a:r>
              <a:rPr sz="2000" spc="204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</a:t>
            </a:r>
            <a:r>
              <a:rPr sz="2000" spc="21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finite</a:t>
            </a:r>
            <a:r>
              <a:rPr sz="2000" spc="204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number</a:t>
            </a:r>
            <a:r>
              <a:rPr sz="2000" spc="211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of</a:t>
            </a:r>
            <a:r>
              <a:rPr sz="2000" spc="22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states,</a:t>
            </a:r>
            <a:r>
              <a:rPr sz="2000" spc="19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the</a:t>
            </a:r>
            <a:r>
              <a:rPr sz="2000" spc="20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machine</a:t>
            </a:r>
            <a:r>
              <a:rPr sz="2000" spc="20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is</a:t>
            </a:r>
            <a:r>
              <a:rPr sz="2000" spc="211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called</a:t>
            </a:r>
            <a:r>
              <a:rPr sz="2000" spc="215" dirty="0">
                <a:latin typeface="Cambria"/>
                <a:cs typeface="Cambria"/>
              </a:rPr>
              <a:t> </a:t>
            </a:r>
            <a:r>
              <a:rPr sz="2000" b="1" spc="-11" dirty="0">
                <a:latin typeface="Cambria"/>
                <a:cs typeface="Cambria"/>
              </a:rPr>
              <a:t>Deterministic Finite</a:t>
            </a:r>
            <a:r>
              <a:rPr sz="2000" b="1" spc="-100" dirty="0">
                <a:latin typeface="Cambria"/>
                <a:cs typeface="Cambria"/>
              </a:rPr>
              <a:t> </a:t>
            </a:r>
            <a:r>
              <a:rPr sz="2000" b="1" dirty="0">
                <a:latin typeface="Cambria"/>
                <a:cs typeface="Cambria"/>
              </a:rPr>
              <a:t>Machine</a:t>
            </a:r>
            <a:r>
              <a:rPr sz="2000" b="1" spc="-6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or</a:t>
            </a:r>
            <a:r>
              <a:rPr sz="2000" spc="-71" dirty="0">
                <a:latin typeface="Cambria"/>
                <a:cs typeface="Cambria"/>
              </a:rPr>
              <a:t> </a:t>
            </a:r>
            <a:r>
              <a:rPr sz="2000" b="1" spc="-11" dirty="0">
                <a:latin typeface="Cambria"/>
                <a:cs typeface="Cambria"/>
              </a:rPr>
              <a:t>Deterministic</a:t>
            </a:r>
            <a:r>
              <a:rPr sz="2000" b="1" spc="-75" dirty="0">
                <a:latin typeface="Cambria"/>
                <a:cs typeface="Cambria"/>
              </a:rPr>
              <a:t> </a:t>
            </a:r>
            <a:r>
              <a:rPr sz="2000" b="1" spc="-11" dirty="0">
                <a:latin typeface="Cambria"/>
                <a:cs typeface="Cambria"/>
              </a:rPr>
              <a:t>Finite</a:t>
            </a:r>
            <a:r>
              <a:rPr sz="2000" b="1" spc="-100" dirty="0">
                <a:latin typeface="Cambria"/>
                <a:cs typeface="Cambria"/>
              </a:rPr>
              <a:t> </a:t>
            </a:r>
            <a:r>
              <a:rPr sz="2000" b="1" spc="-11" dirty="0">
                <a:latin typeface="Cambria"/>
                <a:cs typeface="Cambria"/>
              </a:rPr>
              <a:t>Automaton.</a:t>
            </a:r>
            <a:endParaRPr sz="2000">
              <a:latin typeface="Cambria"/>
              <a:cs typeface="Cambria"/>
            </a:endParaRPr>
          </a:p>
          <a:p>
            <a:pPr>
              <a:spcBef>
                <a:spcPts val="595"/>
              </a:spcBef>
              <a:buFont typeface="Wingdings"/>
              <a:buChar char=""/>
            </a:pPr>
            <a:endParaRPr sz="2000">
              <a:latin typeface="Cambria"/>
              <a:cs typeface="Cambria"/>
            </a:endParaRPr>
          </a:p>
          <a:p>
            <a:pPr marL="408930" indent="-345431">
              <a:spcBef>
                <a:spcPts val="5"/>
              </a:spcBef>
              <a:buFont typeface="Wingdings"/>
              <a:buChar char=""/>
              <a:tabLst>
                <a:tab pos="408930" algn="l"/>
              </a:tabLst>
            </a:pPr>
            <a:r>
              <a:rPr sz="2000" dirty="0">
                <a:latin typeface="Cambria"/>
                <a:cs typeface="Cambria"/>
              </a:rPr>
              <a:t>A</a:t>
            </a:r>
            <a:r>
              <a:rPr sz="2000" spc="-71" dirty="0">
                <a:latin typeface="Cambria"/>
                <a:cs typeface="Cambria"/>
              </a:rPr>
              <a:t> </a:t>
            </a:r>
            <a:r>
              <a:rPr sz="2000" spc="-85" dirty="0">
                <a:latin typeface="Cambria"/>
                <a:cs typeface="Cambria"/>
              </a:rPr>
              <a:t>NFA</a:t>
            </a:r>
            <a:r>
              <a:rPr sz="2000" spc="-6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can</a:t>
            </a:r>
            <a:r>
              <a:rPr sz="2000" spc="-6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be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represented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by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5-</a:t>
            </a:r>
            <a:r>
              <a:rPr sz="2000" dirty="0">
                <a:latin typeface="Cambria"/>
                <a:cs typeface="Cambria"/>
              </a:rPr>
              <a:t>tuple</a:t>
            </a:r>
            <a:r>
              <a:rPr sz="2000" spc="-105" dirty="0">
                <a:latin typeface="Cambria"/>
                <a:cs typeface="Cambria"/>
              </a:rPr>
              <a:t> </a:t>
            </a:r>
            <a:r>
              <a:rPr sz="2000" spc="-11" dirty="0">
                <a:latin typeface="Cambria"/>
                <a:cs typeface="Cambria"/>
              </a:rPr>
              <a:t>M=(Q,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∑,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δ,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q</a:t>
            </a:r>
            <a:r>
              <a:rPr sz="2025" baseline="-16460" dirty="0">
                <a:latin typeface="Cambria"/>
                <a:cs typeface="Cambria"/>
              </a:rPr>
              <a:t>0</a:t>
            </a:r>
            <a:r>
              <a:rPr sz="2000" dirty="0">
                <a:latin typeface="Cambria"/>
                <a:cs typeface="Cambria"/>
              </a:rPr>
              <a:t>,</a:t>
            </a:r>
            <a:r>
              <a:rPr sz="2000" spc="-31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F)</a:t>
            </a:r>
            <a:r>
              <a:rPr sz="2000" spc="-60" dirty="0">
                <a:latin typeface="Cambria"/>
                <a:cs typeface="Cambria"/>
              </a:rPr>
              <a:t> </a:t>
            </a:r>
            <a:r>
              <a:rPr sz="2000" spc="-11" dirty="0">
                <a:latin typeface="Cambria"/>
                <a:cs typeface="Cambria"/>
              </a:rPr>
              <a:t>where</a:t>
            </a:r>
            <a:r>
              <a:rPr sz="2000" dirty="0">
                <a:latin typeface="Cambria"/>
                <a:cs typeface="Cambria"/>
              </a:rPr>
              <a:t> </a:t>
            </a:r>
            <a:r>
              <a:rPr sz="2000" spc="-51" dirty="0">
                <a:latin typeface="Cambria"/>
                <a:cs typeface="Cambria"/>
              </a:rPr>
              <a:t>−</a:t>
            </a:r>
            <a:endParaRPr sz="2000">
              <a:latin typeface="Cambria"/>
              <a:cs typeface="Cambria"/>
            </a:endParaRPr>
          </a:p>
          <a:p>
            <a:pPr>
              <a:spcBef>
                <a:spcPts val="1071"/>
              </a:spcBef>
            </a:pPr>
            <a:endParaRPr sz="2000">
              <a:latin typeface="Cambria"/>
              <a:cs typeface="Cambria"/>
            </a:endParaRPr>
          </a:p>
          <a:p>
            <a:pPr marL="521958" indent="-458459">
              <a:spcBef>
                <a:spcPts val="5"/>
              </a:spcBef>
              <a:buAutoNum type="arabicPeriod"/>
              <a:tabLst>
                <a:tab pos="521958" algn="l"/>
              </a:tabLst>
            </a:pPr>
            <a:r>
              <a:rPr sz="2000" b="1" dirty="0">
                <a:latin typeface="Cambria"/>
                <a:cs typeface="Cambria"/>
              </a:rPr>
              <a:t>Q</a:t>
            </a:r>
            <a:r>
              <a:rPr sz="2000" b="1" spc="-4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is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spc="-11" dirty="0">
                <a:latin typeface="Cambria"/>
                <a:cs typeface="Cambria"/>
              </a:rPr>
              <a:t>finite</a:t>
            </a:r>
            <a:r>
              <a:rPr sz="2000" spc="-6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set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of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spc="-11" dirty="0">
                <a:latin typeface="Cambria"/>
                <a:cs typeface="Cambria"/>
              </a:rPr>
              <a:t>states.</a:t>
            </a:r>
            <a:endParaRPr sz="2000">
              <a:latin typeface="Cambria"/>
              <a:cs typeface="Cambria"/>
            </a:endParaRPr>
          </a:p>
          <a:p>
            <a:pPr marL="521958" indent="-458459">
              <a:spcBef>
                <a:spcPts val="505"/>
              </a:spcBef>
              <a:buAutoNum type="arabicPeriod"/>
              <a:tabLst>
                <a:tab pos="521958" algn="l"/>
              </a:tabLst>
            </a:pPr>
            <a:r>
              <a:rPr sz="2000" b="1" dirty="0">
                <a:latin typeface="Cambria"/>
                <a:cs typeface="Cambria"/>
              </a:rPr>
              <a:t>∑</a:t>
            </a:r>
            <a:r>
              <a:rPr sz="2000" b="1" spc="-4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is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</a:t>
            </a:r>
            <a:r>
              <a:rPr sz="2000" spc="-31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finite</a:t>
            </a:r>
            <a:r>
              <a:rPr sz="2000" spc="-51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set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of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symbols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called</a:t>
            </a:r>
            <a:r>
              <a:rPr sz="2000" spc="-6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the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spc="-11" dirty="0">
                <a:latin typeface="Cambria"/>
                <a:cs typeface="Cambria"/>
              </a:rPr>
              <a:t>alphabet.</a:t>
            </a:r>
            <a:endParaRPr sz="2000">
              <a:latin typeface="Cambria"/>
              <a:cs typeface="Cambria"/>
            </a:endParaRPr>
          </a:p>
          <a:p>
            <a:pPr marL="521958" indent="-458459">
              <a:spcBef>
                <a:spcPts val="491"/>
              </a:spcBef>
              <a:buAutoNum type="arabicPeriod"/>
              <a:tabLst>
                <a:tab pos="521958" algn="l"/>
              </a:tabLst>
            </a:pPr>
            <a:r>
              <a:rPr sz="2000" b="1" dirty="0">
                <a:latin typeface="Cambria"/>
                <a:cs typeface="Cambria"/>
              </a:rPr>
              <a:t>δ</a:t>
            </a:r>
            <a:r>
              <a:rPr sz="2000" b="1" spc="-31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is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the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transition</a:t>
            </a:r>
            <a:r>
              <a:rPr sz="2000" spc="-8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function</a:t>
            </a:r>
            <a:r>
              <a:rPr sz="2000" spc="-75" dirty="0">
                <a:latin typeface="Cambria"/>
                <a:cs typeface="Cambria"/>
              </a:rPr>
              <a:t> </a:t>
            </a:r>
            <a:r>
              <a:rPr sz="2000" spc="-11" dirty="0">
                <a:latin typeface="Cambria"/>
                <a:cs typeface="Cambria"/>
              </a:rPr>
              <a:t>where</a:t>
            </a:r>
            <a:r>
              <a:rPr sz="2000" spc="1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δ:</a:t>
            </a:r>
            <a:r>
              <a:rPr sz="2000" spc="-6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Q</a:t>
            </a:r>
            <a:r>
              <a:rPr sz="2000" spc="-11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×</a:t>
            </a:r>
            <a:r>
              <a:rPr sz="2000" spc="-11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∑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→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spc="-51" dirty="0">
                <a:latin typeface="Cambria"/>
                <a:cs typeface="Cambria"/>
              </a:rPr>
              <a:t>Q</a:t>
            </a:r>
            <a:endParaRPr sz="2000">
              <a:latin typeface="Cambria"/>
              <a:cs typeface="Cambria"/>
            </a:endParaRPr>
          </a:p>
          <a:p>
            <a:pPr marL="521958" indent="-458459">
              <a:spcBef>
                <a:spcPts val="505"/>
              </a:spcBef>
              <a:buAutoNum type="arabicPeriod"/>
              <a:tabLst>
                <a:tab pos="521958" algn="l"/>
              </a:tabLst>
            </a:pPr>
            <a:r>
              <a:rPr sz="2000" b="1" dirty="0">
                <a:latin typeface="Cambria"/>
                <a:cs typeface="Cambria"/>
              </a:rPr>
              <a:t>q</a:t>
            </a:r>
            <a:r>
              <a:rPr sz="2025" b="1" baseline="-16460" dirty="0">
                <a:latin typeface="Cambria"/>
                <a:cs typeface="Cambria"/>
              </a:rPr>
              <a:t>0</a:t>
            </a:r>
            <a:r>
              <a:rPr sz="2025" b="1" spc="143" baseline="-1646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is</a:t>
            </a:r>
            <a:r>
              <a:rPr sz="2000" spc="-51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the</a:t>
            </a:r>
            <a:r>
              <a:rPr sz="2000" spc="-9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initial</a:t>
            </a:r>
            <a:r>
              <a:rPr sz="2000" spc="-9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state</a:t>
            </a:r>
            <a:r>
              <a:rPr sz="2000" spc="-8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from</a:t>
            </a:r>
            <a:r>
              <a:rPr sz="2000" spc="-75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where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spc="-11" dirty="0">
                <a:latin typeface="Cambria"/>
                <a:cs typeface="Cambria"/>
              </a:rPr>
              <a:t>any</a:t>
            </a:r>
            <a:r>
              <a:rPr sz="2000" spc="-51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input</a:t>
            </a:r>
            <a:r>
              <a:rPr sz="2000" spc="-71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is</a:t>
            </a:r>
            <a:r>
              <a:rPr sz="2000" spc="-65" dirty="0">
                <a:latin typeface="Cambria"/>
                <a:cs typeface="Cambria"/>
              </a:rPr>
              <a:t> </a:t>
            </a:r>
            <a:r>
              <a:rPr sz="2000" spc="-11" dirty="0">
                <a:latin typeface="Cambria"/>
                <a:cs typeface="Cambria"/>
              </a:rPr>
              <a:t>processed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(q</a:t>
            </a:r>
            <a:r>
              <a:rPr sz="2025" baseline="-16460" dirty="0">
                <a:latin typeface="Cambria"/>
                <a:cs typeface="Cambria"/>
              </a:rPr>
              <a:t>0</a:t>
            </a:r>
            <a:r>
              <a:rPr sz="2025" spc="172" baseline="-16460" dirty="0">
                <a:latin typeface="Cambria"/>
                <a:cs typeface="Cambria"/>
              </a:rPr>
              <a:t> </a:t>
            </a:r>
            <a:r>
              <a:rPr sz="2000" dirty="0">
                <a:latin typeface="Cambria Math"/>
                <a:cs typeface="Cambria Math"/>
              </a:rPr>
              <a:t>∈</a:t>
            </a:r>
            <a:r>
              <a:rPr sz="2000" spc="-40" dirty="0">
                <a:latin typeface="Cambria Math"/>
                <a:cs typeface="Cambria Math"/>
              </a:rPr>
              <a:t> </a:t>
            </a:r>
            <a:r>
              <a:rPr sz="2000" spc="-25" dirty="0">
                <a:latin typeface="Cambria"/>
                <a:cs typeface="Cambria"/>
              </a:rPr>
              <a:t>Q).</a:t>
            </a:r>
            <a:endParaRPr sz="2000">
              <a:latin typeface="Cambria"/>
              <a:cs typeface="Cambria"/>
            </a:endParaRPr>
          </a:p>
          <a:p>
            <a:pPr marL="521958" indent="-458459">
              <a:spcBef>
                <a:spcPts val="505"/>
              </a:spcBef>
              <a:buAutoNum type="arabicPeriod"/>
              <a:tabLst>
                <a:tab pos="521958" algn="l"/>
              </a:tabLst>
            </a:pPr>
            <a:r>
              <a:rPr sz="2000" b="1" dirty="0">
                <a:latin typeface="Cambria"/>
                <a:cs typeface="Cambria"/>
              </a:rPr>
              <a:t>F</a:t>
            </a:r>
            <a:r>
              <a:rPr sz="2000" b="1" spc="-31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is</a:t>
            </a:r>
            <a:r>
              <a:rPr sz="2000" spc="-31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set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of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final</a:t>
            </a:r>
            <a:r>
              <a:rPr sz="2000" spc="-65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state/states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of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Q (F</a:t>
            </a:r>
            <a:r>
              <a:rPr sz="2000" spc="-51" dirty="0">
                <a:latin typeface="Cambria"/>
                <a:cs typeface="Cambria"/>
              </a:rPr>
              <a:t> </a:t>
            </a:r>
            <a:r>
              <a:rPr sz="2000" dirty="0">
                <a:latin typeface="Cambria Math"/>
                <a:cs typeface="Cambria Math"/>
              </a:rPr>
              <a:t>⊆ </a:t>
            </a:r>
            <a:r>
              <a:rPr sz="2000" spc="-25" dirty="0">
                <a:latin typeface="Cambria"/>
                <a:cs typeface="Cambria"/>
              </a:rPr>
              <a:t>Q).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297942" y="5446074"/>
            <a:ext cx="5981700" cy="1275412"/>
          </a:xfrm>
          <a:prstGeom prst="rect">
            <a:avLst/>
          </a:prstGeom>
        </p:spPr>
        <p:txBody>
          <a:bodyPr vert="horz" wrap="square" lIns="0" tIns="974703" rIns="0" bIns="0" rtlCol="0">
            <a:spAutoFit/>
          </a:bodyPr>
          <a:lstStyle/>
          <a:p>
            <a:pPr marL="3153966">
              <a:lnSpc>
                <a:spcPts val="1885"/>
              </a:lnSpc>
            </a:pPr>
            <a:fld id="{81D60167-4931-47E6-BA6A-407CBD079E47}" type="slidenum">
              <a:rPr spc="-25" dirty="0"/>
              <a:pPr marL="3153966">
                <a:lnSpc>
                  <a:spcPts val="1885"/>
                </a:lnSpc>
              </a:pPr>
              <a:t>67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45895" y="233300"/>
            <a:ext cx="7874635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300" dirty="0"/>
              <a:t>Non</a:t>
            </a:r>
            <a:r>
              <a:rPr sz="3300" spc="-145" dirty="0"/>
              <a:t> </a:t>
            </a:r>
            <a:r>
              <a:rPr sz="3300" dirty="0"/>
              <a:t>Deterministic</a:t>
            </a:r>
            <a:r>
              <a:rPr sz="3300" spc="-151" dirty="0"/>
              <a:t> </a:t>
            </a:r>
            <a:r>
              <a:rPr sz="3300" dirty="0"/>
              <a:t>Finite</a:t>
            </a:r>
            <a:r>
              <a:rPr sz="3300" spc="-85" dirty="0"/>
              <a:t> </a:t>
            </a:r>
            <a:r>
              <a:rPr sz="3300" spc="-11" dirty="0"/>
              <a:t>Automata</a:t>
            </a:r>
            <a:r>
              <a:rPr sz="3300" spc="-160" dirty="0"/>
              <a:t> </a:t>
            </a:r>
            <a:r>
              <a:rPr sz="3300" spc="-11" dirty="0"/>
              <a:t>(NFA)</a:t>
            </a:r>
            <a:endParaRPr sz="330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66340" y="152527"/>
            <a:ext cx="325755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spc="-11" dirty="0"/>
              <a:t>Example</a:t>
            </a:r>
            <a:r>
              <a:rPr sz="3600" spc="-131" dirty="0"/>
              <a:t> </a:t>
            </a:r>
            <a:r>
              <a:rPr sz="3600" dirty="0"/>
              <a:t>of</a:t>
            </a:r>
            <a:r>
              <a:rPr sz="3600" spc="-100" dirty="0"/>
              <a:t> </a:t>
            </a:r>
            <a:r>
              <a:rPr sz="3600" spc="-25" dirty="0"/>
              <a:t>NFA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90488" y="4008127"/>
            <a:ext cx="646176" cy="265175"/>
          </a:xfrm>
          <a:prstGeom prst="rect">
            <a:avLst/>
          </a:prstGeom>
        </p:spPr>
      </p:pic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254754" y="3285113"/>
          <a:ext cx="4127500" cy="17500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7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74115">
                <a:tc gridSpan="2">
                  <a:txBody>
                    <a:bodyPr/>
                    <a:lstStyle/>
                    <a:p>
                      <a:pPr marL="267335" marR="252729" indent="138430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900" spc="-20" dirty="0">
                          <a:latin typeface="Cambria"/>
                          <a:cs typeface="Cambria"/>
                        </a:rPr>
                        <a:t>Input Symbols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900" spc="-50" dirty="0">
                          <a:latin typeface="Cambria"/>
                          <a:cs typeface="Cambria"/>
                        </a:rPr>
                        <a:t>0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900" spc="-50" dirty="0">
                          <a:latin typeface="Cambria"/>
                          <a:cs typeface="Cambria"/>
                        </a:rPr>
                        <a:t>1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ysDash"/>
                    </a:lnB>
                  </a:tcPr>
                </a:tc>
                <a:tc rowSpan="2">
                  <a:txBody>
                    <a:bodyPr/>
                    <a:lstStyle/>
                    <a:p>
                      <a:pPr marL="220979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q0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19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900" spc="-20" dirty="0">
                          <a:latin typeface="Cambria"/>
                          <a:cs typeface="Cambria"/>
                        </a:rPr>
                        <a:t>{q0}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311785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900" spc="-10" dirty="0">
                          <a:latin typeface="Cambria"/>
                          <a:cs typeface="Cambria"/>
                        </a:rPr>
                        <a:t>{q0,q1}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ysDash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6194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61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61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 gridSpan="2"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q1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900" spc="-20" dirty="0">
                          <a:latin typeface="Cambria"/>
                          <a:cs typeface="Cambria"/>
                        </a:rPr>
                        <a:t>{q2}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900" spc="-50" dirty="0">
                          <a:latin typeface="Georgia"/>
                          <a:cs typeface="Georgia"/>
                        </a:rPr>
                        <a:t>φ</a:t>
                      </a:r>
                      <a:endParaRPr sz="1900">
                        <a:latin typeface="Georgia"/>
                        <a:cs typeface="Georgia"/>
                      </a:endParaRPr>
                    </a:p>
                  </a:txBody>
                  <a:tcPr marL="0" marR="0" marT="3429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205">
                <a:tc gridSpan="2"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q2*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900" spc="-20" dirty="0">
                          <a:latin typeface="Cambria"/>
                          <a:cs typeface="Cambria"/>
                        </a:rPr>
                        <a:t>{q2}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900" spc="-20" dirty="0">
                          <a:latin typeface="Cambria"/>
                          <a:cs typeface="Cambria"/>
                        </a:rPr>
                        <a:t>{q2}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3368044" y="1351793"/>
            <a:ext cx="3663951" cy="1377951"/>
            <a:chOff x="1844039" y="1351788"/>
            <a:chExt cx="3663950" cy="1377950"/>
          </a:xfrm>
        </p:grpSpPr>
        <p:sp>
          <p:nvSpPr>
            <p:cNvPr id="6" name="object 6"/>
            <p:cNvSpPr/>
            <p:nvPr/>
          </p:nvSpPr>
          <p:spPr>
            <a:xfrm>
              <a:off x="4588001" y="180975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0" y="457200"/>
                  </a:moveTo>
                  <a:lnTo>
                    <a:pt x="2412" y="410463"/>
                  </a:lnTo>
                  <a:lnTo>
                    <a:pt x="9271" y="365125"/>
                  </a:lnTo>
                  <a:lnTo>
                    <a:pt x="20574" y="321310"/>
                  </a:lnTo>
                  <a:lnTo>
                    <a:pt x="35940" y="279273"/>
                  </a:lnTo>
                  <a:lnTo>
                    <a:pt x="55245" y="239267"/>
                  </a:lnTo>
                  <a:lnTo>
                    <a:pt x="78105" y="201549"/>
                  </a:lnTo>
                  <a:lnTo>
                    <a:pt x="104394" y="166370"/>
                  </a:lnTo>
                  <a:lnTo>
                    <a:pt x="133858" y="133858"/>
                  </a:lnTo>
                  <a:lnTo>
                    <a:pt x="166370" y="104394"/>
                  </a:lnTo>
                  <a:lnTo>
                    <a:pt x="201549" y="78104"/>
                  </a:lnTo>
                  <a:lnTo>
                    <a:pt x="239268" y="55245"/>
                  </a:lnTo>
                  <a:lnTo>
                    <a:pt x="279273" y="35940"/>
                  </a:lnTo>
                  <a:lnTo>
                    <a:pt x="321310" y="20574"/>
                  </a:lnTo>
                  <a:lnTo>
                    <a:pt x="365125" y="9271"/>
                  </a:lnTo>
                  <a:lnTo>
                    <a:pt x="410463" y="2412"/>
                  </a:lnTo>
                  <a:lnTo>
                    <a:pt x="457200" y="0"/>
                  </a:lnTo>
                  <a:lnTo>
                    <a:pt x="503936" y="2412"/>
                  </a:lnTo>
                  <a:lnTo>
                    <a:pt x="549275" y="9271"/>
                  </a:lnTo>
                  <a:lnTo>
                    <a:pt x="593089" y="20574"/>
                  </a:lnTo>
                  <a:lnTo>
                    <a:pt x="635126" y="35940"/>
                  </a:lnTo>
                  <a:lnTo>
                    <a:pt x="675132" y="55245"/>
                  </a:lnTo>
                  <a:lnTo>
                    <a:pt x="712851" y="78104"/>
                  </a:lnTo>
                  <a:lnTo>
                    <a:pt x="748030" y="104394"/>
                  </a:lnTo>
                  <a:lnTo>
                    <a:pt x="780414" y="133858"/>
                  </a:lnTo>
                  <a:lnTo>
                    <a:pt x="810006" y="166370"/>
                  </a:lnTo>
                  <a:lnTo>
                    <a:pt x="836295" y="201549"/>
                  </a:lnTo>
                  <a:lnTo>
                    <a:pt x="859155" y="239267"/>
                  </a:lnTo>
                  <a:lnTo>
                    <a:pt x="878459" y="279273"/>
                  </a:lnTo>
                  <a:lnTo>
                    <a:pt x="893826" y="321310"/>
                  </a:lnTo>
                  <a:lnTo>
                    <a:pt x="905128" y="365125"/>
                  </a:lnTo>
                  <a:lnTo>
                    <a:pt x="911987" y="410463"/>
                  </a:lnTo>
                  <a:lnTo>
                    <a:pt x="914400" y="457200"/>
                  </a:lnTo>
                  <a:lnTo>
                    <a:pt x="911987" y="503936"/>
                  </a:lnTo>
                  <a:lnTo>
                    <a:pt x="905128" y="549275"/>
                  </a:lnTo>
                  <a:lnTo>
                    <a:pt x="893826" y="593089"/>
                  </a:lnTo>
                  <a:lnTo>
                    <a:pt x="878459" y="635126"/>
                  </a:lnTo>
                  <a:lnTo>
                    <a:pt x="859155" y="675132"/>
                  </a:lnTo>
                  <a:lnTo>
                    <a:pt x="836295" y="712851"/>
                  </a:lnTo>
                  <a:lnTo>
                    <a:pt x="810006" y="748029"/>
                  </a:lnTo>
                  <a:lnTo>
                    <a:pt x="780414" y="780414"/>
                  </a:lnTo>
                  <a:lnTo>
                    <a:pt x="748030" y="810005"/>
                  </a:lnTo>
                  <a:lnTo>
                    <a:pt x="712851" y="836295"/>
                  </a:lnTo>
                  <a:lnTo>
                    <a:pt x="675132" y="859154"/>
                  </a:lnTo>
                  <a:lnTo>
                    <a:pt x="635126" y="878459"/>
                  </a:lnTo>
                  <a:lnTo>
                    <a:pt x="593089" y="893826"/>
                  </a:lnTo>
                  <a:lnTo>
                    <a:pt x="549275" y="905128"/>
                  </a:lnTo>
                  <a:lnTo>
                    <a:pt x="503936" y="911987"/>
                  </a:lnTo>
                  <a:lnTo>
                    <a:pt x="457200" y="914400"/>
                  </a:lnTo>
                  <a:lnTo>
                    <a:pt x="410463" y="911987"/>
                  </a:lnTo>
                  <a:lnTo>
                    <a:pt x="365125" y="905128"/>
                  </a:lnTo>
                  <a:lnTo>
                    <a:pt x="321310" y="893826"/>
                  </a:lnTo>
                  <a:lnTo>
                    <a:pt x="279273" y="878459"/>
                  </a:lnTo>
                  <a:lnTo>
                    <a:pt x="239268" y="859154"/>
                  </a:lnTo>
                  <a:lnTo>
                    <a:pt x="201549" y="836295"/>
                  </a:lnTo>
                  <a:lnTo>
                    <a:pt x="166370" y="810005"/>
                  </a:lnTo>
                  <a:lnTo>
                    <a:pt x="133858" y="780414"/>
                  </a:lnTo>
                  <a:lnTo>
                    <a:pt x="104394" y="748029"/>
                  </a:lnTo>
                  <a:lnTo>
                    <a:pt x="78105" y="712851"/>
                  </a:lnTo>
                  <a:lnTo>
                    <a:pt x="55245" y="675132"/>
                  </a:lnTo>
                  <a:lnTo>
                    <a:pt x="35940" y="635126"/>
                  </a:lnTo>
                  <a:lnTo>
                    <a:pt x="20574" y="593089"/>
                  </a:lnTo>
                  <a:lnTo>
                    <a:pt x="9271" y="549275"/>
                  </a:lnTo>
                  <a:lnTo>
                    <a:pt x="2412" y="503936"/>
                  </a:lnTo>
                  <a:lnTo>
                    <a:pt x="0" y="457200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78351" y="2154936"/>
              <a:ext cx="1255776" cy="26822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634739" y="2264656"/>
              <a:ext cx="952500" cy="0"/>
            </a:xfrm>
            <a:custGeom>
              <a:avLst/>
              <a:gdLst/>
              <a:ahLst/>
              <a:cxnLst/>
              <a:rect l="l" t="t" r="r" b="b"/>
              <a:pathLst>
                <a:path w="952500">
                  <a:moveTo>
                    <a:pt x="0" y="0"/>
                  </a:moveTo>
                  <a:lnTo>
                    <a:pt x="952500" y="0"/>
                  </a:lnTo>
                </a:path>
              </a:pathLst>
            </a:custGeom>
            <a:ln w="1271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99939" y="2212848"/>
              <a:ext cx="101600" cy="10350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844039" y="2205227"/>
              <a:ext cx="1136903" cy="172212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882139" y="2264656"/>
              <a:ext cx="952500" cy="0"/>
            </a:xfrm>
            <a:custGeom>
              <a:avLst/>
              <a:gdLst/>
              <a:ahLst/>
              <a:cxnLst/>
              <a:rect l="l" t="t" r="r" b="b"/>
              <a:pathLst>
                <a:path w="952500">
                  <a:moveTo>
                    <a:pt x="0" y="0"/>
                  </a:moveTo>
                  <a:lnTo>
                    <a:pt x="952500" y="0"/>
                  </a:lnTo>
                </a:path>
              </a:pathLst>
            </a:custGeom>
            <a:ln w="1271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47339" y="2212848"/>
              <a:ext cx="101600" cy="103504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2948939" y="1921764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296418" y="3175"/>
                  </a:lnTo>
                  <a:lnTo>
                    <a:pt x="251714" y="12191"/>
                  </a:lnTo>
                  <a:lnTo>
                    <a:pt x="209423" y="26924"/>
                  </a:lnTo>
                  <a:lnTo>
                    <a:pt x="169799" y="46862"/>
                  </a:lnTo>
                  <a:lnTo>
                    <a:pt x="133350" y="71500"/>
                  </a:lnTo>
                  <a:lnTo>
                    <a:pt x="100457" y="100457"/>
                  </a:lnTo>
                  <a:lnTo>
                    <a:pt x="71501" y="133350"/>
                  </a:lnTo>
                  <a:lnTo>
                    <a:pt x="46862" y="169799"/>
                  </a:lnTo>
                  <a:lnTo>
                    <a:pt x="26924" y="209423"/>
                  </a:lnTo>
                  <a:lnTo>
                    <a:pt x="12192" y="251713"/>
                  </a:lnTo>
                  <a:lnTo>
                    <a:pt x="3175" y="296418"/>
                  </a:lnTo>
                  <a:lnTo>
                    <a:pt x="0" y="342900"/>
                  </a:lnTo>
                  <a:lnTo>
                    <a:pt x="3175" y="389382"/>
                  </a:lnTo>
                  <a:lnTo>
                    <a:pt x="12192" y="434086"/>
                  </a:lnTo>
                  <a:lnTo>
                    <a:pt x="26924" y="476376"/>
                  </a:lnTo>
                  <a:lnTo>
                    <a:pt x="46862" y="516000"/>
                  </a:lnTo>
                  <a:lnTo>
                    <a:pt x="71501" y="552450"/>
                  </a:lnTo>
                  <a:lnTo>
                    <a:pt x="100457" y="585343"/>
                  </a:lnTo>
                  <a:lnTo>
                    <a:pt x="133350" y="614299"/>
                  </a:lnTo>
                  <a:lnTo>
                    <a:pt x="169799" y="638937"/>
                  </a:lnTo>
                  <a:lnTo>
                    <a:pt x="209423" y="658876"/>
                  </a:lnTo>
                  <a:lnTo>
                    <a:pt x="251714" y="673608"/>
                  </a:lnTo>
                  <a:lnTo>
                    <a:pt x="296418" y="682625"/>
                  </a:lnTo>
                  <a:lnTo>
                    <a:pt x="342900" y="685800"/>
                  </a:lnTo>
                  <a:lnTo>
                    <a:pt x="389382" y="682625"/>
                  </a:lnTo>
                  <a:lnTo>
                    <a:pt x="434086" y="673608"/>
                  </a:lnTo>
                  <a:lnTo>
                    <a:pt x="476376" y="658876"/>
                  </a:lnTo>
                  <a:lnTo>
                    <a:pt x="516000" y="638937"/>
                  </a:lnTo>
                  <a:lnTo>
                    <a:pt x="552450" y="614299"/>
                  </a:lnTo>
                  <a:lnTo>
                    <a:pt x="585343" y="585343"/>
                  </a:lnTo>
                  <a:lnTo>
                    <a:pt x="614299" y="552450"/>
                  </a:lnTo>
                  <a:lnTo>
                    <a:pt x="638937" y="516000"/>
                  </a:lnTo>
                  <a:lnTo>
                    <a:pt x="658876" y="476376"/>
                  </a:lnTo>
                  <a:lnTo>
                    <a:pt x="673608" y="434086"/>
                  </a:lnTo>
                  <a:lnTo>
                    <a:pt x="682625" y="389382"/>
                  </a:lnTo>
                  <a:lnTo>
                    <a:pt x="685800" y="342900"/>
                  </a:lnTo>
                  <a:lnTo>
                    <a:pt x="682625" y="296418"/>
                  </a:lnTo>
                  <a:lnTo>
                    <a:pt x="673608" y="251713"/>
                  </a:lnTo>
                  <a:lnTo>
                    <a:pt x="658876" y="209423"/>
                  </a:lnTo>
                  <a:lnTo>
                    <a:pt x="638937" y="169799"/>
                  </a:lnTo>
                  <a:lnTo>
                    <a:pt x="614299" y="133350"/>
                  </a:lnTo>
                  <a:lnTo>
                    <a:pt x="585343" y="100457"/>
                  </a:lnTo>
                  <a:lnTo>
                    <a:pt x="552450" y="71500"/>
                  </a:lnTo>
                  <a:lnTo>
                    <a:pt x="516000" y="46862"/>
                  </a:lnTo>
                  <a:lnTo>
                    <a:pt x="476376" y="26924"/>
                  </a:lnTo>
                  <a:lnTo>
                    <a:pt x="434086" y="12191"/>
                  </a:lnTo>
                  <a:lnTo>
                    <a:pt x="389382" y="3175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949701" y="1922526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342900"/>
                  </a:moveTo>
                  <a:lnTo>
                    <a:pt x="3175" y="296418"/>
                  </a:lnTo>
                  <a:lnTo>
                    <a:pt x="12192" y="251713"/>
                  </a:lnTo>
                  <a:lnTo>
                    <a:pt x="26924" y="209423"/>
                  </a:lnTo>
                  <a:lnTo>
                    <a:pt x="46862" y="169799"/>
                  </a:lnTo>
                  <a:lnTo>
                    <a:pt x="71500" y="133350"/>
                  </a:lnTo>
                  <a:lnTo>
                    <a:pt x="100456" y="100457"/>
                  </a:lnTo>
                  <a:lnTo>
                    <a:pt x="133350" y="71500"/>
                  </a:lnTo>
                  <a:lnTo>
                    <a:pt x="169799" y="46862"/>
                  </a:lnTo>
                  <a:lnTo>
                    <a:pt x="209423" y="26924"/>
                  </a:lnTo>
                  <a:lnTo>
                    <a:pt x="251714" y="12191"/>
                  </a:lnTo>
                  <a:lnTo>
                    <a:pt x="296418" y="3175"/>
                  </a:lnTo>
                  <a:lnTo>
                    <a:pt x="342900" y="0"/>
                  </a:lnTo>
                  <a:lnTo>
                    <a:pt x="389382" y="3175"/>
                  </a:lnTo>
                  <a:lnTo>
                    <a:pt x="434086" y="12191"/>
                  </a:lnTo>
                  <a:lnTo>
                    <a:pt x="476376" y="26924"/>
                  </a:lnTo>
                  <a:lnTo>
                    <a:pt x="516000" y="46862"/>
                  </a:lnTo>
                  <a:lnTo>
                    <a:pt x="552450" y="71500"/>
                  </a:lnTo>
                  <a:lnTo>
                    <a:pt x="585343" y="100457"/>
                  </a:lnTo>
                  <a:lnTo>
                    <a:pt x="614299" y="133350"/>
                  </a:lnTo>
                  <a:lnTo>
                    <a:pt x="638937" y="169799"/>
                  </a:lnTo>
                  <a:lnTo>
                    <a:pt x="658876" y="209423"/>
                  </a:lnTo>
                  <a:lnTo>
                    <a:pt x="673608" y="251713"/>
                  </a:lnTo>
                  <a:lnTo>
                    <a:pt x="682625" y="296418"/>
                  </a:lnTo>
                  <a:lnTo>
                    <a:pt x="685800" y="342900"/>
                  </a:lnTo>
                  <a:lnTo>
                    <a:pt x="682625" y="389382"/>
                  </a:lnTo>
                  <a:lnTo>
                    <a:pt x="673608" y="434086"/>
                  </a:lnTo>
                  <a:lnTo>
                    <a:pt x="658876" y="476376"/>
                  </a:lnTo>
                  <a:lnTo>
                    <a:pt x="638937" y="516000"/>
                  </a:lnTo>
                  <a:lnTo>
                    <a:pt x="614299" y="552450"/>
                  </a:lnTo>
                  <a:lnTo>
                    <a:pt x="585343" y="585343"/>
                  </a:lnTo>
                  <a:lnTo>
                    <a:pt x="552450" y="614299"/>
                  </a:lnTo>
                  <a:lnTo>
                    <a:pt x="516000" y="638937"/>
                  </a:lnTo>
                  <a:lnTo>
                    <a:pt x="476376" y="658876"/>
                  </a:lnTo>
                  <a:lnTo>
                    <a:pt x="434086" y="673608"/>
                  </a:lnTo>
                  <a:lnTo>
                    <a:pt x="389382" y="682625"/>
                  </a:lnTo>
                  <a:lnTo>
                    <a:pt x="342900" y="685800"/>
                  </a:lnTo>
                  <a:lnTo>
                    <a:pt x="296418" y="682625"/>
                  </a:lnTo>
                  <a:lnTo>
                    <a:pt x="251714" y="673608"/>
                  </a:lnTo>
                  <a:lnTo>
                    <a:pt x="209423" y="658876"/>
                  </a:lnTo>
                  <a:lnTo>
                    <a:pt x="169799" y="638937"/>
                  </a:lnTo>
                  <a:lnTo>
                    <a:pt x="133350" y="614299"/>
                  </a:lnTo>
                  <a:lnTo>
                    <a:pt x="100456" y="585343"/>
                  </a:lnTo>
                  <a:lnTo>
                    <a:pt x="71500" y="552450"/>
                  </a:lnTo>
                  <a:lnTo>
                    <a:pt x="46862" y="516000"/>
                  </a:lnTo>
                  <a:lnTo>
                    <a:pt x="26924" y="476376"/>
                  </a:lnTo>
                  <a:lnTo>
                    <a:pt x="12192" y="434086"/>
                  </a:lnTo>
                  <a:lnTo>
                    <a:pt x="3175" y="389382"/>
                  </a:lnTo>
                  <a:lnTo>
                    <a:pt x="0" y="342900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00600" y="1351788"/>
              <a:ext cx="586739" cy="477012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4701539" y="1921764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296418" y="3175"/>
                  </a:lnTo>
                  <a:lnTo>
                    <a:pt x="251713" y="12191"/>
                  </a:lnTo>
                  <a:lnTo>
                    <a:pt x="209423" y="26924"/>
                  </a:lnTo>
                  <a:lnTo>
                    <a:pt x="169799" y="46862"/>
                  </a:lnTo>
                  <a:lnTo>
                    <a:pt x="133350" y="71500"/>
                  </a:lnTo>
                  <a:lnTo>
                    <a:pt x="100457" y="100457"/>
                  </a:lnTo>
                  <a:lnTo>
                    <a:pt x="71500" y="133350"/>
                  </a:lnTo>
                  <a:lnTo>
                    <a:pt x="46862" y="169799"/>
                  </a:lnTo>
                  <a:lnTo>
                    <a:pt x="26924" y="209423"/>
                  </a:lnTo>
                  <a:lnTo>
                    <a:pt x="12192" y="251713"/>
                  </a:lnTo>
                  <a:lnTo>
                    <a:pt x="3175" y="296418"/>
                  </a:lnTo>
                  <a:lnTo>
                    <a:pt x="0" y="342900"/>
                  </a:lnTo>
                  <a:lnTo>
                    <a:pt x="3175" y="389382"/>
                  </a:lnTo>
                  <a:lnTo>
                    <a:pt x="12192" y="434086"/>
                  </a:lnTo>
                  <a:lnTo>
                    <a:pt x="26924" y="476376"/>
                  </a:lnTo>
                  <a:lnTo>
                    <a:pt x="46862" y="516000"/>
                  </a:lnTo>
                  <a:lnTo>
                    <a:pt x="71500" y="552450"/>
                  </a:lnTo>
                  <a:lnTo>
                    <a:pt x="100457" y="585343"/>
                  </a:lnTo>
                  <a:lnTo>
                    <a:pt x="133350" y="614299"/>
                  </a:lnTo>
                  <a:lnTo>
                    <a:pt x="169799" y="638937"/>
                  </a:lnTo>
                  <a:lnTo>
                    <a:pt x="209423" y="658876"/>
                  </a:lnTo>
                  <a:lnTo>
                    <a:pt x="251713" y="673608"/>
                  </a:lnTo>
                  <a:lnTo>
                    <a:pt x="296418" y="682625"/>
                  </a:lnTo>
                  <a:lnTo>
                    <a:pt x="342900" y="685800"/>
                  </a:lnTo>
                  <a:lnTo>
                    <a:pt x="389382" y="682625"/>
                  </a:lnTo>
                  <a:lnTo>
                    <a:pt x="434086" y="673608"/>
                  </a:lnTo>
                  <a:lnTo>
                    <a:pt x="476376" y="658876"/>
                  </a:lnTo>
                  <a:lnTo>
                    <a:pt x="516000" y="638937"/>
                  </a:lnTo>
                  <a:lnTo>
                    <a:pt x="552450" y="614299"/>
                  </a:lnTo>
                  <a:lnTo>
                    <a:pt x="585343" y="585343"/>
                  </a:lnTo>
                  <a:lnTo>
                    <a:pt x="614299" y="552450"/>
                  </a:lnTo>
                  <a:lnTo>
                    <a:pt x="638937" y="516000"/>
                  </a:lnTo>
                  <a:lnTo>
                    <a:pt x="658876" y="476376"/>
                  </a:lnTo>
                  <a:lnTo>
                    <a:pt x="673608" y="434086"/>
                  </a:lnTo>
                  <a:lnTo>
                    <a:pt x="682625" y="389382"/>
                  </a:lnTo>
                  <a:lnTo>
                    <a:pt x="685800" y="342900"/>
                  </a:lnTo>
                  <a:lnTo>
                    <a:pt x="682625" y="296418"/>
                  </a:lnTo>
                  <a:lnTo>
                    <a:pt x="673608" y="251713"/>
                  </a:lnTo>
                  <a:lnTo>
                    <a:pt x="658876" y="209423"/>
                  </a:lnTo>
                  <a:lnTo>
                    <a:pt x="638937" y="169799"/>
                  </a:lnTo>
                  <a:lnTo>
                    <a:pt x="614299" y="133350"/>
                  </a:lnTo>
                  <a:lnTo>
                    <a:pt x="585343" y="100457"/>
                  </a:lnTo>
                  <a:lnTo>
                    <a:pt x="552450" y="71500"/>
                  </a:lnTo>
                  <a:lnTo>
                    <a:pt x="516000" y="46862"/>
                  </a:lnTo>
                  <a:lnTo>
                    <a:pt x="476376" y="26924"/>
                  </a:lnTo>
                  <a:lnTo>
                    <a:pt x="434086" y="12191"/>
                  </a:lnTo>
                  <a:lnTo>
                    <a:pt x="389382" y="3175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702301" y="1922526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342900"/>
                  </a:moveTo>
                  <a:lnTo>
                    <a:pt x="3175" y="296418"/>
                  </a:lnTo>
                  <a:lnTo>
                    <a:pt x="12192" y="251713"/>
                  </a:lnTo>
                  <a:lnTo>
                    <a:pt x="26924" y="209423"/>
                  </a:lnTo>
                  <a:lnTo>
                    <a:pt x="46862" y="169799"/>
                  </a:lnTo>
                  <a:lnTo>
                    <a:pt x="71500" y="133350"/>
                  </a:lnTo>
                  <a:lnTo>
                    <a:pt x="100457" y="100457"/>
                  </a:lnTo>
                  <a:lnTo>
                    <a:pt x="133350" y="71500"/>
                  </a:lnTo>
                  <a:lnTo>
                    <a:pt x="169799" y="46862"/>
                  </a:lnTo>
                  <a:lnTo>
                    <a:pt x="209423" y="26924"/>
                  </a:lnTo>
                  <a:lnTo>
                    <a:pt x="251713" y="12191"/>
                  </a:lnTo>
                  <a:lnTo>
                    <a:pt x="296418" y="3175"/>
                  </a:lnTo>
                  <a:lnTo>
                    <a:pt x="342900" y="0"/>
                  </a:lnTo>
                  <a:lnTo>
                    <a:pt x="389382" y="3175"/>
                  </a:lnTo>
                  <a:lnTo>
                    <a:pt x="434086" y="12191"/>
                  </a:lnTo>
                  <a:lnTo>
                    <a:pt x="476376" y="26924"/>
                  </a:lnTo>
                  <a:lnTo>
                    <a:pt x="516000" y="46862"/>
                  </a:lnTo>
                  <a:lnTo>
                    <a:pt x="552450" y="71500"/>
                  </a:lnTo>
                  <a:lnTo>
                    <a:pt x="585343" y="100457"/>
                  </a:lnTo>
                  <a:lnTo>
                    <a:pt x="614299" y="133350"/>
                  </a:lnTo>
                  <a:lnTo>
                    <a:pt x="638937" y="169799"/>
                  </a:lnTo>
                  <a:lnTo>
                    <a:pt x="658876" y="209423"/>
                  </a:lnTo>
                  <a:lnTo>
                    <a:pt x="673608" y="251713"/>
                  </a:lnTo>
                  <a:lnTo>
                    <a:pt x="682625" y="296418"/>
                  </a:lnTo>
                  <a:lnTo>
                    <a:pt x="685800" y="342900"/>
                  </a:lnTo>
                  <a:lnTo>
                    <a:pt x="682625" y="389382"/>
                  </a:lnTo>
                  <a:lnTo>
                    <a:pt x="673608" y="434086"/>
                  </a:lnTo>
                  <a:lnTo>
                    <a:pt x="658876" y="476376"/>
                  </a:lnTo>
                  <a:lnTo>
                    <a:pt x="638937" y="516000"/>
                  </a:lnTo>
                  <a:lnTo>
                    <a:pt x="614299" y="552450"/>
                  </a:lnTo>
                  <a:lnTo>
                    <a:pt x="585343" y="585343"/>
                  </a:lnTo>
                  <a:lnTo>
                    <a:pt x="552450" y="614299"/>
                  </a:lnTo>
                  <a:lnTo>
                    <a:pt x="516000" y="638937"/>
                  </a:lnTo>
                  <a:lnTo>
                    <a:pt x="476376" y="658876"/>
                  </a:lnTo>
                  <a:lnTo>
                    <a:pt x="434086" y="673608"/>
                  </a:lnTo>
                  <a:lnTo>
                    <a:pt x="389382" y="682625"/>
                  </a:lnTo>
                  <a:lnTo>
                    <a:pt x="342900" y="685800"/>
                  </a:lnTo>
                  <a:lnTo>
                    <a:pt x="296418" y="682625"/>
                  </a:lnTo>
                  <a:lnTo>
                    <a:pt x="251713" y="673608"/>
                  </a:lnTo>
                  <a:lnTo>
                    <a:pt x="209423" y="658876"/>
                  </a:lnTo>
                  <a:lnTo>
                    <a:pt x="169799" y="638937"/>
                  </a:lnTo>
                  <a:lnTo>
                    <a:pt x="133350" y="614299"/>
                  </a:lnTo>
                  <a:lnTo>
                    <a:pt x="100457" y="585343"/>
                  </a:lnTo>
                  <a:lnTo>
                    <a:pt x="71500" y="552450"/>
                  </a:lnTo>
                  <a:lnTo>
                    <a:pt x="46862" y="516000"/>
                  </a:lnTo>
                  <a:lnTo>
                    <a:pt x="26924" y="476376"/>
                  </a:lnTo>
                  <a:lnTo>
                    <a:pt x="12192" y="434086"/>
                  </a:lnTo>
                  <a:lnTo>
                    <a:pt x="3175" y="389382"/>
                  </a:lnTo>
                  <a:lnTo>
                    <a:pt x="0" y="342900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789686" y="1827408"/>
            <a:ext cx="12382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1" dirty="0">
                <a:latin typeface="Georgia"/>
                <a:cs typeface="Georgia"/>
              </a:rPr>
              <a:t>1</a:t>
            </a:r>
            <a:endParaRPr>
              <a:latin typeface="Georgia"/>
              <a:cs typeface="Georgi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620899" y="1756923"/>
            <a:ext cx="16573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1" dirty="0">
                <a:latin typeface="Georgia"/>
                <a:cs typeface="Georgia"/>
              </a:rPr>
              <a:t>0</a:t>
            </a:r>
            <a:endParaRPr>
              <a:latin typeface="Georgia"/>
              <a:cs typeface="Georgia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978153" y="1606296"/>
            <a:ext cx="1319531" cy="1007744"/>
            <a:chOff x="454151" y="1606296"/>
            <a:chExt cx="1319530" cy="1007744"/>
          </a:xfrm>
        </p:grpSpPr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44523" y="1606296"/>
              <a:ext cx="573024" cy="449579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082039" y="1921764"/>
              <a:ext cx="685165" cy="685800"/>
            </a:xfrm>
            <a:custGeom>
              <a:avLst/>
              <a:gdLst/>
              <a:ahLst/>
              <a:cxnLst/>
              <a:rect l="l" t="t" r="r" b="b"/>
              <a:pathLst>
                <a:path w="685164" h="685800">
                  <a:moveTo>
                    <a:pt x="342646" y="0"/>
                  </a:moveTo>
                  <a:lnTo>
                    <a:pt x="296163" y="3175"/>
                  </a:lnTo>
                  <a:lnTo>
                    <a:pt x="251459" y="12191"/>
                  </a:lnTo>
                  <a:lnTo>
                    <a:pt x="209296" y="26924"/>
                  </a:lnTo>
                  <a:lnTo>
                    <a:pt x="169684" y="46862"/>
                  </a:lnTo>
                  <a:lnTo>
                    <a:pt x="133248" y="71500"/>
                  </a:lnTo>
                  <a:lnTo>
                    <a:pt x="100342" y="100457"/>
                  </a:lnTo>
                  <a:lnTo>
                    <a:pt x="71386" y="133350"/>
                  </a:lnTo>
                  <a:lnTo>
                    <a:pt x="46774" y="169799"/>
                  </a:lnTo>
                  <a:lnTo>
                    <a:pt x="26923" y="209423"/>
                  </a:lnTo>
                  <a:lnTo>
                    <a:pt x="12242" y="251713"/>
                  </a:lnTo>
                  <a:lnTo>
                    <a:pt x="3124" y="296418"/>
                  </a:lnTo>
                  <a:lnTo>
                    <a:pt x="0" y="342900"/>
                  </a:lnTo>
                  <a:lnTo>
                    <a:pt x="3124" y="389382"/>
                  </a:lnTo>
                  <a:lnTo>
                    <a:pt x="12242" y="434086"/>
                  </a:lnTo>
                  <a:lnTo>
                    <a:pt x="26923" y="476376"/>
                  </a:lnTo>
                  <a:lnTo>
                    <a:pt x="46774" y="516000"/>
                  </a:lnTo>
                  <a:lnTo>
                    <a:pt x="71386" y="552450"/>
                  </a:lnTo>
                  <a:lnTo>
                    <a:pt x="100342" y="585343"/>
                  </a:lnTo>
                  <a:lnTo>
                    <a:pt x="133248" y="614299"/>
                  </a:lnTo>
                  <a:lnTo>
                    <a:pt x="169684" y="638937"/>
                  </a:lnTo>
                  <a:lnTo>
                    <a:pt x="209296" y="658876"/>
                  </a:lnTo>
                  <a:lnTo>
                    <a:pt x="251459" y="673608"/>
                  </a:lnTo>
                  <a:lnTo>
                    <a:pt x="296163" y="682625"/>
                  </a:lnTo>
                  <a:lnTo>
                    <a:pt x="342646" y="685800"/>
                  </a:lnTo>
                  <a:lnTo>
                    <a:pt x="389128" y="682625"/>
                  </a:lnTo>
                  <a:lnTo>
                    <a:pt x="433704" y="673608"/>
                  </a:lnTo>
                  <a:lnTo>
                    <a:pt x="475996" y="658876"/>
                  </a:lnTo>
                  <a:lnTo>
                    <a:pt x="515493" y="638937"/>
                  </a:lnTo>
                  <a:lnTo>
                    <a:pt x="551941" y="614299"/>
                  </a:lnTo>
                  <a:lnTo>
                    <a:pt x="584835" y="585343"/>
                  </a:lnTo>
                  <a:lnTo>
                    <a:pt x="613791" y="552450"/>
                  </a:lnTo>
                  <a:lnTo>
                    <a:pt x="638429" y="516000"/>
                  </a:lnTo>
                  <a:lnTo>
                    <a:pt x="658241" y="476376"/>
                  </a:lnTo>
                  <a:lnTo>
                    <a:pt x="672972" y="434086"/>
                  </a:lnTo>
                  <a:lnTo>
                    <a:pt x="682116" y="389382"/>
                  </a:lnTo>
                  <a:lnTo>
                    <a:pt x="685165" y="342900"/>
                  </a:lnTo>
                  <a:lnTo>
                    <a:pt x="682116" y="296418"/>
                  </a:lnTo>
                  <a:lnTo>
                    <a:pt x="672972" y="251713"/>
                  </a:lnTo>
                  <a:lnTo>
                    <a:pt x="658241" y="209423"/>
                  </a:lnTo>
                  <a:lnTo>
                    <a:pt x="638429" y="169799"/>
                  </a:lnTo>
                  <a:lnTo>
                    <a:pt x="613791" y="133350"/>
                  </a:lnTo>
                  <a:lnTo>
                    <a:pt x="584835" y="100457"/>
                  </a:lnTo>
                  <a:lnTo>
                    <a:pt x="551941" y="71500"/>
                  </a:lnTo>
                  <a:lnTo>
                    <a:pt x="515493" y="46862"/>
                  </a:lnTo>
                  <a:lnTo>
                    <a:pt x="475996" y="26924"/>
                  </a:lnTo>
                  <a:lnTo>
                    <a:pt x="433704" y="12191"/>
                  </a:lnTo>
                  <a:lnTo>
                    <a:pt x="389128" y="3175"/>
                  </a:lnTo>
                  <a:lnTo>
                    <a:pt x="34264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082801" y="1922526"/>
              <a:ext cx="685165" cy="685800"/>
            </a:xfrm>
            <a:custGeom>
              <a:avLst/>
              <a:gdLst/>
              <a:ahLst/>
              <a:cxnLst/>
              <a:rect l="l" t="t" r="r" b="b"/>
              <a:pathLst>
                <a:path w="685164" h="685800">
                  <a:moveTo>
                    <a:pt x="0" y="342900"/>
                  </a:moveTo>
                  <a:lnTo>
                    <a:pt x="3124" y="296418"/>
                  </a:lnTo>
                  <a:lnTo>
                    <a:pt x="12242" y="251713"/>
                  </a:lnTo>
                  <a:lnTo>
                    <a:pt x="26923" y="209423"/>
                  </a:lnTo>
                  <a:lnTo>
                    <a:pt x="46774" y="169799"/>
                  </a:lnTo>
                  <a:lnTo>
                    <a:pt x="71386" y="133350"/>
                  </a:lnTo>
                  <a:lnTo>
                    <a:pt x="100342" y="100457"/>
                  </a:lnTo>
                  <a:lnTo>
                    <a:pt x="133248" y="71500"/>
                  </a:lnTo>
                  <a:lnTo>
                    <a:pt x="169684" y="46862"/>
                  </a:lnTo>
                  <a:lnTo>
                    <a:pt x="209295" y="26924"/>
                  </a:lnTo>
                  <a:lnTo>
                    <a:pt x="251459" y="12191"/>
                  </a:lnTo>
                  <a:lnTo>
                    <a:pt x="296163" y="3175"/>
                  </a:lnTo>
                  <a:lnTo>
                    <a:pt x="342645" y="0"/>
                  </a:lnTo>
                  <a:lnTo>
                    <a:pt x="389128" y="3175"/>
                  </a:lnTo>
                  <a:lnTo>
                    <a:pt x="433704" y="12191"/>
                  </a:lnTo>
                  <a:lnTo>
                    <a:pt x="475995" y="26924"/>
                  </a:lnTo>
                  <a:lnTo>
                    <a:pt x="515492" y="46862"/>
                  </a:lnTo>
                  <a:lnTo>
                    <a:pt x="551941" y="71500"/>
                  </a:lnTo>
                  <a:lnTo>
                    <a:pt x="584835" y="100457"/>
                  </a:lnTo>
                  <a:lnTo>
                    <a:pt x="613791" y="133350"/>
                  </a:lnTo>
                  <a:lnTo>
                    <a:pt x="638429" y="169799"/>
                  </a:lnTo>
                  <a:lnTo>
                    <a:pt x="658241" y="209423"/>
                  </a:lnTo>
                  <a:lnTo>
                    <a:pt x="672972" y="251713"/>
                  </a:lnTo>
                  <a:lnTo>
                    <a:pt x="682116" y="296418"/>
                  </a:lnTo>
                  <a:lnTo>
                    <a:pt x="685165" y="342900"/>
                  </a:lnTo>
                  <a:lnTo>
                    <a:pt x="682116" y="389382"/>
                  </a:lnTo>
                  <a:lnTo>
                    <a:pt x="672972" y="434086"/>
                  </a:lnTo>
                  <a:lnTo>
                    <a:pt x="658241" y="476376"/>
                  </a:lnTo>
                  <a:lnTo>
                    <a:pt x="638429" y="516000"/>
                  </a:lnTo>
                  <a:lnTo>
                    <a:pt x="613791" y="552450"/>
                  </a:lnTo>
                  <a:lnTo>
                    <a:pt x="584835" y="585343"/>
                  </a:lnTo>
                  <a:lnTo>
                    <a:pt x="551941" y="614299"/>
                  </a:lnTo>
                  <a:lnTo>
                    <a:pt x="515492" y="638937"/>
                  </a:lnTo>
                  <a:lnTo>
                    <a:pt x="475995" y="658876"/>
                  </a:lnTo>
                  <a:lnTo>
                    <a:pt x="433704" y="673608"/>
                  </a:lnTo>
                  <a:lnTo>
                    <a:pt x="389128" y="682625"/>
                  </a:lnTo>
                  <a:lnTo>
                    <a:pt x="342645" y="685800"/>
                  </a:lnTo>
                  <a:lnTo>
                    <a:pt x="296163" y="682625"/>
                  </a:lnTo>
                  <a:lnTo>
                    <a:pt x="251459" y="673608"/>
                  </a:lnTo>
                  <a:lnTo>
                    <a:pt x="209295" y="658876"/>
                  </a:lnTo>
                  <a:lnTo>
                    <a:pt x="169684" y="638937"/>
                  </a:lnTo>
                  <a:lnTo>
                    <a:pt x="133248" y="614299"/>
                  </a:lnTo>
                  <a:lnTo>
                    <a:pt x="100342" y="585343"/>
                  </a:lnTo>
                  <a:lnTo>
                    <a:pt x="71386" y="552450"/>
                  </a:lnTo>
                  <a:lnTo>
                    <a:pt x="46774" y="516000"/>
                  </a:lnTo>
                  <a:lnTo>
                    <a:pt x="26923" y="476376"/>
                  </a:lnTo>
                  <a:lnTo>
                    <a:pt x="12242" y="434086"/>
                  </a:lnTo>
                  <a:lnTo>
                    <a:pt x="3124" y="389382"/>
                  </a:lnTo>
                  <a:lnTo>
                    <a:pt x="0" y="342900"/>
                  </a:lnTo>
                  <a:close/>
                </a:path>
              </a:pathLst>
            </a:custGeom>
            <a:ln w="10667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4151" y="2151888"/>
              <a:ext cx="646176" cy="265175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510539" y="2258687"/>
              <a:ext cx="342900" cy="0"/>
            </a:xfrm>
            <a:custGeom>
              <a:avLst/>
              <a:gdLst/>
              <a:ahLst/>
              <a:cxnLst/>
              <a:rect l="l" t="t" r="r" b="b"/>
              <a:pathLst>
                <a:path w="342900">
                  <a:moveTo>
                    <a:pt x="0" y="0"/>
                  </a:moveTo>
                  <a:lnTo>
                    <a:pt x="342427" y="0"/>
                  </a:lnTo>
                </a:path>
              </a:pathLst>
            </a:custGeom>
            <a:ln w="1271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65644" y="2206752"/>
              <a:ext cx="101485" cy="103632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6430779" y="2103503"/>
            <a:ext cx="27749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25" dirty="0">
                <a:latin typeface="Cambria"/>
                <a:cs typeface="Cambria"/>
              </a:rPr>
              <a:t>q2</a:t>
            </a:r>
            <a:endParaRPr>
              <a:latin typeface="Cambria"/>
              <a:cs typeface="Cambri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878075" y="1222630"/>
            <a:ext cx="323851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25" dirty="0">
                <a:latin typeface="Georgia"/>
                <a:cs typeface="Georgia"/>
              </a:rPr>
              <a:t>0,1</a:t>
            </a:r>
            <a:endParaRPr>
              <a:latin typeface="Georgia"/>
              <a:cs typeface="Georgi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923027" y="1163194"/>
            <a:ext cx="369571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Georgia"/>
                <a:cs typeface="Georgia"/>
              </a:rPr>
              <a:t>0,</a:t>
            </a:r>
            <a:r>
              <a:rPr spc="-100" dirty="0">
                <a:latin typeface="Georgia"/>
                <a:cs typeface="Georgia"/>
              </a:rPr>
              <a:t> </a:t>
            </a:r>
            <a:r>
              <a:rPr spc="-51" dirty="0">
                <a:latin typeface="Georgia"/>
                <a:cs typeface="Georgia"/>
              </a:rPr>
              <a:t>1</a:t>
            </a:r>
            <a:endParaRPr>
              <a:latin typeface="Georgia"/>
              <a:cs typeface="Georgia"/>
            </a:endParaRPr>
          </a:p>
        </p:txBody>
      </p:sp>
      <p:pic>
        <p:nvPicPr>
          <p:cNvPr id="30" name="object 3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600952" y="4062991"/>
            <a:ext cx="101600" cy="103505"/>
          </a:xfrm>
          <a:prstGeom prst="rect">
            <a:avLst/>
          </a:prstGeom>
        </p:spPr>
      </p:pic>
      <p:sp>
        <p:nvSpPr>
          <p:cNvPr id="31" name="object 31"/>
          <p:cNvSpPr txBox="1"/>
          <p:nvPr/>
        </p:nvSpPr>
        <p:spPr>
          <a:xfrm>
            <a:off x="7396106" y="5586783"/>
            <a:ext cx="207962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1" dirty="0">
                <a:latin typeface="Cambria"/>
                <a:cs typeface="Cambria"/>
              </a:rPr>
              <a:t>State</a:t>
            </a:r>
            <a:r>
              <a:rPr spc="-20" dirty="0">
                <a:latin typeface="Cambria"/>
                <a:cs typeface="Cambria"/>
              </a:rPr>
              <a:t> </a:t>
            </a:r>
            <a:r>
              <a:rPr spc="-31" dirty="0">
                <a:latin typeface="Cambria"/>
                <a:cs typeface="Cambria"/>
              </a:rPr>
              <a:t>Transition</a:t>
            </a:r>
            <a:r>
              <a:rPr spc="-80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table</a:t>
            </a:r>
            <a:endParaRPr>
              <a:latin typeface="Cambria"/>
              <a:cs typeface="Cambria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xfrm>
            <a:off x="1297942" y="5446074"/>
            <a:ext cx="5981700" cy="1275412"/>
          </a:xfrm>
          <a:prstGeom prst="rect">
            <a:avLst/>
          </a:prstGeom>
        </p:spPr>
        <p:txBody>
          <a:bodyPr vert="horz" wrap="square" lIns="0" tIns="974703" rIns="0" bIns="0" rtlCol="0">
            <a:spAutoFit/>
          </a:bodyPr>
          <a:lstStyle/>
          <a:p>
            <a:pPr marL="3153966">
              <a:lnSpc>
                <a:spcPts val="1885"/>
              </a:lnSpc>
            </a:pPr>
            <a:fld id="{81D60167-4931-47E6-BA6A-407CBD079E47}" type="slidenum">
              <a:rPr spc="-25" dirty="0"/>
              <a:pPr marL="3153966">
                <a:lnSpc>
                  <a:spcPts val="1885"/>
                </a:lnSpc>
              </a:pPr>
              <a:t>68</a:t>
            </a:fld>
            <a:endParaRPr spc="-25" dirty="0"/>
          </a:p>
        </p:txBody>
      </p:sp>
      <p:sp>
        <p:nvSpPr>
          <p:cNvPr id="32" name="object 32"/>
          <p:cNvSpPr txBox="1"/>
          <p:nvPr/>
        </p:nvSpPr>
        <p:spPr>
          <a:xfrm>
            <a:off x="2809499" y="2103503"/>
            <a:ext cx="2642871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1879553" algn="l"/>
              </a:tabLst>
            </a:pPr>
            <a:r>
              <a:rPr spc="-25" dirty="0">
                <a:latin typeface="Cambria"/>
                <a:cs typeface="Cambria"/>
              </a:rPr>
              <a:t>q0</a:t>
            </a:r>
            <a:r>
              <a:rPr dirty="0">
                <a:latin typeface="Cambria"/>
                <a:cs typeface="Cambria"/>
              </a:rPr>
              <a:t>	</a:t>
            </a:r>
            <a:r>
              <a:rPr spc="-25" dirty="0">
                <a:latin typeface="Cambria"/>
                <a:cs typeface="Cambria"/>
              </a:rPr>
              <a:t>q1</a:t>
            </a:r>
            <a:endParaRPr>
              <a:latin typeface="Cambria"/>
              <a:cs typeface="Cambria"/>
            </a:endParaRPr>
          </a:p>
          <a:p>
            <a:pPr>
              <a:spcBef>
                <a:spcPts val="1185"/>
              </a:spcBef>
            </a:pPr>
            <a:endParaRPr>
              <a:latin typeface="Cambria"/>
              <a:cs typeface="Cambria"/>
            </a:endParaRPr>
          </a:p>
          <a:p>
            <a:pPr marL="230498">
              <a:spcBef>
                <a:spcPts val="5"/>
              </a:spcBef>
            </a:pPr>
            <a:r>
              <a:rPr dirty="0">
                <a:latin typeface="Cambria"/>
                <a:cs typeface="Cambria"/>
              </a:rPr>
              <a:t>State</a:t>
            </a:r>
            <a:r>
              <a:rPr spc="-35" dirty="0">
                <a:latin typeface="Cambria"/>
                <a:cs typeface="Cambria"/>
              </a:rPr>
              <a:t> </a:t>
            </a:r>
            <a:r>
              <a:rPr spc="-31" dirty="0">
                <a:latin typeface="Cambria"/>
                <a:cs typeface="Cambria"/>
              </a:rPr>
              <a:t>Transition</a:t>
            </a:r>
            <a:r>
              <a:rPr spc="-80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Diagram</a:t>
            </a:r>
            <a:endParaRPr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40404" y="152527"/>
            <a:ext cx="569976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spc="-20" dirty="0"/>
              <a:t>Processing</a:t>
            </a:r>
            <a:r>
              <a:rPr sz="3600" spc="-135" dirty="0"/>
              <a:t> </a:t>
            </a:r>
            <a:r>
              <a:rPr sz="3600" dirty="0"/>
              <a:t>of</a:t>
            </a:r>
            <a:r>
              <a:rPr sz="3600" spc="-91" dirty="0"/>
              <a:t> </a:t>
            </a:r>
            <a:r>
              <a:rPr sz="3600" dirty="0"/>
              <a:t>String</a:t>
            </a:r>
            <a:r>
              <a:rPr sz="3600" spc="-100" dirty="0"/>
              <a:t> </a:t>
            </a:r>
            <a:r>
              <a:rPr sz="3600" dirty="0"/>
              <a:t>by</a:t>
            </a:r>
            <a:r>
              <a:rPr sz="3600" spc="-125" dirty="0"/>
              <a:t> </a:t>
            </a:r>
            <a:r>
              <a:rPr sz="3600" spc="-25" dirty="0"/>
              <a:t>NFA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4934716" y="3114994"/>
            <a:ext cx="3663951" cy="925195"/>
            <a:chOff x="3410711" y="3114992"/>
            <a:chExt cx="3663950" cy="925194"/>
          </a:xfrm>
        </p:grpSpPr>
        <p:sp>
          <p:nvSpPr>
            <p:cNvPr id="4" name="object 4"/>
            <p:cNvSpPr/>
            <p:nvPr/>
          </p:nvSpPr>
          <p:spPr>
            <a:xfrm>
              <a:off x="6154673" y="3120389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0" y="457200"/>
                  </a:moveTo>
                  <a:lnTo>
                    <a:pt x="2412" y="410463"/>
                  </a:lnTo>
                  <a:lnTo>
                    <a:pt x="9271" y="365125"/>
                  </a:lnTo>
                  <a:lnTo>
                    <a:pt x="20574" y="321310"/>
                  </a:lnTo>
                  <a:lnTo>
                    <a:pt x="35940" y="279273"/>
                  </a:lnTo>
                  <a:lnTo>
                    <a:pt x="55245" y="239268"/>
                  </a:lnTo>
                  <a:lnTo>
                    <a:pt x="78104" y="201549"/>
                  </a:lnTo>
                  <a:lnTo>
                    <a:pt x="104393" y="166370"/>
                  </a:lnTo>
                  <a:lnTo>
                    <a:pt x="133858" y="133858"/>
                  </a:lnTo>
                  <a:lnTo>
                    <a:pt x="166370" y="104394"/>
                  </a:lnTo>
                  <a:lnTo>
                    <a:pt x="201549" y="78105"/>
                  </a:lnTo>
                  <a:lnTo>
                    <a:pt x="239267" y="55245"/>
                  </a:lnTo>
                  <a:lnTo>
                    <a:pt x="279273" y="35940"/>
                  </a:lnTo>
                  <a:lnTo>
                    <a:pt x="321310" y="20574"/>
                  </a:lnTo>
                  <a:lnTo>
                    <a:pt x="365125" y="9271"/>
                  </a:lnTo>
                  <a:lnTo>
                    <a:pt x="410464" y="2412"/>
                  </a:lnTo>
                  <a:lnTo>
                    <a:pt x="457200" y="0"/>
                  </a:lnTo>
                  <a:lnTo>
                    <a:pt x="503935" y="2412"/>
                  </a:lnTo>
                  <a:lnTo>
                    <a:pt x="549275" y="9271"/>
                  </a:lnTo>
                  <a:lnTo>
                    <a:pt x="593090" y="20574"/>
                  </a:lnTo>
                  <a:lnTo>
                    <a:pt x="635126" y="35940"/>
                  </a:lnTo>
                  <a:lnTo>
                    <a:pt x="675131" y="55245"/>
                  </a:lnTo>
                  <a:lnTo>
                    <a:pt x="712851" y="78105"/>
                  </a:lnTo>
                  <a:lnTo>
                    <a:pt x="748029" y="104394"/>
                  </a:lnTo>
                  <a:lnTo>
                    <a:pt x="780415" y="133858"/>
                  </a:lnTo>
                  <a:lnTo>
                    <a:pt x="810005" y="166370"/>
                  </a:lnTo>
                  <a:lnTo>
                    <a:pt x="836295" y="201549"/>
                  </a:lnTo>
                  <a:lnTo>
                    <a:pt x="859154" y="239268"/>
                  </a:lnTo>
                  <a:lnTo>
                    <a:pt x="878458" y="279273"/>
                  </a:lnTo>
                  <a:lnTo>
                    <a:pt x="893826" y="321310"/>
                  </a:lnTo>
                  <a:lnTo>
                    <a:pt x="905128" y="365125"/>
                  </a:lnTo>
                  <a:lnTo>
                    <a:pt x="911986" y="410463"/>
                  </a:lnTo>
                  <a:lnTo>
                    <a:pt x="914400" y="457200"/>
                  </a:lnTo>
                  <a:lnTo>
                    <a:pt x="911986" y="503936"/>
                  </a:lnTo>
                  <a:lnTo>
                    <a:pt x="905128" y="549275"/>
                  </a:lnTo>
                  <a:lnTo>
                    <a:pt x="893826" y="593090"/>
                  </a:lnTo>
                  <a:lnTo>
                    <a:pt x="878458" y="635127"/>
                  </a:lnTo>
                  <a:lnTo>
                    <a:pt x="859154" y="675132"/>
                  </a:lnTo>
                  <a:lnTo>
                    <a:pt x="836295" y="712851"/>
                  </a:lnTo>
                  <a:lnTo>
                    <a:pt x="810005" y="748030"/>
                  </a:lnTo>
                  <a:lnTo>
                    <a:pt x="780415" y="780415"/>
                  </a:lnTo>
                  <a:lnTo>
                    <a:pt x="748029" y="810006"/>
                  </a:lnTo>
                  <a:lnTo>
                    <a:pt x="712851" y="836295"/>
                  </a:lnTo>
                  <a:lnTo>
                    <a:pt x="675131" y="859155"/>
                  </a:lnTo>
                  <a:lnTo>
                    <a:pt x="635126" y="878459"/>
                  </a:lnTo>
                  <a:lnTo>
                    <a:pt x="593090" y="893826"/>
                  </a:lnTo>
                  <a:lnTo>
                    <a:pt x="549275" y="905129"/>
                  </a:lnTo>
                  <a:lnTo>
                    <a:pt x="503935" y="911987"/>
                  </a:lnTo>
                  <a:lnTo>
                    <a:pt x="457200" y="914400"/>
                  </a:lnTo>
                  <a:lnTo>
                    <a:pt x="410464" y="911987"/>
                  </a:lnTo>
                  <a:lnTo>
                    <a:pt x="365125" y="905129"/>
                  </a:lnTo>
                  <a:lnTo>
                    <a:pt x="321310" y="893826"/>
                  </a:lnTo>
                  <a:lnTo>
                    <a:pt x="279273" y="878459"/>
                  </a:lnTo>
                  <a:lnTo>
                    <a:pt x="239267" y="859155"/>
                  </a:lnTo>
                  <a:lnTo>
                    <a:pt x="201549" y="836295"/>
                  </a:lnTo>
                  <a:lnTo>
                    <a:pt x="166370" y="810006"/>
                  </a:lnTo>
                  <a:lnTo>
                    <a:pt x="133858" y="780415"/>
                  </a:lnTo>
                  <a:lnTo>
                    <a:pt x="104393" y="748030"/>
                  </a:lnTo>
                  <a:lnTo>
                    <a:pt x="78104" y="712851"/>
                  </a:lnTo>
                  <a:lnTo>
                    <a:pt x="55245" y="675132"/>
                  </a:lnTo>
                  <a:lnTo>
                    <a:pt x="35940" y="635127"/>
                  </a:lnTo>
                  <a:lnTo>
                    <a:pt x="20574" y="593090"/>
                  </a:lnTo>
                  <a:lnTo>
                    <a:pt x="9271" y="549275"/>
                  </a:lnTo>
                  <a:lnTo>
                    <a:pt x="2412" y="503936"/>
                  </a:lnTo>
                  <a:lnTo>
                    <a:pt x="0" y="457200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45023" y="3465575"/>
              <a:ext cx="1255776" cy="26822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201411" y="3573772"/>
              <a:ext cx="952500" cy="0"/>
            </a:xfrm>
            <a:custGeom>
              <a:avLst/>
              <a:gdLst/>
              <a:ahLst/>
              <a:cxnLst/>
              <a:rect l="l" t="t" r="r" b="b"/>
              <a:pathLst>
                <a:path w="952500">
                  <a:moveTo>
                    <a:pt x="0" y="0"/>
                  </a:moveTo>
                  <a:lnTo>
                    <a:pt x="952500" y="0"/>
                  </a:lnTo>
                </a:path>
              </a:pathLst>
            </a:custGeom>
            <a:ln w="1271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66611" y="3521963"/>
              <a:ext cx="101600" cy="10363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10711" y="3515867"/>
              <a:ext cx="1136903" cy="172211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448811" y="3573772"/>
              <a:ext cx="952500" cy="0"/>
            </a:xfrm>
            <a:custGeom>
              <a:avLst/>
              <a:gdLst/>
              <a:ahLst/>
              <a:cxnLst/>
              <a:rect l="l" t="t" r="r" b="b"/>
              <a:pathLst>
                <a:path w="952500">
                  <a:moveTo>
                    <a:pt x="0" y="0"/>
                  </a:moveTo>
                  <a:lnTo>
                    <a:pt x="952500" y="0"/>
                  </a:lnTo>
                </a:path>
              </a:pathLst>
            </a:custGeom>
            <a:ln w="1271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14011" y="3521963"/>
              <a:ext cx="101600" cy="103631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515611" y="3230879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296417" y="3175"/>
                  </a:lnTo>
                  <a:lnTo>
                    <a:pt x="251713" y="12192"/>
                  </a:lnTo>
                  <a:lnTo>
                    <a:pt x="209423" y="26924"/>
                  </a:lnTo>
                  <a:lnTo>
                    <a:pt x="169799" y="46862"/>
                  </a:lnTo>
                  <a:lnTo>
                    <a:pt x="133350" y="71500"/>
                  </a:lnTo>
                  <a:lnTo>
                    <a:pt x="100457" y="100457"/>
                  </a:lnTo>
                  <a:lnTo>
                    <a:pt x="71500" y="133350"/>
                  </a:lnTo>
                  <a:lnTo>
                    <a:pt x="46862" y="169799"/>
                  </a:lnTo>
                  <a:lnTo>
                    <a:pt x="26924" y="209423"/>
                  </a:lnTo>
                  <a:lnTo>
                    <a:pt x="12191" y="251714"/>
                  </a:lnTo>
                  <a:lnTo>
                    <a:pt x="3175" y="296418"/>
                  </a:lnTo>
                  <a:lnTo>
                    <a:pt x="0" y="342900"/>
                  </a:lnTo>
                  <a:lnTo>
                    <a:pt x="3175" y="389509"/>
                  </a:lnTo>
                  <a:lnTo>
                    <a:pt x="12191" y="434086"/>
                  </a:lnTo>
                  <a:lnTo>
                    <a:pt x="26924" y="476377"/>
                  </a:lnTo>
                  <a:lnTo>
                    <a:pt x="46862" y="516001"/>
                  </a:lnTo>
                  <a:lnTo>
                    <a:pt x="71500" y="552450"/>
                  </a:lnTo>
                  <a:lnTo>
                    <a:pt x="100457" y="585343"/>
                  </a:lnTo>
                  <a:lnTo>
                    <a:pt x="133350" y="614426"/>
                  </a:lnTo>
                  <a:lnTo>
                    <a:pt x="169799" y="639064"/>
                  </a:lnTo>
                  <a:lnTo>
                    <a:pt x="209423" y="658876"/>
                  </a:lnTo>
                  <a:lnTo>
                    <a:pt x="251713" y="673608"/>
                  </a:lnTo>
                  <a:lnTo>
                    <a:pt x="296417" y="682625"/>
                  </a:lnTo>
                  <a:lnTo>
                    <a:pt x="342900" y="685800"/>
                  </a:lnTo>
                  <a:lnTo>
                    <a:pt x="389382" y="682625"/>
                  </a:lnTo>
                  <a:lnTo>
                    <a:pt x="434086" y="673608"/>
                  </a:lnTo>
                  <a:lnTo>
                    <a:pt x="476376" y="658876"/>
                  </a:lnTo>
                  <a:lnTo>
                    <a:pt x="516000" y="639064"/>
                  </a:lnTo>
                  <a:lnTo>
                    <a:pt x="552450" y="614426"/>
                  </a:lnTo>
                  <a:lnTo>
                    <a:pt x="585342" y="585343"/>
                  </a:lnTo>
                  <a:lnTo>
                    <a:pt x="614299" y="552450"/>
                  </a:lnTo>
                  <a:lnTo>
                    <a:pt x="638937" y="516001"/>
                  </a:lnTo>
                  <a:lnTo>
                    <a:pt x="658876" y="476377"/>
                  </a:lnTo>
                  <a:lnTo>
                    <a:pt x="673608" y="434086"/>
                  </a:lnTo>
                  <a:lnTo>
                    <a:pt x="682625" y="389509"/>
                  </a:lnTo>
                  <a:lnTo>
                    <a:pt x="685800" y="342900"/>
                  </a:lnTo>
                  <a:lnTo>
                    <a:pt x="682625" y="296418"/>
                  </a:lnTo>
                  <a:lnTo>
                    <a:pt x="673608" y="251714"/>
                  </a:lnTo>
                  <a:lnTo>
                    <a:pt x="658876" y="209423"/>
                  </a:lnTo>
                  <a:lnTo>
                    <a:pt x="638937" y="169799"/>
                  </a:lnTo>
                  <a:lnTo>
                    <a:pt x="614299" y="133350"/>
                  </a:lnTo>
                  <a:lnTo>
                    <a:pt x="585342" y="100457"/>
                  </a:lnTo>
                  <a:lnTo>
                    <a:pt x="552450" y="71500"/>
                  </a:lnTo>
                  <a:lnTo>
                    <a:pt x="516000" y="46862"/>
                  </a:lnTo>
                  <a:lnTo>
                    <a:pt x="476376" y="26924"/>
                  </a:lnTo>
                  <a:lnTo>
                    <a:pt x="434086" y="12192"/>
                  </a:lnTo>
                  <a:lnTo>
                    <a:pt x="389382" y="3175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16373" y="3231641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342900"/>
                  </a:moveTo>
                  <a:lnTo>
                    <a:pt x="3175" y="296418"/>
                  </a:lnTo>
                  <a:lnTo>
                    <a:pt x="12191" y="251713"/>
                  </a:lnTo>
                  <a:lnTo>
                    <a:pt x="26924" y="209423"/>
                  </a:lnTo>
                  <a:lnTo>
                    <a:pt x="46862" y="169799"/>
                  </a:lnTo>
                  <a:lnTo>
                    <a:pt x="71500" y="133350"/>
                  </a:lnTo>
                  <a:lnTo>
                    <a:pt x="100456" y="100457"/>
                  </a:lnTo>
                  <a:lnTo>
                    <a:pt x="133350" y="71500"/>
                  </a:lnTo>
                  <a:lnTo>
                    <a:pt x="169799" y="46862"/>
                  </a:lnTo>
                  <a:lnTo>
                    <a:pt x="209423" y="26924"/>
                  </a:lnTo>
                  <a:lnTo>
                    <a:pt x="251713" y="12192"/>
                  </a:lnTo>
                  <a:lnTo>
                    <a:pt x="296417" y="3175"/>
                  </a:lnTo>
                  <a:lnTo>
                    <a:pt x="342900" y="0"/>
                  </a:lnTo>
                  <a:lnTo>
                    <a:pt x="389381" y="3175"/>
                  </a:lnTo>
                  <a:lnTo>
                    <a:pt x="434086" y="12192"/>
                  </a:lnTo>
                  <a:lnTo>
                    <a:pt x="476376" y="26924"/>
                  </a:lnTo>
                  <a:lnTo>
                    <a:pt x="516000" y="46862"/>
                  </a:lnTo>
                  <a:lnTo>
                    <a:pt x="552450" y="71500"/>
                  </a:lnTo>
                  <a:lnTo>
                    <a:pt x="585342" y="100457"/>
                  </a:lnTo>
                  <a:lnTo>
                    <a:pt x="614299" y="133350"/>
                  </a:lnTo>
                  <a:lnTo>
                    <a:pt x="638937" y="169799"/>
                  </a:lnTo>
                  <a:lnTo>
                    <a:pt x="658876" y="209423"/>
                  </a:lnTo>
                  <a:lnTo>
                    <a:pt x="673608" y="251713"/>
                  </a:lnTo>
                  <a:lnTo>
                    <a:pt x="682625" y="296418"/>
                  </a:lnTo>
                  <a:lnTo>
                    <a:pt x="685800" y="342900"/>
                  </a:lnTo>
                  <a:lnTo>
                    <a:pt x="682625" y="389509"/>
                  </a:lnTo>
                  <a:lnTo>
                    <a:pt x="673608" y="434086"/>
                  </a:lnTo>
                  <a:lnTo>
                    <a:pt x="658876" y="476377"/>
                  </a:lnTo>
                  <a:lnTo>
                    <a:pt x="638937" y="516001"/>
                  </a:lnTo>
                  <a:lnTo>
                    <a:pt x="614299" y="552450"/>
                  </a:lnTo>
                  <a:lnTo>
                    <a:pt x="585342" y="585343"/>
                  </a:lnTo>
                  <a:lnTo>
                    <a:pt x="552450" y="614426"/>
                  </a:lnTo>
                  <a:lnTo>
                    <a:pt x="516000" y="639064"/>
                  </a:lnTo>
                  <a:lnTo>
                    <a:pt x="476376" y="658876"/>
                  </a:lnTo>
                  <a:lnTo>
                    <a:pt x="434086" y="673608"/>
                  </a:lnTo>
                  <a:lnTo>
                    <a:pt x="389381" y="682625"/>
                  </a:lnTo>
                  <a:lnTo>
                    <a:pt x="342900" y="685800"/>
                  </a:lnTo>
                  <a:lnTo>
                    <a:pt x="296417" y="682625"/>
                  </a:lnTo>
                  <a:lnTo>
                    <a:pt x="251713" y="673608"/>
                  </a:lnTo>
                  <a:lnTo>
                    <a:pt x="209423" y="658876"/>
                  </a:lnTo>
                  <a:lnTo>
                    <a:pt x="169799" y="639064"/>
                  </a:lnTo>
                  <a:lnTo>
                    <a:pt x="133350" y="614426"/>
                  </a:lnTo>
                  <a:lnTo>
                    <a:pt x="100456" y="585343"/>
                  </a:lnTo>
                  <a:lnTo>
                    <a:pt x="71500" y="552450"/>
                  </a:lnTo>
                  <a:lnTo>
                    <a:pt x="46862" y="516001"/>
                  </a:lnTo>
                  <a:lnTo>
                    <a:pt x="26924" y="476377"/>
                  </a:lnTo>
                  <a:lnTo>
                    <a:pt x="12191" y="434086"/>
                  </a:lnTo>
                  <a:lnTo>
                    <a:pt x="3175" y="389509"/>
                  </a:lnTo>
                  <a:lnTo>
                    <a:pt x="0" y="342900"/>
                  </a:lnTo>
                  <a:close/>
                </a:path>
              </a:pathLst>
            </a:custGeom>
            <a:ln w="10667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5356994" y="3137999"/>
            <a:ext cx="12382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1" dirty="0">
                <a:latin typeface="Georgia"/>
                <a:cs typeface="Georgia"/>
              </a:rPr>
              <a:t>1</a:t>
            </a:r>
            <a:endParaRPr>
              <a:latin typeface="Georgia"/>
              <a:cs typeface="Georg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188455" y="3067641"/>
            <a:ext cx="166371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1" dirty="0">
                <a:latin typeface="Georgia"/>
                <a:cs typeface="Georgia"/>
              </a:rPr>
              <a:t>0</a:t>
            </a:r>
            <a:endParaRPr>
              <a:latin typeface="Georgia"/>
              <a:cs typeface="Georgi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168079" y="2915411"/>
            <a:ext cx="696595" cy="1007744"/>
            <a:chOff x="2644076" y="2915411"/>
            <a:chExt cx="696595" cy="1007744"/>
          </a:xfrm>
        </p:grpSpPr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09672" y="2915411"/>
              <a:ext cx="574548" cy="451103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2648712" y="3230879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296418" y="3175"/>
                  </a:lnTo>
                  <a:lnTo>
                    <a:pt x="251713" y="12192"/>
                  </a:lnTo>
                  <a:lnTo>
                    <a:pt x="209423" y="26924"/>
                  </a:lnTo>
                  <a:lnTo>
                    <a:pt x="169799" y="46862"/>
                  </a:lnTo>
                  <a:lnTo>
                    <a:pt x="133350" y="71500"/>
                  </a:lnTo>
                  <a:lnTo>
                    <a:pt x="100456" y="100457"/>
                  </a:lnTo>
                  <a:lnTo>
                    <a:pt x="71500" y="133350"/>
                  </a:lnTo>
                  <a:lnTo>
                    <a:pt x="46862" y="169799"/>
                  </a:lnTo>
                  <a:lnTo>
                    <a:pt x="26924" y="209423"/>
                  </a:lnTo>
                  <a:lnTo>
                    <a:pt x="12192" y="251714"/>
                  </a:lnTo>
                  <a:lnTo>
                    <a:pt x="3175" y="296418"/>
                  </a:lnTo>
                  <a:lnTo>
                    <a:pt x="0" y="342900"/>
                  </a:lnTo>
                  <a:lnTo>
                    <a:pt x="3175" y="389509"/>
                  </a:lnTo>
                  <a:lnTo>
                    <a:pt x="12192" y="434086"/>
                  </a:lnTo>
                  <a:lnTo>
                    <a:pt x="26924" y="476377"/>
                  </a:lnTo>
                  <a:lnTo>
                    <a:pt x="46862" y="516001"/>
                  </a:lnTo>
                  <a:lnTo>
                    <a:pt x="71500" y="552450"/>
                  </a:lnTo>
                  <a:lnTo>
                    <a:pt x="100456" y="585343"/>
                  </a:lnTo>
                  <a:lnTo>
                    <a:pt x="133350" y="614426"/>
                  </a:lnTo>
                  <a:lnTo>
                    <a:pt x="169799" y="639064"/>
                  </a:lnTo>
                  <a:lnTo>
                    <a:pt x="209423" y="658876"/>
                  </a:lnTo>
                  <a:lnTo>
                    <a:pt x="251713" y="673608"/>
                  </a:lnTo>
                  <a:lnTo>
                    <a:pt x="296418" y="682625"/>
                  </a:lnTo>
                  <a:lnTo>
                    <a:pt x="342900" y="685800"/>
                  </a:lnTo>
                  <a:lnTo>
                    <a:pt x="389381" y="682625"/>
                  </a:lnTo>
                  <a:lnTo>
                    <a:pt x="434086" y="673608"/>
                  </a:lnTo>
                  <a:lnTo>
                    <a:pt x="476376" y="658876"/>
                  </a:lnTo>
                  <a:lnTo>
                    <a:pt x="516000" y="639064"/>
                  </a:lnTo>
                  <a:lnTo>
                    <a:pt x="552450" y="614426"/>
                  </a:lnTo>
                  <a:lnTo>
                    <a:pt x="585343" y="585343"/>
                  </a:lnTo>
                  <a:lnTo>
                    <a:pt x="614299" y="552450"/>
                  </a:lnTo>
                  <a:lnTo>
                    <a:pt x="638937" y="516001"/>
                  </a:lnTo>
                  <a:lnTo>
                    <a:pt x="658876" y="476377"/>
                  </a:lnTo>
                  <a:lnTo>
                    <a:pt x="673608" y="434086"/>
                  </a:lnTo>
                  <a:lnTo>
                    <a:pt x="682625" y="389509"/>
                  </a:lnTo>
                  <a:lnTo>
                    <a:pt x="685800" y="342900"/>
                  </a:lnTo>
                  <a:lnTo>
                    <a:pt x="682625" y="296418"/>
                  </a:lnTo>
                  <a:lnTo>
                    <a:pt x="673608" y="251714"/>
                  </a:lnTo>
                  <a:lnTo>
                    <a:pt x="658876" y="209423"/>
                  </a:lnTo>
                  <a:lnTo>
                    <a:pt x="638937" y="169799"/>
                  </a:lnTo>
                  <a:lnTo>
                    <a:pt x="614299" y="133350"/>
                  </a:lnTo>
                  <a:lnTo>
                    <a:pt x="585343" y="100457"/>
                  </a:lnTo>
                  <a:lnTo>
                    <a:pt x="552450" y="71500"/>
                  </a:lnTo>
                  <a:lnTo>
                    <a:pt x="516000" y="46862"/>
                  </a:lnTo>
                  <a:lnTo>
                    <a:pt x="476376" y="26924"/>
                  </a:lnTo>
                  <a:lnTo>
                    <a:pt x="434086" y="12192"/>
                  </a:lnTo>
                  <a:lnTo>
                    <a:pt x="389381" y="3175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649474" y="3231641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342900"/>
                  </a:moveTo>
                  <a:lnTo>
                    <a:pt x="3175" y="296418"/>
                  </a:lnTo>
                  <a:lnTo>
                    <a:pt x="12192" y="251713"/>
                  </a:lnTo>
                  <a:lnTo>
                    <a:pt x="26924" y="209423"/>
                  </a:lnTo>
                  <a:lnTo>
                    <a:pt x="46862" y="169799"/>
                  </a:lnTo>
                  <a:lnTo>
                    <a:pt x="71500" y="133350"/>
                  </a:lnTo>
                  <a:lnTo>
                    <a:pt x="100456" y="100457"/>
                  </a:lnTo>
                  <a:lnTo>
                    <a:pt x="133350" y="71500"/>
                  </a:lnTo>
                  <a:lnTo>
                    <a:pt x="169799" y="46862"/>
                  </a:lnTo>
                  <a:lnTo>
                    <a:pt x="209423" y="26924"/>
                  </a:lnTo>
                  <a:lnTo>
                    <a:pt x="251713" y="12192"/>
                  </a:lnTo>
                  <a:lnTo>
                    <a:pt x="296418" y="3175"/>
                  </a:lnTo>
                  <a:lnTo>
                    <a:pt x="342900" y="0"/>
                  </a:lnTo>
                  <a:lnTo>
                    <a:pt x="389381" y="3175"/>
                  </a:lnTo>
                  <a:lnTo>
                    <a:pt x="434086" y="12192"/>
                  </a:lnTo>
                  <a:lnTo>
                    <a:pt x="476376" y="26924"/>
                  </a:lnTo>
                  <a:lnTo>
                    <a:pt x="516000" y="46862"/>
                  </a:lnTo>
                  <a:lnTo>
                    <a:pt x="552450" y="71500"/>
                  </a:lnTo>
                  <a:lnTo>
                    <a:pt x="585343" y="100457"/>
                  </a:lnTo>
                  <a:lnTo>
                    <a:pt x="614299" y="133350"/>
                  </a:lnTo>
                  <a:lnTo>
                    <a:pt x="638937" y="169799"/>
                  </a:lnTo>
                  <a:lnTo>
                    <a:pt x="658876" y="209423"/>
                  </a:lnTo>
                  <a:lnTo>
                    <a:pt x="673608" y="251713"/>
                  </a:lnTo>
                  <a:lnTo>
                    <a:pt x="682625" y="296418"/>
                  </a:lnTo>
                  <a:lnTo>
                    <a:pt x="685800" y="342900"/>
                  </a:lnTo>
                  <a:lnTo>
                    <a:pt x="682625" y="389509"/>
                  </a:lnTo>
                  <a:lnTo>
                    <a:pt x="673608" y="434086"/>
                  </a:lnTo>
                  <a:lnTo>
                    <a:pt x="658876" y="476377"/>
                  </a:lnTo>
                  <a:lnTo>
                    <a:pt x="638937" y="516001"/>
                  </a:lnTo>
                  <a:lnTo>
                    <a:pt x="614299" y="552450"/>
                  </a:lnTo>
                  <a:lnTo>
                    <a:pt x="585343" y="585343"/>
                  </a:lnTo>
                  <a:lnTo>
                    <a:pt x="552450" y="614426"/>
                  </a:lnTo>
                  <a:lnTo>
                    <a:pt x="516000" y="639064"/>
                  </a:lnTo>
                  <a:lnTo>
                    <a:pt x="476376" y="658876"/>
                  </a:lnTo>
                  <a:lnTo>
                    <a:pt x="434086" y="673608"/>
                  </a:lnTo>
                  <a:lnTo>
                    <a:pt x="389381" y="682625"/>
                  </a:lnTo>
                  <a:lnTo>
                    <a:pt x="342900" y="685800"/>
                  </a:lnTo>
                  <a:lnTo>
                    <a:pt x="296418" y="682625"/>
                  </a:lnTo>
                  <a:lnTo>
                    <a:pt x="251713" y="673608"/>
                  </a:lnTo>
                  <a:lnTo>
                    <a:pt x="209423" y="658876"/>
                  </a:lnTo>
                  <a:lnTo>
                    <a:pt x="169799" y="639064"/>
                  </a:lnTo>
                  <a:lnTo>
                    <a:pt x="133350" y="614426"/>
                  </a:lnTo>
                  <a:lnTo>
                    <a:pt x="100456" y="585343"/>
                  </a:lnTo>
                  <a:lnTo>
                    <a:pt x="71500" y="552450"/>
                  </a:lnTo>
                  <a:lnTo>
                    <a:pt x="46862" y="516001"/>
                  </a:lnTo>
                  <a:lnTo>
                    <a:pt x="26924" y="476377"/>
                  </a:lnTo>
                  <a:lnTo>
                    <a:pt x="12192" y="434086"/>
                  </a:lnTo>
                  <a:lnTo>
                    <a:pt x="3175" y="389509"/>
                  </a:lnTo>
                  <a:lnTo>
                    <a:pt x="0" y="342900"/>
                  </a:lnTo>
                  <a:close/>
                </a:path>
              </a:pathLst>
            </a:custGeom>
            <a:ln w="10667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4376680" y="3414523"/>
            <a:ext cx="27749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25" dirty="0">
                <a:latin typeface="Cambria"/>
                <a:cs typeface="Cambria"/>
              </a:rPr>
              <a:t>q0</a:t>
            </a:r>
            <a:endParaRPr>
              <a:latin typeface="Cambria"/>
              <a:cs typeface="Cambri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244597" y="3414523"/>
            <a:ext cx="27749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25" dirty="0">
                <a:latin typeface="Cambria"/>
                <a:cs typeface="Cambria"/>
              </a:rPr>
              <a:t>q1</a:t>
            </a:r>
            <a:endParaRPr>
              <a:latin typeface="Cambria"/>
              <a:cs typeface="Cambria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7787643" y="3226311"/>
            <a:ext cx="696595" cy="696595"/>
            <a:chOff x="6263640" y="3226307"/>
            <a:chExt cx="696595" cy="696595"/>
          </a:xfrm>
        </p:grpSpPr>
        <p:sp>
          <p:nvSpPr>
            <p:cNvPr id="22" name="object 22"/>
            <p:cNvSpPr/>
            <p:nvPr/>
          </p:nvSpPr>
          <p:spPr>
            <a:xfrm>
              <a:off x="6268212" y="3230879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899" y="0"/>
                  </a:moveTo>
                  <a:lnTo>
                    <a:pt x="296417" y="3175"/>
                  </a:lnTo>
                  <a:lnTo>
                    <a:pt x="251713" y="12192"/>
                  </a:lnTo>
                  <a:lnTo>
                    <a:pt x="209423" y="26924"/>
                  </a:lnTo>
                  <a:lnTo>
                    <a:pt x="169799" y="46862"/>
                  </a:lnTo>
                  <a:lnTo>
                    <a:pt x="133350" y="71500"/>
                  </a:lnTo>
                  <a:lnTo>
                    <a:pt x="100457" y="100457"/>
                  </a:lnTo>
                  <a:lnTo>
                    <a:pt x="71500" y="133350"/>
                  </a:lnTo>
                  <a:lnTo>
                    <a:pt x="46862" y="169799"/>
                  </a:lnTo>
                  <a:lnTo>
                    <a:pt x="26924" y="209423"/>
                  </a:lnTo>
                  <a:lnTo>
                    <a:pt x="12191" y="251714"/>
                  </a:lnTo>
                  <a:lnTo>
                    <a:pt x="3175" y="296418"/>
                  </a:lnTo>
                  <a:lnTo>
                    <a:pt x="0" y="342900"/>
                  </a:lnTo>
                  <a:lnTo>
                    <a:pt x="3175" y="389509"/>
                  </a:lnTo>
                  <a:lnTo>
                    <a:pt x="12191" y="434086"/>
                  </a:lnTo>
                  <a:lnTo>
                    <a:pt x="26924" y="476377"/>
                  </a:lnTo>
                  <a:lnTo>
                    <a:pt x="46862" y="516001"/>
                  </a:lnTo>
                  <a:lnTo>
                    <a:pt x="71500" y="552450"/>
                  </a:lnTo>
                  <a:lnTo>
                    <a:pt x="100457" y="585343"/>
                  </a:lnTo>
                  <a:lnTo>
                    <a:pt x="133350" y="614426"/>
                  </a:lnTo>
                  <a:lnTo>
                    <a:pt x="169799" y="639064"/>
                  </a:lnTo>
                  <a:lnTo>
                    <a:pt x="209423" y="658876"/>
                  </a:lnTo>
                  <a:lnTo>
                    <a:pt x="251713" y="673608"/>
                  </a:lnTo>
                  <a:lnTo>
                    <a:pt x="296417" y="682625"/>
                  </a:lnTo>
                  <a:lnTo>
                    <a:pt x="342899" y="685800"/>
                  </a:lnTo>
                  <a:lnTo>
                    <a:pt x="389382" y="682625"/>
                  </a:lnTo>
                  <a:lnTo>
                    <a:pt x="434086" y="673608"/>
                  </a:lnTo>
                  <a:lnTo>
                    <a:pt x="476377" y="658876"/>
                  </a:lnTo>
                  <a:lnTo>
                    <a:pt x="516001" y="639064"/>
                  </a:lnTo>
                  <a:lnTo>
                    <a:pt x="552449" y="614426"/>
                  </a:lnTo>
                  <a:lnTo>
                    <a:pt x="585342" y="585343"/>
                  </a:lnTo>
                  <a:lnTo>
                    <a:pt x="614298" y="552450"/>
                  </a:lnTo>
                  <a:lnTo>
                    <a:pt x="638937" y="516001"/>
                  </a:lnTo>
                  <a:lnTo>
                    <a:pt x="658876" y="476377"/>
                  </a:lnTo>
                  <a:lnTo>
                    <a:pt x="673608" y="434086"/>
                  </a:lnTo>
                  <a:lnTo>
                    <a:pt x="682624" y="389509"/>
                  </a:lnTo>
                  <a:lnTo>
                    <a:pt x="685799" y="342900"/>
                  </a:lnTo>
                  <a:lnTo>
                    <a:pt x="682624" y="296418"/>
                  </a:lnTo>
                  <a:lnTo>
                    <a:pt x="673608" y="251714"/>
                  </a:lnTo>
                  <a:lnTo>
                    <a:pt x="658876" y="209423"/>
                  </a:lnTo>
                  <a:lnTo>
                    <a:pt x="638937" y="169799"/>
                  </a:lnTo>
                  <a:lnTo>
                    <a:pt x="614298" y="133350"/>
                  </a:lnTo>
                  <a:lnTo>
                    <a:pt x="585342" y="100457"/>
                  </a:lnTo>
                  <a:lnTo>
                    <a:pt x="552449" y="71500"/>
                  </a:lnTo>
                  <a:lnTo>
                    <a:pt x="516001" y="46862"/>
                  </a:lnTo>
                  <a:lnTo>
                    <a:pt x="476377" y="26924"/>
                  </a:lnTo>
                  <a:lnTo>
                    <a:pt x="434086" y="12192"/>
                  </a:lnTo>
                  <a:lnTo>
                    <a:pt x="389382" y="3175"/>
                  </a:lnTo>
                  <a:lnTo>
                    <a:pt x="3428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268974" y="3231641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342900"/>
                  </a:moveTo>
                  <a:lnTo>
                    <a:pt x="3175" y="296418"/>
                  </a:lnTo>
                  <a:lnTo>
                    <a:pt x="12191" y="251713"/>
                  </a:lnTo>
                  <a:lnTo>
                    <a:pt x="26924" y="209423"/>
                  </a:lnTo>
                  <a:lnTo>
                    <a:pt x="46862" y="169799"/>
                  </a:lnTo>
                  <a:lnTo>
                    <a:pt x="71500" y="133350"/>
                  </a:lnTo>
                  <a:lnTo>
                    <a:pt x="100456" y="100457"/>
                  </a:lnTo>
                  <a:lnTo>
                    <a:pt x="133350" y="71500"/>
                  </a:lnTo>
                  <a:lnTo>
                    <a:pt x="169799" y="46862"/>
                  </a:lnTo>
                  <a:lnTo>
                    <a:pt x="209423" y="26924"/>
                  </a:lnTo>
                  <a:lnTo>
                    <a:pt x="251714" y="12192"/>
                  </a:lnTo>
                  <a:lnTo>
                    <a:pt x="296418" y="3175"/>
                  </a:lnTo>
                  <a:lnTo>
                    <a:pt x="342900" y="0"/>
                  </a:lnTo>
                  <a:lnTo>
                    <a:pt x="389381" y="3175"/>
                  </a:lnTo>
                  <a:lnTo>
                    <a:pt x="434085" y="12192"/>
                  </a:lnTo>
                  <a:lnTo>
                    <a:pt x="476376" y="26924"/>
                  </a:lnTo>
                  <a:lnTo>
                    <a:pt x="516000" y="46862"/>
                  </a:lnTo>
                  <a:lnTo>
                    <a:pt x="552450" y="71500"/>
                  </a:lnTo>
                  <a:lnTo>
                    <a:pt x="585343" y="100457"/>
                  </a:lnTo>
                  <a:lnTo>
                    <a:pt x="614299" y="133350"/>
                  </a:lnTo>
                  <a:lnTo>
                    <a:pt x="638936" y="169799"/>
                  </a:lnTo>
                  <a:lnTo>
                    <a:pt x="658876" y="209423"/>
                  </a:lnTo>
                  <a:lnTo>
                    <a:pt x="673607" y="251713"/>
                  </a:lnTo>
                  <a:lnTo>
                    <a:pt x="682625" y="296418"/>
                  </a:lnTo>
                  <a:lnTo>
                    <a:pt x="685800" y="342900"/>
                  </a:lnTo>
                  <a:lnTo>
                    <a:pt x="682625" y="389509"/>
                  </a:lnTo>
                  <a:lnTo>
                    <a:pt x="673607" y="434086"/>
                  </a:lnTo>
                  <a:lnTo>
                    <a:pt x="658876" y="476377"/>
                  </a:lnTo>
                  <a:lnTo>
                    <a:pt x="638936" y="516001"/>
                  </a:lnTo>
                  <a:lnTo>
                    <a:pt x="614299" y="552450"/>
                  </a:lnTo>
                  <a:lnTo>
                    <a:pt x="585343" y="585343"/>
                  </a:lnTo>
                  <a:lnTo>
                    <a:pt x="552450" y="614426"/>
                  </a:lnTo>
                  <a:lnTo>
                    <a:pt x="516000" y="639064"/>
                  </a:lnTo>
                  <a:lnTo>
                    <a:pt x="476376" y="658876"/>
                  </a:lnTo>
                  <a:lnTo>
                    <a:pt x="434085" y="673608"/>
                  </a:lnTo>
                  <a:lnTo>
                    <a:pt x="389381" y="682625"/>
                  </a:lnTo>
                  <a:lnTo>
                    <a:pt x="342900" y="685800"/>
                  </a:lnTo>
                  <a:lnTo>
                    <a:pt x="296418" y="682625"/>
                  </a:lnTo>
                  <a:lnTo>
                    <a:pt x="251714" y="673608"/>
                  </a:lnTo>
                  <a:lnTo>
                    <a:pt x="209423" y="658876"/>
                  </a:lnTo>
                  <a:lnTo>
                    <a:pt x="169799" y="639064"/>
                  </a:lnTo>
                  <a:lnTo>
                    <a:pt x="133350" y="614426"/>
                  </a:lnTo>
                  <a:lnTo>
                    <a:pt x="100456" y="585343"/>
                  </a:lnTo>
                  <a:lnTo>
                    <a:pt x="71500" y="552450"/>
                  </a:lnTo>
                  <a:lnTo>
                    <a:pt x="46862" y="516001"/>
                  </a:lnTo>
                  <a:lnTo>
                    <a:pt x="26924" y="476377"/>
                  </a:lnTo>
                  <a:lnTo>
                    <a:pt x="12191" y="434086"/>
                  </a:lnTo>
                  <a:lnTo>
                    <a:pt x="3175" y="389509"/>
                  </a:lnTo>
                  <a:lnTo>
                    <a:pt x="0" y="342900"/>
                  </a:lnTo>
                  <a:close/>
                </a:path>
              </a:pathLst>
            </a:custGeom>
            <a:ln w="10667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7998085" y="3414523"/>
            <a:ext cx="27749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25" dirty="0">
                <a:latin typeface="Cambria"/>
                <a:cs typeface="Cambria"/>
              </a:rPr>
              <a:t>q2</a:t>
            </a:r>
            <a:endParaRPr>
              <a:latin typeface="Cambria"/>
              <a:cs typeface="Cambria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3544828" y="3459482"/>
            <a:ext cx="646431" cy="268605"/>
            <a:chOff x="2020823" y="3459479"/>
            <a:chExt cx="646430" cy="268605"/>
          </a:xfrm>
        </p:grpSpPr>
        <p:pic>
          <p:nvPicPr>
            <p:cNvPr id="26" name="object 2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020823" y="3459479"/>
              <a:ext cx="646176" cy="268223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2075687" y="3569200"/>
              <a:ext cx="342900" cy="0"/>
            </a:xfrm>
            <a:custGeom>
              <a:avLst/>
              <a:gdLst/>
              <a:ahLst/>
              <a:cxnLst/>
              <a:rect l="l" t="t" r="r" b="b"/>
              <a:pathLst>
                <a:path w="342900">
                  <a:moveTo>
                    <a:pt x="0" y="0"/>
                  </a:moveTo>
                  <a:lnTo>
                    <a:pt x="342900" y="0"/>
                  </a:lnTo>
                </a:path>
              </a:pathLst>
            </a:custGeom>
            <a:ln w="1271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31287" y="3517391"/>
              <a:ext cx="101600" cy="103505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2161135" y="1109599"/>
            <a:ext cx="7849235" cy="17572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1100"/>
              </a:lnSpc>
              <a:spcBef>
                <a:spcPts val="100"/>
              </a:spcBef>
            </a:pPr>
            <a:r>
              <a:rPr dirty="0">
                <a:latin typeface="Cambria"/>
                <a:cs typeface="Cambria"/>
              </a:rPr>
              <a:t>A</a:t>
            </a:r>
            <a:r>
              <a:rPr spc="-3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string</a:t>
            </a:r>
            <a:r>
              <a:rPr spc="-2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w</a:t>
            </a:r>
            <a:r>
              <a:rPr spc="-11" dirty="0">
                <a:latin typeface="Cambria"/>
                <a:cs typeface="Cambria"/>
              </a:rPr>
              <a:t> </a:t>
            </a:r>
            <a:r>
              <a:rPr dirty="0">
                <a:latin typeface="Cambria Math"/>
                <a:cs typeface="Cambria Math"/>
              </a:rPr>
              <a:t>∈</a:t>
            </a:r>
            <a:r>
              <a:rPr spc="-11" dirty="0">
                <a:latin typeface="Cambria Math"/>
                <a:cs typeface="Cambria Math"/>
              </a:rPr>
              <a:t> </a:t>
            </a:r>
            <a:r>
              <a:rPr dirty="0">
                <a:latin typeface="Cambria"/>
                <a:cs typeface="Cambria"/>
              </a:rPr>
              <a:t>∑*</a:t>
            </a:r>
            <a:r>
              <a:rPr spc="-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is</a:t>
            </a:r>
            <a:r>
              <a:rPr spc="-11" dirty="0">
                <a:latin typeface="Cambria"/>
                <a:cs typeface="Cambria"/>
              </a:rPr>
              <a:t> accepted</a:t>
            </a:r>
            <a:r>
              <a:rPr spc="-6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by</a:t>
            </a:r>
            <a:r>
              <a:rPr spc="-15" dirty="0">
                <a:latin typeface="Cambria"/>
                <a:cs typeface="Cambria"/>
              </a:rPr>
              <a:t> </a:t>
            </a:r>
            <a:r>
              <a:rPr spc="-85" dirty="0">
                <a:latin typeface="Cambria"/>
                <a:cs typeface="Cambria"/>
              </a:rPr>
              <a:t>NFA</a:t>
            </a:r>
            <a:r>
              <a:rPr spc="-5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M</a:t>
            </a:r>
            <a:r>
              <a:rPr spc="-1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if</a:t>
            </a:r>
            <a:r>
              <a:rPr spc="385" dirty="0">
                <a:latin typeface="Cambria"/>
                <a:cs typeface="Cambria"/>
              </a:rPr>
              <a:t> </a:t>
            </a:r>
            <a:r>
              <a:rPr spc="-65" dirty="0">
                <a:latin typeface="Microsoft Sans Serif"/>
                <a:cs typeface="Microsoft Sans Serif"/>
              </a:rPr>
              <a:t>δ</a:t>
            </a:r>
            <a:r>
              <a:rPr spc="-65" dirty="0">
                <a:latin typeface="Cambria"/>
                <a:cs typeface="Cambria"/>
              </a:rPr>
              <a:t>*</a:t>
            </a:r>
            <a:r>
              <a:rPr spc="-7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=(q0,w)</a:t>
            </a:r>
            <a:r>
              <a:rPr spc="20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containing</a:t>
            </a:r>
            <a:r>
              <a:rPr spc="-9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a</a:t>
            </a:r>
            <a:r>
              <a:rPr spc="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final</a:t>
            </a:r>
            <a:r>
              <a:rPr spc="-6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state.</a:t>
            </a:r>
            <a:r>
              <a:rPr spc="3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Let</a:t>
            </a:r>
            <a:r>
              <a:rPr spc="-35" dirty="0">
                <a:latin typeface="Cambria"/>
                <a:cs typeface="Cambria"/>
              </a:rPr>
              <a:t> </a:t>
            </a:r>
            <a:r>
              <a:rPr spc="-25" dirty="0">
                <a:latin typeface="Cambria"/>
                <a:cs typeface="Cambria"/>
              </a:rPr>
              <a:t>us </a:t>
            </a:r>
            <a:r>
              <a:rPr dirty="0">
                <a:latin typeface="Cambria"/>
                <a:cs typeface="Cambria"/>
              </a:rPr>
              <a:t>See</a:t>
            </a:r>
            <a:r>
              <a:rPr spc="-6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how</a:t>
            </a:r>
            <a:r>
              <a:rPr spc="-5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the</a:t>
            </a:r>
            <a:r>
              <a:rPr spc="-3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String</a:t>
            </a:r>
            <a:r>
              <a:rPr spc="-4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011010</a:t>
            </a:r>
            <a:r>
              <a:rPr spc="-2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is</a:t>
            </a:r>
            <a:r>
              <a:rPr spc="-20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processed</a:t>
            </a:r>
            <a:r>
              <a:rPr spc="-8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by</a:t>
            </a:r>
            <a:r>
              <a:rPr spc="-31" dirty="0">
                <a:latin typeface="Cambria"/>
                <a:cs typeface="Cambria"/>
              </a:rPr>
              <a:t> </a:t>
            </a:r>
            <a:r>
              <a:rPr spc="-20" dirty="0">
                <a:latin typeface="Cambria"/>
                <a:cs typeface="Cambria"/>
              </a:rPr>
              <a:t>given</a:t>
            </a:r>
            <a:r>
              <a:rPr spc="-71" dirty="0">
                <a:latin typeface="Cambria"/>
                <a:cs typeface="Cambria"/>
              </a:rPr>
              <a:t> </a:t>
            </a:r>
            <a:r>
              <a:rPr spc="-20" dirty="0">
                <a:latin typeface="Cambria"/>
                <a:cs typeface="Cambria"/>
              </a:rPr>
              <a:t>NFA.</a:t>
            </a:r>
            <a:endParaRPr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>
              <a:latin typeface="Cambria"/>
              <a:cs typeface="Cambria"/>
            </a:endParaRPr>
          </a:p>
          <a:p>
            <a:pPr>
              <a:spcBef>
                <a:spcPts val="565"/>
              </a:spcBef>
            </a:pPr>
            <a:endParaRPr>
              <a:latin typeface="Cambria"/>
              <a:cs typeface="Cambria"/>
            </a:endParaRPr>
          </a:p>
          <a:p>
            <a:pPr marL="2297373">
              <a:spcBef>
                <a:spcPts val="5"/>
              </a:spcBef>
            </a:pPr>
            <a:r>
              <a:rPr spc="-25" dirty="0">
                <a:latin typeface="Georgia"/>
                <a:cs typeface="Georgia"/>
              </a:rPr>
              <a:t>0,1</a:t>
            </a:r>
            <a:endParaRPr>
              <a:latin typeface="Georgia"/>
              <a:cs typeface="Georgia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xfrm>
            <a:off x="1297942" y="5446074"/>
            <a:ext cx="5981700" cy="1275412"/>
          </a:xfrm>
          <a:prstGeom prst="rect">
            <a:avLst/>
          </a:prstGeom>
        </p:spPr>
        <p:txBody>
          <a:bodyPr vert="horz" wrap="square" lIns="0" tIns="974703" rIns="0" bIns="0" rtlCol="0">
            <a:spAutoFit/>
          </a:bodyPr>
          <a:lstStyle/>
          <a:p>
            <a:pPr marL="3153966">
              <a:lnSpc>
                <a:spcPts val="1885"/>
              </a:lnSpc>
            </a:pPr>
            <a:fld id="{81D60167-4931-47E6-BA6A-407CBD079E47}" type="slidenum">
              <a:rPr spc="-25" dirty="0"/>
              <a:pPr marL="3153966">
                <a:lnSpc>
                  <a:spcPts val="1885"/>
                </a:lnSpc>
              </a:pPr>
              <a:t>69</a:t>
            </a:fld>
            <a:endParaRPr spc="-25" dirty="0"/>
          </a:p>
        </p:txBody>
      </p:sp>
      <p:sp>
        <p:nvSpPr>
          <p:cNvPr id="30" name="object 30"/>
          <p:cNvSpPr txBox="1"/>
          <p:nvPr/>
        </p:nvSpPr>
        <p:spPr>
          <a:xfrm>
            <a:off x="5059814" y="4672331"/>
            <a:ext cx="242506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mbria"/>
                <a:cs typeface="Cambria"/>
              </a:rPr>
              <a:t>State</a:t>
            </a:r>
            <a:r>
              <a:rPr spc="-71" dirty="0">
                <a:latin typeface="Cambria"/>
                <a:cs typeface="Cambria"/>
              </a:rPr>
              <a:t> </a:t>
            </a:r>
            <a:r>
              <a:rPr spc="-25" dirty="0">
                <a:latin typeface="Cambria"/>
                <a:cs typeface="Cambria"/>
              </a:rPr>
              <a:t>Transition</a:t>
            </a:r>
            <a:r>
              <a:rPr spc="-75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Diagram</a:t>
            </a:r>
            <a:endParaRPr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76400" y="6697669"/>
            <a:ext cx="8839200" cy="8255"/>
          </a:xfrm>
          <a:custGeom>
            <a:avLst/>
            <a:gdLst/>
            <a:ahLst/>
            <a:cxnLst/>
            <a:rect l="l" t="t" r="r" b="b"/>
            <a:pathLst>
              <a:path w="8839200" h="8254">
                <a:moveTo>
                  <a:pt x="0" y="7937"/>
                </a:moveTo>
                <a:lnTo>
                  <a:pt x="8839200" y="7937"/>
                </a:lnTo>
                <a:lnTo>
                  <a:pt x="8839200" y="0"/>
                </a:lnTo>
                <a:lnTo>
                  <a:pt x="0" y="0"/>
                </a:lnTo>
                <a:lnTo>
                  <a:pt x="0" y="7937"/>
                </a:lnTo>
                <a:close/>
              </a:path>
            </a:pathLst>
          </a:custGeom>
          <a:solidFill>
            <a:srgbClr val="C5D1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76400" y="1393957"/>
            <a:ext cx="8839200" cy="4994911"/>
          </a:xfrm>
          <a:custGeom>
            <a:avLst/>
            <a:gdLst/>
            <a:ahLst/>
            <a:cxnLst/>
            <a:rect l="l" t="t" r="r" b="b"/>
            <a:pathLst>
              <a:path w="8839200" h="4994910">
                <a:moveTo>
                  <a:pt x="0" y="4994656"/>
                </a:moveTo>
                <a:lnTo>
                  <a:pt x="8839200" y="4994656"/>
                </a:lnTo>
                <a:lnTo>
                  <a:pt x="8839200" y="0"/>
                </a:lnTo>
                <a:lnTo>
                  <a:pt x="0" y="0"/>
                </a:lnTo>
                <a:lnTo>
                  <a:pt x="0" y="4994656"/>
                </a:lnTo>
                <a:close/>
              </a:path>
            </a:pathLst>
          </a:custGeom>
          <a:solidFill>
            <a:srgbClr val="C5D1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4000" y="6705599"/>
            <a:ext cx="9144000" cy="152400"/>
          </a:xfrm>
          <a:custGeom>
            <a:avLst/>
            <a:gdLst/>
            <a:ahLst/>
            <a:cxnLst/>
            <a:rect l="l" t="t" r="r" b="b"/>
            <a:pathLst>
              <a:path w="9144000" h="152400">
                <a:moveTo>
                  <a:pt x="9144000" y="0"/>
                </a:moveTo>
                <a:lnTo>
                  <a:pt x="0" y="0"/>
                </a:lnTo>
                <a:lnTo>
                  <a:pt x="0" y="152400"/>
                </a:lnTo>
                <a:lnTo>
                  <a:pt x="9144000" y="1524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1524000" y="0"/>
            <a:ext cx="9144000" cy="6858000"/>
            <a:chOff x="0" y="0"/>
            <a:chExt cx="9144000" cy="6858000"/>
          </a:xfrm>
        </p:grpSpPr>
        <p:sp>
          <p:nvSpPr>
            <p:cNvPr id="6" name="object 6"/>
            <p:cNvSpPr/>
            <p:nvPr/>
          </p:nvSpPr>
          <p:spPr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l" t="t" r="r" b="b"/>
              <a:pathLst>
                <a:path w="9144000" h="6858000">
                  <a:moveTo>
                    <a:pt x="9144000" y="0"/>
                  </a:moveTo>
                  <a:lnTo>
                    <a:pt x="8991600" y="0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1393952"/>
                  </a:lnTo>
                  <a:lnTo>
                    <a:pt x="0" y="6858000"/>
                  </a:lnTo>
                  <a:lnTo>
                    <a:pt x="152400" y="6858000"/>
                  </a:lnTo>
                  <a:lnTo>
                    <a:pt x="152400" y="1393952"/>
                  </a:lnTo>
                  <a:lnTo>
                    <a:pt x="8991600" y="1393952"/>
                  </a:lnTo>
                  <a:lnTo>
                    <a:pt x="8991600" y="6858000"/>
                  </a:lnTo>
                  <a:lnTo>
                    <a:pt x="9144000" y="6858000"/>
                  </a:lnTo>
                  <a:lnTo>
                    <a:pt x="9144000" y="139395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9352" y="6388608"/>
              <a:ext cx="8832850" cy="309245"/>
            </a:xfrm>
            <a:custGeom>
              <a:avLst/>
              <a:gdLst/>
              <a:ahLst/>
              <a:cxnLst/>
              <a:rect l="l" t="t" r="r" b="b"/>
              <a:pathLst>
                <a:path w="8832850" h="309245">
                  <a:moveTo>
                    <a:pt x="8832723" y="0"/>
                  </a:moveTo>
                  <a:lnTo>
                    <a:pt x="0" y="0"/>
                  </a:lnTo>
                  <a:lnTo>
                    <a:pt x="0" y="309054"/>
                  </a:lnTo>
                  <a:lnTo>
                    <a:pt x="8832723" y="309054"/>
                  </a:lnTo>
                  <a:lnTo>
                    <a:pt x="8832723" y="0"/>
                  </a:lnTo>
                  <a:close/>
                </a:path>
              </a:pathLst>
            </a:custGeom>
            <a:solidFill>
              <a:srgbClr val="8AAC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2400" y="155447"/>
              <a:ext cx="8832850" cy="6546850"/>
            </a:xfrm>
            <a:custGeom>
              <a:avLst/>
              <a:gdLst/>
              <a:ahLst/>
              <a:cxnLst/>
              <a:rect l="l" t="t" r="r" b="b"/>
              <a:pathLst>
                <a:path w="8832850" h="6546850">
                  <a:moveTo>
                    <a:pt x="0" y="6546723"/>
                  </a:moveTo>
                  <a:lnTo>
                    <a:pt x="8832723" y="6546723"/>
                  </a:lnTo>
                  <a:lnTo>
                    <a:pt x="8832723" y="0"/>
                  </a:lnTo>
                  <a:lnTo>
                    <a:pt x="0" y="0"/>
                  </a:lnTo>
                  <a:lnTo>
                    <a:pt x="0" y="6546723"/>
                  </a:lnTo>
                  <a:close/>
                </a:path>
              </a:pathLst>
            </a:custGeom>
            <a:ln w="9144">
              <a:solidFill>
                <a:srgbClr val="7996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2400" y="1277111"/>
              <a:ext cx="8832850" cy="0"/>
            </a:xfrm>
            <a:custGeom>
              <a:avLst/>
              <a:gdLst/>
              <a:ahLst/>
              <a:cxnLst/>
              <a:rect l="l" t="t" r="r" b="b"/>
              <a:pathLst>
                <a:path w="8832850">
                  <a:moveTo>
                    <a:pt x="0" y="0"/>
                  </a:moveTo>
                  <a:lnTo>
                    <a:pt x="8832723" y="0"/>
                  </a:lnTo>
                </a:path>
              </a:pathLst>
            </a:custGeom>
            <a:ln w="9144">
              <a:solidFill>
                <a:srgbClr val="79969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67200" y="955547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255397" y="3937"/>
                  </a:lnTo>
                  <a:lnTo>
                    <a:pt x="208407" y="15493"/>
                  </a:lnTo>
                  <a:lnTo>
                    <a:pt x="164719" y="34036"/>
                  </a:lnTo>
                  <a:lnTo>
                    <a:pt x="124840" y="58800"/>
                  </a:lnTo>
                  <a:lnTo>
                    <a:pt x="89280" y="89280"/>
                  </a:lnTo>
                  <a:lnTo>
                    <a:pt x="58800" y="124713"/>
                  </a:lnTo>
                  <a:lnTo>
                    <a:pt x="34036" y="164718"/>
                  </a:lnTo>
                  <a:lnTo>
                    <a:pt x="15494" y="208406"/>
                  </a:lnTo>
                  <a:lnTo>
                    <a:pt x="3937" y="255397"/>
                  </a:lnTo>
                  <a:lnTo>
                    <a:pt x="0" y="304800"/>
                  </a:lnTo>
                  <a:lnTo>
                    <a:pt x="3937" y="354202"/>
                  </a:lnTo>
                  <a:lnTo>
                    <a:pt x="15494" y="401065"/>
                  </a:lnTo>
                  <a:lnTo>
                    <a:pt x="34036" y="444880"/>
                  </a:lnTo>
                  <a:lnTo>
                    <a:pt x="58800" y="484759"/>
                  </a:lnTo>
                  <a:lnTo>
                    <a:pt x="89280" y="520318"/>
                  </a:lnTo>
                  <a:lnTo>
                    <a:pt x="124840" y="550799"/>
                  </a:lnTo>
                  <a:lnTo>
                    <a:pt x="164719" y="575563"/>
                  </a:lnTo>
                  <a:lnTo>
                    <a:pt x="208534" y="594105"/>
                  </a:lnTo>
                  <a:lnTo>
                    <a:pt x="255397" y="605663"/>
                  </a:lnTo>
                  <a:lnTo>
                    <a:pt x="304800" y="609600"/>
                  </a:lnTo>
                  <a:lnTo>
                    <a:pt x="354202" y="605663"/>
                  </a:lnTo>
                  <a:lnTo>
                    <a:pt x="401065" y="594105"/>
                  </a:lnTo>
                  <a:lnTo>
                    <a:pt x="444880" y="575563"/>
                  </a:lnTo>
                  <a:lnTo>
                    <a:pt x="484759" y="550799"/>
                  </a:lnTo>
                  <a:lnTo>
                    <a:pt x="520319" y="520318"/>
                  </a:lnTo>
                  <a:lnTo>
                    <a:pt x="550799" y="484759"/>
                  </a:lnTo>
                  <a:lnTo>
                    <a:pt x="575563" y="444880"/>
                  </a:lnTo>
                  <a:lnTo>
                    <a:pt x="594105" y="401065"/>
                  </a:lnTo>
                  <a:lnTo>
                    <a:pt x="605536" y="354202"/>
                  </a:lnTo>
                  <a:lnTo>
                    <a:pt x="609600" y="304800"/>
                  </a:lnTo>
                  <a:lnTo>
                    <a:pt x="605536" y="255397"/>
                  </a:lnTo>
                  <a:lnTo>
                    <a:pt x="593978" y="208406"/>
                  </a:lnTo>
                  <a:lnTo>
                    <a:pt x="575563" y="164718"/>
                  </a:lnTo>
                  <a:lnTo>
                    <a:pt x="550799" y="124713"/>
                  </a:lnTo>
                  <a:lnTo>
                    <a:pt x="520319" y="89280"/>
                  </a:lnTo>
                  <a:lnTo>
                    <a:pt x="484759" y="58800"/>
                  </a:lnTo>
                  <a:lnTo>
                    <a:pt x="444880" y="34036"/>
                  </a:lnTo>
                  <a:lnTo>
                    <a:pt x="401065" y="15493"/>
                  </a:lnTo>
                  <a:lnTo>
                    <a:pt x="354202" y="3937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335780" y="1025651"/>
              <a:ext cx="472440" cy="471170"/>
            </a:xfrm>
            <a:custGeom>
              <a:avLst/>
              <a:gdLst/>
              <a:ahLst/>
              <a:cxnLst/>
              <a:rect l="l" t="t" r="r" b="b"/>
              <a:pathLst>
                <a:path w="472439" h="471169">
                  <a:moveTo>
                    <a:pt x="438023" y="234823"/>
                  </a:moveTo>
                  <a:lnTo>
                    <a:pt x="437261" y="215773"/>
                  </a:lnTo>
                  <a:lnTo>
                    <a:pt x="429260" y="176403"/>
                  </a:lnTo>
                  <a:lnTo>
                    <a:pt x="421132" y="156768"/>
                  </a:lnTo>
                  <a:lnTo>
                    <a:pt x="421132" y="237363"/>
                  </a:lnTo>
                  <a:lnTo>
                    <a:pt x="420116" y="256413"/>
                  </a:lnTo>
                  <a:lnTo>
                    <a:pt x="406146" y="309753"/>
                  </a:lnTo>
                  <a:lnTo>
                    <a:pt x="378206" y="354203"/>
                  </a:lnTo>
                  <a:lnTo>
                    <a:pt x="338709" y="389636"/>
                  </a:lnTo>
                  <a:lnTo>
                    <a:pt x="272161" y="417576"/>
                  </a:lnTo>
                  <a:lnTo>
                    <a:pt x="234696" y="421386"/>
                  </a:lnTo>
                  <a:lnTo>
                    <a:pt x="215646" y="420116"/>
                  </a:lnTo>
                  <a:lnTo>
                    <a:pt x="162941" y="406146"/>
                  </a:lnTo>
                  <a:lnTo>
                    <a:pt x="117348" y="378206"/>
                  </a:lnTo>
                  <a:lnTo>
                    <a:pt x="81788" y="337693"/>
                  </a:lnTo>
                  <a:lnTo>
                    <a:pt x="58801" y="289433"/>
                  </a:lnTo>
                  <a:lnTo>
                    <a:pt x="50927" y="234823"/>
                  </a:lnTo>
                  <a:lnTo>
                    <a:pt x="51943" y="215773"/>
                  </a:lnTo>
                  <a:lnTo>
                    <a:pt x="65913" y="162433"/>
                  </a:lnTo>
                  <a:lnTo>
                    <a:pt x="93853" y="117983"/>
                  </a:lnTo>
                  <a:lnTo>
                    <a:pt x="133477" y="82550"/>
                  </a:lnTo>
                  <a:lnTo>
                    <a:pt x="182118" y="59690"/>
                  </a:lnTo>
                  <a:lnTo>
                    <a:pt x="237363" y="50800"/>
                  </a:lnTo>
                  <a:lnTo>
                    <a:pt x="256413" y="52070"/>
                  </a:lnTo>
                  <a:lnTo>
                    <a:pt x="340614" y="83820"/>
                  </a:lnTo>
                  <a:lnTo>
                    <a:pt x="379730" y="119253"/>
                  </a:lnTo>
                  <a:lnTo>
                    <a:pt x="407162" y="164973"/>
                  </a:lnTo>
                  <a:lnTo>
                    <a:pt x="420370" y="218313"/>
                  </a:lnTo>
                  <a:lnTo>
                    <a:pt x="421132" y="237363"/>
                  </a:lnTo>
                  <a:lnTo>
                    <a:pt x="421132" y="156768"/>
                  </a:lnTo>
                  <a:lnTo>
                    <a:pt x="392303" y="107950"/>
                  </a:lnTo>
                  <a:lnTo>
                    <a:pt x="364998" y="81280"/>
                  </a:lnTo>
                  <a:lnTo>
                    <a:pt x="332867" y="58420"/>
                  </a:lnTo>
                  <a:lnTo>
                    <a:pt x="296545" y="43180"/>
                  </a:lnTo>
                  <a:lnTo>
                    <a:pt x="257175" y="35560"/>
                  </a:lnTo>
                  <a:lnTo>
                    <a:pt x="236347" y="34290"/>
                  </a:lnTo>
                  <a:lnTo>
                    <a:pt x="195707" y="38100"/>
                  </a:lnTo>
                  <a:lnTo>
                    <a:pt x="157861" y="49530"/>
                  </a:lnTo>
                  <a:lnTo>
                    <a:pt x="123317" y="68580"/>
                  </a:lnTo>
                  <a:lnTo>
                    <a:pt x="93345" y="92710"/>
                  </a:lnTo>
                  <a:lnTo>
                    <a:pt x="68707" y="123063"/>
                  </a:lnTo>
                  <a:lnTo>
                    <a:pt x="50038" y="157353"/>
                  </a:lnTo>
                  <a:lnTo>
                    <a:pt x="38100" y="195453"/>
                  </a:lnTo>
                  <a:lnTo>
                    <a:pt x="34036" y="234823"/>
                  </a:lnTo>
                  <a:lnTo>
                    <a:pt x="34798" y="256413"/>
                  </a:lnTo>
                  <a:lnTo>
                    <a:pt x="42799" y="295783"/>
                  </a:lnTo>
                  <a:lnTo>
                    <a:pt x="58166" y="331343"/>
                  </a:lnTo>
                  <a:lnTo>
                    <a:pt x="79756" y="364236"/>
                  </a:lnTo>
                  <a:lnTo>
                    <a:pt x="107188" y="390906"/>
                  </a:lnTo>
                  <a:lnTo>
                    <a:pt x="139319" y="413766"/>
                  </a:lnTo>
                  <a:lnTo>
                    <a:pt x="175641" y="429006"/>
                  </a:lnTo>
                  <a:lnTo>
                    <a:pt x="214884" y="436626"/>
                  </a:lnTo>
                  <a:lnTo>
                    <a:pt x="235585" y="437896"/>
                  </a:lnTo>
                  <a:lnTo>
                    <a:pt x="256286" y="436626"/>
                  </a:lnTo>
                  <a:lnTo>
                    <a:pt x="295783" y="429006"/>
                  </a:lnTo>
                  <a:lnTo>
                    <a:pt x="364363" y="392176"/>
                  </a:lnTo>
                  <a:lnTo>
                    <a:pt x="391795" y="364236"/>
                  </a:lnTo>
                  <a:lnTo>
                    <a:pt x="413512" y="332613"/>
                  </a:lnTo>
                  <a:lnTo>
                    <a:pt x="429006" y="297053"/>
                  </a:lnTo>
                  <a:lnTo>
                    <a:pt x="437134" y="257683"/>
                  </a:lnTo>
                  <a:lnTo>
                    <a:pt x="438023" y="234823"/>
                  </a:lnTo>
                  <a:close/>
                </a:path>
                <a:path w="472439" h="471169">
                  <a:moveTo>
                    <a:pt x="472059" y="234823"/>
                  </a:moveTo>
                  <a:lnTo>
                    <a:pt x="470662" y="210693"/>
                  </a:lnTo>
                  <a:lnTo>
                    <a:pt x="461137" y="164973"/>
                  </a:lnTo>
                  <a:lnTo>
                    <a:pt x="455041" y="150914"/>
                  </a:lnTo>
                  <a:lnTo>
                    <a:pt x="455041" y="234823"/>
                  </a:lnTo>
                  <a:lnTo>
                    <a:pt x="455041" y="237363"/>
                  </a:lnTo>
                  <a:lnTo>
                    <a:pt x="450723" y="279273"/>
                  </a:lnTo>
                  <a:lnTo>
                    <a:pt x="438150" y="321183"/>
                  </a:lnTo>
                  <a:lnTo>
                    <a:pt x="417830" y="357886"/>
                  </a:lnTo>
                  <a:lnTo>
                    <a:pt x="391287" y="390906"/>
                  </a:lnTo>
                  <a:lnTo>
                    <a:pt x="358902" y="417576"/>
                  </a:lnTo>
                  <a:lnTo>
                    <a:pt x="321691" y="437896"/>
                  </a:lnTo>
                  <a:lnTo>
                    <a:pt x="280543" y="450596"/>
                  </a:lnTo>
                  <a:lnTo>
                    <a:pt x="236347" y="454406"/>
                  </a:lnTo>
                  <a:lnTo>
                    <a:pt x="213995" y="453136"/>
                  </a:lnTo>
                  <a:lnTo>
                    <a:pt x="171323" y="445516"/>
                  </a:lnTo>
                  <a:lnTo>
                    <a:pt x="131953" y="429006"/>
                  </a:lnTo>
                  <a:lnTo>
                    <a:pt x="97028" y="404876"/>
                  </a:lnTo>
                  <a:lnTo>
                    <a:pt x="67310" y="375666"/>
                  </a:lnTo>
                  <a:lnTo>
                    <a:pt x="43561" y="340233"/>
                  </a:lnTo>
                  <a:lnTo>
                    <a:pt x="26924" y="302133"/>
                  </a:lnTo>
                  <a:lnTo>
                    <a:pt x="18034" y="258953"/>
                  </a:lnTo>
                  <a:lnTo>
                    <a:pt x="17018" y="234823"/>
                  </a:lnTo>
                  <a:lnTo>
                    <a:pt x="21336" y="192913"/>
                  </a:lnTo>
                  <a:lnTo>
                    <a:pt x="34036" y="151003"/>
                  </a:lnTo>
                  <a:lnTo>
                    <a:pt x="54229" y="114300"/>
                  </a:lnTo>
                  <a:lnTo>
                    <a:pt x="80899" y="81280"/>
                  </a:lnTo>
                  <a:lnTo>
                    <a:pt x="113284" y="54610"/>
                  </a:lnTo>
                  <a:lnTo>
                    <a:pt x="150495" y="34290"/>
                  </a:lnTo>
                  <a:lnTo>
                    <a:pt x="191516" y="21590"/>
                  </a:lnTo>
                  <a:lnTo>
                    <a:pt x="235585" y="17780"/>
                  </a:lnTo>
                  <a:lnTo>
                    <a:pt x="258064" y="19050"/>
                  </a:lnTo>
                  <a:lnTo>
                    <a:pt x="320929" y="34290"/>
                  </a:lnTo>
                  <a:lnTo>
                    <a:pt x="358267" y="54610"/>
                  </a:lnTo>
                  <a:lnTo>
                    <a:pt x="390652" y="81280"/>
                  </a:lnTo>
                  <a:lnTo>
                    <a:pt x="417449" y="113030"/>
                  </a:lnTo>
                  <a:lnTo>
                    <a:pt x="437769" y="151003"/>
                  </a:lnTo>
                  <a:lnTo>
                    <a:pt x="450596" y="191643"/>
                  </a:lnTo>
                  <a:lnTo>
                    <a:pt x="455041" y="234823"/>
                  </a:lnTo>
                  <a:lnTo>
                    <a:pt x="455041" y="150914"/>
                  </a:lnTo>
                  <a:lnTo>
                    <a:pt x="417322" y="85090"/>
                  </a:lnTo>
                  <a:lnTo>
                    <a:pt x="385191" y="53340"/>
                  </a:lnTo>
                  <a:lnTo>
                    <a:pt x="347599" y="27940"/>
                  </a:lnTo>
                  <a:lnTo>
                    <a:pt x="304927" y="10160"/>
                  </a:lnTo>
                  <a:lnTo>
                    <a:pt x="258826" y="1270"/>
                  </a:lnTo>
                  <a:lnTo>
                    <a:pt x="234696" y="0"/>
                  </a:lnTo>
                  <a:lnTo>
                    <a:pt x="187325" y="5080"/>
                  </a:lnTo>
                  <a:lnTo>
                    <a:pt x="143129" y="19050"/>
                  </a:lnTo>
                  <a:lnTo>
                    <a:pt x="103124" y="41910"/>
                  </a:lnTo>
                  <a:lnTo>
                    <a:pt x="68453" y="69850"/>
                  </a:lnTo>
                  <a:lnTo>
                    <a:pt x="39624" y="105410"/>
                  </a:lnTo>
                  <a:lnTo>
                    <a:pt x="18161" y="145923"/>
                  </a:lnTo>
                  <a:lnTo>
                    <a:pt x="4572" y="190373"/>
                  </a:lnTo>
                  <a:lnTo>
                    <a:pt x="0" y="237363"/>
                  </a:lnTo>
                  <a:lnTo>
                    <a:pt x="1397" y="261493"/>
                  </a:lnTo>
                  <a:lnTo>
                    <a:pt x="11049" y="307213"/>
                  </a:lnTo>
                  <a:lnTo>
                    <a:pt x="29083" y="349123"/>
                  </a:lnTo>
                  <a:lnTo>
                    <a:pt x="54737" y="387096"/>
                  </a:lnTo>
                  <a:lnTo>
                    <a:pt x="86868" y="418846"/>
                  </a:lnTo>
                  <a:lnTo>
                    <a:pt x="124587" y="444246"/>
                  </a:lnTo>
                  <a:lnTo>
                    <a:pt x="167132" y="462026"/>
                  </a:lnTo>
                  <a:lnTo>
                    <a:pt x="213233" y="470916"/>
                  </a:lnTo>
                  <a:lnTo>
                    <a:pt x="261493" y="470916"/>
                  </a:lnTo>
                  <a:lnTo>
                    <a:pt x="307467" y="460756"/>
                  </a:lnTo>
                  <a:lnTo>
                    <a:pt x="369062" y="430276"/>
                  </a:lnTo>
                  <a:lnTo>
                    <a:pt x="403860" y="401066"/>
                  </a:lnTo>
                  <a:lnTo>
                    <a:pt x="432435" y="366776"/>
                  </a:lnTo>
                  <a:lnTo>
                    <a:pt x="454025" y="326263"/>
                  </a:lnTo>
                  <a:lnTo>
                    <a:pt x="467487" y="281813"/>
                  </a:lnTo>
                  <a:lnTo>
                    <a:pt x="472059" y="234823"/>
                  </a:lnTo>
                  <a:close/>
                </a:path>
              </a:pathLst>
            </a:custGeom>
            <a:solidFill>
              <a:srgbClr val="799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3850643" y="403608"/>
            <a:ext cx="4471035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300" dirty="0"/>
              <a:t>Theory</a:t>
            </a:r>
            <a:r>
              <a:rPr sz="3300" spc="-91" dirty="0"/>
              <a:t> </a:t>
            </a:r>
            <a:r>
              <a:rPr sz="3300" dirty="0"/>
              <a:t>of</a:t>
            </a:r>
            <a:r>
              <a:rPr sz="3300" spc="-115" dirty="0"/>
              <a:t> </a:t>
            </a:r>
            <a:r>
              <a:rPr sz="3300" spc="-11" dirty="0"/>
              <a:t>Computation</a:t>
            </a:r>
            <a:endParaRPr sz="3300"/>
          </a:p>
        </p:txBody>
      </p:sp>
      <p:sp>
        <p:nvSpPr>
          <p:cNvPr id="13" name="object 13"/>
          <p:cNvSpPr txBox="1"/>
          <p:nvPr/>
        </p:nvSpPr>
        <p:spPr>
          <a:xfrm>
            <a:off x="6051934" y="1101602"/>
            <a:ext cx="12763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51" dirty="0">
                <a:solidFill>
                  <a:srgbClr val="799699"/>
                </a:solidFill>
                <a:latin typeface="Georgia"/>
                <a:cs typeface="Georgia"/>
              </a:rPr>
              <a:t>7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04195" y="1484094"/>
            <a:ext cx="8359775" cy="189571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13" marR="12700" indent="-274313" algn="just">
              <a:lnSpc>
                <a:spcPct val="148300"/>
              </a:lnSpc>
              <a:spcBef>
                <a:spcPts val="95"/>
              </a:spcBef>
              <a:buClr>
                <a:srgbClr val="D16147"/>
              </a:buClr>
              <a:buSzPct val="85416"/>
              <a:buFont typeface="Wingdings"/>
              <a:buChar char=""/>
              <a:tabLst>
                <a:tab pos="287013" algn="l"/>
              </a:tabLst>
            </a:pPr>
            <a:r>
              <a:rPr dirty="0">
                <a:latin typeface="Cambria"/>
                <a:cs typeface="Cambria"/>
              </a:rPr>
              <a:t>A</a:t>
            </a:r>
            <a:r>
              <a:rPr spc="111" dirty="0">
                <a:latin typeface="Cambria"/>
                <a:cs typeface="Cambria"/>
              </a:rPr>
              <a:t>  </a:t>
            </a:r>
            <a:r>
              <a:rPr dirty="0">
                <a:latin typeface="Cambria"/>
                <a:cs typeface="Cambria"/>
              </a:rPr>
              <a:t>very</a:t>
            </a:r>
            <a:r>
              <a:rPr spc="145" dirty="0">
                <a:latin typeface="Cambria"/>
                <a:cs typeface="Cambria"/>
              </a:rPr>
              <a:t>  </a:t>
            </a:r>
            <a:r>
              <a:rPr dirty="0">
                <a:latin typeface="Cambria"/>
                <a:cs typeface="Cambria"/>
              </a:rPr>
              <a:t>fundamental</a:t>
            </a:r>
            <a:r>
              <a:rPr spc="115" dirty="0">
                <a:latin typeface="Cambria"/>
                <a:cs typeface="Cambria"/>
              </a:rPr>
              <a:t>  </a:t>
            </a:r>
            <a:r>
              <a:rPr dirty="0">
                <a:latin typeface="Cambria"/>
                <a:cs typeface="Cambria"/>
              </a:rPr>
              <a:t>and</a:t>
            </a:r>
            <a:r>
              <a:rPr spc="111" dirty="0">
                <a:latin typeface="Cambria"/>
                <a:cs typeface="Cambria"/>
              </a:rPr>
              <a:t>  </a:t>
            </a:r>
            <a:r>
              <a:rPr dirty="0">
                <a:latin typeface="Cambria"/>
                <a:cs typeface="Cambria"/>
              </a:rPr>
              <a:t>traditional</a:t>
            </a:r>
            <a:r>
              <a:rPr spc="125" dirty="0">
                <a:latin typeface="Cambria"/>
                <a:cs typeface="Cambria"/>
              </a:rPr>
              <a:t>  </a:t>
            </a:r>
            <a:r>
              <a:rPr dirty="0">
                <a:latin typeface="Cambria"/>
                <a:cs typeface="Cambria"/>
              </a:rPr>
              <a:t>branch</a:t>
            </a:r>
            <a:r>
              <a:rPr spc="140" dirty="0">
                <a:latin typeface="Cambria"/>
                <a:cs typeface="Cambria"/>
              </a:rPr>
              <a:t>  </a:t>
            </a:r>
            <a:r>
              <a:rPr dirty="0">
                <a:latin typeface="Cambria"/>
                <a:cs typeface="Cambria"/>
              </a:rPr>
              <a:t>of</a:t>
            </a:r>
            <a:r>
              <a:rPr spc="115" dirty="0">
                <a:latin typeface="Cambria"/>
                <a:cs typeface="Cambria"/>
              </a:rPr>
              <a:t>  </a:t>
            </a:r>
            <a:r>
              <a:rPr dirty="0">
                <a:latin typeface="Cambria"/>
                <a:cs typeface="Cambria"/>
              </a:rPr>
              <a:t>Theory</a:t>
            </a:r>
            <a:r>
              <a:rPr spc="115" dirty="0">
                <a:latin typeface="Cambria"/>
                <a:cs typeface="Cambria"/>
              </a:rPr>
              <a:t>  </a:t>
            </a:r>
            <a:r>
              <a:rPr spc="-25" dirty="0">
                <a:latin typeface="Cambria"/>
                <a:cs typeface="Cambria"/>
              </a:rPr>
              <a:t>of </a:t>
            </a:r>
            <a:r>
              <a:rPr spc="-11" dirty="0">
                <a:latin typeface="Cambria"/>
                <a:cs typeface="Cambria"/>
              </a:rPr>
              <a:t>Computation</a:t>
            </a:r>
            <a:r>
              <a:rPr spc="-91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seeks:</a:t>
            </a:r>
            <a:endParaRPr>
              <a:latin typeface="Cambria"/>
              <a:cs typeface="Cambria"/>
            </a:endParaRPr>
          </a:p>
          <a:p>
            <a:pPr marL="984861" marR="5080" lvl="1" indent="-515607" algn="just">
              <a:lnSpc>
                <a:spcPct val="150000"/>
              </a:lnSpc>
              <a:spcBef>
                <a:spcPts val="120"/>
              </a:spcBef>
              <a:buFont typeface="Wingdings"/>
              <a:buChar char=""/>
              <a:tabLst>
                <a:tab pos="984861" algn="l"/>
                <a:tab pos="1047088" algn="l"/>
              </a:tabLst>
            </a:pPr>
            <a:r>
              <a:rPr sz="1200" dirty="0">
                <a:solidFill>
                  <a:srgbClr val="C00000"/>
                </a:solidFill>
                <a:latin typeface="Times New Roman"/>
                <a:cs typeface="Times New Roman"/>
              </a:rPr>
              <a:t>	</a:t>
            </a:r>
            <a:r>
              <a:rPr sz="2200" dirty="0">
                <a:latin typeface="Cambria"/>
                <a:cs typeface="Cambria"/>
              </a:rPr>
              <a:t>A</a:t>
            </a:r>
            <a:r>
              <a:rPr sz="2200" spc="280" dirty="0">
                <a:latin typeface="Cambria"/>
                <a:cs typeface="Cambria"/>
              </a:rPr>
              <a:t>  </a:t>
            </a:r>
            <a:r>
              <a:rPr sz="2200" dirty="0">
                <a:latin typeface="Cambria"/>
                <a:cs typeface="Cambria"/>
              </a:rPr>
              <a:t>more</a:t>
            </a:r>
            <a:r>
              <a:rPr sz="2200" spc="285" dirty="0">
                <a:latin typeface="Cambria"/>
                <a:cs typeface="Cambria"/>
              </a:rPr>
              <a:t>  </a:t>
            </a:r>
            <a:r>
              <a:rPr sz="2200" dirty="0">
                <a:latin typeface="Cambria"/>
                <a:cs typeface="Cambria"/>
              </a:rPr>
              <a:t>tangible</a:t>
            </a:r>
            <a:r>
              <a:rPr sz="2200" spc="275" dirty="0">
                <a:latin typeface="Cambria"/>
                <a:cs typeface="Cambria"/>
              </a:rPr>
              <a:t>  </a:t>
            </a:r>
            <a:r>
              <a:rPr sz="2200" dirty="0">
                <a:latin typeface="Cambria"/>
                <a:cs typeface="Cambria"/>
              </a:rPr>
              <a:t>definition</a:t>
            </a:r>
            <a:r>
              <a:rPr sz="2200" spc="289" dirty="0">
                <a:latin typeface="Cambria"/>
                <a:cs typeface="Cambria"/>
              </a:rPr>
              <a:t>  </a:t>
            </a:r>
            <a:r>
              <a:rPr sz="2200" dirty="0">
                <a:latin typeface="Cambria"/>
                <a:cs typeface="Cambria"/>
              </a:rPr>
              <a:t>for</a:t>
            </a:r>
            <a:r>
              <a:rPr sz="2200" spc="280" dirty="0">
                <a:latin typeface="Cambria"/>
                <a:cs typeface="Cambria"/>
              </a:rPr>
              <a:t>  </a:t>
            </a:r>
            <a:r>
              <a:rPr sz="2200" dirty="0">
                <a:latin typeface="Cambria"/>
                <a:cs typeface="Cambria"/>
              </a:rPr>
              <a:t>the</a:t>
            </a:r>
            <a:r>
              <a:rPr sz="2200" spc="280" dirty="0">
                <a:latin typeface="Cambria"/>
                <a:cs typeface="Cambria"/>
              </a:rPr>
              <a:t>  </a:t>
            </a:r>
            <a:r>
              <a:rPr sz="2200" dirty="0">
                <a:latin typeface="Cambria"/>
                <a:cs typeface="Cambria"/>
              </a:rPr>
              <a:t>intuitive</a:t>
            </a:r>
            <a:r>
              <a:rPr sz="2200" spc="280" dirty="0">
                <a:latin typeface="Cambria"/>
                <a:cs typeface="Cambria"/>
              </a:rPr>
              <a:t>  </a:t>
            </a:r>
            <a:r>
              <a:rPr sz="2200" dirty="0">
                <a:latin typeface="Cambria"/>
                <a:cs typeface="Cambria"/>
              </a:rPr>
              <a:t>notion</a:t>
            </a:r>
            <a:r>
              <a:rPr sz="2200" spc="285" dirty="0">
                <a:latin typeface="Cambria"/>
                <a:cs typeface="Cambria"/>
              </a:rPr>
              <a:t>  </a:t>
            </a:r>
            <a:r>
              <a:rPr sz="2200" spc="-25" dirty="0">
                <a:latin typeface="Cambria"/>
                <a:cs typeface="Cambria"/>
              </a:rPr>
              <a:t>of </a:t>
            </a:r>
            <a:r>
              <a:rPr sz="2200" i="1" dirty="0">
                <a:latin typeface="Cambria"/>
                <a:cs typeface="Cambria"/>
              </a:rPr>
              <a:t>algorithm</a:t>
            </a:r>
            <a:r>
              <a:rPr sz="2200" i="1" spc="35" dirty="0">
                <a:latin typeface="Cambria"/>
                <a:cs typeface="Cambria"/>
              </a:rPr>
              <a:t>  </a:t>
            </a:r>
            <a:r>
              <a:rPr sz="2200" dirty="0">
                <a:latin typeface="Cambria"/>
                <a:cs typeface="Cambria"/>
              </a:rPr>
              <a:t>which</a:t>
            </a:r>
            <a:r>
              <a:rPr sz="2200" spc="35" dirty="0">
                <a:latin typeface="Cambria"/>
                <a:cs typeface="Cambria"/>
              </a:rPr>
              <a:t>  </a:t>
            </a:r>
            <a:r>
              <a:rPr sz="2200" dirty="0">
                <a:latin typeface="Cambria"/>
                <a:cs typeface="Cambria"/>
              </a:rPr>
              <a:t>results</a:t>
            </a:r>
            <a:r>
              <a:rPr sz="2200" spc="35" dirty="0">
                <a:latin typeface="Cambria"/>
                <a:cs typeface="Cambria"/>
              </a:rPr>
              <a:t>  </a:t>
            </a:r>
            <a:r>
              <a:rPr sz="2200" dirty="0">
                <a:latin typeface="Cambria"/>
                <a:cs typeface="Cambria"/>
              </a:rPr>
              <a:t>in</a:t>
            </a:r>
            <a:r>
              <a:rPr sz="2200" spc="40" dirty="0">
                <a:latin typeface="Cambria"/>
                <a:cs typeface="Cambria"/>
              </a:rPr>
              <a:t>  </a:t>
            </a:r>
            <a:r>
              <a:rPr sz="2200" dirty="0">
                <a:latin typeface="Cambria"/>
                <a:cs typeface="Cambria"/>
              </a:rPr>
              <a:t>a</a:t>
            </a:r>
            <a:r>
              <a:rPr sz="2200" spc="31" dirty="0">
                <a:latin typeface="Cambria"/>
                <a:cs typeface="Cambria"/>
              </a:rPr>
              <a:t>  </a:t>
            </a:r>
            <a:r>
              <a:rPr sz="2200" dirty="0">
                <a:latin typeface="Cambria"/>
                <a:cs typeface="Cambria"/>
              </a:rPr>
              <a:t>more</a:t>
            </a:r>
            <a:r>
              <a:rPr sz="2200" spc="40" dirty="0">
                <a:latin typeface="Cambria"/>
                <a:cs typeface="Cambria"/>
              </a:rPr>
              <a:t>  </a:t>
            </a:r>
            <a:r>
              <a:rPr sz="2200" dirty="0">
                <a:latin typeface="Cambria"/>
                <a:cs typeface="Cambria"/>
              </a:rPr>
              <a:t>concrete</a:t>
            </a:r>
            <a:r>
              <a:rPr sz="2200" spc="31" dirty="0">
                <a:latin typeface="Cambria"/>
                <a:cs typeface="Cambria"/>
              </a:rPr>
              <a:t>  </a:t>
            </a:r>
            <a:r>
              <a:rPr sz="2200" dirty="0">
                <a:latin typeface="Cambria"/>
                <a:cs typeface="Cambria"/>
              </a:rPr>
              <a:t>definition</a:t>
            </a:r>
            <a:r>
              <a:rPr sz="2200" spc="40" dirty="0">
                <a:latin typeface="Cambria"/>
                <a:cs typeface="Cambria"/>
              </a:rPr>
              <a:t>  </a:t>
            </a:r>
            <a:r>
              <a:rPr sz="2200" spc="-25" dirty="0">
                <a:latin typeface="Cambria"/>
                <a:cs typeface="Cambria"/>
              </a:rPr>
              <a:t>for </a:t>
            </a:r>
            <a:r>
              <a:rPr sz="2200" spc="-11" dirty="0">
                <a:latin typeface="Cambria"/>
                <a:cs typeface="Cambria"/>
              </a:rPr>
              <a:t>computation.</a:t>
            </a:r>
            <a:endParaRPr sz="2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4705" y="152527"/>
            <a:ext cx="71501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spc="-20" dirty="0"/>
              <a:t>Processing</a:t>
            </a:r>
            <a:r>
              <a:rPr sz="3600" spc="-125" dirty="0"/>
              <a:t> </a:t>
            </a:r>
            <a:r>
              <a:rPr sz="3600" dirty="0"/>
              <a:t>of</a:t>
            </a:r>
            <a:r>
              <a:rPr sz="3600" spc="-80" dirty="0"/>
              <a:t> </a:t>
            </a:r>
            <a:r>
              <a:rPr sz="3600" dirty="0"/>
              <a:t>String</a:t>
            </a:r>
            <a:r>
              <a:rPr sz="3600" spc="-95" dirty="0"/>
              <a:t> </a:t>
            </a:r>
            <a:r>
              <a:rPr sz="3600" dirty="0"/>
              <a:t>by</a:t>
            </a:r>
            <a:r>
              <a:rPr sz="3600" spc="-115" dirty="0"/>
              <a:t> </a:t>
            </a:r>
            <a:r>
              <a:rPr sz="3600" spc="-85" dirty="0"/>
              <a:t>NFA</a:t>
            </a:r>
            <a:r>
              <a:rPr sz="3600" spc="-111" dirty="0"/>
              <a:t> </a:t>
            </a:r>
            <a:r>
              <a:rPr sz="3200" b="0" spc="-11" dirty="0">
                <a:solidFill>
                  <a:srgbClr val="000000"/>
                </a:solidFill>
              </a:rPr>
              <a:t>011010</a:t>
            </a:r>
            <a:endParaRPr sz="3200"/>
          </a:p>
        </p:txBody>
      </p:sp>
      <p:grpSp>
        <p:nvGrpSpPr>
          <p:cNvPr id="3" name="object 3"/>
          <p:cNvGrpSpPr/>
          <p:nvPr/>
        </p:nvGrpSpPr>
        <p:grpSpPr>
          <a:xfrm>
            <a:off x="2782831" y="1996444"/>
            <a:ext cx="504825" cy="173991"/>
            <a:chOff x="1258824" y="1996439"/>
            <a:chExt cx="504825" cy="17399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8824" y="1996439"/>
              <a:ext cx="504444" cy="17373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295400" y="2057392"/>
              <a:ext cx="292735" cy="0"/>
            </a:xfrm>
            <a:custGeom>
              <a:avLst/>
              <a:gdLst/>
              <a:ahLst/>
              <a:cxnLst/>
              <a:rect l="l" t="t" r="r" b="b"/>
              <a:pathLst>
                <a:path w="292734">
                  <a:moveTo>
                    <a:pt x="0" y="0"/>
                  </a:moveTo>
                  <a:lnTo>
                    <a:pt x="292547" y="0"/>
                  </a:lnTo>
                </a:path>
              </a:pathLst>
            </a:custGeom>
            <a:ln w="1271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00708" y="2005583"/>
              <a:ext cx="133603" cy="103504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2492356" y="1849634"/>
            <a:ext cx="29781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099">
              <a:spcBef>
                <a:spcPts val="100"/>
              </a:spcBef>
            </a:pPr>
            <a:r>
              <a:rPr spc="-25" dirty="0">
                <a:latin typeface="Georgia"/>
                <a:cs typeface="Georgia"/>
              </a:rPr>
              <a:t>q</a:t>
            </a:r>
            <a:r>
              <a:rPr spc="-37" baseline="-16203" dirty="0">
                <a:latin typeface="Georgia"/>
                <a:cs typeface="Georgia"/>
              </a:rPr>
              <a:t>0</a:t>
            </a:r>
            <a:endParaRPr baseline="-16203">
              <a:latin typeface="Georgia"/>
              <a:cs typeface="Georg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11659" y="1893576"/>
            <a:ext cx="29781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099">
              <a:spcBef>
                <a:spcPts val="100"/>
              </a:spcBef>
            </a:pPr>
            <a:r>
              <a:rPr spc="-25" dirty="0">
                <a:latin typeface="Georgia"/>
                <a:cs typeface="Georgia"/>
              </a:rPr>
              <a:t>q</a:t>
            </a:r>
            <a:r>
              <a:rPr spc="-37" baseline="-16203" dirty="0">
                <a:latin typeface="Georgia"/>
                <a:cs typeface="Georgia"/>
              </a:rPr>
              <a:t>0</a:t>
            </a:r>
            <a:endParaRPr baseline="-16203">
              <a:latin typeface="Georgia"/>
              <a:cs typeface="Georgi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526543" y="1950725"/>
            <a:ext cx="628015" cy="265431"/>
            <a:chOff x="2002535" y="1950720"/>
            <a:chExt cx="628015" cy="265430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02535" y="1950720"/>
              <a:ext cx="627888" cy="26517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2057399" y="2057392"/>
              <a:ext cx="292100" cy="0"/>
            </a:xfrm>
            <a:custGeom>
              <a:avLst/>
              <a:gdLst/>
              <a:ahLst/>
              <a:cxnLst/>
              <a:rect l="l" t="t" r="r" b="b"/>
              <a:pathLst>
                <a:path w="292100">
                  <a:moveTo>
                    <a:pt x="0" y="0"/>
                  </a:moveTo>
                  <a:lnTo>
                    <a:pt x="291652" y="0"/>
                  </a:lnTo>
                </a:path>
              </a:pathLst>
            </a:custGeom>
            <a:ln w="1271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61691" y="2005584"/>
              <a:ext cx="133095" cy="103504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4325116" y="1996444"/>
            <a:ext cx="509271" cy="173991"/>
            <a:chOff x="2801111" y="1996439"/>
            <a:chExt cx="509270" cy="173990"/>
          </a:xfrm>
        </p:grpSpPr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01111" y="1996439"/>
              <a:ext cx="509015" cy="173736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2839211" y="2057392"/>
              <a:ext cx="292100" cy="0"/>
            </a:xfrm>
            <a:custGeom>
              <a:avLst/>
              <a:gdLst/>
              <a:ahLst/>
              <a:cxnLst/>
              <a:rect l="l" t="t" r="r" b="b"/>
              <a:pathLst>
                <a:path w="292100">
                  <a:moveTo>
                    <a:pt x="0" y="0"/>
                  </a:moveTo>
                  <a:lnTo>
                    <a:pt x="291652" y="0"/>
                  </a:lnTo>
                </a:path>
              </a:pathLst>
            </a:custGeom>
            <a:ln w="1271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43503" y="2005583"/>
              <a:ext cx="133095" cy="103504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4089152" y="1849634"/>
            <a:ext cx="29781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099">
              <a:spcBef>
                <a:spcPts val="100"/>
              </a:spcBef>
            </a:pPr>
            <a:r>
              <a:rPr spc="-25" dirty="0">
                <a:latin typeface="Georgia"/>
                <a:cs typeface="Georgia"/>
              </a:rPr>
              <a:t>q</a:t>
            </a:r>
            <a:r>
              <a:rPr spc="-37" baseline="-16203" dirty="0">
                <a:latin typeface="Georgia"/>
                <a:cs typeface="Georgia"/>
              </a:rPr>
              <a:t>0</a:t>
            </a:r>
            <a:endParaRPr baseline="-16203">
              <a:latin typeface="Georgia"/>
              <a:cs typeface="Georg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851535" y="1893576"/>
            <a:ext cx="29781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099">
              <a:spcBef>
                <a:spcPts val="100"/>
              </a:spcBef>
            </a:pPr>
            <a:r>
              <a:rPr spc="-25" dirty="0">
                <a:latin typeface="Georgia"/>
                <a:cs typeface="Georgia"/>
              </a:rPr>
              <a:t>q</a:t>
            </a:r>
            <a:r>
              <a:rPr spc="-37" baseline="-16203" dirty="0">
                <a:latin typeface="Georgia"/>
                <a:cs typeface="Georgia"/>
              </a:rPr>
              <a:t>0</a:t>
            </a:r>
            <a:endParaRPr baseline="-16203">
              <a:latin typeface="Georgia"/>
              <a:cs typeface="Georgi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5910076" y="2011684"/>
            <a:ext cx="509271" cy="173991"/>
            <a:chOff x="4386071" y="2011679"/>
            <a:chExt cx="509270" cy="173990"/>
          </a:xfrm>
        </p:grpSpPr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386071" y="2011679"/>
              <a:ext cx="509015" cy="173736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4424171" y="2072632"/>
              <a:ext cx="292100" cy="0"/>
            </a:xfrm>
            <a:custGeom>
              <a:avLst/>
              <a:gdLst/>
              <a:ahLst/>
              <a:cxnLst/>
              <a:rect l="l" t="t" r="r" b="b"/>
              <a:pathLst>
                <a:path w="292100">
                  <a:moveTo>
                    <a:pt x="0" y="0"/>
                  </a:moveTo>
                  <a:lnTo>
                    <a:pt x="291652" y="0"/>
                  </a:lnTo>
                </a:path>
              </a:pathLst>
            </a:custGeom>
            <a:ln w="1271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28463" y="2020823"/>
              <a:ext cx="133096" cy="103504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5622043" y="1864872"/>
            <a:ext cx="29781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099">
              <a:spcBef>
                <a:spcPts val="100"/>
              </a:spcBef>
            </a:pPr>
            <a:r>
              <a:rPr spc="-25" dirty="0">
                <a:latin typeface="Georgia"/>
                <a:cs typeface="Georgia"/>
              </a:rPr>
              <a:t>q</a:t>
            </a:r>
            <a:r>
              <a:rPr spc="-37" baseline="-16203" dirty="0">
                <a:latin typeface="Georgia"/>
                <a:cs typeface="Georgia"/>
              </a:rPr>
              <a:t>0</a:t>
            </a:r>
            <a:endParaRPr baseline="-16203">
              <a:latin typeface="Georgia"/>
              <a:cs typeface="Georgi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441315" y="1908815"/>
            <a:ext cx="298451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099">
              <a:spcBef>
                <a:spcPts val="100"/>
              </a:spcBef>
            </a:pPr>
            <a:r>
              <a:rPr spc="-25" dirty="0">
                <a:latin typeface="Georgia"/>
                <a:cs typeface="Georgia"/>
              </a:rPr>
              <a:t>q</a:t>
            </a:r>
            <a:r>
              <a:rPr spc="-37" baseline="-16203" dirty="0">
                <a:latin typeface="Georgia"/>
                <a:cs typeface="Georgia"/>
              </a:rPr>
              <a:t>0</a:t>
            </a:r>
            <a:endParaRPr baseline="-16203">
              <a:latin typeface="Georgia"/>
              <a:cs typeface="Georgia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5074920" y="1965965"/>
            <a:ext cx="624840" cy="265431"/>
            <a:chOff x="3550920" y="1965960"/>
            <a:chExt cx="624840" cy="265430"/>
          </a:xfrm>
        </p:grpSpPr>
        <p:pic>
          <p:nvPicPr>
            <p:cNvPr id="26" name="object 2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550920" y="1965960"/>
              <a:ext cx="624839" cy="265175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3604260" y="2072632"/>
              <a:ext cx="292735" cy="0"/>
            </a:xfrm>
            <a:custGeom>
              <a:avLst/>
              <a:gdLst/>
              <a:ahLst/>
              <a:cxnLst/>
              <a:rect l="l" t="t" r="r" b="b"/>
              <a:pathLst>
                <a:path w="292735">
                  <a:moveTo>
                    <a:pt x="0" y="0"/>
                  </a:moveTo>
                  <a:lnTo>
                    <a:pt x="292547" y="0"/>
                  </a:lnTo>
                </a:path>
              </a:pathLst>
            </a:custGeom>
            <a:ln w="1271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09568" y="2020824"/>
              <a:ext cx="133604" cy="103504"/>
            </a:xfrm>
            <a:prstGeom prst="rect">
              <a:avLst/>
            </a:prstGeom>
          </p:spPr>
        </p:pic>
      </p:grpSp>
      <p:grpSp>
        <p:nvGrpSpPr>
          <p:cNvPr id="29" name="object 29"/>
          <p:cNvGrpSpPr/>
          <p:nvPr/>
        </p:nvGrpSpPr>
        <p:grpSpPr>
          <a:xfrm>
            <a:off x="6650735" y="1993396"/>
            <a:ext cx="624840" cy="268605"/>
            <a:chOff x="5126735" y="1993392"/>
            <a:chExt cx="624840" cy="268605"/>
          </a:xfrm>
        </p:grpSpPr>
        <p:pic>
          <p:nvPicPr>
            <p:cNvPr id="30" name="object 3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126735" y="1993392"/>
              <a:ext cx="624839" cy="268224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5180075" y="2101588"/>
              <a:ext cx="292735" cy="0"/>
            </a:xfrm>
            <a:custGeom>
              <a:avLst/>
              <a:gdLst/>
              <a:ahLst/>
              <a:cxnLst/>
              <a:rect l="l" t="t" r="r" b="b"/>
              <a:pathLst>
                <a:path w="292735">
                  <a:moveTo>
                    <a:pt x="0" y="0"/>
                  </a:moveTo>
                  <a:lnTo>
                    <a:pt x="292547" y="0"/>
                  </a:lnTo>
                </a:path>
              </a:pathLst>
            </a:custGeom>
            <a:ln w="1271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485383" y="2049780"/>
              <a:ext cx="133603" cy="103505"/>
            </a:xfrm>
            <a:prstGeom prst="rect">
              <a:avLst/>
            </a:prstGeom>
          </p:spPr>
        </p:pic>
      </p:grpSp>
      <p:sp>
        <p:nvSpPr>
          <p:cNvPr id="33" name="object 33"/>
          <p:cNvSpPr txBox="1"/>
          <p:nvPr/>
        </p:nvSpPr>
        <p:spPr>
          <a:xfrm>
            <a:off x="7198493" y="1936834"/>
            <a:ext cx="29781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099">
              <a:spcBef>
                <a:spcPts val="100"/>
              </a:spcBef>
            </a:pPr>
            <a:r>
              <a:rPr spc="-25" dirty="0">
                <a:latin typeface="Georgia"/>
                <a:cs typeface="Georgia"/>
              </a:rPr>
              <a:t>q</a:t>
            </a:r>
            <a:r>
              <a:rPr spc="-37" baseline="-16203" dirty="0">
                <a:latin typeface="Georgia"/>
                <a:cs typeface="Georgia"/>
              </a:rPr>
              <a:t>0</a:t>
            </a:r>
            <a:endParaRPr baseline="-16203">
              <a:latin typeface="Georgia"/>
              <a:cs typeface="Georgi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975231" y="1632591"/>
            <a:ext cx="12446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spc="-51" dirty="0">
                <a:latin typeface="Cambria"/>
                <a:cs typeface="Cambria"/>
              </a:rPr>
              <a:t>0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808474" y="1698757"/>
            <a:ext cx="12446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spc="-51" dirty="0">
                <a:latin typeface="Cambria"/>
                <a:cs typeface="Cambria"/>
              </a:rPr>
              <a:t>0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105274" y="1698757"/>
            <a:ext cx="12446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spc="-51" dirty="0">
                <a:latin typeface="Cambria"/>
                <a:cs typeface="Cambria"/>
              </a:rPr>
              <a:t>1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499233" y="1645367"/>
            <a:ext cx="12446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spc="-51" dirty="0">
                <a:latin typeface="Cambria"/>
                <a:cs typeface="Cambria"/>
              </a:rPr>
              <a:t>1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691258" y="1628654"/>
            <a:ext cx="12446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spc="-51" dirty="0">
                <a:latin typeface="Cambria"/>
                <a:cs typeface="Cambria"/>
              </a:rPr>
              <a:t>1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261867" y="1697233"/>
            <a:ext cx="12446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spc="-51" dirty="0">
                <a:latin typeface="Cambria"/>
                <a:cs typeface="Cambria"/>
              </a:rPr>
              <a:t>0</a:t>
            </a:r>
            <a:endParaRPr sz="1400">
              <a:latin typeface="Cambria"/>
              <a:cs typeface="Cambria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3316226" y="2170176"/>
            <a:ext cx="268605" cy="655320"/>
            <a:chOff x="1792223" y="2170176"/>
            <a:chExt cx="268605" cy="655320"/>
          </a:xfrm>
        </p:grpSpPr>
        <p:pic>
          <p:nvPicPr>
            <p:cNvPr id="41" name="object 4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792223" y="2170176"/>
              <a:ext cx="268224" cy="655320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1926216" y="2197597"/>
              <a:ext cx="0" cy="343535"/>
            </a:xfrm>
            <a:custGeom>
              <a:avLst/>
              <a:gdLst/>
              <a:ahLst/>
              <a:cxnLst/>
              <a:rect l="l" t="t" r="r" b="b"/>
              <a:pathLst>
                <a:path h="343535">
                  <a:moveTo>
                    <a:pt x="0" y="0"/>
                  </a:moveTo>
                  <a:lnTo>
                    <a:pt x="0" y="343037"/>
                  </a:lnTo>
                </a:path>
              </a:pathLst>
            </a:custGeom>
            <a:ln w="1271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74519" y="2553324"/>
              <a:ext cx="103505" cy="113294"/>
            </a:xfrm>
            <a:prstGeom prst="rect">
              <a:avLst/>
            </a:prstGeom>
          </p:spPr>
        </p:pic>
      </p:grpSp>
      <p:sp>
        <p:nvSpPr>
          <p:cNvPr id="44" name="object 44"/>
          <p:cNvSpPr txBox="1"/>
          <p:nvPr/>
        </p:nvSpPr>
        <p:spPr>
          <a:xfrm>
            <a:off x="3305814" y="2623571"/>
            <a:ext cx="26987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099">
              <a:spcBef>
                <a:spcPts val="100"/>
              </a:spcBef>
            </a:pPr>
            <a:r>
              <a:rPr spc="-25" dirty="0">
                <a:latin typeface="Georgia"/>
                <a:cs typeface="Georgia"/>
              </a:rPr>
              <a:t>q</a:t>
            </a:r>
            <a:r>
              <a:rPr spc="-37" baseline="-16203" dirty="0">
                <a:latin typeface="Georgia"/>
                <a:cs typeface="Georgia"/>
              </a:rPr>
              <a:t>1</a:t>
            </a:r>
            <a:endParaRPr baseline="-16203">
              <a:latin typeface="Georgia"/>
              <a:cs typeface="Georgia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117345" y="2275719"/>
            <a:ext cx="12446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spc="-51" dirty="0">
                <a:latin typeface="Cambria"/>
                <a:cs typeface="Cambria"/>
              </a:rPr>
              <a:t>1</a:t>
            </a:r>
            <a:endParaRPr sz="1400">
              <a:latin typeface="Cambria"/>
              <a:cs typeface="Cambria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3316226" y="2941327"/>
            <a:ext cx="268605" cy="658495"/>
            <a:chOff x="1792223" y="2941320"/>
            <a:chExt cx="268605" cy="658495"/>
          </a:xfrm>
        </p:grpSpPr>
        <p:pic>
          <p:nvPicPr>
            <p:cNvPr id="47" name="object 4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792223" y="2941320"/>
              <a:ext cx="268224" cy="658367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1919858" y="2971789"/>
              <a:ext cx="13335" cy="38735"/>
            </a:xfrm>
            <a:custGeom>
              <a:avLst/>
              <a:gdLst/>
              <a:ahLst/>
              <a:cxnLst/>
              <a:rect l="l" t="t" r="r" b="b"/>
              <a:pathLst>
                <a:path w="13335" h="38735">
                  <a:moveTo>
                    <a:pt x="12715" y="0"/>
                  </a:moveTo>
                  <a:lnTo>
                    <a:pt x="0" y="0"/>
                  </a:lnTo>
                  <a:lnTo>
                    <a:pt x="0" y="38110"/>
                  </a:lnTo>
                  <a:lnTo>
                    <a:pt x="12715" y="38110"/>
                  </a:lnTo>
                  <a:lnTo>
                    <a:pt x="1271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926216" y="3022589"/>
              <a:ext cx="0" cy="292735"/>
            </a:xfrm>
            <a:custGeom>
              <a:avLst/>
              <a:gdLst/>
              <a:ahLst/>
              <a:cxnLst/>
              <a:rect l="l" t="t" r="r" b="b"/>
              <a:pathLst>
                <a:path h="292735">
                  <a:moveTo>
                    <a:pt x="0" y="0"/>
                  </a:moveTo>
                  <a:lnTo>
                    <a:pt x="0" y="292237"/>
                  </a:lnTo>
                </a:path>
              </a:pathLst>
            </a:custGeom>
            <a:ln w="1271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5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874519" y="3327516"/>
              <a:ext cx="103505" cy="113294"/>
            </a:xfrm>
            <a:prstGeom prst="rect">
              <a:avLst/>
            </a:prstGeom>
          </p:spPr>
        </p:pic>
      </p:grpSp>
      <p:sp>
        <p:nvSpPr>
          <p:cNvPr id="51" name="object 51"/>
          <p:cNvSpPr txBox="1"/>
          <p:nvPr/>
        </p:nvSpPr>
        <p:spPr>
          <a:xfrm>
            <a:off x="3355602" y="3397763"/>
            <a:ext cx="18478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1" dirty="0">
                <a:latin typeface="Georgia"/>
                <a:cs typeface="Georgia"/>
              </a:rPr>
              <a:t>φ</a:t>
            </a:r>
            <a:endParaRPr>
              <a:latin typeface="Georgia"/>
              <a:cs typeface="Georgia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3375660" y="3776479"/>
            <a:ext cx="167640" cy="536575"/>
            <a:chOff x="1851660" y="3776471"/>
            <a:chExt cx="167640" cy="536575"/>
          </a:xfrm>
        </p:grpSpPr>
        <p:pic>
          <p:nvPicPr>
            <p:cNvPr id="53" name="object 5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851660" y="3776471"/>
              <a:ext cx="167639" cy="536448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1929130" y="3787129"/>
              <a:ext cx="13335" cy="38735"/>
            </a:xfrm>
            <a:custGeom>
              <a:avLst/>
              <a:gdLst/>
              <a:ahLst/>
              <a:cxnLst/>
              <a:rect l="l" t="t" r="r" b="b"/>
              <a:pathLst>
                <a:path w="13335" h="38735">
                  <a:moveTo>
                    <a:pt x="12715" y="0"/>
                  </a:moveTo>
                  <a:lnTo>
                    <a:pt x="0" y="0"/>
                  </a:lnTo>
                  <a:lnTo>
                    <a:pt x="0" y="38110"/>
                  </a:lnTo>
                  <a:lnTo>
                    <a:pt x="12715" y="38110"/>
                  </a:lnTo>
                  <a:lnTo>
                    <a:pt x="1271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1935487" y="3837929"/>
              <a:ext cx="0" cy="292735"/>
            </a:xfrm>
            <a:custGeom>
              <a:avLst/>
              <a:gdLst/>
              <a:ahLst/>
              <a:cxnLst/>
              <a:rect l="l" t="t" r="r" b="b"/>
              <a:pathLst>
                <a:path h="292735">
                  <a:moveTo>
                    <a:pt x="0" y="0"/>
                  </a:moveTo>
                  <a:lnTo>
                    <a:pt x="0" y="292237"/>
                  </a:lnTo>
                </a:path>
              </a:pathLst>
            </a:custGeom>
            <a:ln w="1271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6" name="object 5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883664" y="4142856"/>
              <a:ext cx="103631" cy="113294"/>
            </a:xfrm>
            <a:prstGeom prst="rect">
              <a:avLst/>
            </a:prstGeom>
          </p:spPr>
        </p:pic>
      </p:grpSp>
      <p:sp>
        <p:nvSpPr>
          <p:cNvPr id="57" name="object 57"/>
          <p:cNvSpPr txBox="1"/>
          <p:nvPr/>
        </p:nvSpPr>
        <p:spPr>
          <a:xfrm>
            <a:off x="3355602" y="4213103"/>
            <a:ext cx="18478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1" dirty="0">
                <a:latin typeface="Georgia"/>
                <a:cs typeface="Georgia"/>
              </a:rPr>
              <a:t>φ</a:t>
            </a:r>
            <a:endParaRPr>
              <a:latin typeface="Georgia"/>
              <a:cs typeface="Georgia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3355853" y="4538479"/>
            <a:ext cx="173991" cy="536575"/>
            <a:chOff x="1831848" y="4538471"/>
            <a:chExt cx="173990" cy="536575"/>
          </a:xfrm>
        </p:grpSpPr>
        <p:pic>
          <p:nvPicPr>
            <p:cNvPr id="59" name="object 59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831848" y="4538471"/>
              <a:ext cx="173736" cy="536448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912239" y="4549129"/>
              <a:ext cx="13335" cy="38735"/>
            </a:xfrm>
            <a:custGeom>
              <a:avLst/>
              <a:gdLst/>
              <a:ahLst/>
              <a:cxnLst/>
              <a:rect l="l" t="t" r="r" b="b"/>
              <a:pathLst>
                <a:path w="13335" h="38735">
                  <a:moveTo>
                    <a:pt x="12715" y="0"/>
                  </a:moveTo>
                  <a:lnTo>
                    <a:pt x="0" y="0"/>
                  </a:lnTo>
                  <a:lnTo>
                    <a:pt x="0" y="38110"/>
                  </a:lnTo>
                  <a:lnTo>
                    <a:pt x="12715" y="38110"/>
                  </a:lnTo>
                  <a:lnTo>
                    <a:pt x="1271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1918596" y="4599929"/>
              <a:ext cx="0" cy="292735"/>
            </a:xfrm>
            <a:custGeom>
              <a:avLst/>
              <a:gdLst/>
              <a:ahLst/>
              <a:cxnLst/>
              <a:rect l="l" t="t" r="r" b="b"/>
              <a:pathLst>
                <a:path h="292735">
                  <a:moveTo>
                    <a:pt x="0" y="0"/>
                  </a:moveTo>
                  <a:lnTo>
                    <a:pt x="0" y="292237"/>
                  </a:lnTo>
                </a:path>
              </a:pathLst>
            </a:custGeom>
            <a:ln w="1271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2" name="object 62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866900" y="4904856"/>
              <a:ext cx="103505" cy="113294"/>
            </a:xfrm>
            <a:prstGeom prst="rect">
              <a:avLst/>
            </a:prstGeom>
          </p:spPr>
        </p:pic>
      </p:grpSp>
      <p:sp>
        <p:nvSpPr>
          <p:cNvPr id="63" name="object 63"/>
          <p:cNvSpPr txBox="1"/>
          <p:nvPr/>
        </p:nvSpPr>
        <p:spPr>
          <a:xfrm>
            <a:off x="3355602" y="4975611"/>
            <a:ext cx="18478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1" dirty="0">
                <a:latin typeface="Georgia"/>
                <a:cs typeface="Georgia"/>
              </a:rPr>
              <a:t>φ</a:t>
            </a:r>
            <a:endParaRPr>
              <a:latin typeface="Georgia"/>
              <a:cs typeface="Georgia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3355853" y="5300479"/>
            <a:ext cx="173991" cy="536575"/>
            <a:chOff x="1831848" y="5300471"/>
            <a:chExt cx="173990" cy="536575"/>
          </a:xfrm>
        </p:grpSpPr>
        <p:pic>
          <p:nvPicPr>
            <p:cNvPr id="65" name="object 6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831848" y="5300471"/>
              <a:ext cx="173736" cy="536448"/>
            </a:xfrm>
            <a:prstGeom prst="rect">
              <a:avLst/>
            </a:prstGeom>
          </p:spPr>
        </p:pic>
        <p:sp>
          <p:nvSpPr>
            <p:cNvPr id="66" name="object 66"/>
            <p:cNvSpPr/>
            <p:nvPr/>
          </p:nvSpPr>
          <p:spPr>
            <a:xfrm>
              <a:off x="1912239" y="5311129"/>
              <a:ext cx="13335" cy="38735"/>
            </a:xfrm>
            <a:custGeom>
              <a:avLst/>
              <a:gdLst/>
              <a:ahLst/>
              <a:cxnLst/>
              <a:rect l="l" t="t" r="r" b="b"/>
              <a:pathLst>
                <a:path w="13335" h="38735">
                  <a:moveTo>
                    <a:pt x="12715" y="0"/>
                  </a:moveTo>
                  <a:lnTo>
                    <a:pt x="0" y="0"/>
                  </a:lnTo>
                  <a:lnTo>
                    <a:pt x="0" y="38110"/>
                  </a:lnTo>
                  <a:lnTo>
                    <a:pt x="12715" y="38110"/>
                  </a:lnTo>
                  <a:lnTo>
                    <a:pt x="1271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1918596" y="5361929"/>
              <a:ext cx="0" cy="292735"/>
            </a:xfrm>
            <a:custGeom>
              <a:avLst/>
              <a:gdLst/>
              <a:ahLst/>
              <a:cxnLst/>
              <a:rect l="l" t="t" r="r" b="b"/>
              <a:pathLst>
                <a:path h="292735">
                  <a:moveTo>
                    <a:pt x="0" y="0"/>
                  </a:moveTo>
                  <a:lnTo>
                    <a:pt x="0" y="292224"/>
                  </a:lnTo>
                </a:path>
              </a:pathLst>
            </a:custGeom>
            <a:ln w="1271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8" name="object 68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866900" y="5666856"/>
              <a:ext cx="103505" cy="113332"/>
            </a:xfrm>
            <a:prstGeom prst="rect">
              <a:avLst/>
            </a:prstGeom>
          </p:spPr>
        </p:pic>
      </p:grpSp>
      <p:sp>
        <p:nvSpPr>
          <p:cNvPr id="69" name="object 69"/>
          <p:cNvSpPr txBox="1"/>
          <p:nvPr/>
        </p:nvSpPr>
        <p:spPr>
          <a:xfrm>
            <a:off x="3355602" y="5737663"/>
            <a:ext cx="18478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1" dirty="0">
                <a:latin typeface="Georgia"/>
                <a:cs typeface="Georgia"/>
              </a:rPr>
              <a:t>φ</a:t>
            </a:r>
            <a:endParaRPr>
              <a:latin typeface="Georgia"/>
              <a:cs typeface="Georgia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3188593" y="2996951"/>
            <a:ext cx="12446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spc="-51" dirty="0">
                <a:latin typeface="Cambria"/>
                <a:cs typeface="Cambria"/>
              </a:rPr>
              <a:t>1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3117345" y="3886584"/>
            <a:ext cx="12446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1" dirty="0">
                <a:latin typeface="Cambria"/>
                <a:cs typeface="Cambria"/>
              </a:rPr>
              <a:t>0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3109726" y="5301237"/>
            <a:ext cx="12446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1" dirty="0">
                <a:latin typeface="Cambria"/>
                <a:cs typeface="Cambria"/>
              </a:rPr>
              <a:t>0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3144395" y="4573987"/>
            <a:ext cx="12446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spc="-51" dirty="0">
                <a:latin typeface="Cambria"/>
                <a:cs typeface="Cambria"/>
              </a:rPr>
              <a:t>1</a:t>
            </a:r>
            <a:endParaRPr sz="1400">
              <a:latin typeface="Cambria"/>
              <a:cs typeface="Cambria"/>
            </a:endParaRPr>
          </a:p>
        </p:txBody>
      </p:sp>
      <p:grpSp>
        <p:nvGrpSpPr>
          <p:cNvPr id="74" name="object 74"/>
          <p:cNvGrpSpPr/>
          <p:nvPr/>
        </p:nvGrpSpPr>
        <p:grpSpPr>
          <a:xfrm>
            <a:off x="4259579" y="2203711"/>
            <a:ext cx="167640" cy="536575"/>
            <a:chOff x="2735579" y="2203704"/>
            <a:chExt cx="167640" cy="536575"/>
          </a:xfrm>
        </p:grpSpPr>
        <p:pic>
          <p:nvPicPr>
            <p:cNvPr id="75" name="object 75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735579" y="2203704"/>
              <a:ext cx="167639" cy="536448"/>
            </a:xfrm>
            <a:prstGeom prst="rect">
              <a:avLst/>
            </a:prstGeom>
          </p:spPr>
        </p:pic>
        <p:sp>
          <p:nvSpPr>
            <p:cNvPr id="76" name="object 76"/>
            <p:cNvSpPr/>
            <p:nvPr/>
          </p:nvSpPr>
          <p:spPr>
            <a:xfrm>
              <a:off x="2812922" y="2212837"/>
              <a:ext cx="13335" cy="38735"/>
            </a:xfrm>
            <a:custGeom>
              <a:avLst/>
              <a:gdLst/>
              <a:ahLst/>
              <a:cxnLst/>
              <a:rect l="l" t="t" r="r" b="b"/>
              <a:pathLst>
                <a:path w="13335" h="38735">
                  <a:moveTo>
                    <a:pt x="12715" y="0"/>
                  </a:moveTo>
                  <a:lnTo>
                    <a:pt x="0" y="0"/>
                  </a:lnTo>
                  <a:lnTo>
                    <a:pt x="0" y="38110"/>
                  </a:lnTo>
                  <a:lnTo>
                    <a:pt x="12715" y="38110"/>
                  </a:lnTo>
                  <a:lnTo>
                    <a:pt x="1271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2819280" y="2263637"/>
              <a:ext cx="0" cy="292735"/>
            </a:xfrm>
            <a:custGeom>
              <a:avLst/>
              <a:gdLst/>
              <a:ahLst/>
              <a:cxnLst/>
              <a:rect l="l" t="t" r="r" b="b"/>
              <a:pathLst>
                <a:path h="292735">
                  <a:moveTo>
                    <a:pt x="0" y="0"/>
                  </a:moveTo>
                  <a:lnTo>
                    <a:pt x="0" y="292237"/>
                  </a:lnTo>
                </a:path>
              </a:pathLst>
            </a:custGeom>
            <a:ln w="1271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8" name="object 78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767583" y="2568564"/>
              <a:ext cx="103505" cy="113294"/>
            </a:xfrm>
            <a:prstGeom prst="rect">
              <a:avLst/>
            </a:prstGeom>
          </p:spPr>
        </p:pic>
      </p:grpSp>
      <p:sp>
        <p:nvSpPr>
          <p:cNvPr id="79" name="object 79"/>
          <p:cNvSpPr txBox="1"/>
          <p:nvPr/>
        </p:nvSpPr>
        <p:spPr>
          <a:xfrm>
            <a:off x="4199893" y="2638811"/>
            <a:ext cx="26987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099">
              <a:spcBef>
                <a:spcPts val="100"/>
              </a:spcBef>
            </a:pPr>
            <a:r>
              <a:rPr spc="-25" dirty="0">
                <a:latin typeface="Georgia"/>
                <a:cs typeface="Georgia"/>
              </a:rPr>
              <a:t>q</a:t>
            </a:r>
            <a:r>
              <a:rPr spc="-37" baseline="-16203" dirty="0">
                <a:latin typeface="Georgia"/>
                <a:cs typeface="Georgia"/>
              </a:rPr>
              <a:t>1</a:t>
            </a:r>
            <a:endParaRPr baseline="-16203">
              <a:latin typeface="Georgia"/>
              <a:cs typeface="Georgia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4011298" y="2290958"/>
            <a:ext cx="12446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spc="-51" dirty="0">
                <a:latin typeface="Cambria"/>
                <a:cs typeface="Cambria"/>
              </a:rPr>
              <a:t>1</a:t>
            </a:r>
            <a:endParaRPr sz="1400">
              <a:latin typeface="Cambria"/>
              <a:cs typeface="Cambria"/>
            </a:endParaRPr>
          </a:p>
        </p:txBody>
      </p:sp>
      <p:grpSp>
        <p:nvGrpSpPr>
          <p:cNvPr id="81" name="object 81"/>
          <p:cNvGrpSpPr/>
          <p:nvPr/>
        </p:nvGrpSpPr>
        <p:grpSpPr>
          <a:xfrm>
            <a:off x="4209292" y="2956567"/>
            <a:ext cx="268605" cy="658495"/>
            <a:chOff x="2685288" y="2956560"/>
            <a:chExt cx="268605" cy="658495"/>
          </a:xfrm>
        </p:grpSpPr>
        <p:pic>
          <p:nvPicPr>
            <p:cNvPr id="82" name="object 82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685288" y="2956560"/>
              <a:ext cx="268224" cy="658368"/>
            </a:xfrm>
            <a:prstGeom prst="rect">
              <a:avLst/>
            </a:prstGeom>
          </p:spPr>
        </p:pic>
        <p:sp>
          <p:nvSpPr>
            <p:cNvPr id="83" name="object 83"/>
            <p:cNvSpPr/>
            <p:nvPr/>
          </p:nvSpPr>
          <p:spPr>
            <a:xfrm>
              <a:off x="2812923" y="2987029"/>
              <a:ext cx="13335" cy="38735"/>
            </a:xfrm>
            <a:custGeom>
              <a:avLst/>
              <a:gdLst/>
              <a:ahLst/>
              <a:cxnLst/>
              <a:rect l="l" t="t" r="r" b="b"/>
              <a:pathLst>
                <a:path w="13335" h="38735">
                  <a:moveTo>
                    <a:pt x="12715" y="0"/>
                  </a:moveTo>
                  <a:lnTo>
                    <a:pt x="0" y="0"/>
                  </a:lnTo>
                  <a:lnTo>
                    <a:pt x="0" y="38110"/>
                  </a:lnTo>
                  <a:lnTo>
                    <a:pt x="12715" y="38110"/>
                  </a:lnTo>
                  <a:lnTo>
                    <a:pt x="1271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2819280" y="3037829"/>
              <a:ext cx="0" cy="292735"/>
            </a:xfrm>
            <a:custGeom>
              <a:avLst/>
              <a:gdLst/>
              <a:ahLst/>
              <a:cxnLst/>
              <a:rect l="l" t="t" r="r" b="b"/>
              <a:pathLst>
                <a:path h="292735">
                  <a:moveTo>
                    <a:pt x="0" y="0"/>
                  </a:moveTo>
                  <a:lnTo>
                    <a:pt x="0" y="292237"/>
                  </a:lnTo>
                </a:path>
              </a:pathLst>
            </a:custGeom>
            <a:ln w="1271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5" name="object 85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2767584" y="3342756"/>
              <a:ext cx="103505" cy="113294"/>
            </a:xfrm>
            <a:prstGeom prst="rect">
              <a:avLst/>
            </a:prstGeom>
          </p:spPr>
        </p:pic>
      </p:grpSp>
      <p:sp>
        <p:nvSpPr>
          <p:cNvPr id="86" name="object 86"/>
          <p:cNvSpPr txBox="1"/>
          <p:nvPr/>
        </p:nvSpPr>
        <p:spPr>
          <a:xfrm>
            <a:off x="4249679" y="3413257"/>
            <a:ext cx="153671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1" dirty="0">
                <a:latin typeface="Georgia"/>
                <a:cs typeface="Georgia"/>
              </a:rPr>
              <a:t>q</a:t>
            </a:r>
            <a:endParaRPr>
              <a:latin typeface="Georgia"/>
              <a:cs typeface="Georgia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4377693" y="3547368"/>
            <a:ext cx="11112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1" dirty="0">
                <a:latin typeface="Georgia"/>
                <a:cs typeface="Georgia"/>
              </a:rPr>
              <a:t>2</a:t>
            </a:r>
            <a:endParaRPr sz="1200">
              <a:latin typeface="Georgia"/>
              <a:cs typeface="Georgia"/>
            </a:endParaRPr>
          </a:p>
        </p:txBody>
      </p:sp>
      <p:grpSp>
        <p:nvGrpSpPr>
          <p:cNvPr id="88" name="object 88"/>
          <p:cNvGrpSpPr/>
          <p:nvPr/>
        </p:nvGrpSpPr>
        <p:grpSpPr>
          <a:xfrm>
            <a:off x="4268723" y="3791719"/>
            <a:ext cx="167640" cy="536575"/>
            <a:chOff x="2744723" y="3791711"/>
            <a:chExt cx="167640" cy="536575"/>
          </a:xfrm>
        </p:grpSpPr>
        <p:pic>
          <p:nvPicPr>
            <p:cNvPr id="89" name="object 89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744723" y="3791711"/>
              <a:ext cx="167639" cy="536448"/>
            </a:xfrm>
            <a:prstGeom prst="rect">
              <a:avLst/>
            </a:prstGeom>
          </p:spPr>
        </p:pic>
        <p:sp>
          <p:nvSpPr>
            <p:cNvPr id="90" name="object 90"/>
            <p:cNvSpPr/>
            <p:nvPr/>
          </p:nvSpPr>
          <p:spPr>
            <a:xfrm>
              <a:off x="2822066" y="3802369"/>
              <a:ext cx="13335" cy="38735"/>
            </a:xfrm>
            <a:custGeom>
              <a:avLst/>
              <a:gdLst/>
              <a:ahLst/>
              <a:cxnLst/>
              <a:rect l="l" t="t" r="r" b="b"/>
              <a:pathLst>
                <a:path w="13335" h="38735">
                  <a:moveTo>
                    <a:pt x="12715" y="0"/>
                  </a:moveTo>
                  <a:lnTo>
                    <a:pt x="0" y="0"/>
                  </a:lnTo>
                  <a:lnTo>
                    <a:pt x="0" y="38110"/>
                  </a:lnTo>
                  <a:lnTo>
                    <a:pt x="12715" y="38110"/>
                  </a:lnTo>
                  <a:lnTo>
                    <a:pt x="1271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2828424" y="3853169"/>
              <a:ext cx="0" cy="292735"/>
            </a:xfrm>
            <a:custGeom>
              <a:avLst/>
              <a:gdLst/>
              <a:ahLst/>
              <a:cxnLst/>
              <a:rect l="l" t="t" r="r" b="b"/>
              <a:pathLst>
                <a:path h="292735">
                  <a:moveTo>
                    <a:pt x="0" y="0"/>
                  </a:moveTo>
                  <a:lnTo>
                    <a:pt x="0" y="292237"/>
                  </a:lnTo>
                </a:path>
              </a:pathLst>
            </a:custGeom>
            <a:ln w="1271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2" name="object 92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2776727" y="4158096"/>
              <a:ext cx="103505" cy="113294"/>
            </a:xfrm>
            <a:prstGeom prst="rect">
              <a:avLst/>
            </a:prstGeom>
          </p:spPr>
        </p:pic>
      </p:grpSp>
      <p:sp>
        <p:nvSpPr>
          <p:cNvPr id="93" name="object 93"/>
          <p:cNvSpPr txBox="1"/>
          <p:nvPr/>
        </p:nvSpPr>
        <p:spPr>
          <a:xfrm>
            <a:off x="4249680" y="4228344"/>
            <a:ext cx="18478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1" dirty="0">
                <a:latin typeface="Georgia"/>
                <a:cs typeface="Georgia"/>
              </a:rPr>
              <a:t>φ</a:t>
            </a:r>
            <a:endParaRPr>
              <a:latin typeface="Georgia"/>
              <a:cs typeface="Georgia"/>
            </a:endParaRPr>
          </a:p>
        </p:txBody>
      </p:sp>
      <p:grpSp>
        <p:nvGrpSpPr>
          <p:cNvPr id="94" name="object 94"/>
          <p:cNvGrpSpPr/>
          <p:nvPr/>
        </p:nvGrpSpPr>
        <p:grpSpPr>
          <a:xfrm>
            <a:off x="4248916" y="4553719"/>
            <a:ext cx="173991" cy="536575"/>
            <a:chOff x="2724911" y="4553711"/>
            <a:chExt cx="173990" cy="536575"/>
          </a:xfrm>
        </p:grpSpPr>
        <p:pic>
          <p:nvPicPr>
            <p:cNvPr id="95" name="object 95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2724911" y="4553711"/>
              <a:ext cx="173736" cy="536448"/>
            </a:xfrm>
            <a:prstGeom prst="rect">
              <a:avLst/>
            </a:prstGeom>
          </p:spPr>
        </p:pic>
        <p:sp>
          <p:nvSpPr>
            <p:cNvPr id="96" name="object 96"/>
            <p:cNvSpPr/>
            <p:nvPr/>
          </p:nvSpPr>
          <p:spPr>
            <a:xfrm>
              <a:off x="2805302" y="4564369"/>
              <a:ext cx="13335" cy="38735"/>
            </a:xfrm>
            <a:custGeom>
              <a:avLst/>
              <a:gdLst/>
              <a:ahLst/>
              <a:cxnLst/>
              <a:rect l="l" t="t" r="r" b="b"/>
              <a:pathLst>
                <a:path w="13335" h="38735">
                  <a:moveTo>
                    <a:pt x="12715" y="0"/>
                  </a:moveTo>
                  <a:lnTo>
                    <a:pt x="0" y="0"/>
                  </a:lnTo>
                  <a:lnTo>
                    <a:pt x="0" y="38110"/>
                  </a:lnTo>
                  <a:lnTo>
                    <a:pt x="12715" y="38110"/>
                  </a:lnTo>
                  <a:lnTo>
                    <a:pt x="1271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2811660" y="4615169"/>
              <a:ext cx="0" cy="292735"/>
            </a:xfrm>
            <a:custGeom>
              <a:avLst/>
              <a:gdLst/>
              <a:ahLst/>
              <a:cxnLst/>
              <a:rect l="l" t="t" r="r" b="b"/>
              <a:pathLst>
                <a:path h="292735">
                  <a:moveTo>
                    <a:pt x="0" y="0"/>
                  </a:moveTo>
                  <a:lnTo>
                    <a:pt x="0" y="292237"/>
                  </a:lnTo>
                </a:path>
              </a:pathLst>
            </a:custGeom>
            <a:ln w="1271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8" name="object 98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2759963" y="4920096"/>
              <a:ext cx="103505" cy="113294"/>
            </a:xfrm>
            <a:prstGeom prst="rect">
              <a:avLst/>
            </a:prstGeom>
          </p:spPr>
        </p:pic>
      </p:grpSp>
      <p:sp>
        <p:nvSpPr>
          <p:cNvPr id="99" name="object 99"/>
          <p:cNvSpPr txBox="1"/>
          <p:nvPr/>
        </p:nvSpPr>
        <p:spPr>
          <a:xfrm>
            <a:off x="4249680" y="4990851"/>
            <a:ext cx="18478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1" dirty="0">
                <a:latin typeface="Georgia"/>
                <a:cs typeface="Georgia"/>
              </a:rPr>
              <a:t>φ</a:t>
            </a:r>
            <a:endParaRPr>
              <a:latin typeface="Georgia"/>
              <a:cs typeface="Georgia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4082546" y="3012191"/>
            <a:ext cx="12446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spc="-51" dirty="0">
                <a:latin typeface="Cambria"/>
                <a:cs typeface="Cambria"/>
              </a:rPr>
              <a:t>0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4011298" y="3901824"/>
            <a:ext cx="12446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1" dirty="0">
                <a:latin typeface="Cambria"/>
                <a:cs typeface="Cambria"/>
              </a:rPr>
              <a:t>1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4038349" y="4589227"/>
            <a:ext cx="12446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spc="-51" dirty="0">
                <a:latin typeface="Cambria"/>
                <a:cs typeface="Cambria"/>
              </a:rPr>
              <a:t>0</a:t>
            </a:r>
            <a:endParaRPr sz="1400">
              <a:latin typeface="Cambria"/>
              <a:cs typeface="Cambria"/>
            </a:endParaRPr>
          </a:p>
        </p:txBody>
      </p:sp>
      <p:grpSp>
        <p:nvGrpSpPr>
          <p:cNvPr id="103" name="object 103"/>
          <p:cNvGrpSpPr/>
          <p:nvPr/>
        </p:nvGrpSpPr>
        <p:grpSpPr>
          <a:xfrm>
            <a:off x="5728715" y="2296674"/>
            <a:ext cx="172720" cy="535305"/>
            <a:chOff x="4204715" y="2296667"/>
            <a:chExt cx="172720" cy="535305"/>
          </a:xfrm>
        </p:grpSpPr>
        <p:pic>
          <p:nvPicPr>
            <p:cNvPr id="104" name="object 104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4204715" y="2296667"/>
              <a:ext cx="172212" cy="534924"/>
            </a:xfrm>
            <a:prstGeom prst="rect">
              <a:avLst/>
            </a:prstGeom>
          </p:spPr>
        </p:pic>
        <p:sp>
          <p:nvSpPr>
            <p:cNvPr id="105" name="object 105"/>
            <p:cNvSpPr/>
            <p:nvPr/>
          </p:nvSpPr>
          <p:spPr>
            <a:xfrm>
              <a:off x="4282185" y="2304277"/>
              <a:ext cx="13335" cy="38735"/>
            </a:xfrm>
            <a:custGeom>
              <a:avLst/>
              <a:gdLst/>
              <a:ahLst/>
              <a:cxnLst/>
              <a:rect l="l" t="t" r="r" b="b"/>
              <a:pathLst>
                <a:path w="13335" h="38735">
                  <a:moveTo>
                    <a:pt x="12715" y="0"/>
                  </a:moveTo>
                  <a:lnTo>
                    <a:pt x="0" y="0"/>
                  </a:lnTo>
                  <a:lnTo>
                    <a:pt x="0" y="38110"/>
                  </a:lnTo>
                  <a:lnTo>
                    <a:pt x="12715" y="38110"/>
                  </a:lnTo>
                  <a:lnTo>
                    <a:pt x="1271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4288543" y="2355077"/>
              <a:ext cx="0" cy="292735"/>
            </a:xfrm>
            <a:custGeom>
              <a:avLst/>
              <a:gdLst/>
              <a:ahLst/>
              <a:cxnLst/>
              <a:rect l="l" t="t" r="r" b="b"/>
              <a:pathLst>
                <a:path h="292735">
                  <a:moveTo>
                    <a:pt x="0" y="0"/>
                  </a:moveTo>
                  <a:lnTo>
                    <a:pt x="0" y="292237"/>
                  </a:lnTo>
                </a:path>
              </a:pathLst>
            </a:custGeom>
            <a:ln w="1271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7" name="object 107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4236719" y="2660004"/>
              <a:ext cx="103631" cy="113294"/>
            </a:xfrm>
            <a:prstGeom prst="rect">
              <a:avLst/>
            </a:prstGeom>
          </p:spPr>
        </p:pic>
      </p:grpSp>
      <p:sp>
        <p:nvSpPr>
          <p:cNvPr id="108" name="object 108"/>
          <p:cNvSpPr txBox="1"/>
          <p:nvPr/>
        </p:nvSpPr>
        <p:spPr>
          <a:xfrm>
            <a:off x="5670173" y="2729567"/>
            <a:ext cx="26987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099">
              <a:spcBef>
                <a:spcPts val="100"/>
              </a:spcBef>
            </a:pPr>
            <a:r>
              <a:rPr spc="-25" dirty="0">
                <a:latin typeface="Georgia"/>
                <a:cs typeface="Georgia"/>
              </a:rPr>
              <a:t>q</a:t>
            </a:r>
            <a:r>
              <a:rPr spc="-37" baseline="-16203" dirty="0">
                <a:latin typeface="Georgia"/>
                <a:cs typeface="Georgia"/>
              </a:rPr>
              <a:t>1</a:t>
            </a:r>
            <a:endParaRPr baseline="-16203">
              <a:latin typeface="Georgia"/>
              <a:cs typeface="Georgia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5481577" y="2382779"/>
            <a:ext cx="12446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spc="-51" dirty="0">
                <a:latin typeface="Cambria"/>
                <a:cs typeface="Cambria"/>
              </a:rPr>
              <a:t>1</a:t>
            </a:r>
            <a:endParaRPr sz="1400">
              <a:latin typeface="Cambria"/>
              <a:cs typeface="Cambria"/>
            </a:endParaRPr>
          </a:p>
        </p:txBody>
      </p:sp>
      <p:grpSp>
        <p:nvGrpSpPr>
          <p:cNvPr id="110" name="object 110"/>
          <p:cNvGrpSpPr/>
          <p:nvPr/>
        </p:nvGrpSpPr>
        <p:grpSpPr>
          <a:xfrm>
            <a:off x="5728435" y="3070867"/>
            <a:ext cx="173355" cy="535305"/>
            <a:chOff x="4204431" y="3070860"/>
            <a:chExt cx="173355" cy="535305"/>
          </a:xfrm>
        </p:grpSpPr>
        <p:pic>
          <p:nvPicPr>
            <p:cNvPr id="111" name="object 111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4204431" y="3070860"/>
              <a:ext cx="172754" cy="534924"/>
            </a:xfrm>
            <a:prstGeom prst="rect">
              <a:avLst/>
            </a:prstGeom>
          </p:spPr>
        </p:pic>
        <p:sp>
          <p:nvSpPr>
            <p:cNvPr id="112" name="object 112"/>
            <p:cNvSpPr/>
            <p:nvPr/>
          </p:nvSpPr>
          <p:spPr>
            <a:xfrm>
              <a:off x="4282185" y="3078469"/>
              <a:ext cx="13335" cy="38735"/>
            </a:xfrm>
            <a:custGeom>
              <a:avLst/>
              <a:gdLst/>
              <a:ahLst/>
              <a:cxnLst/>
              <a:rect l="l" t="t" r="r" b="b"/>
              <a:pathLst>
                <a:path w="13335" h="38735">
                  <a:moveTo>
                    <a:pt x="12715" y="0"/>
                  </a:moveTo>
                  <a:lnTo>
                    <a:pt x="0" y="0"/>
                  </a:lnTo>
                  <a:lnTo>
                    <a:pt x="0" y="38110"/>
                  </a:lnTo>
                  <a:lnTo>
                    <a:pt x="12715" y="38110"/>
                  </a:lnTo>
                  <a:lnTo>
                    <a:pt x="1271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13"/>
            <p:cNvSpPr/>
            <p:nvPr/>
          </p:nvSpPr>
          <p:spPr>
            <a:xfrm>
              <a:off x="4288543" y="3129269"/>
              <a:ext cx="0" cy="292735"/>
            </a:xfrm>
            <a:custGeom>
              <a:avLst/>
              <a:gdLst/>
              <a:ahLst/>
              <a:cxnLst/>
              <a:rect l="l" t="t" r="r" b="b"/>
              <a:pathLst>
                <a:path h="292735">
                  <a:moveTo>
                    <a:pt x="0" y="0"/>
                  </a:moveTo>
                  <a:lnTo>
                    <a:pt x="0" y="292237"/>
                  </a:lnTo>
                </a:path>
              </a:pathLst>
            </a:custGeom>
            <a:ln w="1271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4" name="object 114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4236719" y="3434196"/>
              <a:ext cx="103631" cy="113294"/>
            </a:xfrm>
            <a:prstGeom prst="rect">
              <a:avLst/>
            </a:prstGeom>
          </p:spPr>
        </p:pic>
      </p:grpSp>
      <p:sp>
        <p:nvSpPr>
          <p:cNvPr id="115" name="object 115"/>
          <p:cNvSpPr txBox="1"/>
          <p:nvPr/>
        </p:nvSpPr>
        <p:spPr>
          <a:xfrm>
            <a:off x="5694935" y="3504444"/>
            <a:ext cx="28956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099">
              <a:spcBef>
                <a:spcPts val="100"/>
              </a:spcBef>
            </a:pPr>
            <a:r>
              <a:rPr spc="-25" dirty="0">
                <a:latin typeface="Georgia"/>
                <a:cs typeface="Georgia"/>
              </a:rPr>
              <a:t>q</a:t>
            </a:r>
            <a:r>
              <a:rPr spc="-37" baseline="-16203" dirty="0">
                <a:latin typeface="Georgia"/>
                <a:cs typeface="Georgia"/>
              </a:rPr>
              <a:t>2</a:t>
            </a:r>
            <a:endParaRPr baseline="-16203">
              <a:latin typeface="Georgia"/>
              <a:cs typeface="Georgia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5553206" y="3102691"/>
            <a:ext cx="12446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spc="-51" dirty="0">
                <a:latin typeface="Cambria"/>
                <a:cs typeface="Cambria"/>
              </a:rPr>
              <a:t>0</a:t>
            </a:r>
            <a:endParaRPr sz="1400">
              <a:latin typeface="Cambria"/>
              <a:cs typeface="Cambria"/>
            </a:endParaRPr>
          </a:p>
        </p:txBody>
      </p:sp>
      <p:grpSp>
        <p:nvGrpSpPr>
          <p:cNvPr id="117" name="object 117"/>
          <p:cNvGrpSpPr/>
          <p:nvPr/>
        </p:nvGrpSpPr>
        <p:grpSpPr>
          <a:xfrm>
            <a:off x="9544811" y="1630686"/>
            <a:ext cx="172720" cy="535305"/>
            <a:chOff x="8020811" y="1630679"/>
            <a:chExt cx="172720" cy="535305"/>
          </a:xfrm>
        </p:grpSpPr>
        <p:pic>
          <p:nvPicPr>
            <p:cNvPr id="118" name="object 118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8020811" y="1630679"/>
              <a:ext cx="172211" cy="534924"/>
            </a:xfrm>
            <a:prstGeom prst="rect">
              <a:avLst/>
            </a:prstGeom>
          </p:spPr>
        </p:pic>
        <p:sp>
          <p:nvSpPr>
            <p:cNvPr id="119" name="object 119"/>
            <p:cNvSpPr/>
            <p:nvPr/>
          </p:nvSpPr>
          <p:spPr>
            <a:xfrm>
              <a:off x="8098281" y="1641337"/>
              <a:ext cx="13335" cy="38735"/>
            </a:xfrm>
            <a:custGeom>
              <a:avLst/>
              <a:gdLst/>
              <a:ahLst/>
              <a:cxnLst/>
              <a:rect l="l" t="t" r="r" b="b"/>
              <a:pathLst>
                <a:path w="13334" h="38735">
                  <a:moveTo>
                    <a:pt x="12716" y="0"/>
                  </a:moveTo>
                  <a:lnTo>
                    <a:pt x="0" y="0"/>
                  </a:lnTo>
                  <a:lnTo>
                    <a:pt x="0" y="38110"/>
                  </a:lnTo>
                  <a:lnTo>
                    <a:pt x="12716" y="38110"/>
                  </a:lnTo>
                  <a:lnTo>
                    <a:pt x="1271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0" name="object 120"/>
            <p:cNvSpPr/>
            <p:nvPr/>
          </p:nvSpPr>
          <p:spPr>
            <a:xfrm>
              <a:off x="8104640" y="1692137"/>
              <a:ext cx="0" cy="292735"/>
            </a:xfrm>
            <a:custGeom>
              <a:avLst/>
              <a:gdLst/>
              <a:ahLst/>
              <a:cxnLst/>
              <a:rect l="l" t="t" r="r" b="b"/>
              <a:pathLst>
                <a:path h="292735">
                  <a:moveTo>
                    <a:pt x="0" y="0"/>
                  </a:moveTo>
                  <a:lnTo>
                    <a:pt x="0" y="292237"/>
                  </a:lnTo>
                </a:path>
              </a:pathLst>
            </a:custGeom>
            <a:ln w="12716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1" name="object 121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8052815" y="1997064"/>
              <a:ext cx="103631" cy="113294"/>
            </a:xfrm>
            <a:prstGeom prst="rect">
              <a:avLst/>
            </a:prstGeom>
          </p:spPr>
        </p:pic>
      </p:grpSp>
      <p:sp>
        <p:nvSpPr>
          <p:cNvPr id="122" name="object 122"/>
          <p:cNvSpPr txBox="1"/>
          <p:nvPr/>
        </p:nvSpPr>
        <p:spPr>
          <a:xfrm>
            <a:off x="9692389" y="2200787"/>
            <a:ext cx="11938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1" dirty="0">
                <a:latin typeface="Georgia"/>
                <a:cs typeface="Georgia"/>
              </a:rPr>
              <a:t>0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123" name="object 123"/>
          <p:cNvSpPr txBox="1"/>
          <p:nvPr/>
        </p:nvSpPr>
        <p:spPr>
          <a:xfrm>
            <a:off x="9466587" y="2066673"/>
            <a:ext cx="43370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Georgia"/>
                <a:cs typeface="Georgia"/>
              </a:rPr>
              <a:t>{q</a:t>
            </a:r>
            <a:r>
              <a:rPr spc="195" dirty="0">
                <a:latin typeface="Georgia"/>
                <a:cs typeface="Georgia"/>
              </a:rPr>
              <a:t> </a:t>
            </a:r>
            <a:r>
              <a:rPr spc="-51" dirty="0">
                <a:latin typeface="Georgia"/>
                <a:cs typeface="Georgia"/>
              </a:rPr>
              <a:t>}</a:t>
            </a:r>
            <a:endParaRPr>
              <a:latin typeface="Georgia"/>
              <a:cs typeface="Georgia"/>
            </a:endParaRPr>
          </a:p>
        </p:txBody>
      </p:sp>
      <p:sp>
        <p:nvSpPr>
          <p:cNvPr id="124" name="object 124"/>
          <p:cNvSpPr txBox="1"/>
          <p:nvPr/>
        </p:nvSpPr>
        <p:spPr>
          <a:xfrm>
            <a:off x="9203566" y="1719458"/>
            <a:ext cx="12446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spc="-51" dirty="0">
                <a:latin typeface="Cambria"/>
                <a:cs typeface="Cambria"/>
              </a:rPr>
              <a:t>0</a:t>
            </a:r>
            <a:endParaRPr sz="1400">
              <a:latin typeface="Cambria"/>
              <a:cs typeface="Cambria"/>
            </a:endParaRPr>
          </a:p>
        </p:txBody>
      </p:sp>
      <p:grpSp>
        <p:nvGrpSpPr>
          <p:cNvPr id="125" name="object 125"/>
          <p:cNvGrpSpPr/>
          <p:nvPr/>
        </p:nvGrpSpPr>
        <p:grpSpPr>
          <a:xfrm>
            <a:off x="9494522" y="2386583"/>
            <a:ext cx="268605" cy="655320"/>
            <a:chOff x="7970519" y="2386583"/>
            <a:chExt cx="268605" cy="655320"/>
          </a:xfrm>
        </p:grpSpPr>
        <p:pic>
          <p:nvPicPr>
            <p:cNvPr id="126" name="object 126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7970519" y="2386583"/>
              <a:ext cx="268224" cy="655320"/>
            </a:xfrm>
            <a:prstGeom prst="rect">
              <a:avLst/>
            </a:prstGeom>
          </p:spPr>
        </p:pic>
        <p:sp>
          <p:nvSpPr>
            <p:cNvPr id="127" name="object 127"/>
            <p:cNvSpPr/>
            <p:nvPr/>
          </p:nvSpPr>
          <p:spPr>
            <a:xfrm>
              <a:off x="8098281" y="2415529"/>
              <a:ext cx="13335" cy="38735"/>
            </a:xfrm>
            <a:custGeom>
              <a:avLst/>
              <a:gdLst/>
              <a:ahLst/>
              <a:cxnLst/>
              <a:rect l="l" t="t" r="r" b="b"/>
              <a:pathLst>
                <a:path w="13334" h="38735">
                  <a:moveTo>
                    <a:pt x="12716" y="0"/>
                  </a:moveTo>
                  <a:lnTo>
                    <a:pt x="0" y="0"/>
                  </a:lnTo>
                  <a:lnTo>
                    <a:pt x="0" y="38110"/>
                  </a:lnTo>
                  <a:lnTo>
                    <a:pt x="12716" y="38110"/>
                  </a:lnTo>
                  <a:lnTo>
                    <a:pt x="1271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8" name="object 128"/>
            <p:cNvSpPr/>
            <p:nvPr/>
          </p:nvSpPr>
          <p:spPr>
            <a:xfrm>
              <a:off x="8104639" y="2466329"/>
              <a:ext cx="0" cy="292735"/>
            </a:xfrm>
            <a:custGeom>
              <a:avLst/>
              <a:gdLst/>
              <a:ahLst/>
              <a:cxnLst/>
              <a:rect l="l" t="t" r="r" b="b"/>
              <a:pathLst>
                <a:path h="292735">
                  <a:moveTo>
                    <a:pt x="0" y="0"/>
                  </a:moveTo>
                  <a:lnTo>
                    <a:pt x="0" y="292237"/>
                  </a:lnTo>
                </a:path>
              </a:pathLst>
            </a:custGeom>
            <a:ln w="12716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9" name="object 129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8052815" y="2771256"/>
              <a:ext cx="103631" cy="113294"/>
            </a:xfrm>
            <a:prstGeom prst="rect">
              <a:avLst/>
            </a:prstGeom>
          </p:spPr>
        </p:pic>
      </p:grpSp>
      <p:grpSp>
        <p:nvGrpSpPr>
          <p:cNvPr id="130" name="object 130"/>
          <p:cNvGrpSpPr/>
          <p:nvPr/>
        </p:nvGrpSpPr>
        <p:grpSpPr>
          <a:xfrm>
            <a:off x="9557004" y="3223263"/>
            <a:ext cx="167640" cy="530860"/>
            <a:chOff x="8033004" y="3223260"/>
            <a:chExt cx="167640" cy="530860"/>
          </a:xfrm>
        </p:grpSpPr>
        <p:pic>
          <p:nvPicPr>
            <p:cNvPr id="131" name="object 131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8033004" y="3223260"/>
              <a:ext cx="167640" cy="530351"/>
            </a:xfrm>
            <a:prstGeom prst="rect">
              <a:avLst/>
            </a:prstGeom>
          </p:spPr>
        </p:pic>
        <p:sp>
          <p:nvSpPr>
            <p:cNvPr id="132" name="object 132"/>
            <p:cNvSpPr/>
            <p:nvPr/>
          </p:nvSpPr>
          <p:spPr>
            <a:xfrm>
              <a:off x="8110474" y="3230866"/>
              <a:ext cx="13335" cy="38100"/>
            </a:xfrm>
            <a:custGeom>
              <a:avLst/>
              <a:gdLst/>
              <a:ahLst/>
              <a:cxnLst/>
              <a:rect l="l" t="t" r="r" b="b"/>
              <a:pathLst>
                <a:path w="13334" h="38100">
                  <a:moveTo>
                    <a:pt x="12716" y="0"/>
                  </a:moveTo>
                  <a:lnTo>
                    <a:pt x="0" y="0"/>
                  </a:lnTo>
                  <a:lnTo>
                    <a:pt x="0" y="37986"/>
                  </a:lnTo>
                  <a:lnTo>
                    <a:pt x="12716" y="37986"/>
                  </a:lnTo>
                  <a:lnTo>
                    <a:pt x="1271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8116832" y="3281539"/>
              <a:ext cx="0" cy="291465"/>
            </a:xfrm>
            <a:custGeom>
              <a:avLst/>
              <a:gdLst/>
              <a:ahLst/>
              <a:cxnLst/>
              <a:rect l="l" t="t" r="r" b="b"/>
              <a:pathLst>
                <a:path h="291464">
                  <a:moveTo>
                    <a:pt x="0" y="0"/>
                  </a:moveTo>
                  <a:lnTo>
                    <a:pt x="0" y="291224"/>
                  </a:lnTo>
                </a:path>
              </a:pathLst>
            </a:custGeom>
            <a:ln w="12716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4" name="object 134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8065008" y="3585450"/>
              <a:ext cx="103632" cy="112916"/>
            </a:xfrm>
            <a:prstGeom prst="rect">
              <a:avLst/>
            </a:prstGeom>
          </p:spPr>
        </p:pic>
      </p:grpSp>
      <p:sp>
        <p:nvSpPr>
          <p:cNvPr id="135" name="object 135"/>
          <p:cNvSpPr txBox="1"/>
          <p:nvPr/>
        </p:nvSpPr>
        <p:spPr>
          <a:xfrm>
            <a:off x="9241666" y="3790319"/>
            <a:ext cx="44958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332097" algn="l"/>
              </a:tabLst>
            </a:pPr>
            <a:r>
              <a:rPr sz="1200" spc="-25" dirty="0">
                <a:latin typeface="Georgia"/>
                <a:cs typeface="Georgia"/>
              </a:rPr>
              <a:t>0,</a:t>
            </a:r>
            <a:r>
              <a:rPr sz="1200" dirty="0">
                <a:latin typeface="Georgia"/>
                <a:cs typeface="Georgia"/>
              </a:rPr>
              <a:t>	</a:t>
            </a:r>
            <a:r>
              <a:rPr sz="1200" spc="-25" dirty="0">
                <a:latin typeface="Georgia"/>
                <a:cs typeface="Georgia"/>
              </a:rPr>
              <a:t>1,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136" name="object 136"/>
          <p:cNvSpPr txBox="1"/>
          <p:nvPr/>
        </p:nvSpPr>
        <p:spPr>
          <a:xfrm>
            <a:off x="9015480" y="3656205"/>
            <a:ext cx="98996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431155" algn="l"/>
                <a:tab pos="721342" algn="l"/>
              </a:tabLst>
            </a:pPr>
            <a:r>
              <a:rPr spc="-25" dirty="0">
                <a:latin typeface="Georgia"/>
                <a:cs typeface="Georgia"/>
              </a:rPr>
              <a:t>{q</a:t>
            </a:r>
            <a:r>
              <a:rPr dirty="0">
                <a:latin typeface="Georgia"/>
                <a:cs typeface="Georgia"/>
              </a:rPr>
              <a:t>	</a:t>
            </a:r>
            <a:r>
              <a:rPr spc="-51" dirty="0">
                <a:latin typeface="Georgia"/>
                <a:cs typeface="Georgia"/>
              </a:rPr>
              <a:t>q</a:t>
            </a:r>
            <a:r>
              <a:rPr dirty="0">
                <a:latin typeface="Georgia"/>
                <a:cs typeface="Georgia"/>
              </a:rPr>
              <a:t>	</a:t>
            </a:r>
            <a:r>
              <a:rPr spc="-25" dirty="0">
                <a:latin typeface="Georgia"/>
                <a:cs typeface="Georgia"/>
              </a:rPr>
              <a:t>φ}</a:t>
            </a:r>
            <a:endParaRPr>
              <a:latin typeface="Georgia"/>
              <a:cs typeface="Georgia"/>
            </a:endParaRPr>
          </a:p>
        </p:txBody>
      </p:sp>
      <p:grpSp>
        <p:nvGrpSpPr>
          <p:cNvPr id="137" name="object 137"/>
          <p:cNvGrpSpPr/>
          <p:nvPr/>
        </p:nvGrpSpPr>
        <p:grpSpPr>
          <a:xfrm>
            <a:off x="9485380" y="3962407"/>
            <a:ext cx="268605" cy="658495"/>
            <a:chOff x="7961376" y="3962400"/>
            <a:chExt cx="268605" cy="658495"/>
          </a:xfrm>
        </p:grpSpPr>
        <p:pic>
          <p:nvPicPr>
            <p:cNvPr id="138" name="object 138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7961376" y="3962400"/>
              <a:ext cx="268224" cy="658368"/>
            </a:xfrm>
            <a:prstGeom prst="rect">
              <a:avLst/>
            </a:prstGeom>
          </p:spPr>
        </p:pic>
        <p:sp>
          <p:nvSpPr>
            <p:cNvPr id="139" name="object 139"/>
            <p:cNvSpPr/>
            <p:nvPr/>
          </p:nvSpPr>
          <p:spPr>
            <a:xfrm>
              <a:off x="8089011" y="3991347"/>
              <a:ext cx="13335" cy="38735"/>
            </a:xfrm>
            <a:custGeom>
              <a:avLst/>
              <a:gdLst/>
              <a:ahLst/>
              <a:cxnLst/>
              <a:rect l="l" t="t" r="r" b="b"/>
              <a:pathLst>
                <a:path w="13334" h="38735">
                  <a:moveTo>
                    <a:pt x="12715" y="0"/>
                  </a:moveTo>
                  <a:lnTo>
                    <a:pt x="0" y="0"/>
                  </a:lnTo>
                  <a:lnTo>
                    <a:pt x="0" y="38108"/>
                  </a:lnTo>
                  <a:lnTo>
                    <a:pt x="12715" y="38108"/>
                  </a:lnTo>
                  <a:lnTo>
                    <a:pt x="1271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0" name="object 140"/>
            <p:cNvSpPr/>
            <p:nvPr/>
          </p:nvSpPr>
          <p:spPr>
            <a:xfrm>
              <a:off x="8095368" y="4042145"/>
              <a:ext cx="0" cy="292735"/>
            </a:xfrm>
            <a:custGeom>
              <a:avLst/>
              <a:gdLst/>
              <a:ahLst/>
              <a:cxnLst/>
              <a:rect l="l" t="t" r="r" b="b"/>
              <a:pathLst>
                <a:path h="292735">
                  <a:moveTo>
                    <a:pt x="0" y="0"/>
                  </a:moveTo>
                  <a:lnTo>
                    <a:pt x="0" y="292237"/>
                  </a:lnTo>
                </a:path>
              </a:pathLst>
            </a:custGeom>
            <a:ln w="1271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1" name="object 141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8043672" y="4347072"/>
              <a:ext cx="103504" cy="113294"/>
            </a:xfrm>
            <a:prstGeom prst="rect">
              <a:avLst/>
            </a:prstGeom>
          </p:spPr>
        </p:pic>
      </p:grpSp>
      <p:sp>
        <p:nvSpPr>
          <p:cNvPr id="142" name="object 142"/>
          <p:cNvSpPr txBox="1"/>
          <p:nvPr/>
        </p:nvSpPr>
        <p:spPr>
          <a:xfrm>
            <a:off x="9291322" y="2439675"/>
            <a:ext cx="12446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spc="-51" dirty="0">
                <a:latin typeface="Cambria"/>
                <a:cs typeface="Cambria"/>
              </a:rPr>
              <a:t>1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43" name="object 143"/>
          <p:cNvSpPr txBox="1"/>
          <p:nvPr/>
        </p:nvSpPr>
        <p:spPr>
          <a:xfrm>
            <a:off x="9178165" y="2840562"/>
            <a:ext cx="775971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099">
              <a:spcBef>
                <a:spcPts val="100"/>
              </a:spcBef>
            </a:pPr>
            <a:r>
              <a:rPr dirty="0">
                <a:latin typeface="Georgia"/>
                <a:cs typeface="Georgia"/>
              </a:rPr>
              <a:t>{q</a:t>
            </a:r>
            <a:r>
              <a:rPr baseline="-20833" dirty="0">
                <a:latin typeface="Georgia"/>
                <a:cs typeface="Georgia"/>
              </a:rPr>
              <a:t>0,</a:t>
            </a:r>
            <a:r>
              <a:rPr spc="172" baseline="-20833" dirty="0">
                <a:latin typeface="Georgia"/>
                <a:cs typeface="Georgia"/>
              </a:rPr>
              <a:t> </a:t>
            </a:r>
            <a:r>
              <a:rPr spc="-25" dirty="0">
                <a:latin typeface="Georgia"/>
                <a:cs typeface="Georgia"/>
              </a:rPr>
              <a:t>q</a:t>
            </a:r>
            <a:r>
              <a:rPr spc="-37" baseline="-20833" dirty="0">
                <a:latin typeface="Georgia"/>
                <a:cs typeface="Georgia"/>
              </a:rPr>
              <a:t>1</a:t>
            </a:r>
            <a:r>
              <a:rPr spc="-25" dirty="0">
                <a:latin typeface="Georgia"/>
                <a:cs typeface="Georgia"/>
              </a:rPr>
              <a:t>}</a:t>
            </a:r>
            <a:endParaRPr>
              <a:latin typeface="Georgia"/>
              <a:cs typeface="Georgia"/>
            </a:endParaRPr>
          </a:p>
        </p:txBody>
      </p:sp>
      <p:sp>
        <p:nvSpPr>
          <p:cNvPr id="144" name="object 144"/>
          <p:cNvSpPr txBox="1"/>
          <p:nvPr/>
        </p:nvSpPr>
        <p:spPr>
          <a:xfrm>
            <a:off x="9203566" y="3333375"/>
            <a:ext cx="12446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spc="-51" dirty="0">
                <a:latin typeface="Cambria"/>
                <a:cs typeface="Cambria"/>
              </a:rPr>
              <a:t>1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45" name="object 145"/>
          <p:cNvSpPr txBox="1"/>
          <p:nvPr/>
        </p:nvSpPr>
        <p:spPr>
          <a:xfrm>
            <a:off x="9237094" y="4018029"/>
            <a:ext cx="12446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1" dirty="0">
                <a:latin typeface="Cambria"/>
                <a:cs typeface="Cambria"/>
              </a:rPr>
              <a:t>0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46" name="object 146"/>
          <p:cNvSpPr txBox="1"/>
          <p:nvPr/>
        </p:nvSpPr>
        <p:spPr>
          <a:xfrm>
            <a:off x="9414010" y="1239394"/>
            <a:ext cx="49466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099">
              <a:spcBef>
                <a:spcPts val="100"/>
              </a:spcBef>
            </a:pPr>
            <a:r>
              <a:rPr spc="-20" dirty="0">
                <a:latin typeface="Georgia"/>
                <a:cs typeface="Georgia"/>
              </a:rPr>
              <a:t>{q</a:t>
            </a:r>
            <a:r>
              <a:rPr spc="-31" baseline="-16203" dirty="0">
                <a:latin typeface="Georgia"/>
                <a:cs typeface="Georgia"/>
              </a:rPr>
              <a:t>0</a:t>
            </a:r>
            <a:r>
              <a:rPr spc="-20" dirty="0">
                <a:latin typeface="Georgia"/>
                <a:cs typeface="Georgia"/>
              </a:rPr>
              <a:t>}</a:t>
            </a:r>
            <a:endParaRPr>
              <a:latin typeface="Georgia"/>
              <a:cs typeface="Georgia"/>
            </a:endParaRPr>
          </a:p>
        </p:txBody>
      </p:sp>
      <p:sp>
        <p:nvSpPr>
          <p:cNvPr id="147" name="object 147"/>
          <p:cNvSpPr txBox="1"/>
          <p:nvPr/>
        </p:nvSpPr>
        <p:spPr>
          <a:xfrm>
            <a:off x="8996178" y="4529075"/>
            <a:ext cx="105346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099">
              <a:spcBef>
                <a:spcPts val="100"/>
              </a:spcBef>
            </a:pPr>
            <a:r>
              <a:rPr dirty="0">
                <a:latin typeface="Georgia"/>
                <a:cs typeface="Georgia"/>
              </a:rPr>
              <a:t>{q</a:t>
            </a:r>
            <a:r>
              <a:rPr baseline="-16203" dirty="0">
                <a:latin typeface="Georgia"/>
                <a:cs typeface="Georgia"/>
              </a:rPr>
              <a:t>0,</a:t>
            </a:r>
            <a:r>
              <a:rPr spc="127" baseline="-16203" dirty="0">
                <a:latin typeface="Georgia"/>
                <a:cs typeface="Georgia"/>
              </a:rPr>
              <a:t> </a:t>
            </a:r>
            <a:r>
              <a:rPr dirty="0">
                <a:latin typeface="Georgia"/>
                <a:cs typeface="Georgia"/>
              </a:rPr>
              <a:t>q</a:t>
            </a:r>
            <a:r>
              <a:rPr baseline="-16203" dirty="0">
                <a:latin typeface="Georgia"/>
                <a:cs typeface="Georgia"/>
              </a:rPr>
              <a:t>2,</a:t>
            </a:r>
            <a:r>
              <a:rPr spc="157" baseline="-16203" dirty="0">
                <a:latin typeface="Georgia"/>
                <a:cs typeface="Georgia"/>
              </a:rPr>
              <a:t> </a:t>
            </a:r>
            <a:r>
              <a:rPr spc="-25" dirty="0">
                <a:latin typeface="Georgia"/>
                <a:cs typeface="Georgia"/>
              </a:rPr>
              <a:t>φ}</a:t>
            </a:r>
            <a:endParaRPr>
              <a:latin typeface="Georgia"/>
              <a:cs typeface="Georgia"/>
            </a:endParaRPr>
          </a:p>
        </p:txBody>
      </p:sp>
      <p:sp>
        <p:nvSpPr>
          <p:cNvPr id="148" name="object 148"/>
          <p:cNvSpPr txBox="1"/>
          <p:nvPr/>
        </p:nvSpPr>
        <p:spPr>
          <a:xfrm>
            <a:off x="9492491" y="4983229"/>
            <a:ext cx="12446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1" dirty="0">
                <a:latin typeface="Cambria"/>
                <a:cs typeface="Cambria"/>
              </a:rPr>
              <a:t>1</a:t>
            </a:r>
            <a:endParaRPr sz="1400">
              <a:latin typeface="Cambria"/>
              <a:cs typeface="Cambria"/>
            </a:endParaRPr>
          </a:p>
        </p:txBody>
      </p:sp>
      <p:grpSp>
        <p:nvGrpSpPr>
          <p:cNvPr id="149" name="object 149"/>
          <p:cNvGrpSpPr/>
          <p:nvPr/>
        </p:nvGrpSpPr>
        <p:grpSpPr>
          <a:xfrm>
            <a:off x="9485380" y="4867663"/>
            <a:ext cx="268605" cy="658495"/>
            <a:chOff x="7961376" y="4867655"/>
            <a:chExt cx="268605" cy="658495"/>
          </a:xfrm>
        </p:grpSpPr>
        <p:pic>
          <p:nvPicPr>
            <p:cNvPr id="150" name="object 150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7961376" y="4867655"/>
              <a:ext cx="268224" cy="658368"/>
            </a:xfrm>
            <a:prstGeom prst="rect">
              <a:avLst/>
            </a:prstGeom>
          </p:spPr>
        </p:pic>
        <p:sp>
          <p:nvSpPr>
            <p:cNvPr id="151" name="object 151"/>
            <p:cNvSpPr/>
            <p:nvPr/>
          </p:nvSpPr>
          <p:spPr>
            <a:xfrm>
              <a:off x="8089011" y="4898125"/>
              <a:ext cx="13335" cy="38735"/>
            </a:xfrm>
            <a:custGeom>
              <a:avLst/>
              <a:gdLst/>
              <a:ahLst/>
              <a:cxnLst/>
              <a:rect l="l" t="t" r="r" b="b"/>
              <a:pathLst>
                <a:path w="13334" h="38735">
                  <a:moveTo>
                    <a:pt x="12715" y="0"/>
                  </a:moveTo>
                  <a:lnTo>
                    <a:pt x="0" y="0"/>
                  </a:lnTo>
                  <a:lnTo>
                    <a:pt x="0" y="38110"/>
                  </a:lnTo>
                  <a:lnTo>
                    <a:pt x="12715" y="38110"/>
                  </a:lnTo>
                  <a:lnTo>
                    <a:pt x="1271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2" name="object 152"/>
            <p:cNvSpPr/>
            <p:nvPr/>
          </p:nvSpPr>
          <p:spPr>
            <a:xfrm>
              <a:off x="8095368" y="4948925"/>
              <a:ext cx="0" cy="292735"/>
            </a:xfrm>
            <a:custGeom>
              <a:avLst/>
              <a:gdLst/>
              <a:ahLst/>
              <a:cxnLst/>
              <a:rect l="l" t="t" r="r" b="b"/>
              <a:pathLst>
                <a:path h="292735">
                  <a:moveTo>
                    <a:pt x="0" y="0"/>
                  </a:moveTo>
                  <a:lnTo>
                    <a:pt x="0" y="292237"/>
                  </a:lnTo>
                </a:path>
              </a:pathLst>
            </a:custGeom>
            <a:ln w="1271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3" name="object 153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8043672" y="5253852"/>
              <a:ext cx="103504" cy="113294"/>
            </a:xfrm>
            <a:prstGeom prst="rect">
              <a:avLst/>
            </a:prstGeom>
          </p:spPr>
        </p:pic>
      </p:grpSp>
      <p:grpSp>
        <p:nvGrpSpPr>
          <p:cNvPr id="154" name="object 154"/>
          <p:cNvGrpSpPr/>
          <p:nvPr/>
        </p:nvGrpSpPr>
        <p:grpSpPr>
          <a:xfrm>
            <a:off x="9485380" y="5751576"/>
            <a:ext cx="268605" cy="655320"/>
            <a:chOff x="7961376" y="5751576"/>
            <a:chExt cx="268605" cy="655320"/>
          </a:xfrm>
        </p:grpSpPr>
        <p:pic>
          <p:nvPicPr>
            <p:cNvPr id="155" name="object 155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7961376" y="5751576"/>
              <a:ext cx="268224" cy="655320"/>
            </a:xfrm>
            <a:prstGeom prst="rect">
              <a:avLst/>
            </a:prstGeom>
          </p:spPr>
        </p:pic>
        <p:sp>
          <p:nvSpPr>
            <p:cNvPr id="156" name="object 156"/>
            <p:cNvSpPr/>
            <p:nvPr/>
          </p:nvSpPr>
          <p:spPr>
            <a:xfrm>
              <a:off x="8089011" y="5779011"/>
              <a:ext cx="13335" cy="38735"/>
            </a:xfrm>
            <a:custGeom>
              <a:avLst/>
              <a:gdLst/>
              <a:ahLst/>
              <a:cxnLst/>
              <a:rect l="l" t="t" r="r" b="b"/>
              <a:pathLst>
                <a:path w="13334" h="38735">
                  <a:moveTo>
                    <a:pt x="12715" y="0"/>
                  </a:moveTo>
                  <a:lnTo>
                    <a:pt x="0" y="0"/>
                  </a:lnTo>
                  <a:lnTo>
                    <a:pt x="0" y="38108"/>
                  </a:lnTo>
                  <a:lnTo>
                    <a:pt x="12715" y="38108"/>
                  </a:lnTo>
                  <a:lnTo>
                    <a:pt x="1271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8095368" y="5829823"/>
              <a:ext cx="0" cy="292735"/>
            </a:xfrm>
            <a:custGeom>
              <a:avLst/>
              <a:gdLst/>
              <a:ahLst/>
              <a:cxnLst/>
              <a:rect l="l" t="t" r="r" b="b"/>
              <a:pathLst>
                <a:path h="292735">
                  <a:moveTo>
                    <a:pt x="0" y="0"/>
                  </a:moveTo>
                  <a:lnTo>
                    <a:pt x="0" y="292173"/>
                  </a:lnTo>
                </a:path>
              </a:pathLst>
            </a:custGeom>
            <a:ln w="1271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8" name="object 158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8043672" y="6134699"/>
              <a:ext cx="103504" cy="113332"/>
            </a:xfrm>
            <a:prstGeom prst="rect">
              <a:avLst/>
            </a:prstGeom>
          </p:spPr>
        </p:pic>
      </p:grpSp>
      <p:sp>
        <p:nvSpPr>
          <p:cNvPr id="159" name="object 159"/>
          <p:cNvSpPr txBox="1"/>
          <p:nvPr/>
        </p:nvSpPr>
        <p:spPr>
          <a:xfrm>
            <a:off x="8972426" y="6348173"/>
            <a:ext cx="105219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099">
              <a:spcBef>
                <a:spcPts val="100"/>
              </a:spcBef>
            </a:pPr>
            <a:r>
              <a:rPr dirty="0">
                <a:latin typeface="Georgia"/>
                <a:cs typeface="Georgia"/>
              </a:rPr>
              <a:t>{q</a:t>
            </a:r>
            <a:r>
              <a:rPr baseline="-16203" dirty="0">
                <a:latin typeface="Georgia"/>
                <a:cs typeface="Georgia"/>
              </a:rPr>
              <a:t>0,</a:t>
            </a:r>
            <a:r>
              <a:rPr spc="112" baseline="-16203" dirty="0">
                <a:latin typeface="Georgia"/>
                <a:cs typeface="Georgia"/>
              </a:rPr>
              <a:t> </a:t>
            </a:r>
            <a:r>
              <a:rPr dirty="0">
                <a:latin typeface="Georgia"/>
                <a:cs typeface="Georgia"/>
              </a:rPr>
              <a:t>q</a:t>
            </a:r>
            <a:r>
              <a:rPr baseline="-16203" dirty="0">
                <a:latin typeface="Georgia"/>
                <a:cs typeface="Georgia"/>
              </a:rPr>
              <a:t>2,</a:t>
            </a:r>
            <a:r>
              <a:rPr spc="157" baseline="-16203" dirty="0">
                <a:latin typeface="Georgia"/>
                <a:cs typeface="Georgia"/>
              </a:rPr>
              <a:t> </a:t>
            </a:r>
            <a:r>
              <a:rPr spc="-25" dirty="0">
                <a:latin typeface="Georgia"/>
                <a:cs typeface="Georgia"/>
              </a:rPr>
              <a:t>φ}</a:t>
            </a:r>
            <a:endParaRPr>
              <a:latin typeface="Georgia"/>
              <a:cs typeface="Georgia"/>
            </a:endParaRPr>
          </a:p>
        </p:txBody>
      </p:sp>
      <p:sp>
        <p:nvSpPr>
          <p:cNvPr id="160" name="object 160"/>
          <p:cNvSpPr txBox="1"/>
          <p:nvPr/>
        </p:nvSpPr>
        <p:spPr>
          <a:xfrm>
            <a:off x="8992873" y="5389881"/>
            <a:ext cx="103060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099">
              <a:spcBef>
                <a:spcPts val="100"/>
              </a:spcBef>
            </a:pPr>
            <a:r>
              <a:rPr dirty="0">
                <a:latin typeface="Georgia"/>
                <a:cs typeface="Georgia"/>
              </a:rPr>
              <a:t>{q</a:t>
            </a:r>
            <a:r>
              <a:rPr baseline="-16203" dirty="0">
                <a:latin typeface="Georgia"/>
                <a:cs typeface="Georgia"/>
              </a:rPr>
              <a:t>0,</a:t>
            </a:r>
            <a:r>
              <a:rPr spc="120" baseline="-16203" dirty="0">
                <a:latin typeface="Georgia"/>
                <a:cs typeface="Georgia"/>
              </a:rPr>
              <a:t> </a:t>
            </a:r>
            <a:r>
              <a:rPr dirty="0">
                <a:latin typeface="Georgia"/>
                <a:cs typeface="Georgia"/>
              </a:rPr>
              <a:t>q</a:t>
            </a:r>
            <a:r>
              <a:rPr baseline="-16203" dirty="0">
                <a:latin typeface="Georgia"/>
                <a:cs typeface="Georgia"/>
              </a:rPr>
              <a:t>1,</a:t>
            </a:r>
            <a:r>
              <a:rPr spc="143" baseline="-16203" dirty="0">
                <a:latin typeface="Georgia"/>
                <a:cs typeface="Georgia"/>
              </a:rPr>
              <a:t> </a:t>
            </a:r>
            <a:r>
              <a:rPr spc="-25" dirty="0">
                <a:latin typeface="Georgia"/>
                <a:cs typeface="Georgia"/>
              </a:rPr>
              <a:t>φ}</a:t>
            </a:r>
            <a:endParaRPr>
              <a:latin typeface="Georgia"/>
              <a:cs typeface="Georgia"/>
            </a:endParaRPr>
          </a:p>
        </p:txBody>
      </p:sp>
      <p:sp>
        <p:nvSpPr>
          <p:cNvPr id="161" name="object 161"/>
          <p:cNvSpPr txBox="1"/>
          <p:nvPr/>
        </p:nvSpPr>
        <p:spPr>
          <a:xfrm>
            <a:off x="9199630" y="5908348"/>
            <a:ext cx="12446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1" dirty="0">
                <a:latin typeface="Cambria"/>
                <a:cs typeface="Cambria"/>
              </a:rPr>
              <a:t>0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62" name="object 162"/>
          <p:cNvSpPr txBox="1"/>
          <p:nvPr/>
        </p:nvSpPr>
        <p:spPr>
          <a:xfrm>
            <a:off x="5969642" y="6403343"/>
            <a:ext cx="252729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25" dirty="0">
                <a:solidFill>
                  <a:srgbClr val="FFFFFF"/>
                </a:solidFill>
                <a:latin typeface="Georgia"/>
                <a:cs typeface="Georgia"/>
              </a:rPr>
              <a:t>70</a:t>
            </a:r>
            <a:endParaRPr sz="16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07237" y="933707"/>
            <a:ext cx="7882891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6862" indent="-344162">
              <a:spcBef>
                <a:spcPts val="105"/>
              </a:spcBef>
              <a:buFont typeface="Wingdings"/>
              <a:buChar char=""/>
              <a:tabLst>
                <a:tab pos="356862" algn="l"/>
              </a:tabLst>
            </a:pPr>
            <a:r>
              <a:rPr sz="2000" dirty="0">
                <a:latin typeface="Cambria"/>
                <a:cs typeface="Cambria"/>
              </a:rPr>
              <a:t>On</a:t>
            </a:r>
            <a:r>
              <a:rPr sz="2000" spc="-51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input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011010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the</a:t>
            </a:r>
            <a:r>
              <a:rPr sz="2000" spc="-51" dirty="0">
                <a:latin typeface="Cambria"/>
                <a:cs typeface="Cambria"/>
              </a:rPr>
              <a:t> </a:t>
            </a:r>
            <a:r>
              <a:rPr sz="2000" spc="-11" dirty="0">
                <a:latin typeface="Cambria"/>
                <a:cs typeface="Cambria"/>
              </a:rPr>
              <a:t>automata</a:t>
            </a:r>
            <a:r>
              <a:rPr sz="2000" spc="-7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can</a:t>
            </a:r>
            <a:r>
              <a:rPr sz="2000" spc="-75" dirty="0">
                <a:latin typeface="Cambria"/>
                <a:cs typeface="Cambria"/>
              </a:rPr>
              <a:t> </a:t>
            </a:r>
            <a:r>
              <a:rPr sz="2000" spc="-11" dirty="0">
                <a:latin typeface="Cambria"/>
                <a:cs typeface="Cambria"/>
              </a:rPr>
              <a:t>take</a:t>
            </a:r>
            <a:r>
              <a:rPr sz="2000" spc="-80" dirty="0">
                <a:latin typeface="Cambria"/>
                <a:cs typeface="Cambria"/>
              </a:rPr>
              <a:t> </a:t>
            </a:r>
            <a:r>
              <a:rPr sz="2000" spc="-11" dirty="0">
                <a:latin typeface="Cambria"/>
                <a:cs typeface="Cambria"/>
              </a:rPr>
              <a:t>any</a:t>
            </a:r>
            <a:r>
              <a:rPr sz="2000" spc="-51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of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the</a:t>
            </a:r>
            <a:r>
              <a:rPr sz="2000" spc="-71" dirty="0">
                <a:latin typeface="Cambria"/>
                <a:cs typeface="Cambria"/>
              </a:rPr>
              <a:t> </a:t>
            </a:r>
            <a:r>
              <a:rPr sz="2000" spc="-11" dirty="0">
                <a:latin typeface="Cambria"/>
                <a:cs typeface="Cambria"/>
              </a:rPr>
              <a:t>following</a:t>
            </a:r>
            <a:r>
              <a:rPr sz="2000" spc="-60" dirty="0">
                <a:latin typeface="Cambria"/>
                <a:cs typeface="Cambria"/>
              </a:rPr>
              <a:t> </a:t>
            </a:r>
            <a:r>
              <a:rPr sz="2000" spc="-11" dirty="0">
                <a:latin typeface="Cambria"/>
                <a:cs typeface="Cambria"/>
              </a:rPr>
              <a:t>four</a:t>
            </a:r>
            <a:r>
              <a:rPr sz="2000" spc="-91" dirty="0">
                <a:latin typeface="Cambria"/>
                <a:cs typeface="Cambria"/>
              </a:rPr>
              <a:t> </a:t>
            </a:r>
            <a:r>
              <a:rPr sz="2000" spc="-11" dirty="0">
                <a:latin typeface="Cambria"/>
                <a:cs typeface="Cambria"/>
              </a:rPr>
              <a:t>Path.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07235" y="1859998"/>
            <a:ext cx="304800" cy="4135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600" spc="-25" dirty="0">
                <a:latin typeface="Tahoma"/>
                <a:cs typeface="Tahoma"/>
              </a:rPr>
              <a:t>1.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07235" y="2653113"/>
            <a:ext cx="304800" cy="4135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600" spc="-25" dirty="0">
                <a:latin typeface="Tahoma"/>
                <a:cs typeface="Tahoma"/>
              </a:rPr>
              <a:t>2.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07235" y="3767074"/>
            <a:ext cx="304800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600" spc="-25" dirty="0">
                <a:latin typeface="Tahoma"/>
                <a:cs typeface="Tahoma"/>
              </a:rPr>
              <a:t>3.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07235" y="4773297"/>
            <a:ext cx="289560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600" spc="-51" dirty="0">
                <a:latin typeface="Tahoma"/>
                <a:cs typeface="Tahoma"/>
              </a:rPr>
              <a:t>4.</a:t>
            </a:r>
            <a:endParaRPr sz="2600">
              <a:latin typeface="Tahoma"/>
              <a:cs typeface="Tahom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145895" y="233300"/>
            <a:ext cx="7874635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300" dirty="0"/>
              <a:t>Non</a:t>
            </a:r>
            <a:r>
              <a:rPr sz="3300" spc="-145" dirty="0"/>
              <a:t> </a:t>
            </a:r>
            <a:r>
              <a:rPr sz="3300" dirty="0"/>
              <a:t>Deterministic</a:t>
            </a:r>
            <a:r>
              <a:rPr sz="3300" spc="-151" dirty="0"/>
              <a:t> </a:t>
            </a:r>
            <a:r>
              <a:rPr sz="3300" dirty="0"/>
              <a:t>Finite</a:t>
            </a:r>
            <a:r>
              <a:rPr sz="3300" spc="-85" dirty="0"/>
              <a:t> </a:t>
            </a:r>
            <a:r>
              <a:rPr sz="3300" spc="-11" dirty="0"/>
              <a:t>Automata</a:t>
            </a:r>
            <a:r>
              <a:rPr sz="3300" spc="-160" dirty="0"/>
              <a:t> </a:t>
            </a:r>
            <a:r>
              <a:rPr sz="3300" spc="-11" dirty="0"/>
              <a:t>(NFA)</a:t>
            </a:r>
            <a:endParaRPr sz="3300"/>
          </a:p>
        </p:txBody>
      </p:sp>
      <p:grpSp>
        <p:nvGrpSpPr>
          <p:cNvPr id="8" name="object 8"/>
          <p:cNvGrpSpPr/>
          <p:nvPr/>
        </p:nvGrpSpPr>
        <p:grpSpPr>
          <a:xfrm>
            <a:off x="3560071" y="2016251"/>
            <a:ext cx="506095" cy="172720"/>
            <a:chOff x="2036064" y="2016251"/>
            <a:chExt cx="506095" cy="17272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36064" y="2016251"/>
              <a:ext cx="505968" cy="172212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071116" y="2074156"/>
              <a:ext cx="292735" cy="0"/>
            </a:xfrm>
            <a:custGeom>
              <a:avLst/>
              <a:gdLst/>
              <a:ahLst/>
              <a:cxnLst/>
              <a:rect l="l" t="t" r="r" b="b"/>
              <a:pathLst>
                <a:path w="292735">
                  <a:moveTo>
                    <a:pt x="0" y="0"/>
                  </a:moveTo>
                  <a:lnTo>
                    <a:pt x="292238" y="0"/>
                  </a:lnTo>
                </a:path>
              </a:pathLst>
            </a:custGeom>
            <a:ln w="1271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76043" y="2022347"/>
              <a:ext cx="133476" cy="103504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3268987" y="1866652"/>
            <a:ext cx="29781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099">
              <a:spcBef>
                <a:spcPts val="100"/>
              </a:spcBef>
            </a:pPr>
            <a:r>
              <a:rPr spc="-25" dirty="0">
                <a:latin typeface="Georgia"/>
                <a:cs typeface="Georgia"/>
              </a:rPr>
              <a:t>q</a:t>
            </a:r>
            <a:r>
              <a:rPr spc="-37" baseline="-16203" dirty="0">
                <a:latin typeface="Georgia"/>
                <a:cs typeface="Georgia"/>
              </a:rPr>
              <a:t>0</a:t>
            </a:r>
            <a:endParaRPr baseline="-16203">
              <a:latin typeface="Georgia"/>
              <a:cs typeface="Georg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88259" y="1910847"/>
            <a:ext cx="298451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099">
              <a:spcBef>
                <a:spcPts val="100"/>
              </a:spcBef>
            </a:pPr>
            <a:r>
              <a:rPr spc="-25" dirty="0">
                <a:latin typeface="Georgia"/>
                <a:cs typeface="Georgia"/>
              </a:rPr>
              <a:t>q</a:t>
            </a:r>
            <a:r>
              <a:rPr spc="-37" baseline="-16203" dirty="0">
                <a:latin typeface="Georgia"/>
                <a:cs typeface="Georgia"/>
              </a:rPr>
              <a:t>0</a:t>
            </a:r>
            <a:endParaRPr baseline="-16203">
              <a:latin typeface="Georgia"/>
              <a:cs typeface="Georgi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303776" y="1965964"/>
            <a:ext cx="624840" cy="268605"/>
            <a:chOff x="2779776" y="1965960"/>
            <a:chExt cx="624840" cy="268605"/>
          </a:xfrm>
        </p:grpSpPr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79776" y="1965960"/>
              <a:ext cx="624839" cy="268224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2833116" y="2074156"/>
              <a:ext cx="292735" cy="0"/>
            </a:xfrm>
            <a:custGeom>
              <a:avLst/>
              <a:gdLst/>
              <a:ahLst/>
              <a:cxnLst/>
              <a:rect l="l" t="t" r="r" b="b"/>
              <a:pathLst>
                <a:path w="292735">
                  <a:moveTo>
                    <a:pt x="0" y="0"/>
                  </a:moveTo>
                  <a:lnTo>
                    <a:pt x="292238" y="0"/>
                  </a:lnTo>
                </a:path>
              </a:pathLst>
            </a:custGeom>
            <a:ln w="1271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38043" y="2022348"/>
              <a:ext cx="133477" cy="103504"/>
            </a:xfrm>
            <a:prstGeom prst="rect">
              <a:avLst/>
            </a:prstGeom>
          </p:spPr>
        </p:pic>
      </p:grpSp>
      <p:grpSp>
        <p:nvGrpSpPr>
          <p:cNvPr id="18" name="object 18"/>
          <p:cNvGrpSpPr/>
          <p:nvPr/>
        </p:nvGrpSpPr>
        <p:grpSpPr>
          <a:xfrm>
            <a:off x="5102359" y="2016251"/>
            <a:ext cx="506095" cy="172720"/>
            <a:chOff x="3578352" y="2016251"/>
            <a:chExt cx="506095" cy="172720"/>
          </a:xfrm>
        </p:grpSpPr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78352" y="2016251"/>
              <a:ext cx="505968" cy="172212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3614928" y="2074156"/>
              <a:ext cx="292735" cy="0"/>
            </a:xfrm>
            <a:custGeom>
              <a:avLst/>
              <a:gdLst/>
              <a:ahLst/>
              <a:cxnLst/>
              <a:rect l="l" t="t" r="r" b="b"/>
              <a:pathLst>
                <a:path w="292735">
                  <a:moveTo>
                    <a:pt x="0" y="0"/>
                  </a:moveTo>
                  <a:lnTo>
                    <a:pt x="292238" y="0"/>
                  </a:lnTo>
                </a:path>
              </a:pathLst>
            </a:custGeom>
            <a:ln w="1271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19855" y="2022347"/>
              <a:ext cx="133477" cy="103504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4865885" y="1866652"/>
            <a:ext cx="29781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099">
              <a:spcBef>
                <a:spcPts val="100"/>
              </a:spcBef>
            </a:pPr>
            <a:r>
              <a:rPr spc="-25" dirty="0">
                <a:latin typeface="Georgia"/>
                <a:cs typeface="Georgia"/>
              </a:rPr>
              <a:t>q</a:t>
            </a:r>
            <a:r>
              <a:rPr spc="-37" baseline="-16203" dirty="0">
                <a:latin typeface="Georgia"/>
                <a:cs typeface="Georgia"/>
              </a:rPr>
              <a:t>0</a:t>
            </a:r>
            <a:endParaRPr baseline="-16203">
              <a:latin typeface="Georgia"/>
              <a:cs typeface="Georgi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628139" y="1910847"/>
            <a:ext cx="29781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099">
              <a:spcBef>
                <a:spcPts val="100"/>
              </a:spcBef>
            </a:pPr>
            <a:r>
              <a:rPr spc="-25" dirty="0">
                <a:latin typeface="Georgia"/>
                <a:cs typeface="Georgia"/>
              </a:rPr>
              <a:t>q</a:t>
            </a:r>
            <a:r>
              <a:rPr spc="-37" baseline="-16203" dirty="0">
                <a:latin typeface="Georgia"/>
                <a:cs typeface="Georgia"/>
              </a:rPr>
              <a:t>0</a:t>
            </a:r>
            <a:endParaRPr baseline="-16203">
              <a:latin typeface="Georgia"/>
              <a:cs typeface="Georgia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687318" y="2031492"/>
            <a:ext cx="504825" cy="172720"/>
            <a:chOff x="5163311" y="2031492"/>
            <a:chExt cx="504825" cy="172720"/>
          </a:xfrm>
        </p:grpSpPr>
        <p:pic>
          <p:nvPicPr>
            <p:cNvPr id="25" name="object 2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63311" y="2031492"/>
              <a:ext cx="504443" cy="172212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5199887" y="2089396"/>
              <a:ext cx="292735" cy="0"/>
            </a:xfrm>
            <a:custGeom>
              <a:avLst/>
              <a:gdLst/>
              <a:ahLst/>
              <a:cxnLst/>
              <a:rect l="l" t="t" r="r" b="b"/>
              <a:pathLst>
                <a:path w="292735">
                  <a:moveTo>
                    <a:pt x="0" y="0"/>
                  </a:moveTo>
                  <a:lnTo>
                    <a:pt x="292238" y="0"/>
                  </a:lnTo>
                </a:path>
              </a:pathLst>
            </a:custGeom>
            <a:ln w="1271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504814" y="2037588"/>
              <a:ext cx="133476" cy="103504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6398647" y="1881891"/>
            <a:ext cx="29781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099">
              <a:spcBef>
                <a:spcPts val="100"/>
              </a:spcBef>
            </a:pPr>
            <a:r>
              <a:rPr spc="-25" dirty="0">
                <a:latin typeface="Georgia"/>
                <a:cs typeface="Georgia"/>
              </a:rPr>
              <a:t>q</a:t>
            </a:r>
            <a:r>
              <a:rPr spc="-37" baseline="-16203" dirty="0">
                <a:latin typeface="Georgia"/>
                <a:cs typeface="Georgia"/>
              </a:rPr>
              <a:t>0</a:t>
            </a:r>
            <a:endParaRPr baseline="-16203">
              <a:latin typeface="Georgia"/>
              <a:cs typeface="Georgi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218305" y="1926088"/>
            <a:ext cx="29781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099">
              <a:spcBef>
                <a:spcPts val="100"/>
              </a:spcBef>
            </a:pPr>
            <a:r>
              <a:rPr spc="-25" dirty="0">
                <a:latin typeface="Georgia"/>
                <a:cs typeface="Georgia"/>
              </a:rPr>
              <a:t>q</a:t>
            </a:r>
            <a:r>
              <a:rPr spc="-37" baseline="-16203" dirty="0">
                <a:latin typeface="Georgia"/>
                <a:cs typeface="Georgia"/>
              </a:rPr>
              <a:t>0</a:t>
            </a:r>
            <a:endParaRPr baseline="-16203">
              <a:latin typeface="Georgia"/>
              <a:cs typeface="Georgia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5849119" y="1981204"/>
            <a:ext cx="628015" cy="268605"/>
            <a:chOff x="4325111" y="1981200"/>
            <a:chExt cx="628015" cy="268605"/>
          </a:xfrm>
        </p:grpSpPr>
        <p:pic>
          <p:nvPicPr>
            <p:cNvPr id="31" name="object 3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325111" y="1981200"/>
              <a:ext cx="627888" cy="268224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4379975" y="2089396"/>
              <a:ext cx="292735" cy="0"/>
            </a:xfrm>
            <a:custGeom>
              <a:avLst/>
              <a:gdLst/>
              <a:ahLst/>
              <a:cxnLst/>
              <a:rect l="l" t="t" r="r" b="b"/>
              <a:pathLst>
                <a:path w="292735">
                  <a:moveTo>
                    <a:pt x="0" y="0"/>
                  </a:moveTo>
                  <a:lnTo>
                    <a:pt x="292238" y="0"/>
                  </a:lnTo>
                </a:path>
              </a:pathLst>
            </a:custGeom>
            <a:ln w="1271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84902" y="2037588"/>
              <a:ext cx="133476" cy="103504"/>
            </a:xfrm>
            <a:prstGeom prst="rect">
              <a:avLst/>
            </a:prstGeom>
          </p:spPr>
        </p:pic>
      </p:grpSp>
      <p:grpSp>
        <p:nvGrpSpPr>
          <p:cNvPr id="34" name="object 34"/>
          <p:cNvGrpSpPr/>
          <p:nvPr/>
        </p:nvGrpSpPr>
        <p:grpSpPr>
          <a:xfrm>
            <a:off x="7424935" y="2011684"/>
            <a:ext cx="628015" cy="265431"/>
            <a:chOff x="5900928" y="2011679"/>
            <a:chExt cx="628015" cy="265430"/>
          </a:xfrm>
        </p:grpSpPr>
        <p:pic>
          <p:nvPicPr>
            <p:cNvPr id="35" name="object 3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900928" y="2011679"/>
              <a:ext cx="627887" cy="265175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5955792" y="2118352"/>
              <a:ext cx="292735" cy="0"/>
            </a:xfrm>
            <a:custGeom>
              <a:avLst/>
              <a:gdLst/>
              <a:ahLst/>
              <a:cxnLst/>
              <a:rect l="l" t="t" r="r" b="b"/>
              <a:pathLst>
                <a:path w="292735">
                  <a:moveTo>
                    <a:pt x="0" y="0"/>
                  </a:moveTo>
                  <a:lnTo>
                    <a:pt x="292547" y="0"/>
                  </a:lnTo>
                </a:path>
              </a:pathLst>
            </a:custGeom>
            <a:ln w="1271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261100" y="2066543"/>
              <a:ext cx="133603" cy="103504"/>
            </a:xfrm>
            <a:prstGeom prst="rect">
              <a:avLst/>
            </a:prstGeom>
          </p:spPr>
        </p:pic>
      </p:grpSp>
      <p:sp>
        <p:nvSpPr>
          <p:cNvPr id="38" name="object 38"/>
          <p:cNvSpPr txBox="1"/>
          <p:nvPr/>
        </p:nvSpPr>
        <p:spPr>
          <a:xfrm>
            <a:off x="7975353" y="1954790"/>
            <a:ext cx="29781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099">
              <a:spcBef>
                <a:spcPts val="100"/>
              </a:spcBef>
            </a:pPr>
            <a:r>
              <a:rPr spc="-25" dirty="0">
                <a:latin typeface="Georgia"/>
                <a:cs typeface="Georgia"/>
              </a:rPr>
              <a:t>q</a:t>
            </a:r>
            <a:r>
              <a:rPr spc="-37" baseline="-16203" dirty="0">
                <a:latin typeface="Georgia"/>
                <a:cs typeface="Georgia"/>
              </a:rPr>
              <a:t>0</a:t>
            </a:r>
            <a:endParaRPr baseline="-16203">
              <a:latin typeface="Georgia"/>
              <a:cs typeface="Georgi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752218" y="1649989"/>
            <a:ext cx="12446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spc="-51" dirty="0">
                <a:latin typeface="Cambria"/>
                <a:cs typeface="Cambria"/>
              </a:rPr>
              <a:t>0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585078" y="1715471"/>
            <a:ext cx="12446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spc="-51" dirty="0">
                <a:latin typeface="Cambria"/>
                <a:cs typeface="Cambria"/>
              </a:rPr>
              <a:t>0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881879" y="1715471"/>
            <a:ext cx="12446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spc="-51" dirty="0">
                <a:latin typeface="Cambria"/>
                <a:cs typeface="Cambria"/>
              </a:rPr>
              <a:t>1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275838" y="1663070"/>
            <a:ext cx="12446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spc="-51" dirty="0">
                <a:latin typeface="Cambria"/>
                <a:cs typeface="Cambria"/>
              </a:rPr>
              <a:t>1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467863" y="1645367"/>
            <a:ext cx="12446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spc="-51" dirty="0">
                <a:latin typeface="Cambria"/>
                <a:cs typeface="Cambria"/>
              </a:rPr>
              <a:t>1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038473" y="1714887"/>
            <a:ext cx="12446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spc="-51" dirty="0">
                <a:latin typeface="Cambria"/>
                <a:cs typeface="Cambria"/>
              </a:rPr>
              <a:t>0</a:t>
            </a:r>
            <a:endParaRPr sz="1400">
              <a:latin typeface="Cambria"/>
              <a:cs typeface="Cambria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3724663" y="2877316"/>
            <a:ext cx="506095" cy="173991"/>
            <a:chOff x="2200655" y="2877311"/>
            <a:chExt cx="506095" cy="173990"/>
          </a:xfrm>
        </p:grpSpPr>
        <p:pic>
          <p:nvPicPr>
            <p:cNvPr id="46" name="object 4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200655" y="2877311"/>
              <a:ext cx="505968" cy="173736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2235707" y="2938391"/>
              <a:ext cx="292735" cy="0"/>
            </a:xfrm>
            <a:custGeom>
              <a:avLst/>
              <a:gdLst/>
              <a:ahLst/>
              <a:cxnLst/>
              <a:rect l="l" t="t" r="r" b="b"/>
              <a:pathLst>
                <a:path w="292735">
                  <a:moveTo>
                    <a:pt x="0" y="0"/>
                  </a:moveTo>
                  <a:lnTo>
                    <a:pt x="292547" y="0"/>
                  </a:lnTo>
                </a:path>
              </a:pathLst>
            </a:custGeom>
            <a:ln w="1271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541015" y="2886455"/>
              <a:ext cx="133603" cy="103632"/>
            </a:xfrm>
            <a:prstGeom prst="rect">
              <a:avLst/>
            </a:prstGeom>
          </p:spPr>
        </p:pic>
      </p:grpSp>
      <p:sp>
        <p:nvSpPr>
          <p:cNvPr id="49" name="object 49"/>
          <p:cNvSpPr txBox="1"/>
          <p:nvPr/>
        </p:nvSpPr>
        <p:spPr>
          <a:xfrm>
            <a:off x="3432943" y="2731091"/>
            <a:ext cx="29781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099">
              <a:spcBef>
                <a:spcPts val="100"/>
              </a:spcBef>
            </a:pPr>
            <a:r>
              <a:rPr spc="-25" dirty="0">
                <a:latin typeface="Georgia"/>
                <a:cs typeface="Georgia"/>
              </a:rPr>
              <a:t>q</a:t>
            </a:r>
            <a:r>
              <a:rPr spc="-37" baseline="-16203" dirty="0">
                <a:latin typeface="Georgia"/>
                <a:cs typeface="Georgia"/>
              </a:rPr>
              <a:t>0</a:t>
            </a:r>
            <a:endParaRPr baseline="-16203">
              <a:latin typeface="Georgia"/>
              <a:cs typeface="Georgia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252603" y="2775590"/>
            <a:ext cx="29781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099">
              <a:spcBef>
                <a:spcPts val="100"/>
              </a:spcBef>
            </a:pPr>
            <a:r>
              <a:rPr spc="-25" dirty="0">
                <a:latin typeface="Georgia"/>
                <a:cs typeface="Georgia"/>
              </a:rPr>
              <a:t>q</a:t>
            </a:r>
            <a:r>
              <a:rPr spc="-37" baseline="-16203" dirty="0">
                <a:latin typeface="Georgia"/>
                <a:cs typeface="Georgia"/>
              </a:rPr>
              <a:t>0</a:t>
            </a:r>
            <a:endParaRPr baseline="-16203">
              <a:latin typeface="Georgia"/>
              <a:cs typeface="Georgia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4468367" y="2831597"/>
            <a:ext cx="624840" cy="265431"/>
            <a:chOff x="2944367" y="2831592"/>
            <a:chExt cx="624840" cy="265430"/>
          </a:xfrm>
        </p:grpSpPr>
        <p:pic>
          <p:nvPicPr>
            <p:cNvPr id="52" name="object 5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944367" y="2831592"/>
              <a:ext cx="624840" cy="265175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2997707" y="2939119"/>
              <a:ext cx="292735" cy="0"/>
            </a:xfrm>
            <a:custGeom>
              <a:avLst/>
              <a:gdLst/>
              <a:ahLst/>
              <a:cxnLst/>
              <a:rect l="l" t="t" r="r" b="b"/>
              <a:pathLst>
                <a:path w="292735">
                  <a:moveTo>
                    <a:pt x="0" y="0"/>
                  </a:moveTo>
                  <a:lnTo>
                    <a:pt x="292547" y="0"/>
                  </a:lnTo>
                </a:path>
              </a:pathLst>
            </a:custGeom>
            <a:ln w="12528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" name="object 5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303015" y="2887980"/>
              <a:ext cx="133604" cy="102108"/>
            </a:xfrm>
            <a:prstGeom prst="rect">
              <a:avLst/>
            </a:prstGeom>
          </p:spPr>
        </p:pic>
      </p:grpSp>
      <p:grpSp>
        <p:nvGrpSpPr>
          <p:cNvPr id="55" name="object 55"/>
          <p:cNvGrpSpPr/>
          <p:nvPr/>
        </p:nvGrpSpPr>
        <p:grpSpPr>
          <a:xfrm>
            <a:off x="5266951" y="2877316"/>
            <a:ext cx="506095" cy="173991"/>
            <a:chOff x="3742944" y="2877311"/>
            <a:chExt cx="506095" cy="173990"/>
          </a:xfrm>
        </p:grpSpPr>
        <p:pic>
          <p:nvPicPr>
            <p:cNvPr id="56" name="object 5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742944" y="2877311"/>
              <a:ext cx="505968" cy="173736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3779520" y="2938391"/>
              <a:ext cx="292100" cy="0"/>
            </a:xfrm>
            <a:custGeom>
              <a:avLst/>
              <a:gdLst/>
              <a:ahLst/>
              <a:cxnLst/>
              <a:rect l="l" t="t" r="r" b="b"/>
              <a:pathLst>
                <a:path w="292100">
                  <a:moveTo>
                    <a:pt x="0" y="0"/>
                  </a:moveTo>
                  <a:lnTo>
                    <a:pt x="291652" y="0"/>
                  </a:lnTo>
                </a:path>
              </a:pathLst>
            </a:custGeom>
            <a:ln w="1271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8" name="object 5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083812" y="2886455"/>
              <a:ext cx="133096" cy="103632"/>
            </a:xfrm>
            <a:prstGeom prst="rect">
              <a:avLst/>
            </a:prstGeom>
          </p:spPr>
        </p:pic>
      </p:grpSp>
      <p:sp>
        <p:nvSpPr>
          <p:cNvPr id="59" name="object 59"/>
          <p:cNvSpPr txBox="1"/>
          <p:nvPr/>
        </p:nvSpPr>
        <p:spPr>
          <a:xfrm>
            <a:off x="5030096" y="2731091"/>
            <a:ext cx="29781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099">
              <a:spcBef>
                <a:spcPts val="100"/>
              </a:spcBef>
            </a:pPr>
            <a:r>
              <a:rPr spc="-25" dirty="0">
                <a:latin typeface="Georgia"/>
                <a:cs typeface="Georgia"/>
              </a:rPr>
              <a:t>q</a:t>
            </a:r>
            <a:r>
              <a:rPr spc="-37" baseline="-16203" dirty="0">
                <a:latin typeface="Georgia"/>
                <a:cs typeface="Georgia"/>
              </a:rPr>
              <a:t>0</a:t>
            </a:r>
            <a:endParaRPr baseline="-16203">
              <a:latin typeface="Georgia"/>
              <a:cs typeface="Georgia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5792477" y="2775590"/>
            <a:ext cx="29781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099">
              <a:spcBef>
                <a:spcPts val="100"/>
              </a:spcBef>
            </a:pPr>
            <a:r>
              <a:rPr spc="-25" dirty="0">
                <a:latin typeface="Georgia"/>
                <a:cs typeface="Georgia"/>
              </a:rPr>
              <a:t>q</a:t>
            </a:r>
            <a:r>
              <a:rPr spc="-37" baseline="-16203" dirty="0">
                <a:latin typeface="Georgia"/>
                <a:cs typeface="Georgia"/>
              </a:rPr>
              <a:t>0</a:t>
            </a:r>
            <a:endParaRPr baseline="-16203">
              <a:latin typeface="Georgia"/>
              <a:cs typeface="Georgia"/>
            </a:endParaRPr>
          </a:p>
        </p:txBody>
      </p:sp>
      <p:grpSp>
        <p:nvGrpSpPr>
          <p:cNvPr id="61" name="object 61"/>
          <p:cNvGrpSpPr/>
          <p:nvPr/>
        </p:nvGrpSpPr>
        <p:grpSpPr>
          <a:xfrm>
            <a:off x="6851911" y="2892556"/>
            <a:ext cx="506095" cy="173991"/>
            <a:chOff x="5327903" y="2892551"/>
            <a:chExt cx="506095" cy="173990"/>
          </a:xfrm>
        </p:grpSpPr>
        <p:pic>
          <p:nvPicPr>
            <p:cNvPr id="62" name="object 6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327903" y="2892551"/>
              <a:ext cx="505968" cy="173736"/>
            </a:xfrm>
            <a:prstGeom prst="rect">
              <a:avLst/>
            </a:prstGeom>
          </p:spPr>
        </p:pic>
        <p:sp>
          <p:nvSpPr>
            <p:cNvPr id="63" name="object 63"/>
            <p:cNvSpPr/>
            <p:nvPr/>
          </p:nvSpPr>
          <p:spPr>
            <a:xfrm>
              <a:off x="5364479" y="2953631"/>
              <a:ext cx="292735" cy="0"/>
            </a:xfrm>
            <a:custGeom>
              <a:avLst/>
              <a:gdLst/>
              <a:ahLst/>
              <a:cxnLst/>
              <a:rect l="l" t="t" r="r" b="b"/>
              <a:pathLst>
                <a:path w="292735">
                  <a:moveTo>
                    <a:pt x="0" y="0"/>
                  </a:moveTo>
                  <a:lnTo>
                    <a:pt x="292238" y="0"/>
                  </a:lnTo>
                </a:path>
              </a:pathLst>
            </a:custGeom>
            <a:ln w="1271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4" name="object 6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669406" y="2901695"/>
              <a:ext cx="133476" cy="103631"/>
            </a:xfrm>
            <a:prstGeom prst="rect">
              <a:avLst/>
            </a:prstGeom>
          </p:spPr>
        </p:pic>
      </p:grpSp>
      <p:sp>
        <p:nvSpPr>
          <p:cNvPr id="65" name="object 65"/>
          <p:cNvSpPr txBox="1"/>
          <p:nvPr/>
        </p:nvSpPr>
        <p:spPr>
          <a:xfrm>
            <a:off x="6562985" y="2746331"/>
            <a:ext cx="29781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099">
              <a:spcBef>
                <a:spcPts val="100"/>
              </a:spcBef>
            </a:pPr>
            <a:r>
              <a:rPr spc="-25" dirty="0">
                <a:latin typeface="Georgia"/>
                <a:cs typeface="Georgia"/>
              </a:rPr>
              <a:t>q</a:t>
            </a:r>
            <a:r>
              <a:rPr spc="-37" baseline="-16203" dirty="0">
                <a:latin typeface="Georgia"/>
                <a:cs typeface="Georgia"/>
              </a:rPr>
              <a:t>0</a:t>
            </a:r>
            <a:endParaRPr baseline="-16203">
              <a:latin typeface="Georgia"/>
              <a:cs typeface="Georgia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7382259" y="2790831"/>
            <a:ext cx="26987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099">
              <a:spcBef>
                <a:spcPts val="100"/>
              </a:spcBef>
            </a:pPr>
            <a:r>
              <a:rPr spc="-25" dirty="0">
                <a:latin typeface="Georgia"/>
                <a:cs typeface="Georgia"/>
              </a:rPr>
              <a:t>q</a:t>
            </a:r>
            <a:r>
              <a:rPr spc="-37" baseline="-16203" dirty="0">
                <a:latin typeface="Georgia"/>
                <a:cs typeface="Georgia"/>
              </a:rPr>
              <a:t>1</a:t>
            </a:r>
            <a:endParaRPr baseline="-16203">
              <a:latin typeface="Georgia"/>
              <a:cs typeface="Georgia"/>
            </a:endParaRPr>
          </a:p>
        </p:txBody>
      </p:sp>
      <p:grpSp>
        <p:nvGrpSpPr>
          <p:cNvPr id="67" name="object 67"/>
          <p:cNvGrpSpPr/>
          <p:nvPr/>
        </p:nvGrpSpPr>
        <p:grpSpPr>
          <a:xfrm>
            <a:off x="6013711" y="2846837"/>
            <a:ext cx="628015" cy="265431"/>
            <a:chOff x="4489703" y="2846832"/>
            <a:chExt cx="628015" cy="265430"/>
          </a:xfrm>
        </p:grpSpPr>
        <p:pic>
          <p:nvPicPr>
            <p:cNvPr id="68" name="object 68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489703" y="2846832"/>
              <a:ext cx="627888" cy="265175"/>
            </a:xfrm>
            <a:prstGeom prst="rect">
              <a:avLst/>
            </a:prstGeom>
          </p:spPr>
        </p:pic>
        <p:sp>
          <p:nvSpPr>
            <p:cNvPr id="69" name="object 69"/>
            <p:cNvSpPr/>
            <p:nvPr/>
          </p:nvSpPr>
          <p:spPr>
            <a:xfrm>
              <a:off x="4544567" y="2954359"/>
              <a:ext cx="292735" cy="0"/>
            </a:xfrm>
            <a:custGeom>
              <a:avLst/>
              <a:gdLst/>
              <a:ahLst/>
              <a:cxnLst/>
              <a:rect l="l" t="t" r="r" b="b"/>
              <a:pathLst>
                <a:path w="292735">
                  <a:moveTo>
                    <a:pt x="0" y="0"/>
                  </a:moveTo>
                  <a:lnTo>
                    <a:pt x="292238" y="0"/>
                  </a:lnTo>
                </a:path>
              </a:pathLst>
            </a:custGeom>
            <a:ln w="12528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0" name="object 70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849494" y="2903220"/>
              <a:ext cx="133476" cy="102107"/>
            </a:xfrm>
            <a:prstGeom prst="rect">
              <a:avLst/>
            </a:prstGeom>
          </p:spPr>
        </p:pic>
      </p:grpSp>
      <p:grpSp>
        <p:nvGrpSpPr>
          <p:cNvPr id="71" name="object 71"/>
          <p:cNvGrpSpPr/>
          <p:nvPr/>
        </p:nvGrpSpPr>
        <p:grpSpPr>
          <a:xfrm>
            <a:off x="7589527" y="2874268"/>
            <a:ext cx="628015" cy="268605"/>
            <a:chOff x="6065520" y="2874264"/>
            <a:chExt cx="628015" cy="268605"/>
          </a:xfrm>
        </p:grpSpPr>
        <p:pic>
          <p:nvPicPr>
            <p:cNvPr id="72" name="object 72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065520" y="2874264"/>
              <a:ext cx="627887" cy="268224"/>
            </a:xfrm>
            <a:prstGeom prst="rect">
              <a:avLst/>
            </a:prstGeom>
          </p:spPr>
        </p:pic>
        <p:sp>
          <p:nvSpPr>
            <p:cNvPr id="73" name="object 73"/>
            <p:cNvSpPr/>
            <p:nvPr/>
          </p:nvSpPr>
          <p:spPr>
            <a:xfrm>
              <a:off x="6120384" y="2982587"/>
              <a:ext cx="292735" cy="0"/>
            </a:xfrm>
            <a:custGeom>
              <a:avLst/>
              <a:gdLst/>
              <a:ahLst/>
              <a:cxnLst/>
              <a:rect l="l" t="t" r="r" b="b"/>
              <a:pathLst>
                <a:path w="292735">
                  <a:moveTo>
                    <a:pt x="0" y="0"/>
                  </a:moveTo>
                  <a:lnTo>
                    <a:pt x="292547" y="0"/>
                  </a:lnTo>
                </a:path>
              </a:pathLst>
            </a:custGeom>
            <a:ln w="1271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4" name="object 74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425692" y="2930652"/>
              <a:ext cx="133604" cy="103632"/>
            </a:xfrm>
            <a:prstGeom prst="rect">
              <a:avLst/>
            </a:prstGeom>
          </p:spPr>
        </p:pic>
      </p:grpSp>
      <p:sp>
        <p:nvSpPr>
          <p:cNvPr id="75" name="object 75"/>
          <p:cNvSpPr txBox="1"/>
          <p:nvPr/>
        </p:nvSpPr>
        <p:spPr>
          <a:xfrm>
            <a:off x="8164199" y="2819532"/>
            <a:ext cx="153671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1" dirty="0">
                <a:latin typeface="Georgia"/>
                <a:cs typeface="Georgia"/>
              </a:rPr>
              <a:t>q</a:t>
            </a:r>
            <a:endParaRPr>
              <a:latin typeface="Georgia"/>
              <a:cs typeface="Georgia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8292214" y="2953643"/>
            <a:ext cx="11112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1" dirty="0">
                <a:latin typeface="Georgia"/>
                <a:cs typeface="Georgia"/>
              </a:rPr>
              <a:t>2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3916175" y="2514987"/>
            <a:ext cx="12446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spc="-51" dirty="0">
                <a:latin typeface="Cambria"/>
                <a:cs typeface="Cambria"/>
              </a:rPr>
              <a:t>0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7749670" y="2580899"/>
            <a:ext cx="12446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spc="-51" dirty="0">
                <a:latin typeface="Cambria"/>
                <a:cs typeface="Cambria"/>
              </a:rPr>
              <a:t>0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7045837" y="2580899"/>
            <a:ext cx="12446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spc="-51" dirty="0">
                <a:latin typeface="Cambria"/>
                <a:cs typeface="Cambria"/>
              </a:rPr>
              <a:t>1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5440174" y="2528067"/>
            <a:ext cx="12446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spc="-51" dirty="0">
                <a:latin typeface="Cambria"/>
                <a:cs typeface="Cambria"/>
              </a:rPr>
              <a:t>1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4632202" y="2510795"/>
            <a:ext cx="12446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spc="-51" dirty="0">
                <a:latin typeface="Cambria"/>
                <a:cs typeface="Cambria"/>
              </a:rPr>
              <a:t>1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6202430" y="2579883"/>
            <a:ext cx="12446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spc="-51" dirty="0">
                <a:latin typeface="Cambria"/>
                <a:cs typeface="Cambria"/>
              </a:rPr>
              <a:t>0</a:t>
            </a:r>
            <a:endParaRPr sz="1400">
              <a:latin typeface="Cambria"/>
              <a:cs typeface="Cambria"/>
            </a:endParaRPr>
          </a:p>
        </p:txBody>
      </p:sp>
      <p:grpSp>
        <p:nvGrpSpPr>
          <p:cNvPr id="83" name="object 83"/>
          <p:cNvGrpSpPr/>
          <p:nvPr/>
        </p:nvGrpSpPr>
        <p:grpSpPr>
          <a:xfrm>
            <a:off x="3758191" y="3976115"/>
            <a:ext cx="506095" cy="167640"/>
            <a:chOff x="2234183" y="3976115"/>
            <a:chExt cx="506095" cy="167640"/>
          </a:xfrm>
        </p:grpSpPr>
        <p:pic>
          <p:nvPicPr>
            <p:cNvPr id="84" name="object 84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234183" y="3976115"/>
              <a:ext cx="505968" cy="167639"/>
            </a:xfrm>
            <a:prstGeom prst="rect">
              <a:avLst/>
            </a:prstGeom>
          </p:spPr>
        </p:pic>
        <p:sp>
          <p:nvSpPr>
            <p:cNvPr id="85" name="object 85"/>
            <p:cNvSpPr/>
            <p:nvPr/>
          </p:nvSpPr>
          <p:spPr>
            <a:xfrm>
              <a:off x="2270759" y="4034020"/>
              <a:ext cx="292100" cy="0"/>
            </a:xfrm>
            <a:custGeom>
              <a:avLst/>
              <a:gdLst/>
              <a:ahLst/>
              <a:cxnLst/>
              <a:rect l="l" t="t" r="r" b="b"/>
              <a:pathLst>
                <a:path w="292100">
                  <a:moveTo>
                    <a:pt x="0" y="0"/>
                  </a:moveTo>
                  <a:lnTo>
                    <a:pt x="291652" y="0"/>
                  </a:lnTo>
                </a:path>
              </a:pathLst>
            </a:custGeom>
            <a:ln w="1271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6" name="object 86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2575051" y="3982211"/>
              <a:ext cx="133096" cy="103505"/>
            </a:xfrm>
            <a:prstGeom prst="rect">
              <a:avLst/>
            </a:prstGeom>
          </p:spPr>
        </p:pic>
      </p:grpSp>
      <p:sp>
        <p:nvSpPr>
          <p:cNvPr id="87" name="object 87"/>
          <p:cNvSpPr txBox="1"/>
          <p:nvPr/>
        </p:nvSpPr>
        <p:spPr>
          <a:xfrm>
            <a:off x="3467743" y="3827151"/>
            <a:ext cx="29781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099">
              <a:spcBef>
                <a:spcPts val="100"/>
              </a:spcBef>
            </a:pPr>
            <a:r>
              <a:rPr spc="-25" dirty="0">
                <a:latin typeface="Georgia"/>
                <a:cs typeface="Georgia"/>
              </a:rPr>
              <a:t>q</a:t>
            </a:r>
            <a:r>
              <a:rPr spc="-37" baseline="-16203" dirty="0">
                <a:latin typeface="Georgia"/>
                <a:cs typeface="Georgia"/>
              </a:rPr>
              <a:t>0</a:t>
            </a:r>
            <a:endParaRPr baseline="-16203">
              <a:latin typeface="Georgia"/>
              <a:cs typeface="Georgia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4287273" y="3871347"/>
            <a:ext cx="29781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099">
              <a:spcBef>
                <a:spcPts val="100"/>
              </a:spcBef>
            </a:pPr>
            <a:r>
              <a:rPr spc="-25" dirty="0">
                <a:latin typeface="Georgia"/>
                <a:cs typeface="Georgia"/>
              </a:rPr>
              <a:t>q</a:t>
            </a:r>
            <a:r>
              <a:rPr spc="-37" baseline="-16203" dirty="0">
                <a:latin typeface="Georgia"/>
                <a:cs typeface="Georgia"/>
              </a:rPr>
              <a:t>0</a:t>
            </a:r>
            <a:endParaRPr baseline="-16203">
              <a:latin typeface="Georgia"/>
              <a:cs typeface="Georgia"/>
            </a:endParaRPr>
          </a:p>
        </p:txBody>
      </p:sp>
      <p:grpSp>
        <p:nvGrpSpPr>
          <p:cNvPr id="89" name="object 89"/>
          <p:cNvGrpSpPr/>
          <p:nvPr/>
        </p:nvGrpSpPr>
        <p:grpSpPr>
          <a:xfrm>
            <a:off x="4501895" y="3925826"/>
            <a:ext cx="624840" cy="268605"/>
            <a:chOff x="2977895" y="3925823"/>
            <a:chExt cx="624840" cy="268605"/>
          </a:xfrm>
        </p:grpSpPr>
        <p:pic>
          <p:nvPicPr>
            <p:cNvPr id="90" name="object 90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2977895" y="3925823"/>
              <a:ext cx="624840" cy="268224"/>
            </a:xfrm>
            <a:prstGeom prst="rect">
              <a:avLst/>
            </a:prstGeom>
          </p:spPr>
        </p:pic>
        <p:sp>
          <p:nvSpPr>
            <p:cNvPr id="91" name="object 91"/>
            <p:cNvSpPr/>
            <p:nvPr/>
          </p:nvSpPr>
          <p:spPr>
            <a:xfrm>
              <a:off x="3032759" y="4034020"/>
              <a:ext cx="292100" cy="0"/>
            </a:xfrm>
            <a:custGeom>
              <a:avLst/>
              <a:gdLst/>
              <a:ahLst/>
              <a:cxnLst/>
              <a:rect l="l" t="t" r="r" b="b"/>
              <a:pathLst>
                <a:path w="292100">
                  <a:moveTo>
                    <a:pt x="0" y="0"/>
                  </a:moveTo>
                  <a:lnTo>
                    <a:pt x="291652" y="0"/>
                  </a:lnTo>
                </a:path>
              </a:pathLst>
            </a:custGeom>
            <a:ln w="1271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2" name="object 92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337051" y="3982211"/>
              <a:ext cx="133096" cy="103505"/>
            </a:xfrm>
            <a:prstGeom prst="rect">
              <a:avLst/>
            </a:prstGeom>
          </p:spPr>
        </p:pic>
      </p:grpSp>
      <p:grpSp>
        <p:nvGrpSpPr>
          <p:cNvPr id="93" name="object 93"/>
          <p:cNvGrpSpPr/>
          <p:nvPr/>
        </p:nvGrpSpPr>
        <p:grpSpPr>
          <a:xfrm>
            <a:off x="5300478" y="3976115"/>
            <a:ext cx="504825" cy="167640"/>
            <a:chOff x="3776471" y="3976115"/>
            <a:chExt cx="504825" cy="167640"/>
          </a:xfrm>
        </p:grpSpPr>
        <p:pic>
          <p:nvPicPr>
            <p:cNvPr id="94" name="object 94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3776471" y="3976115"/>
              <a:ext cx="504444" cy="167639"/>
            </a:xfrm>
            <a:prstGeom prst="rect">
              <a:avLst/>
            </a:prstGeom>
          </p:spPr>
        </p:pic>
        <p:sp>
          <p:nvSpPr>
            <p:cNvPr id="95" name="object 95"/>
            <p:cNvSpPr/>
            <p:nvPr/>
          </p:nvSpPr>
          <p:spPr>
            <a:xfrm>
              <a:off x="3813047" y="4034020"/>
              <a:ext cx="292735" cy="0"/>
            </a:xfrm>
            <a:custGeom>
              <a:avLst/>
              <a:gdLst/>
              <a:ahLst/>
              <a:cxnLst/>
              <a:rect l="l" t="t" r="r" b="b"/>
              <a:pathLst>
                <a:path w="292735">
                  <a:moveTo>
                    <a:pt x="0" y="0"/>
                  </a:moveTo>
                  <a:lnTo>
                    <a:pt x="292547" y="0"/>
                  </a:lnTo>
                </a:path>
              </a:pathLst>
            </a:custGeom>
            <a:ln w="1271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6" name="object 96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4118355" y="3982211"/>
              <a:ext cx="133604" cy="103505"/>
            </a:xfrm>
            <a:prstGeom prst="rect">
              <a:avLst/>
            </a:prstGeom>
          </p:spPr>
        </p:pic>
      </p:grpSp>
      <p:sp>
        <p:nvSpPr>
          <p:cNvPr id="97" name="object 97"/>
          <p:cNvSpPr txBox="1"/>
          <p:nvPr/>
        </p:nvSpPr>
        <p:spPr>
          <a:xfrm>
            <a:off x="5064512" y="3827151"/>
            <a:ext cx="29781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099">
              <a:spcBef>
                <a:spcPts val="100"/>
              </a:spcBef>
            </a:pPr>
            <a:r>
              <a:rPr spc="-25" dirty="0">
                <a:latin typeface="Georgia"/>
                <a:cs typeface="Georgia"/>
              </a:rPr>
              <a:t>q</a:t>
            </a:r>
            <a:r>
              <a:rPr spc="-37" baseline="-16203" dirty="0">
                <a:latin typeface="Georgia"/>
                <a:cs typeface="Georgia"/>
              </a:rPr>
              <a:t>0</a:t>
            </a:r>
            <a:endParaRPr baseline="-16203">
              <a:latin typeface="Georgia"/>
              <a:cs typeface="Georgia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5826890" y="3871347"/>
            <a:ext cx="26987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099">
              <a:spcBef>
                <a:spcPts val="100"/>
              </a:spcBef>
            </a:pPr>
            <a:r>
              <a:rPr spc="-25" dirty="0">
                <a:latin typeface="Georgia"/>
                <a:cs typeface="Georgia"/>
              </a:rPr>
              <a:t>q</a:t>
            </a:r>
            <a:r>
              <a:rPr spc="-37" baseline="-16203" dirty="0">
                <a:latin typeface="Georgia"/>
                <a:cs typeface="Georgia"/>
              </a:rPr>
              <a:t>1</a:t>
            </a:r>
            <a:endParaRPr baseline="-16203">
              <a:latin typeface="Georgia"/>
              <a:cs typeface="Georgia"/>
            </a:endParaRPr>
          </a:p>
        </p:txBody>
      </p:sp>
      <p:grpSp>
        <p:nvGrpSpPr>
          <p:cNvPr id="99" name="object 99"/>
          <p:cNvGrpSpPr/>
          <p:nvPr/>
        </p:nvGrpSpPr>
        <p:grpSpPr>
          <a:xfrm>
            <a:off x="6885439" y="3991355"/>
            <a:ext cx="504825" cy="167640"/>
            <a:chOff x="5361432" y="3991355"/>
            <a:chExt cx="504825" cy="167640"/>
          </a:xfrm>
        </p:grpSpPr>
        <p:pic>
          <p:nvPicPr>
            <p:cNvPr id="100" name="object 100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5361432" y="3991355"/>
              <a:ext cx="504443" cy="167639"/>
            </a:xfrm>
            <a:prstGeom prst="rect">
              <a:avLst/>
            </a:prstGeom>
          </p:spPr>
        </p:pic>
        <p:sp>
          <p:nvSpPr>
            <p:cNvPr id="101" name="object 101"/>
            <p:cNvSpPr/>
            <p:nvPr/>
          </p:nvSpPr>
          <p:spPr>
            <a:xfrm>
              <a:off x="5398008" y="4049259"/>
              <a:ext cx="292735" cy="0"/>
            </a:xfrm>
            <a:custGeom>
              <a:avLst/>
              <a:gdLst/>
              <a:ahLst/>
              <a:cxnLst/>
              <a:rect l="l" t="t" r="r" b="b"/>
              <a:pathLst>
                <a:path w="292735">
                  <a:moveTo>
                    <a:pt x="0" y="0"/>
                  </a:moveTo>
                  <a:lnTo>
                    <a:pt x="292547" y="0"/>
                  </a:lnTo>
                </a:path>
              </a:pathLst>
            </a:custGeom>
            <a:ln w="12716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2" name="object 102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5703316" y="3997451"/>
              <a:ext cx="133604" cy="103505"/>
            </a:xfrm>
            <a:prstGeom prst="rect">
              <a:avLst/>
            </a:prstGeom>
          </p:spPr>
        </p:pic>
      </p:grpSp>
      <p:sp>
        <p:nvSpPr>
          <p:cNvPr id="103" name="object 103"/>
          <p:cNvSpPr txBox="1"/>
          <p:nvPr/>
        </p:nvSpPr>
        <p:spPr>
          <a:xfrm>
            <a:off x="6597651" y="3842390"/>
            <a:ext cx="28956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099">
              <a:spcBef>
                <a:spcPts val="100"/>
              </a:spcBef>
            </a:pPr>
            <a:r>
              <a:rPr spc="-25" dirty="0">
                <a:latin typeface="Georgia"/>
                <a:cs typeface="Georgia"/>
              </a:rPr>
              <a:t>q</a:t>
            </a:r>
            <a:r>
              <a:rPr spc="-37" baseline="-16203" dirty="0">
                <a:latin typeface="Georgia"/>
                <a:cs typeface="Georgia"/>
              </a:rPr>
              <a:t>2</a:t>
            </a:r>
            <a:endParaRPr baseline="-16203">
              <a:latin typeface="Georgia"/>
              <a:cs typeface="Georgia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7441826" y="3886585"/>
            <a:ext cx="18478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1" dirty="0">
                <a:latin typeface="Georgia"/>
                <a:cs typeface="Georgia"/>
              </a:rPr>
              <a:t>φ</a:t>
            </a:r>
            <a:endParaRPr>
              <a:latin typeface="Georgia"/>
              <a:cs typeface="Georgia"/>
            </a:endParaRPr>
          </a:p>
        </p:txBody>
      </p:sp>
      <p:grpSp>
        <p:nvGrpSpPr>
          <p:cNvPr id="105" name="object 105"/>
          <p:cNvGrpSpPr/>
          <p:nvPr/>
        </p:nvGrpSpPr>
        <p:grpSpPr>
          <a:xfrm>
            <a:off x="6047239" y="3941068"/>
            <a:ext cx="628015" cy="268605"/>
            <a:chOff x="4523232" y="3941064"/>
            <a:chExt cx="628015" cy="268605"/>
          </a:xfrm>
        </p:grpSpPr>
        <p:pic>
          <p:nvPicPr>
            <p:cNvPr id="106" name="object 106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4523232" y="3941064"/>
              <a:ext cx="627888" cy="268224"/>
            </a:xfrm>
            <a:prstGeom prst="rect">
              <a:avLst/>
            </a:prstGeom>
          </p:spPr>
        </p:pic>
        <p:sp>
          <p:nvSpPr>
            <p:cNvPr id="107" name="object 107"/>
            <p:cNvSpPr/>
            <p:nvPr/>
          </p:nvSpPr>
          <p:spPr>
            <a:xfrm>
              <a:off x="4579620" y="4049259"/>
              <a:ext cx="292100" cy="0"/>
            </a:xfrm>
            <a:custGeom>
              <a:avLst/>
              <a:gdLst/>
              <a:ahLst/>
              <a:cxnLst/>
              <a:rect l="l" t="t" r="r" b="b"/>
              <a:pathLst>
                <a:path w="292100">
                  <a:moveTo>
                    <a:pt x="0" y="0"/>
                  </a:moveTo>
                  <a:lnTo>
                    <a:pt x="291652" y="0"/>
                  </a:lnTo>
                </a:path>
              </a:pathLst>
            </a:custGeom>
            <a:ln w="12716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8" name="object 108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4883912" y="3997452"/>
              <a:ext cx="133096" cy="103505"/>
            </a:xfrm>
            <a:prstGeom prst="rect">
              <a:avLst/>
            </a:prstGeom>
          </p:spPr>
        </p:pic>
      </p:grpSp>
      <p:grpSp>
        <p:nvGrpSpPr>
          <p:cNvPr id="109" name="object 109"/>
          <p:cNvGrpSpPr/>
          <p:nvPr/>
        </p:nvGrpSpPr>
        <p:grpSpPr>
          <a:xfrm>
            <a:off x="7641340" y="4018788"/>
            <a:ext cx="509271" cy="172720"/>
            <a:chOff x="6117335" y="4018788"/>
            <a:chExt cx="509270" cy="172720"/>
          </a:xfrm>
        </p:grpSpPr>
        <p:pic>
          <p:nvPicPr>
            <p:cNvPr id="110" name="object 110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6117335" y="4018788"/>
              <a:ext cx="509015" cy="172212"/>
            </a:xfrm>
            <a:prstGeom prst="rect">
              <a:avLst/>
            </a:prstGeom>
          </p:spPr>
        </p:pic>
        <p:sp>
          <p:nvSpPr>
            <p:cNvPr id="111" name="object 111"/>
            <p:cNvSpPr/>
            <p:nvPr/>
          </p:nvSpPr>
          <p:spPr>
            <a:xfrm>
              <a:off x="6155435" y="4078215"/>
              <a:ext cx="292100" cy="0"/>
            </a:xfrm>
            <a:custGeom>
              <a:avLst/>
              <a:gdLst/>
              <a:ahLst/>
              <a:cxnLst/>
              <a:rect l="l" t="t" r="r" b="b"/>
              <a:pathLst>
                <a:path w="292100">
                  <a:moveTo>
                    <a:pt x="0" y="0"/>
                  </a:moveTo>
                  <a:lnTo>
                    <a:pt x="291652" y="0"/>
                  </a:lnTo>
                </a:path>
              </a:pathLst>
            </a:custGeom>
            <a:ln w="12716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2" name="object 112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6459727" y="4026408"/>
              <a:ext cx="133096" cy="103505"/>
            </a:xfrm>
            <a:prstGeom prst="rect">
              <a:avLst/>
            </a:prstGeom>
          </p:spPr>
        </p:pic>
      </p:grpSp>
      <p:sp>
        <p:nvSpPr>
          <p:cNvPr id="113" name="object 113"/>
          <p:cNvSpPr txBox="1"/>
          <p:nvPr/>
        </p:nvSpPr>
        <p:spPr>
          <a:xfrm>
            <a:off x="8198874" y="3915288"/>
            <a:ext cx="18478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1" dirty="0">
                <a:latin typeface="Georgia"/>
                <a:cs typeface="Georgia"/>
              </a:rPr>
              <a:t>φ</a:t>
            </a:r>
            <a:endParaRPr>
              <a:latin typeface="Georgia"/>
              <a:cs typeface="Georgia"/>
            </a:endParaRPr>
          </a:p>
        </p:txBody>
      </p:sp>
      <p:sp>
        <p:nvSpPr>
          <p:cNvPr id="114" name="object 114"/>
          <p:cNvSpPr txBox="1"/>
          <p:nvPr/>
        </p:nvSpPr>
        <p:spPr>
          <a:xfrm>
            <a:off x="3950974" y="3610740"/>
            <a:ext cx="12446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1" dirty="0">
                <a:latin typeface="Cambria"/>
                <a:cs typeface="Cambria"/>
              </a:rPr>
              <a:t>0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15" name="object 115"/>
          <p:cNvSpPr txBox="1"/>
          <p:nvPr/>
        </p:nvSpPr>
        <p:spPr>
          <a:xfrm>
            <a:off x="7784087" y="3677161"/>
            <a:ext cx="12446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1" dirty="0">
                <a:latin typeface="Cambria"/>
                <a:cs typeface="Cambria"/>
              </a:rPr>
              <a:t>0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16" name="object 116"/>
          <p:cNvSpPr txBox="1"/>
          <p:nvPr/>
        </p:nvSpPr>
        <p:spPr>
          <a:xfrm>
            <a:off x="7080634" y="3677161"/>
            <a:ext cx="12446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1" dirty="0">
                <a:latin typeface="Cambria"/>
                <a:cs typeface="Cambria"/>
              </a:rPr>
              <a:t>1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17" name="object 117"/>
          <p:cNvSpPr txBox="1"/>
          <p:nvPr/>
        </p:nvSpPr>
        <p:spPr>
          <a:xfrm>
            <a:off x="5474593" y="3623820"/>
            <a:ext cx="12446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1" dirty="0">
                <a:latin typeface="Cambria"/>
                <a:cs typeface="Cambria"/>
              </a:rPr>
              <a:t>1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4666618" y="3606549"/>
            <a:ext cx="12446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1" dirty="0">
                <a:latin typeface="Cambria"/>
                <a:cs typeface="Cambria"/>
              </a:rPr>
              <a:t>1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19" name="object 119"/>
          <p:cNvSpPr txBox="1"/>
          <p:nvPr/>
        </p:nvSpPr>
        <p:spPr>
          <a:xfrm>
            <a:off x="6237226" y="3675637"/>
            <a:ext cx="12446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1" dirty="0">
                <a:latin typeface="Cambria"/>
                <a:cs typeface="Cambria"/>
              </a:rPr>
              <a:t>0</a:t>
            </a:r>
            <a:endParaRPr sz="1400">
              <a:latin typeface="Cambria"/>
              <a:cs typeface="Cambria"/>
            </a:endParaRPr>
          </a:p>
        </p:txBody>
      </p:sp>
      <p:grpSp>
        <p:nvGrpSpPr>
          <p:cNvPr id="120" name="object 120"/>
          <p:cNvGrpSpPr/>
          <p:nvPr/>
        </p:nvGrpSpPr>
        <p:grpSpPr>
          <a:xfrm>
            <a:off x="3788671" y="4997196"/>
            <a:ext cx="504825" cy="172720"/>
            <a:chOff x="2264664" y="4997196"/>
            <a:chExt cx="504825" cy="172720"/>
          </a:xfrm>
        </p:grpSpPr>
        <p:pic>
          <p:nvPicPr>
            <p:cNvPr id="121" name="object 121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2264664" y="4997196"/>
              <a:ext cx="504444" cy="172212"/>
            </a:xfrm>
            <a:prstGeom prst="rect">
              <a:avLst/>
            </a:prstGeom>
          </p:spPr>
        </p:pic>
        <p:sp>
          <p:nvSpPr>
            <p:cNvPr id="122" name="object 122"/>
            <p:cNvSpPr/>
            <p:nvPr/>
          </p:nvSpPr>
          <p:spPr>
            <a:xfrm>
              <a:off x="2301240" y="5056624"/>
              <a:ext cx="292735" cy="0"/>
            </a:xfrm>
            <a:custGeom>
              <a:avLst/>
              <a:gdLst/>
              <a:ahLst/>
              <a:cxnLst/>
              <a:rect l="l" t="t" r="r" b="b"/>
              <a:pathLst>
                <a:path w="292735">
                  <a:moveTo>
                    <a:pt x="0" y="0"/>
                  </a:moveTo>
                  <a:lnTo>
                    <a:pt x="292547" y="0"/>
                  </a:lnTo>
                </a:path>
              </a:pathLst>
            </a:custGeom>
            <a:ln w="1271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3" name="object 123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2606548" y="5004816"/>
              <a:ext cx="133603" cy="103504"/>
            </a:xfrm>
            <a:prstGeom prst="rect">
              <a:avLst/>
            </a:prstGeom>
          </p:spPr>
        </p:pic>
      </p:grpSp>
      <p:sp>
        <p:nvSpPr>
          <p:cNvPr id="124" name="object 124"/>
          <p:cNvSpPr txBox="1"/>
          <p:nvPr/>
        </p:nvSpPr>
        <p:spPr>
          <a:xfrm>
            <a:off x="3498857" y="4850388"/>
            <a:ext cx="29781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099">
              <a:spcBef>
                <a:spcPts val="100"/>
              </a:spcBef>
            </a:pPr>
            <a:r>
              <a:rPr spc="-25" dirty="0">
                <a:latin typeface="Georgia"/>
                <a:cs typeface="Georgia"/>
              </a:rPr>
              <a:t>q</a:t>
            </a:r>
            <a:r>
              <a:rPr spc="-37" baseline="-16203" dirty="0">
                <a:latin typeface="Georgia"/>
                <a:cs typeface="Georgia"/>
              </a:rPr>
              <a:t>0</a:t>
            </a:r>
            <a:endParaRPr baseline="-16203">
              <a:latin typeface="Georgia"/>
              <a:cs typeface="Georgia"/>
            </a:endParaRPr>
          </a:p>
        </p:txBody>
      </p:sp>
      <p:grpSp>
        <p:nvGrpSpPr>
          <p:cNvPr id="125" name="object 125"/>
          <p:cNvGrpSpPr/>
          <p:nvPr/>
        </p:nvGrpSpPr>
        <p:grpSpPr>
          <a:xfrm>
            <a:off x="4532383" y="4946906"/>
            <a:ext cx="628015" cy="268605"/>
            <a:chOff x="3008376" y="4946903"/>
            <a:chExt cx="628015" cy="268605"/>
          </a:xfrm>
        </p:grpSpPr>
        <p:pic>
          <p:nvPicPr>
            <p:cNvPr id="126" name="object 126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3008376" y="4946903"/>
              <a:ext cx="627888" cy="268224"/>
            </a:xfrm>
            <a:prstGeom prst="rect">
              <a:avLst/>
            </a:prstGeom>
          </p:spPr>
        </p:pic>
        <p:sp>
          <p:nvSpPr>
            <p:cNvPr id="127" name="object 127"/>
            <p:cNvSpPr/>
            <p:nvPr/>
          </p:nvSpPr>
          <p:spPr>
            <a:xfrm>
              <a:off x="3063240" y="5056624"/>
              <a:ext cx="292735" cy="0"/>
            </a:xfrm>
            <a:custGeom>
              <a:avLst/>
              <a:gdLst/>
              <a:ahLst/>
              <a:cxnLst/>
              <a:rect l="l" t="t" r="r" b="b"/>
              <a:pathLst>
                <a:path w="292735">
                  <a:moveTo>
                    <a:pt x="0" y="0"/>
                  </a:moveTo>
                  <a:lnTo>
                    <a:pt x="292547" y="0"/>
                  </a:lnTo>
                </a:path>
              </a:pathLst>
            </a:custGeom>
            <a:ln w="1271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8" name="object 128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3368548" y="5004815"/>
              <a:ext cx="133603" cy="103504"/>
            </a:xfrm>
            <a:prstGeom prst="rect">
              <a:avLst/>
            </a:prstGeom>
          </p:spPr>
        </p:pic>
      </p:grpSp>
      <p:grpSp>
        <p:nvGrpSpPr>
          <p:cNvPr id="129" name="object 129"/>
          <p:cNvGrpSpPr/>
          <p:nvPr/>
        </p:nvGrpSpPr>
        <p:grpSpPr>
          <a:xfrm>
            <a:off x="5330957" y="4997196"/>
            <a:ext cx="509271" cy="172720"/>
            <a:chOff x="3806952" y="4997196"/>
            <a:chExt cx="509270" cy="172720"/>
          </a:xfrm>
        </p:grpSpPr>
        <p:pic>
          <p:nvPicPr>
            <p:cNvPr id="130" name="object 130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3806952" y="4997196"/>
              <a:ext cx="509015" cy="172212"/>
            </a:xfrm>
            <a:prstGeom prst="rect">
              <a:avLst/>
            </a:prstGeom>
          </p:spPr>
        </p:pic>
        <p:sp>
          <p:nvSpPr>
            <p:cNvPr id="131" name="object 131"/>
            <p:cNvSpPr/>
            <p:nvPr/>
          </p:nvSpPr>
          <p:spPr>
            <a:xfrm>
              <a:off x="3845052" y="5056624"/>
              <a:ext cx="292100" cy="0"/>
            </a:xfrm>
            <a:custGeom>
              <a:avLst/>
              <a:gdLst/>
              <a:ahLst/>
              <a:cxnLst/>
              <a:rect l="l" t="t" r="r" b="b"/>
              <a:pathLst>
                <a:path w="292100">
                  <a:moveTo>
                    <a:pt x="0" y="0"/>
                  </a:moveTo>
                  <a:lnTo>
                    <a:pt x="291652" y="0"/>
                  </a:lnTo>
                </a:path>
              </a:pathLst>
            </a:custGeom>
            <a:ln w="1271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2" name="object 132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4149344" y="5004816"/>
              <a:ext cx="133095" cy="103504"/>
            </a:xfrm>
            <a:prstGeom prst="rect">
              <a:avLst/>
            </a:prstGeom>
          </p:spPr>
        </p:pic>
      </p:grpSp>
      <p:sp>
        <p:nvSpPr>
          <p:cNvPr id="133" name="object 133"/>
          <p:cNvSpPr txBox="1"/>
          <p:nvPr/>
        </p:nvSpPr>
        <p:spPr>
          <a:xfrm>
            <a:off x="5095625" y="4850388"/>
            <a:ext cx="26987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099">
              <a:spcBef>
                <a:spcPts val="100"/>
              </a:spcBef>
            </a:pPr>
            <a:r>
              <a:rPr spc="-25" dirty="0">
                <a:latin typeface="Georgia"/>
                <a:cs typeface="Georgia"/>
              </a:rPr>
              <a:t>q</a:t>
            </a:r>
            <a:r>
              <a:rPr spc="-37" baseline="-16203" dirty="0">
                <a:latin typeface="Georgia"/>
                <a:cs typeface="Georgia"/>
              </a:rPr>
              <a:t>1</a:t>
            </a:r>
            <a:endParaRPr baseline="-16203">
              <a:latin typeface="Georgia"/>
              <a:cs typeface="Georgia"/>
            </a:endParaRPr>
          </a:p>
        </p:txBody>
      </p:sp>
      <p:sp>
        <p:nvSpPr>
          <p:cNvPr id="134" name="object 134"/>
          <p:cNvSpPr txBox="1"/>
          <p:nvPr/>
        </p:nvSpPr>
        <p:spPr>
          <a:xfrm>
            <a:off x="4305430" y="4894329"/>
            <a:ext cx="178752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799">
              <a:spcBef>
                <a:spcPts val="100"/>
              </a:spcBef>
              <a:tabLst>
                <a:tab pos="1590000" algn="l"/>
              </a:tabLst>
            </a:pPr>
            <a:r>
              <a:rPr spc="-25" dirty="0">
                <a:latin typeface="Georgia"/>
                <a:cs typeface="Georgia"/>
              </a:rPr>
              <a:t>q</a:t>
            </a:r>
            <a:r>
              <a:rPr spc="-37" baseline="-16203" dirty="0">
                <a:latin typeface="Georgia"/>
                <a:cs typeface="Georgia"/>
              </a:rPr>
              <a:t>0</a:t>
            </a:r>
            <a:r>
              <a:rPr baseline="-16203" dirty="0">
                <a:latin typeface="Georgia"/>
                <a:cs typeface="Georgia"/>
              </a:rPr>
              <a:t>	</a:t>
            </a:r>
            <a:r>
              <a:rPr spc="-51" dirty="0">
                <a:latin typeface="Georgia"/>
                <a:cs typeface="Georgia"/>
              </a:rPr>
              <a:t>φ</a:t>
            </a:r>
            <a:endParaRPr>
              <a:latin typeface="Georgia"/>
              <a:cs typeface="Georgia"/>
            </a:endParaRPr>
          </a:p>
        </p:txBody>
      </p:sp>
      <p:grpSp>
        <p:nvGrpSpPr>
          <p:cNvPr id="135" name="object 135"/>
          <p:cNvGrpSpPr/>
          <p:nvPr/>
        </p:nvGrpSpPr>
        <p:grpSpPr>
          <a:xfrm>
            <a:off x="6915916" y="5012435"/>
            <a:ext cx="509271" cy="172720"/>
            <a:chOff x="5391911" y="5012435"/>
            <a:chExt cx="509270" cy="172720"/>
          </a:xfrm>
        </p:grpSpPr>
        <p:pic>
          <p:nvPicPr>
            <p:cNvPr id="136" name="object 136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5391911" y="5012435"/>
              <a:ext cx="509015" cy="172212"/>
            </a:xfrm>
            <a:prstGeom prst="rect">
              <a:avLst/>
            </a:prstGeom>
          </p:spPr>
        </p:pic>
        <p:sp>
          <p:nvSpPr>
            <p:cNvPr id="137" name="object 137"/>
            <p:cNvSpPr/>
            <p:nvPr/>
          </p:nvSpPr>
          <p:spPr>
            <a:xfrm>
              <a:off x="5430011" y="5071863"/>
              <a:ext cx="292100" cy="0"/>
            </a:xfrm>
            <a:custGeom>
              <a:avLst/>
              <a:gdLst/>
              <a:ahLst/>
              <a:cxnLst/>
              <a:rect l="l" t="t" r="r" b="b"/>
              <a:pathLst>
                <a:path w="292100">
                  <a:moveTo>
                    <a:pt x="0" y="0"/>
                  </a:moveTo>
                  <a:lnTo>
                    <a:pt x="291652" y="0"/>
                  </a:lnTo>
                </a:path>
              </a:pathLst>
            </a:custGeom>
            <a:ln w="12716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8" name="object 138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5734303" y="5020055"/>
              <a:ext cx="133096" cy="103505"/>
            </a:xfrm>
            <a:prstGeom prst="rect">
              <a:avLst/>
            </a:prstGeom>
          </p:spPr>
        </p:pic>
      </p:grpSp>
      <p:sp>
        <p:nvSpPr>
          <p:cNvPr id="139" name="object 139"/>
          <p:cNvSpPr txBox="1"/>
          <p:nvPr/>
        </p:nvSpPr>
        <p:spPr>
          <a:xfrm>
            <a:off x="6653283" y="4865628"/>
            <a:ext cx="18478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1" dirty="0">
                <a:latin typeface="Georgia"/>
                <a:cs typeface="Georgia"/>
              </a:rPr>
              <a:t>φ</a:t>
            </a:r>
            <a:endParaRPr>
              <a:latin typeface="Georgia"/>
              <a:cs typeface="Georgia"/>
            </a:endParaRPr>
          </a:p>
        </p:txBody>
      </p:sp>
      <p:sp>
        <p:nvSpPr>
          <p:cNvPr id="140" name="object 140"/>
          <p:cNvSpPr txBox="1"/>
          <p:nvPr/>
        </p:nvSpPr>
        <p:spPr>
          <a:xfrm>
            <a:off x="7472942" y="4909572"/>
            <a:ext cx="18478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1" dirty="0">
                <a:latin typeface="Georgia"/>
                <a:cs typeface="Georgia"/>
              </a:rPr>
              <a:t>φ</a:t>
            </a:r>
            <a:endParaRPr>
              <a:latin typeface="Georgia"/>
              <a:cs typeface="Georgia"/>
            </a:endParaRPr>
          </a:p>
        </p:txBody>
      </p:sp>
      <p:grpSp>
        <p:nvGrpSpPr>
          <p:cNvPr id="141" name="object 141"/>
          <p:cNvGrpSpPr/>
          <p:nvPr/>
        </p:nvGrpSpPr>
        <p:grpSpPr>
          <a:xfrm>
            <a:off x="6080759" y="4962148"/>
            <a:ext cx="624840" cy="268605"/>
            <a:chOff x="4556759" y="4962144"/>
            <a:chExt cx="624840" cy="268605"/>
          </a:xfrm>
        </p:grpSpPr>
        <p:pic>
          <p:nvPicPr>
            <p:cNvPr id="142" name="object 142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4556759" y="4962144"/>
              <a:ext cx="624839" cy="268224"/>
            </a:xfrm>
            <a:prstGeom prst="rect">
              <a:avLst/>
            </a:prstGeom>
          </p:spPr>
        </p:pic>
        <p:sp>
          <p:nvSpPr>
            <p:cNvPr id="143" name="object 143"/>
            <p:cNvSpPr/>
            <p:nvPr/>
          </p:nvSpPr>
          <p:spPr>
            <a:xfrm>
              <a:off x="4610099" y="5071863"/>
              <a:ext cx="292735" cy="0"/>
            </a:xfrm>
            <a:custGeom>
              <a:avLst/>
              <a:gdLst/>
              <a:ahLst/>
              <a:cxnLst/>
              <a:rect l="l" t="t" r="r" b="b"/>
              <a:pathLst>
                <a:path w="292735">
                  <a:moveTo>
                    <a:pt x="0" y="0"/>
                  </a:moveTo>
                  <a:lnTo>
                    <a:pt x="292547" y="0"/>
                  </a:lnTo>
                </a:path>
              </a:pathLst>
            </a:custGeom>
            <a:ln w="12716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4" name="object 144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4915407" y="5020056"/>
              <a:ext cx="133603" cy="103505"/>
            </a:xfrm>
            <a:prstGeom prst="rect">
              <a:avLst/>
            </a:prstGeom>
          </p:spPr>
        </p:pic>
      </p:grpSp>
      <p:grpSp>
        <p:nvGrpSpPr>
          <p:cNvPr id="145" name="object 145"/>
          <p:cNvGrpSpPr/>
          <p:nvPr/>
        </p:nvGrpSpPr>
        <p:grpSpPr>
          <a:xfrm>
            <a:off x="7674871" y="5038349"/>
            <a:ext cx="506095" cy="173991"/>
            <a:chOff x="6150864" y="5038344"/>
            <a:chExt cx="506095" cy="173990"/>
          </a:xfrm>
        </p:grpSpPr>
        <p:pic>
          <p:nvPicPr>
            <p:cNvPr id="146" name="object 146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6150864" y="5038344"/>
              <a:ext cx="505967" cy="173736"/>
            </a:xfrm>
            <a:prstGeom prst="rect">
              <a:avLst/>
            </a:prstGeom>
          </p:spPr>
        </p:pic>
        <p:sp>
          <p:nvSpPr>
            <p:cNvPr id="147" name="object 147"/>
            <p:cNvSpPr/>
            <p:nvPr/>
          </p:nvSpPr>
          <p:spPr>
            <a:xfrm>
              <a:off x="6185916" y="5100947"/>
              <a:ext cx="292735" cy="0"/>
            </a:xfrm>
            <a:custGeom>
              <a:avLst/>
              <a:gdLst/>
              <a:ahLst/>
              <a:cxnLst/>
              <a:rect l="l" t="t" r="r" b="b"/>
              <a:pathLst>
                <a:path w="292735">
                  <a:moveTo>
                    <a:pt x="0" y="0"/>
                  </a:moveTo>
                  <a:lnTo>
                    <a:pt x="292238" y="0"/>
                  </a:lnTo>
                </a:path>
              </a:pathLst>
            </a:custGeom>
            <a:ln w="1271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8" name="object 148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6490843" y="5049012"/>
              <a:ext cx="133477" cy="103631"/>
            </a:xfrm>
            <a:prstGeom prst="rect">
              <a:avLst/>
            </a:prstGeom>
          </p:spPr>
        </p:pic>
      </p:grpSp>
      <p:sp>
        <p:nvSpPr>
          <p:cNvPr id="149" name="object 149"/>
          <p:cNvSpPr txBox="1"/>
          <p:nvPr/>
        </p:nvSpPr>
        <p:spPr>
          <a:xfrm>
            <a:off x="8229988" y="4938147"/>
            <a:ext cx="18478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1" dirty="0">
                <a:latin typeface="Georgia"/>
                <a:cs typeface="Georgia"/>
              </a:rPr>
              <a:t>φ</a:t>
            </a:r>
            <a:endParaRPr>
              <a:latin typeface="Georgia"/>
              <a:cs typeface="Georgia"/>
            </a:endParaRPr>
          </a:p>
        </p:txBody>
      </p:sp>
      <p:sp>
        <p:nvSpPr>
          <p:cNvPr id="157" name="object 157"/>
          <p:cNvSpPr txBox="1">
            <a:spLocks noGrp="1"/>
          </p:cNvSpPr>
          <p:nvPr>
            <p:ph type="sldNum" sz="quarter" idx="7"/>
          </p:nvPr>
        </p:nvSpPr>
        <p:spPr>
          <a:xfrm>
            <a:off x="1297942" y="5446074"/>
            <a:ext cx="5981700" cy="1275412"/>
          </a:xfrm>
          <a:prstGeom prst="rect">
            <a:avLst/>
          </a:prstGeom>
        </p:spPr>
        <p:txBody>
          <a:bodyPr vert="horz" wrap="square" lIns="0" tIns="974703" rIns="0" bIns="0" rtlCol="0">
            <a:spAutoFit/>
          </a:bodyPr>
          <a:lstStyle/>
          <a:p>
            <a:pPr marL="3178731">
              <a:lnSpc>
                <a:spcPts val="1885"/>
              </a:lnSpc>
            </a:pPr>
            <a:fld id="{81D60167-4931-47E6-BA6A-407CBD079E47}" type="slidenum">
              <a:rPr spc="-25" dirty="0"/>
              <a:pPr marL="3178731">
                <a:lnSpc>
                  <a:spcPts val="1885"/>
                </a:lnSpc>
              </a:pPr>
              <a:t>71</a:t>
            </a:fld>
            <a:endParaRPr spc="-25" dirty="0"/>
          </a:p>
        </p:txBody>
      </p:sp>
      <p:sp>
        <p:nvSpPr>
          <p:cNvPr id="150" name="object 150"/>
          <p:cNvSpPr txBox="1"/>
          <p:nvPr/>
        </p:nvSpPr>
        <p:spPr>
          <a:xfrm>
            <a:off x="3981961" y="4633724"/>
            <a:ext cx="12446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1" dirty="0">
                <a:latin typeface="Cambria"/>
                <a:cs typeface="Cambria"/>
              </a:rPr>
              <a:t>0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51" name="object 151"/>
          <p:cNvSpPr txBox="1"/>
          <p:nvPr/>
        </p:nvSpPr>
        <p:spPr>
          <a:xfrm>
            <a:off x="7815202" y="4699512"/>
            <a:ext cx="12446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1" dirty="0">
                <a:latin typeface="Cambria"/>
                <a:cs typeface="Cambria"/>
              </a:rPr>
              <a:t>0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52" name="object 152"/>
          <p:cNvSpPr txBox="1"/>
          <p:nvPr/>
        </p:nvSpPr>
        <p:spPr>
          <a:xfrm>
            <a:off x="7111750" y="4699512"/>
            <a:ext cx="12446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1" dirty="0">
                <a:latin typeface="Cambria"/>
                <a:cs typeface="Cambria"/>
              </a:rPr>
              <a:t>1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53" name="object 153"/>
          <p:cNvSpPr txBox="1"/>
          <p:nvPr/>
        </p:nvSpPr>
        <p:spPr>
          <a:xfrm>
            <a:off x="5505706" y="4646758"/>
            <a:ext cx="12446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spc="-51" dirty="0">
                <a:latin typeface="Cambria"/>
                <a:cs typeface="Cambria"/>
              </a:rPr>
              <a:t>1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54" name="object 154"/>
          <p:cNvSpPr txBox="1"/>
          <p:nvPr/>
        </p:nvSpPr>
        <p:spPr>
          <a:xfrm>
            <a:off x="4697733" y="4629407"/>
            <a:ext cx="12446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1" dirty="0">
                <a:latin typeface="Cambria"/>
                <a:cs typeface="Cambria"/>
              </a:rPr>
              <a:t>1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55" name="object 155"/>
          <p:cNvSpPr txBox="1"/>
          <p:nvPr/>
        </p:nvSpPr>
        <p:spPr>
          <a:xfrm>
            <a:off x="6268342" y="4697988"/>
            <a:ext cx="12446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1" dirty="0">
                <a:latin typeface="Cambria"/>
                <a:cs typeface="Cambria"/>
              </a:rPr>
              <a:t>0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156" name="object 156"/>
          <p:cNvSpPr txBox="1"/>
          <p:nvPr/>
        </p:nvSpPr>
        <p:spPr>
          <a:xfrm>
            <a:off x="1754534" y="5560756"/>
            <a:ext cx="8608060" cy="847027"/>
          </a:xfrm>
          <a:prstGeom prst="rect">
            <a:avLst/>
          </a:prstGeom>
        </p:spPr>
        <p:txBody>
          <a:bodyPr vert="horz" wrap="square" lIns="0" tIns="150495" rIns="0" bIns="0" rtlCol="0">
            <a:spAutoFit/>
          </a:bodyPr>
          <a:lstStyle/>
          <a:p>
            <a:pPr marL="12700">
              <a:spcBef>
                <a:spcPts val="1185"/>
              </a:spcBef>
            </a:pPr>
            <a:r>
              <a:rPr dirty="0">
                <a:latin typeface="Cambria"/>
                <a:cs typeface="Cambria"/>
              </a:rPr>
              <a:t>So</a:t>
            </a:r>
            <a:r>
              <a:rPr spc="-5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from</a:t>
            </a:r>
            <a:r>
              <a:rPr spc="-20" dirty="0">
                <a:latin typeface="Cambria"/>
                <a:cs typeface="Cambria"/>
              </a:rPr>
              <a:t> </a:t>
            </a:r>
            <a:r>
              <a:rPr spc="-25" dirty="0">
                <a:latin typeface="Cambria"/>
                <a:cs typeface="Cambria"/>
              </a:rPr>
              <a:t>above</a:t>
            </a:r>
            <a:r>
              <a:rPr spc="-6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we</a:t>
            </a:r>
            <a:r>
              <a:rPr spc="-3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can</a:t>
            </a:r>
            <a:r>
              <a:rPr spc="-31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conclude</a:t>
            </a:r>
            <a:r>
              <a:rPr spc="-5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that</a:t>
            </a:r>
            <a:r>
              <a:rPr spc="-3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the</a:t>
            </a:r>
            <a:r>
              <a:rPr spc="-51" dirty="0">
                <a:latin typeface="Cambria"/>
                <a:cs typeface="Cambria"/>
              </a:rPr>
              <a:t> </a:t>
            </a:r>
            <a:r>
              <a:rPr spc="-25" dirty="0">
                <a:latin typeface="Cambria"/>
                <a:cs typeface="Cambria"/>
              </a:rPr>
              <a:t>given</a:t>
            </a:r>
            <a:r>
              <a:rPr spc="-7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string</a:t>
            </a:r>
            <a:r>
              <a:rPr spc="-1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is</a:t>
            </a:r>
            <a:r>
              <a:rPr spc="-31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accepted</a:t>
            </a:r>
            <a:r>
              <a:rPr spc="-8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as</a:t>
            </a:r>
            <a:r>
              <a:rPr spc="-2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one</a:t>
            </a:r>
            <a:r>
              <a:rPr spc="-6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of</a:t>
            </a:r>
            <a:r>
              <a:rPr spc="-2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the</a:t>
            </a:r>
            <a:r>
              <a:rPr spc="-1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solution</a:t>
            </a:r>
            <a:r>
              <a:rPr spc="-65" dirty="0">
                <a:latin typeface="Cambria"/>
                <a:cs typeface="Cambria"/>
              </a:rPr>
              <a:t> </a:t>
            </a:r>
            <a:r>
              <a:rPr spc="-25" dirty="0">
                <a:latin typeface="Cambria"/>
                <a:cs typeface="Cambria"/>
              </a:rPr>
              <a:t>(2)</a:t>
            </a:r>
            <a:endParaRPr>
              <a:latin typeface="Cambria"/>
              <a:cs typeface="Cambria"/>
            </a:endParaRPr>
          </a:p>
          <a:p>
            <a:pPr marL="12700">
              <a:spcBef>
                <a:spcPts val="1080"/>
              </a:spcBef>
            </a:pPr>
            <a:r>
              <a:rPr dirty="0">
                <a:latin typeface="Cambria"/>
                <a:cs typeface="Cambria"/>
              </a:rPr>
              <a:t>Is</a:t>
            </a:r>
            <a:r>
              <a:rPr spc="-5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ending</a:t>
            </a:r>
            <a:r>
              <a:rPr spc="-7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to</a:t>
            </a:r>
            <a:r>
              <a:rPr spc="-4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final</a:t>
            </a:r>
            <a:r>
              <a:rPr spc="-5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state.</a:t>
            </a:r>
            <a:r>
              <a:rPr spc="-1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Also</a:t>
            </a:r>
            <a:r>
              <a:rPr spc="-31" dirty="0">
                <a:latin typeface="Cambria"/>
                <a:cs typeface="Cambria"/>
              </a:rPr>
              <a:t> </a:t>
            </a:r>
            <a:r>
              <a:rPr spc="-20" dirty="0">
                <a:latin typeface="Cambria"/>
                <a:cs typeface="Cambria"/>
              </a:rPr>
              <a:t>every</a:t>
            </a:r>
            <a:r>
              <a:rPr spc="-4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string</a:t>
            </a:r>
            <a:r>
              <a:rPr spc="-4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ending</a:t>
            </a:r>
            <a:r>
              <a:rPr spc="-8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with</a:t>
            </a:r>
            <a:r>
              <a:rPr spc="-4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10</a:t>
            </a:r>
            <a:r>
              <a:rPr spc="-3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is</a:t>
            </a:r>
            <a:r>
              <a:rPr spc="-20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accepted</a:t>
            </a:r>
            <a:r>
              <a:rPr spc="-9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by</a:t>
            </a:r>
            <a:r>
              <a:rPr spc="-40" dirty="0">
                <a:latin typeface="Cambria"/>
                <a:cs typeface="Cambria"/>
              </a:rPr>
              <a:t> </a:t>
            </a:r>
            <a:r>
              <a:rPr spc="-20" dirty="0">
                <a:latin typeface="Cambria"/>
                <a:cs typeface="Cambria"/>
              </a:rPr>
              <a:t>NFA.</a:t>
            </a:r>
            <a:endParaRPr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12335" y="1905000"/>
            <a:ext cx="496824" cy="38404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14819" y="1815083"/>
            <a:ext cx="498348" cy="38404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295652" y="152527"/>
            <a:ext cx="359282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dirty="0"/>
              <a:t>Examples</a:t>
            </a:r>
            <a:r>
              <a:rPr sz="3600" spc="-169" dirty="0"/>
              <a:t> </a:t>
            </a:r>
            <a:r>
              <a:rPr sz="3600" dirty="0"/>
              <a:t>on</a:t>
            </a:r>
            <a:r>
              <a:rPr sz="3600" spc="-105" dirty="0"/>
              <a:t> </a:t>
            </a:r>
            <a:r>
              <a:rPr sz="3600" spc="-35" dirty="0"/>
              <a:t>NFA</a:t>
            </a:r>
            <a:endParaRPr sz="3600"/>
          </a:p>
        </p:txBody>
      </p:sp>
      <p:sp>
        <p:nvSpPr>
          <p:cNvPr id="5" name="object 5"/>
          <p:cNvSpPr txBox="1"/>
          <p:nvPr/>
        </p:nvSpPr>
        <p:spPr>
          <a:xfrm>
            <a:off x="2161133" y="1250062"/>
            <a:ext cx="625856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mbria"/>
                <a:cs typeface="Cambria"/>
              </a:rPr>
              <a:t>EX.1</a:t>
            </a:r>
            <a:r>
              <a:rPr spc="-65" dirty="0">
                <a:latin typeface="Cambria"/>
                <a:cs typeface="Cambria"/>
              </a:rPr>
              <a:t> </a:t>
            </a:r>
            <a:r>
              <a:rPr spc="-20" dirty="0">
                <a:latin typeface="Cambria"/>
                <a:cs typeface="Cambria"/>
              </a:rPr>
              <a:t>Draw</a:t>
            </a:r>
            <a:r>
              <a:rPr spc="-40" dirty="0">
                <a:latin typeface="Cambria"/>
                <a:cs typeface="Cambria"/>
              </a:rPr>
              <a:t> </a:t>
            </a:r>
            <a:r>
              <a:rPr spc="-85" dirty="0">
                <a:latin typeface="Cambria"/>
                <a:cs typeface="Cambria"/>
              </a:rPr>
              <a:t>NFA</a:t>
            </a:r>
            <a:r>
              <a:rPr spc="-5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to</a:t>
            </a:r>
            <a:r>
              <a:rPr spc="-4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accept</a:t>
            </a:r>
            <a:r>
              <a:rPr spc="-5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strings</a:t>
            </a:r>
            <a:r>
              <a:rPr spc="-6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containing</a:t>
            </a:r>
            <a:r>
              <a:rPr spc="-9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the</a:t>
            </a:r>
            <a:r>
              <a:rPr spc="-3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substring</a:t>
            </a:r>
            <a:r>
              <a:rPr spc="-25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00101.</a:t>
            </a:r>
            <a:endParaRPr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15061" y="2223648"/>
            <a:ext cx="16573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1" dirty="0">
                <a:latin typeface="Georgia"/>
                <a:cs typeface="Georgia"/>
              </a:rPr>
              <a:t>0</a:t>
            </a:r>
            <a:endParaRPr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01799" y="2163576"/>
            <a:ext cx="12382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1" dirty="0">
                <a:latin typeface="Georgia"/>
                <a:cs typeface="Georgia"/>
              </a:rPr>
              <a:t>1</a:t>
            </a:r>
            <a:endParaRPr>
              <a:latin typeface="Georgia"/>
              <a:cs typeface="Georgi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572451" y="2031497"/>
            <a:ext cx="3109595" cy="859791"/>
            <a:chOff x="1048448" y="2031492"/>
            <a:chExt cx="3109595" cy="85979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21536" y="2484120"/>
              <a:ext cx="1112520" cy="26822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676400" y="2592316"/>
              <a:ext cx="800100" cy="0"/>
            </a:xfrm>
            <a:custGeom>
              <a:avLst/>
              <a:gdLst/>
              <a:ahLst/>
              <a:cxnLst/>
              <a:rect l="l" t="t" r="r" b="b"/>
              <a:pathLst>
                <a:path w="800100">
                  <a:moveTo>
                    <a:pt x="0" y="0"/>
                  </a:moveTo>
                  <a:lnTo>
                    <a:pt x="799967" y="0"/>
                  </a:lnTo>
                </a:path>
              </a:pathLst>
            </a:custGeom>
            <a:ln w="1271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89072" y="2540508"/>
              <a:ext cx="111887" cy="10350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07948" y="2031492"/>
              <a:ext cx="496823" cy="384048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053084" y="2299716"/>
              <a:ext cx="595630" cy="585470"/>
            </a:xfrm>
            <a:custGeom>
              <a:avLst/>
              <a:gdLst/>
              <a:ahLst/>
              <a:cxnLst/>
              <a:rect l="l" t="t" r="r" b="b"/>
              <a:pathLst>
                <a:path w="595630" h="585469">
                  <a:moveTo>
                    <a:pt x="297688" y="0"/>
                  </a:moveTo>
                  <a:lnTo>
                    <a:pt x="249300" y="3810"/>
                  </a:lnTo>
                  <a:lnTo>
                    <a:pt x="203555" y="14859"/>
                  </a:lnTo>
                  <a:lnTo>
                    <a:pt x="160858" y="32638"/>
                  </a:lnTo>
                  <a:lnTo>
                    <a:pt x="121856" y="56387"/>
                  </a:lnTo>
                  <a:lnTo>
                    <a:pt x="87172" y="85598"/>
                  </a:lnTo>
                  <a:lnTo>
                    <a:pt x="57429" y="119761"/>
                  </a:lnTo>
                  <a:lnTo>
                    <a:pt x="33223" y="157987"/>
                  </a:lnTo>
                  <a:lnTo>
                    <a:pt x="15176" y="200025"/>
                  </a:lnTo>
                  <a:lnTo>
                    <a:pt x="3898" y="244983"/>
                  </a:lnTo>
                  <a:lnTo>
                    <a:pt x="0" y="292354"/>
                  </a:lnTo>
                  <a:lnTo>
                    <a:pt x="3898" y="339851"/>
                  </a:lnTo>
                  <a:lnTo>
                    <a:pt x="15176" y="384810"/>
                  </a:lnTo>
                  <a:lnTo>
                    <a:pt x="33223" y="426847"/>
                  </a:lnTo>
                  <a:lnTo>
                    <a:pt x="57429" y="465200"/>
                  </a:lnTo>
                  <a:lnTo>
                    <a:pt x="87172" y="499237"/>
                  </a:lnTo>
                  <a:lnTo>
                    <a:pt x="121856" y="528447"/>
                  </a:lnTo>
                  <a:lnTo>
                    <a:pt x="160858" y="552323"/>
                  </a:lnTo>
                  <a:lnTo>
                    <a:pt x="203555" y="570103"/>
                  </a:lnTo>
                  <a:lnTo>
                    <a:pt x="249300" y="581151"/>
                  </a:lnTo>
                  <a:lnTo>
                    <a:pt x="297688" y="584962"/>
                  </a:lnTo>
                  <a:lnTo>
                    <a:pt x="345947" y="581151"/>
                  </a:lnTo>
                  <a:lnTo>
                    <a:pt x="391794" y="570103"/>
                  </a:lnTo>
                  <a:lnTo>
                    <a:pt x="434466" y="552323"/>
                  </a:lnTo>
                  <a:lnTo>
                    <a:pt x="473456" y="528447"/>
                  </a:lnTo>
                  <a:lnTo>
                    <a:pt x="508127" y="499237"/>
                  </a:lnTo>
                  <a:lnTo>
                    <a:pt x="537844" y="465200"/>
                  </a:lnTo>
                  <a:lnTo>
                    <a:pt x="562102" y="426847"/>
                  </a:lnTo>
                  <a:lnTo>
                    <a:pt x="580135" y="384810"/>
                  </a:lnTo>
                  <a:lnTo>
                    <a:pt x="591311" y="339851"/>
                  </a:lnTo>
                  <a:lnTo>
                    <a:pt x="595248" y="292354"/>
                  </a:lnTo>
                  <a:lnTo>
                    <a:pt x="591311" y="244983"/>
                  </a:lnTo>
                  <a:lnTo>
                    <a:pt x="580135" y="200025"/>
                  </a:lnTo>
                  <a:lnTo>
                    <a:pt x="562102" y="157987"/>
                  </a:lnTo>
                  <a:lnTo>
                    <a:pt x="537844" y="119761"/>
                  </a:lnTo>
                  <a:lnTo>
                    <a:pt x="508127" y="85598"/>
                  </a:lnTo>
                  <a:lnTo>
                    <a:pt x="473456" y="56387"/>
                  </a:lnTo>
                  <a:lnTo>
                    <a:pt x="434466" y="32638"/>
                  </a:lnTo>
                  <a:lnTo>
                    <a:pt x="391794" y="14859"/>
                  </a:lnTo>
                  <a:lnTo>
                    <a:pt x="345947" y="3810"/>
                  </a:lnTo>
                  <a:lnTo>
                    <a:pt x="2976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53846" y="2300478"/>
              <a:ext cx="595630" cy="585470"/>
            </a:xfrm>
            <a:custGeom>
              <a:avLst/>
              <a:gdLst/>
              <a:ahLst/>
              <a:cxnLst/>
              <a:rect l="l" t="t" r="r" b="b"/>
              <a:pathLst>
                <a:path w="595630" h="585469">
                  <a:moveTo>
                    <a:pt x="0" y="292354"/>
                  </a:moveTo>
                  <a:lnTo>
                    <a:pt x="3898" y="244983"/>
                  </a:lnTo>
                  <a:lnTo>
                    <a:pt x="15176" y="200025"/>
                  </a:lnTo>
                  <a:lnTo>
                    <a:pt x="33223" y="157987"/>
                  </a:lnTo>
                  <a:lnTo>
                    <a:pt x="57429" y="119761"/>
                  </a:lnTo>
                  <a:lnTo>
                    <a:pt x="87172" y="85598"/>
                  </a:lnTo>
                  <a:lnTo>
                    <a:pt x="121856" y="56387"/>
                  </a:lnTo>
                  <a:lnTo>
                    <a:pt x="160858" y="32638"/>
                  </a:lnTo>
                  <a:lnTo>
                    <a:pt x="203555" y="14859"/>
                  </a:lnTo>
                  <a:lnTo>
                    <a:pt x="249300" y="3810"/>
                  </a:lnTo>
                  <a:lnTo>
                    <a:pt x="297688" y="0"/>
                  </a:lnTo>
                  <a:lnTo>
                    <a:pt x="345947" y="3810"/>
                  </a:lnTo>
                  <a:lnTo>
                    <a:pt x="391794" y="14859"/>
                  </a:lnTo>
                  <a:lnTo>
                    <a:pt x="434466" y="32638"/>
                  </a:lnTo>
                  <a:lnTo>
                    <a:pt x="473456" y="56387"/>
                  </a:lnTo>
                  <a:lnTo>
                    <a:pt x="508126" y="85598"/>
                  </a:lnTo>
                  <a:lnTo>
                    <a:pt x="537844" y="119761"/>
                  </a:lnTo>
                  <a:lnTo>
                    <a:pt x="562101" y="157987"/>
                  </a:lnTo>
                  <a:lnTo>
                    <a:pt x="580135" y="200025"/>
                  </a:lnTo>
                  <a:lnTo>
                    <a:pt x="591311" y="244983"/>
                  </a:lnTo>
                  <a:lnTo>
                    <a:pt x="595248" y="292354"/>
                  </a:lnTo>
                  <a:lnTo>
                    <a:pt x="591311" y="339851"/>
                  </a:lnTo>
                  <a:lnTo>
                    <a:pt x="580135" y="384810"/>
                  </a:lnTo>
                  <a:lnTo>
                    <a:pt x="562101" y="426847"/>
                  </a:lnTo>
                  <a:lnTo>
                    <a:pt x="537844" y="465200"/>
                  </a:lnTo>
                  <a:lnTo>
                    <a:pt x="508126" y="499237"/>
                  </a:lnTo>
                  <a:lnTo>
                    <a:pt x="473456" y="528447"/>
                  </a:lnTo>
                  <a:lnTo>
                    <a:pt x="434466" y="552323"/>
                  </a:lnTo>
                  <a:lnTo>
                    <a:pt x="391794" y="570102"/>
                  </a:lnTo>
                  <a:lnTo>
                    <a:pt x="345947" y="581151"/>
                  </a:lnTo>
                  <a:lnTo>
                    <a:pt x="297688" y="584962"/>
                  </a:lnTo>
                  <a:lnTo>
                    <a:pt x="249300" y="581151"/>
                  </a:lnTo>
                  <a:lnTo>
                    <a:pt x="203555" y="570102"/>
                  </a:lnTo>
                  <a:lnTo>
                    <a:pt x="160858" y="552323"/>
                  </a:lnTo>
                  <a:lnTo>
                    <a:pt x="121856" y="528447"/>
                  </a:lnTo>
                  <a:lnTo>
                    <a:pt x="87172" y="499237"/>
                  </a:lnTo>
                  <a:lnTo>
                    <a:pt x="57429" y="465200"/>
                  </a:lnTo>
                  <a:lnTo>
                    <a:pt x="33223" y="426847"/>
                  </a:lnTo>
                  <a:lnTo>
                    <a:pt x="15176" y="384810"/>
                  </a:lnTo>
                  <a:lnTo>
                    <a:pt x="3898" y="339851"/>
                  </a:lnTo>
                  <a:lnTo>
                    <a:pt x="0" y="292354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63824" y="2534412"/>
              <a:ext cx="993648" cy="172212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3200400" y="2592316"/>
              <a:ext cx="800100" cy="0"/>
            </a:xfrm>
            <a:custGeom>
              <a:avLst/>
              <a:gdLst/>
              <a:ahLst/>
              <a:cxnLst/>
              <a:rect l="l" t="t" r="r" b="b"/>
              <a:pathLst>
                <a:path w="800100">
                  <a:moveTo>
                    <a:pt x="0" y="0"/>
                  </a:moveTo>
                  <a:lnTo>
                    <a:pt x="799967" y="0"/>
                  </a:lnTo>
                </a:path>
              </a:pathLst>
            </a:custGeom>
            <a:ln w="1271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13072" y="2540508"/>
              <a:ext cx="111887" cy="103504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2750009" y="2449451"/>
            <a:ext cx="24955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25" dirty="0">
                <a:latin typeface="Cambria"/>
                <a:cs typeface="Cambria"/>
              </a:rPr>
              <a:t>q0</a:t>
            </a:r>
            <a:endParaRPr sz="1600">
              <a:latin typeface="Cambria"/>
              <a:cs typeface="Cambri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110167" y="2295087"/>
            <a:ext cx="605155" cy="596265"/>
            <a:chOff x="2586164" y="2295080"/>
            <a:chExt cx="605155" cy="596265"/>
          </a:xfrm>
        </p:grpSpPr>
        <p:sp>
          <p:nvSpPr>
            <p:cNvPr id="20" name="object 20"/>
            <p:cNvSpPr/>
            <p:nvPr/>
          </p:nvSpPr>
          <p:spPr>
            <a:xfrm>
              <a:off x="2590799" y="2299715"/>
              <a:ext cx="594360" cy="585470"/>
            </a:xfrm>
            <a:custGeom>
              <a:avLst/>
              <a:gdLst/>
              <a:ahLst/>
              <a:cxnLst/>
              <a:rect l="l" t="t" r="r" b="b"/>
              <a:pathLst>
                <a:path w="594360" h="585469">
                  <a:moveTo>
                    <a:pt x="297180" y="0"/>
                  </a:moveTo>
                  <a:lnTo>
                    <a:pt x="249047" y="3810"/>
                  </a:lnTo>
                  <a:lnTo>
                    <a:pt x="203326" y="14859"/>
                  </a:lnTo>
                  <a:lnTo>
                    <a:pt x="160655" y="32638"/>
                  </a:lnTo>
                  <a:lnTo>
                    <a:pt x="121666" y="56387"/>
                  </a:lnTo>
                  <a:lnTo>
                    <a:pt x="86994" y="85598"/>
                  </a:lnTo>
                  <a:lnTo>
                    <a:pt x="57404" y="119761"/>
                  </a:lnTo>
                  <a:lnTo>
                    <a:pt x="33147" y="157987"/>
                  </a:lnTo>
                  <a:lnTo>
                    <a:pt x="15112" y="200025"/>
                  </a:lnTo>
                  <a:lnTo>
                    <a:pt x="3937" y="244983"/>
                  </a:lnTo>
                  <a:lnTo>
                    <a:pt x="0" y="292354"/>
                  </a:lnTo>
                  <a:lnTo>
                    <a:pt x="3937" y="339851"/>
                  </a:lnTo>
                  <a:lnTo>
                    <a:pt x="15112" y="384810"/>
                  </a:lnTo>
                  <a:lnTo>
                    <a:pt x="33147" y="426847"/>
                  </a:lnTo>
                  <a:lnTo>
                    <a:pt x="57404" y="465200"/>
                  </a:lnTo>
                  <a:lnTo>
                    <a:pt x="86994" y="499237"/>
                  </a:lnTo>
                  <a:lnTo>
                    <a:pt x="121666" y="528447"/>
                  </a:lnTo>
                  <a:lnTo>
                    <a:pt x="160655" y="552323"/>
                  </a:lnTo>
                  <a:lnTo>
                    <a:pt x="203326" y="570103"/>
                  </a:lnTo>
                  <a:lnTo>
                    <a:pt x="249047" y="581151"/>
                  </a:lnTo>
                  <a:lnTo>
                    <a:pt x="297180" y="584962"/>
                  </a:lnTo>
                  <a:lnTo>
                    <a:pt x="345439" y="581151"/>
                  </a:lnTo>
                  <a:lnTo>
                    <a:pt x="391160" y="570103"/>
                  </a:lnTo>
                  <a:lnTo>
                    <a:pt x="433831" y="552323"/>
                  </a:lnTo>
                  <a:lnTo>
                    <a:pt x="472694" y="528447"/>
                  </a:lnTo>
                  <a:lnTo>
                    <a:pt x="507364" y="499237"/>
                  </a:lnTo>
                  <a:lnTo>
                    <a:pt x="537082" y="465200"/>
                  </a:lnTo>
                  <a:lnTo>
                    <a:pt x="561213" y="426847"/>
                  </a:lnTo>
                  <a:lnTo>
                    <a:pt x="579247" y="384810"/>
                  </a:lnTo>
                  <a:lnTo>
                    <a:pt x="590423" y="339851"/>
                  </a:lnTo>
                  <a:lnTo>
                    <a:pt x="594360" y="292354"/>
                  </a:lnTo>
                  <a:lnTo>
                    <a:pt x="590423" y="244983"/>
                  </a:lnTo>
                  <a:lnTo>
                    <a:pt x="579247" y="200025"/>
                  </a:lnTo>
                  <a:lnTo>
                    <a:pt x="561213" y="157987"/>
                  </a:lnTo>
                  <a:lnTo>
                    <a:pt x="537082" y="119761"/>
                  </a:lnTo>
                  <a:lnTo>
                    <a:pt x="507364" y="85598"/>
                  </a:lnTo>
                  <a:lnTo>
                    <a:pt x="472694" y="56387"/>
                  </a:lnTo>
                  <a:lnTo>
                    <a:pt x="433831" y="32638"/>
                  </a:lnTo>
                  <a:lnTo>
                    <a:pt x="391160" y="14859"/>
                  </a:lnTo>
                  <a:lnTo>
                    <a:pt x="345439" y="3810"/>
                  </a:lnTo>
                  <a:lnTo>
                    <a:pt x="2971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591561" y="2300477"/>
              <a:ext cx="594360" cy="585470"/>
            </a:xfrm>
            <a:custGeom>
              <a:avLst/>
              <a:gdLst/>
              <a:ahLst/>
              <a:cxnLst/>
              <a:rect l="l" t="t" r="r" b="b"/>
              <a:pathLst>
                <a:path w="594360" h="585469">
                  <a:moveTo>
                    <a:pt x="0" y="292354"/>
                  </a:moveTo>
                  <a:lnTo>
                    <a:pt x="3937" y="244983"/>
                  </a:lnTo>
                  <a:lnTo>
                    <a:pt x="15112" y="200025"/>
                  </a:lnTo>
                  <a:lnTo>
                    <a:pt x="33146" y="157987"/>
                  </a:lnTo>
                  <a:lnTo>
                    <a:pt x="57404" y="119761"/>
                  </a:lnTo>
                  <a:lnTo>
                    <a:pt x="86994" y="85598"/>
                  </a:lnTo>
                  <a:lnTo>
                    <a:pt x="121665" y="56387"/>
                  </a:lnTo>
                  <a:lnTo>
                    <a:pt x="160655" y="32638"/>
                  </a:lnTo>
                  <a:lnTo>
                    <a:pt x="203326" y="14859"/>
                  </a:lnTo>
                  <a:lnTo>
                    <a:pt x="249046" y="3810"/>
                  </a:lnTo>
                  <a:lnTo>
                    <a:pt x="297180" y="0"/>
                  </a:lnTo>
                  <a:lnTo>
                    <a:pt x="345439" y="3810"/>
                  </a:lnTo>
                  <a:lnTo>
                    <a:pt x="391160" y="14859"/>
                  </a:lnTo>
                  <a:lnTo>
                    <a:pt x="433831" y="32638"/>
                  </a:lnTo>
                  <a:lnTo>
                    <a:pt x="472694" y="56387"/>
                  </a:lnTo>
                  <a:lnTo>
                    <a:pt x="507364" y="85598"/>
                  </a:lnTo>
                  <a:lnTo>
                    <a:pt x="537082" y="119761"/>
                  </a:lnTo>
                  <a:lnTo>
                    <a:pt x="561213" y="157987"/>
                  </a:lnTo>
                  <a:lnTo>
                    <a:pt x="579246" y="200025"/>
                  </a:lnTo>
                  <a:lnTo>
                    <a:pt x="590423" y="244983"/>
                  </a:lnTo>
                  <a:lnTo>
                    <a:pt x="594360" y="292354"/>
                  </a:lnTo>
                  <a:lnTo>
                    <a:pt x="590423" y="339851"/>
                  </a:lnTo>
                  <a:lnTo>
                    <a:pt x="579246" y="384810"/>
                  </a:lnTo>
                  <a:lnTo>
                    <a:pt x="561213" y="426847"/>
                  </a:lnTo>
                  <a:lnTo>
                    <a:pt x="537082" y="465200"/>
                  </a:lnTo>
                  <a:lnTo>
                    <a:pt x="507364" y="499237"/>
                  </a:lnTo>
                  <a:lnTo>
                    <a:pt x="472694" y="528447"/>
                  </a:lnTo>
                  <a:lnTo>
                    <a:pt x="433831" y="552323"/>
                  </a:lnTo>
                  <a:lnTo>
                    <a:pt x="391160" y="570102"/>
                  </a:lnTo>
                  <a:lnTo>
                    <a:pt x="345439" y="581151"/>
                  </a:lnTo>
                  <a:lnTo>
                    <a:pt x="297180" y="584962"/>
                  </a:lnTo>
                  <a:lnTo>
                    <a:pt x="249046" y="581151"/>
                  </a:lnTo>
                  <a:lnTo>
                    <a:pt x="203326" y="570102"/>
                  </a:lnTo>
                  <a:lnTo>
                    <a:pt x="160655" y="552323"/>
                  </a:lnTo>
                  <a:lnTo>
                    <a:pt x="121665" y="528447"/>
                  </a:lnTo>
                  <a:lnTo>
                    <a:pt x="86994" y="499237"/>
                  </a:lnTo>
                  <a:lnTo>
                    <a:pt x="57404" y="465200"/>
                  </a:lnTo>
                  <a:lnTo>
                    <a:pt x="33146" y="426847"/>
                  </a:lnTo>
                  <a:lnTo>
                    <a:pt x="15112" y="384810"/>
                  </a:lnTo>
                  <a:lnTo>
                    <a:pt x="3937" y="339851"/>
                  </a:lnTo>
                  <a:lnTo>
                    <a:pt x="0" y="292354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288029" y="2449451"/>
            <a:ext cx="24955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25" dirty="0">
                <a:latin typeface="Cambria"/>
                <a:cs typeface="Cambria"/>
              </a:rPr>
              <a:t>q1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824352" y="1707849"/>
            <a:ext cx="32512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25" dirty="0">
                <a:latin typeface="Georgia"/>
                <a:cs typeface="Georgia"/>
              </a:rPr>
              <a:t>0,1</a:t>
            </a:r>
            <a:endParaRPr>
              <a:latin typeface="Georgia"/>
              <a:cs typeface="Georgia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026921" y="2171638"/>
            <a:ext cx="7466331" cy="791211"/>
            <a:chOff x="502919" y="2171636"/>
            <a:chExt cx="7466330" cy="791210"/>
          </a:xfrm>
        </p:grpSpPr>
        <p:pic>
          <p:nvPicPr>
            <p:cNvPr id="25" name="object 2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2919" y="2481071"/>
              <a:ext cx="585216" cy="265175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557783" y="2587744"/>
              <a:ext cx="293370" cy="0"/>
            </a:xfrm>
            <a:custGeom>
              <a:avLst/>
              <a:gdLst/>
              <a:ahLst/>
              <a:cxnLst/>
              <a:rect l="l" t="t" r="r" b="b"/>
              <a:pathLst>
                <a:path w="293369">
                  <a:moveTo>
                    <a:pt x="0" y="0"/>
                  </a:moveTo>
                  <a:lnTo>
                    <a:pt x="292755" y="0"/>
                  </a:lnTo>
                </a:path>
              </a:pathLst>
            </a:custGeom>
            <a:ln w="1271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58710" y="2535935"/>
              <a:ext cx="96265" cy="103504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7124700" y="2176271"/>
              <a:ext cx="838200" cy="780415"/>
            </a:xfrm>
            <a:custGeom>
              <a:avLst/>
              <a:gdLst/>
              <a:ahLst/>
              <a:cxnLst/>
              <a:rect l="l" t="t" r="r" b="b"/>
              <a:pathLst>
                <a:path w="838200" h="780414">
                  <a:moveTo>
                    <a:pt x="419100" y="0"/>
                  </a:moveTo>
                  <a:lnTo>
                    <a:pt x="370204" y="2666"/>
                  </a:lnTo>
                  <a:lnTo>
                    <a:pt x="322960" y="10287"/>
                  </a:lnTo>
                  <a:lnTo>
                    <a:pt x="277749" y="22732"/>
                  </a:lnTo>
                  <a:lnTo>
                    <a:pt x="234823" y="39624"/>
                  </a:lnTo>
                  <a:lnTo>
                    <a:pt x="194436" y="60705"/>
                  </a:lnTo>
                  <a:lnTo>
                    <a:pt x="156972" y="85725"/>
                  </a:lnTo>
                  <a:lnTo>
                    <a:pt x="122681" y="114173"/>
                  </a:lnTo>
                  <a:lnTo>
                    <a:pt x="92075" y="146050"/>
                  </a:lnTo>
                  <a:lnTo>
                    <a:pt x="65277" y="180848"/>
                  </a:lnTo>
                  <a:lnTo>
                    <a:pt x="42545" y="218439"/>
                  </a:lnTo>
                  <a:lnTo>
                    <a:pt x="24383" y="258444"/>
                  </a:lnTo>
                  <a:lnTo>
                    <a:pt x="11049" y="300481"/>
                  </a:lnTo>
                  <a:lnTo>
                    <a:pt x="2794" y="344424"/>
                  </a:lnTo>
                  <a:lnTo>
                    <a:pt x="0" y="389889"/>
                  </a:lnTo>
                  <a:lnTo>
                    <a:pt x="2794" y="435355"/>
                  </a:lnTo>
                  <a:lnTo>
                    <a:pt x="11049" y="479298"/>
                  </a:lnTo>
                  <a:lnTo>
                    <a:pt x="24383" y="521462"/>
                  </a:lnTo>
                  <a:lnTo>
                    <a:pt x="42545" y="561466"/>
                  </a:lnTo>
                  <a:lnTo>
                    <a:pt x="65277" y="598931"/>
                  </a:lnTo>
                  <a:lnTo>
                    <a:pt x="92075" y="633856"/>
                  </a:lnTo>
                  <a:lnTo>
                    <a:pt x="122681" y="665733"/>
                  </a:lnTo>
                  <a:lnTo>
                    <a:pt x="156972" y="694181"/>
                  </a:lnTo>
                  <a:lnTo>
                    <a:pt x="194436" y="719201"/>
                  </a:lnTo>
                  <a:lnTo>
                    <a:pt x="234823" y="740282"/>
                  </a:lnTo>
                  <a:lnTo>
                    <a:pt x="277749" y="757174"/>
                  </a:lnTo>
                  <a:lnTo>
                    <a:pt x="322960" y="769619"/>
                  </a:lnTo>
                  <a:lnTo>
                    <a:pt x="370204" y="777239"/>
                  </a:lnTo>
                  <a:lnTo>
                    <a:pt x="419100" y="779906"/>
                  </a:lnTo>
                  <a:lnTo>
                    <a:pt x="467995" y="777239"/>
                  </a:lnTo>
                  <a:lnTo>
                    <a:pt x="515111" y="769619"/>
                  </a:lnTo>
                  <a:lnTo>
                    <a:pt x="560451" y="757174"/>
                  </a:lnTo>
                  <a:lnTo>
                    <a:pt x="603376" y="740282"/>
                  </a:lnTo>
                  <a:lnTo>
                    <a:pt x="643763" y="719201"/>
                  </a:lnTo>
                  <a:lnTo>
                    <a:pt x="681227" y="694181"/>
                  </a:lnTo>
                  <a:lnTo>
                    <a:pt x="715391" y="665733"/>
                  </a:lnTo>
                  <a:lnTo>
                    <a:pt x="746125" y="633856"/>
                  </a:lnTo>
                  <a:lnTo>
                    <a:pt x="772922" y="598931"/>
                  </a:lnTo>
                  <a:lnTo>
                    <a:pt x="795527" y="561466"/>
                  </a:lnTo>
                  <a:lnTo>
                    <a:pt x="813816" y="521462"/>
                  </a:lnTo>
                  <a:lnTo>
                    <a:pt x="827151" y="479298"/>
                  </a:lnTo>
                  <a:lnTo>
                    <a:pt x="835405" y="435355"/>
                  </a:lnTo>
                  <a:lnTo>
                    <a:pt x="838200" y="389889"/>
                  </a:lnTo>
                  <a:lnTo>
                    <a:pt x="835405" y="344424"/>
                  </a:lnTo>
                  <a:lnTo>
                    <a:pt x="827151" y="300481"/>
                  </a:lnTo>
                  <a:lnTo>
                    <a:pt x="813816" y="258444"/>
                  </a:lnTo>
                  <a:lnTo>
                    <a:pt x="795527" y="218439"/>
                  </a:lnTo>
                  <a:lnTo>
                    <a:pt x="772922" y="180848"/>
                  </a:lnTo>
                  <a:lnTo>
                    <a:pt x="746125" y="146050"/>
                  </a:lnTo>
                  <a:lnTo>
                    <a:pt x="715391" y="114173"/>
                  </a:lnTo>
                  <a:lnTo>
                    <a:pt x="681227" y="85725"/>
                  </a:lnTo>
                  <a:lnTo>
                    <a:pt x="643763" y="60705"/>
                  </a:lnTo>
                  <a:lnTo>
                    <a:pt x="603376" y="39624"/>
                  </a:lnTo>
                  <a:lnTo>
                    <a:pt x="560451" y="22732"/>
                  </a:lnTo>
                  <a:lnTo>
                    <a:pt x="515111" y="10287"/>
                  </a:lnTo>
                  <a:lnTo>
                    <a:pt x="467995" y="2666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125462" y="2177033"/>
              <a:ext cx="838200" cy="780415"/>
            </a:xfrm>
            <a:custGeom>
              <a:avLst/>
              <a:gdLst/>
              <a:ahLst/>
              <a:cxnLst/>
              <a:rect l="l" t="t" r="r" b="b"/>
              <a:pathLst>
                <a:path w="838200" h="780414">
                  <a:moveTo>
                    <a:pt x="0" y="389889"/>
                  </a:moveTo>
                  <a:lnTo>
                    <a:pt x="2794" y="344424"/>
                  </a:lnTo>
                  <a:lnTo>
                    <a:pt x="11049" y="300481"/>
                  </a:lnTo>
                  <a:lnTo>
                    <a:pt x="24384" y="258444"/>
                  </a:lnTo>
                  <a:lnTo>
                    <a:pt x="42545" y="218439"/>
                  </a:lnTo>
                  <a:lnTo>
                    <a:pt x="65278" y="180848"/>
                  </a:lnTo>
                  <a:lnTo>
                    <a:pt x="92075" y="146050"/>
                  </a:lnTo>
                  <a:lnTo>
                    <a:pt x="122682" y="114173"/>
                  </a:lnTo>
                  <a:lnTo>
                    <a:pt x="156972" y="85725"/>
                  </a:lnTo>
                  <a:lnTo>
                    <a:pt x="194437" y="60705"/>
                  </a:lnTo>
                  <a:lnTo>
                    <a:pt x="234823" y="39624"/>
                  </a:lnTo>
                  <a:lnTo>
                    <a:pt x="277749" y="22732"/>
                  </a:lnTo>
                  <a:lnTo>
                    <a:pt x="322961" y="10287"/>
                  </a:lnTo>
                  <a:lnTo>
                    <a:pt x="370205" y="2666"/>
                  </a:lnTo>
                  <a:lnTo>
                    <a:pt x="419100" y="0"/>
                  </a:lnTo>
                  <a:lnTo>
                    <a:pt x="467995" y="2666"/>
                  </a:lnTo>
                  <a:lnTo>
                    <a:pt x="515112" y="10287"/>
                  </a:lnTo>
                  <a:lnTo>
                    <a:pt x="560451" y="22732"/>
                  </a:lnTo>
                  <a:lnTo>
                    <a:pt x="603377" y="39624"/>
                  </a:lnTo>
                  <a:lnTo>
                    <a:pt x="643763" y="60705"/>
                  </a:lnTo>
                  <a:lnTo>
                    <a:pt x="681228" y="85725"/>
                  </a:lnTo>
                  <a:lnTo>
                    <a:pt x="715391" y="114173"/>
                  </a:lnTo>
                  <a:lnTo>
                    <a:pt x="746125" y="146050"/>
                  </a:lnTo>
                  <a:lnTo>
                    <a:pt x="772922" y="180848"/>
                  </a:lnTo>
                  <a:lnTo>
                    <a:pt x="795528" y="218439"/>
                  </a:lnTo>
                  <a:lnTo>
                    <a:pt x="813816" y="258444"/>
                  </a:lnTo>
                  <a:lnTo>
                    <a:pt x="827151" y="300481"/>
                  </a:lnTo>
                  <a:lnTo>
                    <a:pt x="835406" y="344424"/>
                  </a:lnTo>
                  <a:lnTo>
                    <a:pt x="838200" y="389889"/>
                  </a:lnTo>
                  <a:lnTo>
                    <a:pt x="835406" y="435355"/>
                  </a:lnTo>
                  <a:lnTo>
                    <a:pt x="827151" y="479298"/>
                  </a:lnTo>
                  <a:lnTo>
                    <a:pt x="813816" y="521462"/>
                  </a:lnTo>
                  <a:lnTo>
                    <a:pt x="795528" y="561466"/>
                  </a:lnTo>
                  <a:lnTo>
                    <a:pt x="772922" y="598931"/>
                  </a:lnTo>
                  <a:lnTo>
                    <a:pt x="746125" y="633856"/>
                  </a:lnTo>
                  <a:lnTo>
                    <a:pt x="715391" y="665733"/>
                  </a:lnTo>
                  <a:lnTo>
                    <a:pt x="681228" y="694181"/>
                  </a:lnTo>
                  <a:lnTo>
                    <a:pt x="643763" y="719201"/>
                  </a:lnTo>
                  <a:lnTo>
                    <a:pt x="603377" y="740282"/>
                  </a:lnTo>
                  <a:lnTo>
                    <a:pt x="560451" y="757174"/>
                  </a:lnTo>
                  <a:lnTo>
                    <a:pt x="515112" y="769619"/>
                  </a:lnTo>
                  <a:lnTo>
                    <a:pt x="467995" y="777239"/>
                  </a:lnTo>
                  <a:lnTo>
                    <a:pt x="419100" y="779906"/>
                  </a:lnTo>
                  <a:lnTo>
                    <a:pt x="370205" y="777239"/>
                  </a:lnTo>
                  <a:lnTo>
                    <a:pt x="322961" y="769619"/>
                  </a:lnTo>
                  <a:lnTo>
                    <a:pt x="277749" y="757174"/>
                  </a:lnTo>
                  <a:lnTo>
                    <a:pt x="234823" y="740282"/>
                  </a:lnTo>
                  <a:lnTo>
                    <a:pt x="194437" y="719201"/>
                  </a:lnTo>
                  <a:lnTo>
                    <a:pt x="156972" y="694181"/>
                  </a:lnTo>
                  <a:lnTo>
                    <a:pt x="122682" y="665733"/>
                  </a:lnTo>
                  <a:lnTo>
                    <a:pt x="92075" y="633856"/>
                  </a:lnTo>
                  <a:lnTo>
                    <a:pt x="65278" y="598931"/>
                  </a:lnTo>
                  <a:lnTo>
                    <a:pt x="42545" y="561466"/>
                  </a:lnTo>
                  <a:lnTo>
                    <a:pt x="24384" y="521462"/>
                  </a:lnTo>
                  <a:lnTo>
                    <a:pt x="11049" y="479298"/>
                  </a:lnTo>
                  <a:lnTo>
                    <a:pt x="2794" y="435355"/>
                  </a:lnTo>
                  <a:lnTo>
                    <a:pt x="0" y="389889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220712" y="2272283"/>
              <a:ext cx="628015" cy="584835"/>
            </a:xfrm>
            <a:custGeom>
              <a:avLst/>
              <a:gdLst/>
              <a:ahLst/>
              <a:cxnLst/>
              <a:rect l="l" t="t" r="r" b="b"/>
              <a:pathLst>
                <a:path w="628015" h="584835">
                  <a:moveTo>
                    <a:pt x="313944" y="0"/>
                  </a:moveTo>
                  <a:lnTo>
                    <a:pt x="263017" y="3810"/>
                  </a:lnTo>
                  <a:lnTo>
                    <a:pt x="214757" y="14858"/>
                  </a:lnTo>
                  <a:lnTo>
                    <a:pt x="169672" y="32638"/>
                  </a:lnTo>
                  <a:lnTo>
                    <a:pt x="128524" y="56387"/>
                  </a:lnTo>
                  <a:lnTo>
                    <a:pt x="91948" y="85598"/>
                  </a:lnTo>
                  <a:lnTo>
                    <a:pt x="60579" y="119761"/>
                  </a:lnTo>
                  <a:lnTo>
                    <a:pt x="35052" y="157987"/>
                  </a:lnTo>
                  <a:lnTo>
                    <a:pt x="16002" y="200025"/>
                  </a:lnTo>
                  <a:lnTo>
                    <a:pt x="4064" y="244982"/>
                  </a:lnTo>
                  <a:lnTo>
                    <a:pt x="0" y="292353"/>
                  </a:lnTo>
                  <a:lnTo>
                    <a:pt x="4064" y="339851"/>
                  </a:lnTo>
                  <a:lnTo>
                    <a:pt x="16002" y="384810"/>
                  </a:lnTo>
                  <a:lnTo>
                    <a:pt x="35052" y="426846"/>
                  </a:lnTo>
                  <a:lnTo>
                    <a:pt x="60579" y="465074"/>
                  </a:lnTo>
                  <a:lnTo>
                    <a:pt x="91948" y="499237"/>
                  </a:lnTo>
                  <a:lnTo>
                    <a:pt x="128524" y="528446"/>
                  </a:lnTo>
                  <a:lnTo>
                    <a:pt x="169672" y="552195"/>
                  </a:lnTo>
                  <a:lnTo>
                    <a:pt x="214757" y="569976"/>
                  </a:lnTo>
                  <a:lnTo>
                    <a:pt x="263017" y="581025"/>
                  </a:lnTo>
                  <a:lnTo>
                    <a:pt x="313944" y="584835"/>
                  </a:lnTo>
                  <a:lnTo>
                    <a:pt x="364871" y="581025"/>
                  </a:lnTo>
                  <a:lnTo>
                    <a:pt x="413131" y="569976"/>
                  </a:lnTo>
                  <a:lnTo>
                    <a:pt x="458216" y="552195"/>
                  </a:lnTo>
                  <a:lnTo>
                    <a:pt x="499364" y="528446"/>
                  </a:lnTo>
                  <a:lnTo>
                    <a:pt x="535940" y="499237"/>
                  </a:lnTo>
                  <a:lnTo>
                    <a:pt x="567309" y="465074"/>
                  </a:lnTo>
                  <a:lnTo>
                    <a:pt x="592836" y="426846"/>
                  </a:lnTo>
                  <a:lnTo>
                    <a:pt x="611886" y="384810"/>
                  </a:lnTo>
                  <a:lnTo>
                    <a:pt x="623824" y="339851"/>
                  </a:lnTo>
                  <a:lnTo>
                    <a:pt x="627888" y="292353"/>
                  </a:lnTo>
                  <a:lnTo>
                    <a:pt x="623824" y="244982"/>
                  </a:lnTo>
                  <a:lnTo>
                    <a:pt x="611886" y="200025"/>
                  </a:lnTo>
                  <a:lnTo>
                    <a:pt x="592836" y="157987"/>
                  </a:lnTo>
                  <a:lnTo>
                    <a:pt x="567309" y="119761"/>
                  </a:lnTo>
                  <a:lnTo>
                    <a:pt x="535940" y="85598"/>
                  </a:lnTo>
                  <a:lnTo>
                    <a:pt x="499364" y="56387"/>
                  </a:lnTo>
                  <a:lnTo>
                    <a:pt x="458216" y="32638"/>
                  </a:lnTo>
                  <a:lnTo>
                    <a:pt x="413131" y="14858"/>
                  </a:lnTo>
                  <a:lnTo>
                    <a:pt x="364871" y="3810"/>
                  </a:lnTo>
                  <a:lnTo>
                    <a:pt x="3139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221474" y="2273045"/>
              <a:ext cx="628015" cy="584835"/>
            </a:xfrm>
            <a:custGeom>
              <a:avLst/>
              <a:gdLst/>
              <a:ahLst/>
              <a:cxnLst/>
              <a:rect l="l" t="t" r="r" b="b"/>
              <a:pathLst>
                <a:path w="628015" h="584835">
                  <a:moveTo>
                    <a:pt x="0" y="292353"/>
                  </a:moveTo>
                  <a:lnTo>
                    <a:pt x="4064" y="244982"/>
                  </a:lnTo>
                  <a:lnTo>
                    <a:pt x="16001" y="200025"/>
                  </a:lnTo>
                  <a:lnTo>
                    <a:pt x="35051" y="157987"/>
                  </a:lnTo>
                  <a:lnTo>
                    <a:pt x="60578" y="119761"/>
                  </a:lnTo>
                  <a:lnTo>
                    <a:pt x="91948" y="85598"/>
                  </a:lnTo>
                  <a:lnTo>
                    <a:pt x="128524" y="56387"/>
                  </a:lnTo>
                  <a:lnTo>
                    <a:pt x="169672" y="32638"/>
                  </a:lnTo>
                  <a:lnTo>
                    <a:pt x="214756" y="14858"/>
                  </a:lnTo>
                  <a:lnTo>
                    <a:pt x="263017" y="3809"/>
                  </a:lnTo>
                  <a:lnTo>
                    <a:pt x="313944" y="0"/>
                  </a:lnTo>
                  <a:lnTo>
                    <a:pt x="364871" y="3809"/>
                  </a:lnTo>
                  <a:lnTo>
                    <a:pt x="413130" y="14858"/>
                  </a:lnTo>
                  <a:lnTo>
                    <a:pt x="458216" y="32638"/>
                  </a:lnTo>
                  <a:lnTo>
                    <a:pt x="499364" y="56387"/>
                  </a:lnTo>
                  <a:lnTo>
                    <a:pt x="535940" y="85598"/>
                  </a:lnTo>
                  <a:lnTo>
                    <a:pt x="567308" y="119761"/>
                  </a:lnTo>
                  <a:lnTo>
                    <a:pt x="592835" y="157987"/>
                  </a:lnTo>
                  <a:lnTo>
                    <a:pt x="611885" y="200025"/>
                  </a:lnTo>
                  <a:lnTo>
                    <a:pt x="623824" y="244982"/>
                  </a:lnTo>
                  <a:lnTo>
                    <a:pt x="627887" y="292353"/>
                  </a:lnTo>
                  <a:lnTo>
                    <a:pt x="623824" y="339851"/>
                  </a:lnTo>
                  <a:lnTo>
                    <a:pt x="611885" y="384809"/>
                  </a:lnTo>
                  <a:lnTo>
                    <a:pt x="592835" y="426846"/>
                  </a:lnTo>
                  <a:lnTo>
                    <a:pt x="567308" y="465074"/>
                  </a:lnTo>
                  <a:lnTo>
                    <a:pt x="535940" y="499237"/>
                  </a:lnTo>
                  <a:lnTo>
                    <a:pt x="499364" y="528446"/>
                  </a:lnTo>
                  <a:lnTo>
                    <a:pt x="458216" y="552195"/>
                  </a:lnTo>
                  <a:lnTo>
                    <a:pt x="413130" y="569976"/>
                  </a:lnTo>
                  <a:lnTo>
                    <a:pt x="364871" y="581025"/>
                  </a:lnTo>
                  <a:lnTo>
                    <a:pt x="313944" y="584834"/>
                  </a:lnTo>
                  <a:lnTo>
                    <a:pt x="263017" y="581025"/>
                  </a:lnTo>
                  <a:lnTo>
                    <a:pt x="214756" y="569976"/>
                  </a:lnTo>
                  <a:lnTo>
                    <a:pt x="169672" y="552195"/>
                  </a:lnTo>
                  <a:lnTo>
                    <a:pt x="128524" y="528446"/>
                  </a:lnTo>
                  <a:lnTo>
                    <a:pt x="91948" y="499237"/>
                  </a:lnTo>
                  <a:lnTo>
                    <a:pt x="60578" y="465074"/>
                  </a:lnTo>
                  <a:lnTo>
                    <a:pt x="35051" y="426846"/>
                  </a:lnTo>
                  <a:lnTo>
                    <a:pt x="16001" y="384809"/>
                  </a:lnTo>
                  <a:lnTo>
                    <a:pt x="4064" y="339851"/>
                  </a:lnTo>
                  <a:lnTo>
                    <a:pt x="0" y="292353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8918452" y="2404115"/>
            <a:ext cx="285751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099">
              <a:spcBef>
                <a:spcPts val="100"/>
              </a:spcBef>
            </a:pPr>
            <a:r>
              <a:rPr spc="-25" dirty="0">
                <a:latin typeface="Cambria"/>
                <a:cs typeface="Cambria"/>
              </a:rPr>
              <a:t>q</a:t>
            </a:r>
            <a:r>
              <a:rPr spc="-37" baseline="-16203" dirty="0">
                <a:latin typeface="Cambria"/>
                <a:cs typeface="Cambria"/>
              </a:rPr>
              <a:t>4</a:t>
            </a:r>
            <a:endParaRPr baseline="-16203">
              <a:latin typeface="Cambria"/>
              <a:cs typeface="Cambria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6211826" y="2296611"/>
            <a:ext cx="1551940" cy="596265"/>
            <a:chOff x="4687823" y="2296604"/>
            <a:chExt cx="1551940" cy="596265"/>
          </a:xfrm>
        </p:grpSpPr>
        <p:pic>
          <p:nvPicPr>
            <p:cNvPr id="34" name="object 3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687823" y="2532888"/>
              <a:ext cx="993648" cy="173736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4724399" y="2593840"/>
              <a:ext cx="800100" cy="0"/>
            </a:xfrm>
            <a:custGeom>
              <a:avLst/>
              <a:gdLst/>
              <a:ahLst/>
              <a:cxnLst/>
              <a:rect l="l" t="t" r="r" b="b"/>
              <a:pathLst>
                <a:path w="800100">
                  <a:moveTo>
                    <a:pt x="0" y="0"/>
                  </a:moveTo>
                  <a:lnTo>
                    <a:pt x="799967" y="0"/>
                  </a:lnTo>
                </a:path>
              </a:pathLst>
            </a:custGeom>
            <a:ln w="1271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537072" y="2542032"/>
              <a:ext cx="111887" cy="103504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5638799" y="2301240"/>
              <a:ext cx="594360" cy="585470"/>
            </a:xfrm>
            <a:custGeom>
              <a:avLst/>
              <a:gdLst/>
              <a:ahLst/>
              <a:cxnLst/>
              <a:rect l="l" t="t" r="r" b="b"/>
              <a:pathLst>
                <a:path w="594360" h="585469">
                  <a:moveTo>
                    <a:pt x="297179" y="0"/>
                  </a:moveTo>
                  <a:lnTo>
                    <a:pt x="249047" y="3810"/>
                  </a:lnTo>
                  <a:lnTo>
                    <a:pt x="203326" y="14859"/>
                  </a:lnTo>
                  <a:lnTo>
                    <a:pt x="160654" y="32638"/>
                  </a:lnTo>
                  <a:lnTo>
                    <a:pt x="121665" y="56387"/>
                  </a:lnTo>
                  <a:lnTo>
                    <a:pt x="86995" y="85598"/>
                  </a:lnTo>
                  <a:lnTo>
                    <a:pt x="57403" y="119761"/>
                  </a:lnTo>
                  <a:lnTo>
                    <a:pt x="33147" y="157987"/>
                  </a:lnTo>
                  <a:lnTo>
                    <a:pt x="15112" y="200025"/>
                  </a:lnTo>
                  <a:lnTo>
                    <a:pt x="3937" y="244983"/>
                  </a:lnTo>
                  <a:lnTo>
                    <a:pt x="0" y="292354"/>
                  </a:lnTo>
                  <a:lnTo>
                    <a:pt x="3937" y="339851"/>
                  </a:lnTo>
                  <a:lnTo>
                    <a:pt x="15112" y="384810"/>
                  </a:lnTo>
                  <a:lnTo>
                    <a:pt x="33147" y="426847"/>
                  </a:lnTo>
                  <a:lnTo>
                    <a:pt x="57403" y="465200"/>
                  </a:lnTo>
                  <a:lnTo>
                    <a:pt x="86995" y="499237"/>
                  </a:lnTo>
                  <a:lnTo>
                    <a:pt x="121665" y="528447"/>
                  </a:lnTo>
                  <a:lnTo>
                    <a:pt x="160654" y="552323"/>
                  </a:lnTo>
                  <a:lnTo>
                    <a:pt x="203326" y="570102"/>
                  </a:lnTo>
                  <a:lnTo>
                    <a:pt x="249047" y="581151"/>
                  </a:lnTo>
                  <a:lnTo>
                    <a:pt x="297179" y="584962"/>
                  </a:lnTo>
                  <a:lnTo>
                    <a:pt x="345439" y="581151"/>
                  </a:lnTo>
                  <a:lnTo>
                    <a:pt x="391160" y="570102"/>
                  </a:lnTo>
                  <a:lnTo>
                    <a:pt x="433832" y="552323"/>
                  </a:lnTo>
                  <a:lnTo>
                    <a:pt x="472694" y="528447"/>
                  </a:lnTo>
                  <a:lnTo>
                    <a:pt x="507364" y="499237"/>
                  </a:lnTo>
                  <a:lnTo>
                    <a:pt x="537083" y="465200"/>
                  </a:lnTo>
                  <a:lnTo>
                    <a:pt x="561213" y="426847"/>
                  </a:lnTo>
                  <a:lnTo>
                    <a:pt x="579247" y="384810"/>
                  </a:lnTo>
                  <a:lnTo>
                    <a:pt x="590423" y="339851"/>
                  </a:lnTo>
                  <a:lnTo>
                    <a:pt x="594360" y="292354"/>
                  </a:lnTo>
                  <a:lnTo>
                    <a:pt x="590423" y="244983"/>
                  </a:lnTo>
                  <a:lnTo>
                    <a:pt x="579247" y="200025"/>
                  </a:lnTo>
                  <a:lnTo>
                    <a:pt x="561213" y="157987"/>
                  </a:lnTo>
                  <a:lnTo>
                    <a:pt x="537083" y="119761"/>
                  </a:lnTo>
                  <a:lnTo>
                    <a:pt x="507364" y="85598"/>
                  </a:lnTo>
                  <a:lnTo>
                    <a:pt x="472694" y="56387"/>
                  </a:lnTo>
                  <a:lnTo>
                    <a:pt x="433832" y="32638"/>
                  </a:lnTo>
                  <a:lnTo>
                    <a:pt x="391160" y="14859"/>
                  </a:lnTo>
                  <a:lnTo>
                    <a:pt x="345439" y="3810"/>
                  </a:lnTo>
                  <a:lnTo>
                    <a:pt x="29717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639561" y="2302002"/>
              <a:ext cx="594360" cy="585470"/>
            </a:xfrm>
            <a:custGeom>
              <a:avLst/>
              <a:gdLst/>
              <a:ahLst/>
              <a:cxnLst/>
              <a:rect l="l" t="t" r="r" b="b"/>
              <a:pathLst>
                <a:path w="594360" h="585469">
                  <a:moveTo>
                    <a:pt x="0" y="292353"/>
                  </a:moveTo>
                  <a:lnTo>
                    <a:pt x="3937" y="244983"/>
                  </a:lnTo>
                  <a:lnTo>
                    <a:pt x="15112" y="200025"/>
                  </a:lnTo>
                  <a:lnTo>
                    <a:pt x="33147" y="157987"/>
                  </a:lnTo>
                  <a:lnTo>
                    <a:pt x="57403" y="119761"/>
                  </a:lnTo>
                  <a:lnTo>
                    <a:pt x="86995" y="85598"/>
                  </a:lnTo>
                  <a:lnTo>
                    <a:pt x="121665" y="56387"/>
                  </a:lnTo>
                  <a:lnTo>
                    <a:pt x="160654" y="32638"/>
                  </a:lnTo>
                  <a:lnTo>
                    <a:pt x="203326" y="14859"/>
                  </a:lnTo>
                  <a:lnTo>
                    <a:pt x="249047" y="3810"/>
                  </a:lnTo>
                  <a:lnTo>
                    <a:pt x="297179" y="0"/>
                  </a:lnTo>
                  <a:lnTo>
                    <a:pt x="345439" y="3810"/>
                  </a:lnTo>
                  <a:lnTo>
                    <a:pt x="391160" y="14859"/>
                  </a:lnTo>
                  <a:lnTo>
                    <a:pt x="433832" y="32638"/>
                  </a:lnTo>
                  <a:lnTo>
                    <a:pt x="472693" y="56387"/>
                  </a:lnTo>
                  <a:lnTo>
                    <a:pt x="507364" y="85598"/>
                  </a:lnTo>
                  <a:lnTo>
                    <a:pt x="537083" y="119761"/>
                  </a:lnTo>
                  <a:lnTo>
                    <a:pt x="561213" y="157987"/>
                  </a:lnTo>
                  <a:lnTo>
                    <a:pt x="579247" y="200025"/>
                  </a:lnTo>
                  <a:lnTo>
                    <a:pt x="590423" y="244983"/>
                  </a:lnTo>
                  <a:lnTo>
                    <a:pt x="594360" y="292353"/>
                  </a:lnTo>
                  <a:lnTo>
                    <a:pt x="590423" y="339851"/>
                  </a:lnTo>
                  <a:lnTo>
                    <a:pt x="579247" y="384810"/>
                  </a:lnTo>
                  <a:lnTo>
                    <a:pt x="561213" y="426847"/>
                  </a:lnTo>
                  <a:lnTo>
                    <a:pt x="537083" y="465200"/>
                  </a:lnTo>
                  <a:lnTo>
                    <a:pt x="507364" y="499237"/>
                  </a:lnTo>
                  <a:lnTo>
                    <a:pt x="472693" y="528447"/>
                  </a:lnTo>
                  <a:lnTo>
                    <a:pt x="433832" y="552323"/>
                  </a:lnTo>
                  <a:lnTo>
                    <a:pt x="391160" y="570102"/>
                  </a:lnTo>
                  <a:lnTo>
                    <a:pt x="345439" y="581151"/>
                  </a:lnTo>
                  <a:lnTo>
                    <a:pt x="297179" y="584962"/>
                  </a:lnTo>
                  <a:lnTo>
                    <a:pt x="249047" y="581151"/>
                  </a:lnTo>
                  <a:lnTo>
                    <a:pt x="203326" y="570102"/>
                  </a:lnTo>
                  <a:lnTo>
                    <a:pt x="160654" y="552323"/>
                  </a:lnTo>
                  <a:lnTo>
                    <a:pt x="121665" y="528447"/>
                  </a:lnTo>
                  <a:lnTo>
                    <a:pt x="86995" y="499237"/>
                  </a:lnTo>
                  <a:lnTo>
                    <a:pt x="57403" y="465200"/>
                  </a:lnTo>
                  <a:lnTo>
                    <a:pt x="33147" y="426847"/>
                  </a:lnTo>
                  <a:lnTo>
                    <a:pt x="15112" y="384810"/>
                  </a:lnTo>
                  <a:lnTo>
                    <a:pt x="3937" y="339851"/>
                  </a:lnTo>
                  <a:lnTo>
                    <a:pt x="0" y="292353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7337299" y="2451358"/>
            <a:ext cx="24955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25" dirty="0">
                <a:latin typeface="Cambria"/>
                <a:cs typeface="Cambria"/>
              </a:rPr>
              <a:t>q3</a:t>
            </a:r>
            <a:endParaRPr sz="1600">
              <a:latin typeface="Cambria"/>
              <a:cs typeface="Cambria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5644835" y="2275273"/>
            <a:ext cx="605155" cy="595631"/>
            <a:chOff x="4120832" y="2275268"/>
            <a:chExt cx="605155" cy="595630"/>
          </a:xfrm>
        </p:grpSpPr>
        <p:sp>
          <p:nvSpPr>
            <p:cNvPr id="41" name="object 41"/>
            <p:cNvSpPr/>
            <p:nvPr/>
          </p:nvSpPr>
          <p:spPr>
            <a:xfrm>
              <a:off x="4125468" y="2279903"/>
              <a:ext cx="594360" cy="584835"/>
            </a:xfrm>
            <a:custGeom>
              <a:avLst/>
              <a:gdLst/>
              <a:ahLst/>
              <a:cxnLst/>
              <a:rect l="l" t="t" r="r" b="b"/>
              <a:pathLst>
                <a:path w="594360" h="584835">
                  <a:moveTo>
                    <a:pt x="297180" y="0"/>
                  </a:moveTo>
                  <a:lnTo>
                    <a:pt x="248920" y="3810"/>
                  </a:lnTo>
                  <a:lnTo>
                    <a:pt x="203200" y="14859"/>
                  </a:lnTo>
                  <a:lnTo>
                    <a:pt x="160528" y="32638"/>
                  </a:lnTo>
                  <a:lnTo>
                    <a:pt x="121666" y="56387"/>
                  </a:lnTo>
                  <a:lnTo>
                    <a:pt x="86995" y="85598"/>
                  </a:lnTo>
                  <a:lnTo>
                    <a:pt x="57277" y="119761"/>
                  </a:lnTo>
                  <a:lnTo>
                    <a:pt x="33147" y="157987"/>
                  </a:lnTo>
                  <a:lnTo>
                    <a:pt x="15112" y="200025"/>
                  </a:lnTo>
                  <a:lnTo>
                    <a:pt x="3937" y="244983"/>
                  </a:lnTo>
                  <a:lnTo>
                    <a:pt x="0" y="292354"/>
                  </a:lnTo>
                  <a:lnTo>
                    <a:pt x="3937" y="339851"/>
                  </a:lnTo>
                  <a:lnTo>
                    <a:pt x="15112" y="384810"/>
                  </a:lnTo>
                  <a:lnTo>
                    <a:pt x="33147" y="426847"/>
                  </a:lnTo>
                  <a:lnTo>
                    <a:pt x="57277" y="465074"/>
                  </a:lnTo>
                  <a:lnTo>
                    <a:pt x="86995" y="499237"/>
                  </a:lnTo>
                  <a:lnTo>
                    <a:pt x="121666" y="528447"/>
                  </a:lnTo>
                  <a:lnTo>
                    <a:pt x="160528" y="552196"/>
                  </a:lnTo>
                  <a:lnTo>
                    <a:pt x="203200" y="569976"/>
                  </a:lnTo>
                  <a:lnTo>
                    <a:pt x="248920" y="581025"/>
                  </a:lnTo>
                  <a:lnTo>
                    <a:pt x="297180" y="584835"/>
                  </a:lnTo>
                  <a:lnTo>
                    <a:pt x="345313" y="581025"/>
                  </a:lnTo>
                  <a:lnTo>
                    <a:pt x="391033" y="569976"/>
                  </a:lnTo>
                  <a:lnTo>
                    <a:pt x="433705" y="552196"/>
                  </a:lnTo>
                  <a:lnTo>
                    <a:pt x="472694" y="528447"/>
                  </a:lnTo>
                  <a:lnTo>
                    <a:pt x="507238" y="499237"/>
                  </a:lnTo>
                  <a:lnTo>
                    <a:pt x="536956" y="465074"/>
                  </a:lnTo>
                  <a:lnTo>
                    <a:pt x="561213" y="426847"/>
                  </a:lnTo>
                  <a:lnTo>
                    <a:pt x="579247" y="384810"/>
                  </a:lnTo>
                  <a:lnTo>
                    <a:pt x="590423" y="339851"/>
                  </a:lnTo>
                  <a:lnTo>
                    <a:pt x="594360" y="292354"/>
                  </a:lnTo>
                  <a:lnTo>
                    <a:pt x="590423" y="244983"/>
                  </a:lnTo>
                  <a:lnTo>
                    <a:pt x="579247" y="200025"/>
                  </a:lnTo>
                  <a:lnTo>
                    <a:pt x="561213" y="157987"/>
                  </a:lnTo>
                  <a:lnTo>
                    <a:pt x="536956" y="119761"/>
                  </a:lnTo>
                  <a:lnTo>
                    <a:pt x="507238" y="85598"/>
                  </a:lnTo>
                  <a:lnTo>
                    <a:pt x="472694" y="56387"/>
                  </a:lnTo>
                  <a:lnTo>
                    <a:pt x="433705" y="32638"/>
                  </a:lnTo>
                  <a:lnTo>
                    <a:pt x="391033" y="14859"/>
                  </a:lnTo>
                  <a:lnTo>
                    <a:pt x="345313" y="3810"/>
                  </a:lnTo>
                  <a:lnTo>
                    <a:pt x="2971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126230" y="2280665"/>
              <a:ext cx="594360" cy="584835"/>
            </a:xfrm>
            <a:custGeom>
              <a:avLst/>
              <a:gdLst/>
              <a:ahLst/>
              <a:cxnLst/>
              <a:rect l="l" t="t" r="r" b="b"/>
              <a:pathLst>
                <a:path w="594360" h="584835">
                  <a:moveTo>
                    <a:pt x="0" y="292354"/>
                  </a:moveTo>
                  <a:lnTo>
                    <a:pt x="3937" y="244983"/>
                  </a:lnTo>
                  <a:lnTo>
                    <a:pt x="15112" y="200025"/>
                  </a:lnTo>
                  <a:lnTo>
                    <a:pt x="33147" y="157987"/>
                  </a:lnTo>
                  <a:lnTo>
                    <a:pt x="57277" y="119761"/>
                  </a:lnTo>
                  <a:lnTo>
                    <a:pt x="86995" y="85598"/>
                  </a:lnTo>
                  <a:lnTo>
                    <a:pt x="121666" y="56387"/>
                  </a:lnTo>
                  <a:lnTo>
                    <a:pt x="160528" y="32638"/>
                  </a:lnTo>
                  <a:lnTo>
                    <a:pt x="203200" y="14859"/>
                  </a:lnTo>
                  <a:lnTo>
                    <a:pt x="248920" y="3810"/>
                  </a:lnTo>
                  <a:lnTo>
                    <a:pt x="297180" y="0"/>
                  </a:lnTo>
                  <a:lnTo>
                    <a:pt x="345313" y="3810"/>
                  </a:lnTo>
                  <a:lnTo>
                    <a:pt x="391033" y="14859"/>
                  </a:lnTo>
                  <a:lnTo>
                    <a:pt x="433705" y="32638"/>
                  </a:lnTo>
                  <a:lnTo>
                    <a:pt x="472694" y="56387"/>
                  </a:lnTo>
                  <a:lnTo>
                    <a:pt x="507238" y="85598"/>
                  </a:lnTo>
                  <a:lnTo>
                    <a:pt x="536956" y="119761"/>
                  </a:lnTo>
                  <a:lnTo>
                    <a:pt x="561213" y="157987"/>
                  </a:lnTo>
                  <a:lnTo>
                    <a:pt x="579247" y="200025"/>
                  </a:lnTo>
                  <a:lnTo>
                    <a:pt x="590423" y="244983"/>
                  </a:lnTo>
                  <a:lnTo>
                    <a:pt x="594360" y="292354"/>
                  </a:lnTo>
                  <a:lnTo>
                    <a:pt x="590423" y="339851"/>
                  </a:lnTo>
                  <a:lnTo>
                    <a:pt x="579247" y="384810"/>
                  </a:lnTo>
                  <a:lnTo>
                    <a:pt x="561213" y="426847"/>
                  </a:lnTo>
                  <a:lnTo>
                    <a:pt x="536956" y="465074"/>
                  </a:lnTo>
                  <a:lnTo>
                    <a:pt x="507238" y="499237"/>
                  </a:lnTo>
                  <a:lnTo>
                    <a:pt x="472694" y="528447"/>
                  </a:lnTo>
                  <a:lnTo>
                    <a:pt x="433705" y="552196"/>
                  </a:lnTo>
                  <a:lnTo>
                    <a:pt x="391033" y="569976"/>
                  </a:lnTo>
                  <a:lnTo>
                    <a:pt x="345313" y="581025"/>
                  </a:lnTo>
                  <a:lnTo>
                    <a:pt x="297180" y="584835"/>
                  </a:lnTo>
                  <a:lnTo>
                    <a:pt x="248920" y="581025"/>
                  </a:lnTo>
                  <a:lnTo>
                    <a:pt x="203200" y="569976"/>
                  </a:lnTo>
                  <a:lnTo>
                    <a:pt x="160528" y="552196"/>
                  </a:lnTo>
                  <a:lnTo>
                    <a:pt x="121666" y="528447"/>
                  </a:lnTo>
                  <a:lnTo>
                    <a:pt x="86995" y="499237"/>
                  </a:lnTo>
                  <a:lnTo>
                    <a:pt x="57277" y="465074"/>
                  </a:lnTo>
                  <a:lnTo>
                    <a:pt x="33147" y="426847"/>
                  </a:lnTo>
                  <a:lnTo>
                    <a:pt x="15112" y="384810"/>
                  </a:lnTo>
                  <a:lnTo>
                    <a:pt x="3937" y="339851"/>
                  </a:lnTo>
                  <a:lnTo>
                    <a:pt x="0" y="292354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5822951" y="2429386"/>
            <a:ext cx="24955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25" dirty="0">
                <a:latin typeface="Cambria"/>
                <a:cs typeface="Cambria"/>
              </a:rPr>
              <a:t>q2</a:t>
            </a:r>
            <a:endParaRPr sz="1600">
              <a:latin typeface="Cambria"/>
              <a:cs typeface="Cambria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7717535" y="2481077"/>
            <a:ext cx="1112520" cy="265431"/>
            <a:chOff x="6193535" y="2481072"/>
            <a:chExt cx="1112520" cy="265430"/>
          </a:xfrm>
        </p:grpSpPr>
        <p:pic>
          <p:nvPicPr>
            <p:cNvPr id="45" name="object 4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193535" y="2481072"/>
              <a:ext cx="1112519" cy="265175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248399" y="2587744"/>
              <a:ext cx="800100" cy="0"/>
            </a:xfrm>
            <a:custGeom>
              <a:avLst/>
              <a:gdLst/>
              <a:ahLst/>
              <a:cxnLst/>
              <a:rect l="l" t="t" r="r" b="b"/>
              <a:pathLst>
                <a:path w="800100">
                  <a:moveTo>
                    <a:pt x="0" y="0"/>
                  </a:moveTo>
                  <a:lnTo>
                    <a:pt x="799967" y="0"/>
                  </a:lnTo>
                </a:path>
              </a:pathLst>
            </a:custGeom>
            <a:ln w="1271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061072" y="2535936"/>
              <a:ext cx="111886" cy="103504"/>
            </a:xfrm>
            <a:prstGeom prst="rect">
              <a:avLst/>
            </a:prstGeom>
          </p:spPr>
        </p:pic>
      </p:grpSp>
      <p:sp>
        <p:nvSpPr>
          <p:cNvPr id="48" name="object 48"/>
          <p:cNvSpPr txBox="1"/>
          <p:nvPr/>
        </p:nvSpPr>
        <p:spPr>
          <a:xfrm>
            <a:off x="8479283" y="1696291"/>
            <a:ext cx="323851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25" dirty="0">
                <a:latin typeface="Georgia"/>
                <a:cs typeface="Georgia"/>
              </a:rPr>
              <a:t>0,1</a:t>
            </a:r>
            <a:endParaRPr>
              <a:latin typeface="Georgia"/>
              <a:cs typeface="Georgia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640455" y="2233427"/>
            <a:ext cx="16573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1" dirty="0">
                <a:latin typeface="Georgia"/>
                <a:cs typeface="Georgia"/>
              </a:rPr>
              <a:t>0</a:t>
            </a:r>
            <a:endParaRPr>
              <a:latin typeface="Georgia"/>
              <a:cs typeface="Georgia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8165346" y="2199264"/>
            <a:ext cx="12382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1" dirty="0">
                <a:latin typeface="Georgia"/>
                <a:cs typeface="Georgia"/>
              </a:rPr>
              <a:t>1</a:t>
            </a:r>
            <a:endParaRPr>
              <a:latin typeface="Georgia"/>
              <a:cs typeface="Georgia"/>
            </a:endParaRPr>
          </a:p>
        </p:txBody>
      </p:sp>
      <p:pic>
        <p:nvPicPr>
          <p:cNvPr id="51" name="object 51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6190488" y="4008127"/>
            <a:ext cx="646176" cy="265175"/>
          </a:xfrm>
          <a:prstGeom prst="rect">
            <a:avLst/>
          </a:prstGeom>
        </p:spPr>
      </p:pic>
      <p:graphicFrame>
        <p:nvGraphicFramePr>
          <p:cNvPr id="52" name="object 52"/>
          <p:cNvGraphicFramePr>
            <a:graphicFrameLocks noGrp="1"/>
          </p:cNvGraphicFramePr>
          <p:nvPr/>
        </p:nvGraphicFramePr>
        <p:xfrm>
          <a:off x="6254754" y="3285116"/>
          <a:ext cx="4127500" cy="24911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7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74115">
                <a:tc gridSpan="2">
                  <a:txBody>
                    <a:bodyPr/>
                    <a:lstStyle/>
                    <a:p>
                      <a:pPr marL="267335" marR="252729" indent="138430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900" spc="-20" dirty="0">
                          <a:latin typeface="Cambria"/>
                          <a:cs typeface="Cambria"/>
                        </a:rPr>
                        <a:t>Input Symbols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900" spc="-50" dirty="0">
                          <a:latin typeface="Cambria"/>
                          <a:cs typeface="Cambria"/>
                        </a:rPr>
                        <a:t>0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900" spc="-50" dirty="0">
                          <a:latin typeface="Cambria"/>
                          <a:cs typeface="Cambria"/>
                        </a:rPr>
                        <a:t>1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ysDash"/>
                    </a:lnB>
                  </a:tcPr>
                </a:tc>
                <a:tc rowSpan="2">
                  <a:txBody>
                    <a:bodyPr/>
                    <a:lstStyle/>
                    <a:p>
                      <a:pPr marL="220979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q0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19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311785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900" spc="-10" dirty="0">
                          <a:latin typeface="Cambria"/>
                          <a:cs typeface="Cambria"/>
                        </a:rPr>
                        <a:t>{q0,q1}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900" spc="-20" dirty="0">
                          <a:latin typeface="Cambria"/>
                          <a:cs typeface="Cambria"/>
                        </a:rPr>
                        <a:t>{q0}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3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ysDash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6194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61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61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 gridSpan="2"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q1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900" spc="-20" dirty="0">
                          <a:latin typeface="Cambria"/>
                          <a:cs typeface="Cambria"/>
                        </a:rPr>
                        <a:t>{q1}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900" spc="-20" dirty="0">
                          <a:latin typeface="Cambria"/>
                          <a:cs typeface="Cambria"/>
                        </a:rPr>
                        <a:t>{q2}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205">
                <a:tc gridSpan="2"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q2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900" spc="-20" dirty="0">
                          <a:latin typeface="Cambria"/>
                          <a:cs typeface="Cambria"/>
                        </a:rPr>
                        <a:t>{q3}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900" spc="-50" dirty="0">
                          <a:latin typeface="Georgia"/>
                          <a:cs typeface="Georgia"/>
                        </a:rPr>
                        <a:t>φ</a:t>
                      </a:r>
                      <a:endParaRPr sz="1900">
                        <a:latin typeface="Georgia"/>
                        <a:cs typeface="Georgia"/>
                      </a:endParaRPr>
                    </a:p>
                  </a:txBody>
                  <a:tcPr marL="0" marR="0" marT="3429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q3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83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spc="-50" dirty="0">
                          <a:latin typeface="Georgia"/>
                          <a:cs typeface="Georgia"/>
                        </a:rPr>
                        <a:t>φ</a:t>
                      </a:r>
                      <a:endParaRPr sz="1900">
                        <a:latin typeface="Georgia"/>
                        <a:cs typeface="Georgia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900" spc="-20" dirty="0">
                          <a:latin typeface="Cambria"/>
                          <a:cs typeface="Cambria"/>
                        </a:rPr>
                        <a:t>{q4}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83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205">
                <a:tc gridSpan="2"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q4*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83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900" spc="-20" dirty="0">
                          <a:latin typeface="Cambria"/>
                          <a:cs typeface="Cambria"/>
                        </a:rPr>
                        <a:t>{q4}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83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900" spc="-20" dirty="0">
                          <a:latin typeface="Cambria"/>
                          <a:cs typeface="Cambria"/>
                        </a:rPr>
                        <a:t>{q4}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83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53" name="object 53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6600952" y="4062991"/>
            <a:ext cx="101600" cy="103505"/>
          </a:xfrm>
          <a:prstGeom prst="rect">
            <a:avLst/>
          </a:prstGeom>
        </p:spPr>
      </p:pic>
      <p:sp>
        <p:nvSpPr>
          <p:cNvPr id="54" name="object 54"/>
          <p:cNvSpPr txBox="1"/>
          <p:nvPr/>
        </p:nvSpPr>
        <p:spPr>
          <a:xfrm>
            <a:off x="1916687" y="3235198"/>
            <a:ext cx="4132579" cy="18543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18146">
              <a:spcBef>
                <a:spcPts val="100"/>
              </a:spcBef>
            </a:pPr>
            <a:r>
              <a:rPr dirty="0">
                <a:latin typeface="Cambria"/>
                <a:cs typeface="Cambria"/>
              </a:rPr>
              <a:t>State</a:t>
            </a:r>
            <a:r>
              <a:rPr spc="-31" dirty="0">
                <a:latin typeface="Cambria"/>
                <a:cs typeface="Cambria"/>
              </a:rPr>
              <a:t> Transition</a:t>
            </a:r>
            <a:r>
              <a:rPr spc="-80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Diagram</a:t>
            </a:r>
            <a:endParaRPr>
              <a:latin typeface="Cambria"/>
              <a:cs typeface="Cambria"/>
            </a:endParaRPr>
          </a:p>
          <a:p>
            <a:pPr>
              <a:spcBef>
                <a:spcPts val="1425"/>
              </a:spcBef>
            </a:pPr>
            <a:endParaRPr>
              <a:latin typeface="Cambria"/>
              <a:cs typeface="Cambria"/>
            </a:endParaRPr>
          </a:p>
          <a:p>
            <a:pPr marL="12700" marR="5080" indent="286378">
              <a:spcBef>
                <a:spcPts val="5"/>
              </a:spcBef>
              <a:buSzPct val="97222"/>
              <a:buFont typeface="Arial MT"/>
              <a:buChar char="•"/>
              <a:tabLst>
                <a:tab pos="299078" algn="l"/>
              </a:tabLst>
            </a:pPr>
            <a:r>
              <a:rPr spc="-120" dirty="0">
                <a:latin typeface="Cambria"/>
                <a:cs typeface="Cambria"/>
              </a:rPr>
              <a:t>To</a:t>
            </a:r>
            <a:r>
              <a:rPr spc="-95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reach</a:t>
            </a:r>
            <a:r>
              <a:rPr spc="-9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the</a:t>
            </a:r>
            <a:r>
              <a:rPr spc="-3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final</a:t>
            </a:r>
            <a:r>
              <a:rPr spc="-4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string</a:t>
            </a:r>
            <a:r>
              <a:rPr spc="-4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from</a:t>
            </a:r>
            <a:r>
              <a:rPr spc="-3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q0</a:t>
            </a:r>
            <a:r>
              <a:rPr spc="-1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to</a:t>
            </a:r>
            <a:r>
              <a:rPr spc="-31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final </a:t>
            </a:r>
            <a:r>
              <a:rPr dirty="0">
                <a:latin typeface="Cambria"/>
                <a:cs typeface="Cambria"/>
              </a:rPr>
              <a:t>state</a:t>
            </a:r>
            <a:r>
              <a:rPr spc="-4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q4</a:t>
            </a:r>
            <a:r>
              <a:rPr spc="-3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a</a:t>
            </a:r>
            <a:r>
              <a:rPr spc="-6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substring</a:t>
            </a:r>
            <a:r>
              <a:rPr spc="-3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0101</a:t>
            </a:r>
            <a:r>
              <a:rPr spc="-3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is</a:t>
            </a:r>
            <a:r>
              <a:rPr spc="-71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required.</a:t>
            </a:r>
            <a:endParaRPr>
              <a:latin typeface="Cambria"/>
              <a:cs typeface="Cambria"/>
            </a:endParaRPr>
          </a:p>
          <a:p>
            <a:pPr marL="91438" indent="-90803">
              <a:buSzPct val="97222"/>
              <a:buFont typeface="Arial MT"/>
              <a:buChar char="•"/>
              <a:tabLst>
                <a:tab pos="91438" algn="l"/>
              </a:tabLst>
            </a:pPr>
            <a:r>
              <a:rPr dirty="0">
                <a:latin typeface="Cambria"/>
                <a:cs typeface="Cambria"/>
              </a:rPr>
              <a:t>Any</a:t>
            </a:r>
            <a:r>
              <a:rPr spc="-6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string</a:t>
            </a:r>
            <a:r>
              <a:rPr spc="-9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containing</a:t>
            </a:r>
            <a:r>
              <a:rPr spc="-7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sub</a:t>
            </a:r>
            <a:r>
              <a:rPr spc="-6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string</a:t>
            </a:r>
            <a:r>
              <a:rPr spc="-8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0101</a:t>
            </a:r>
            <a:r>
              <a:rPr spc="-20" dirty="0">
                <a:latin typeface="Cambria"/>
                <a:cs typeface="Cambria"/>
              </a:rPr>
              <a:t> </a:t>
            </a:r>
            <a:r>
              <a:rPr spc="-25" dirty="0">
                <a:latin typeface="Cambria"/>
                <a:cs typeface="Cambria"/>
              </a:rPr>
              <a:t>is</a:t>
            </a:r>
            <a:endParaRPr>
              <a:latin typeface="Cambria"/>
              <a:cs typeface="Cambria"/>
            </a:endParaRPr>
          </a:p>
          <a:p>
            <a:pPr marL="64133"/>
            <a:r>
              <a:rPr dirty="0">
                <a:latin typeface="Cambria"/>
                <a:cs typeface="Cambria"/>
              </a:rPr>
              <a:t>accepted</a:t>
            </a:r>
            <a:r>
              <a:rPr spc="-9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by</a:t>
            </a:r>
            <a:r>
              <a:rPr spc="-60" dirty="0">
                <a:latin typeface="Cambria"/>
                <a:cs typeface="Cambria"/>
              </a:rPr>
              <a:t> </a:t>
            </a:r>
            <a:r>
              <a:rPr spc="-25" dirty="0">
                <a:latin typeface="Cambria"/>
                <a:cs typeface="Cambria"/>
              </a:rPr>
              <a:t>above</a:t>
            </a:r>
            <a:r>
              <a:rPr spc="-75" dirty="0">
                <a:latin typeface="Cambria"/>
                <a:cs typeface="Cambria"/>
              </a:rPr>
              <a:t> </a:t>
            </a:r>
            <a:r>
              <a:rPr spc="-20" dirty="0">
                <a:latin typeface="Cambria"/>
                <a:cs typeface="Cambria"/>
              </a:rPr>
              <a:t>NFA.</a:t>
            </a:r>
            <a:endParaRPr>
              <a:latin typeface="Cambria"/>
              <a:cs typeface="Cambria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6997069" y="6132481"/>
            <a:ext cx="2100580" cy="278282"/>
          </a:xfrm>
          <a:prstGeom prst="rect">
            <a:avLst/>
          </a:prstGeom>
        </p:spPr>
        <p:txBody>
          <a:bodyPr vert="horz" wrap="square" lIns="0" tIns="1271" rIns="0" bIns="0" rtlCol="0">
            <a:spAutoFit/>
          </a:bodyPr>
          <a:lstStyle/>
          <a:p>
            <a:pPr marL="12700">
              <a:spcBef>
                <a:spcPts val="11"/>
              </a:spcBef>
            </a:pPr>
            <a:r>
              <a:rPr spc="-11" dirty="0">
                <a:latin typeface="Cambria"/>
                <a:cs typeface="Cambria"/>
              </a:rPr>
              <a:t>State</a:t>
            </a:r>
            <a:r>
              <a:rPr spc="-5" dirty="0">
                <a:latin typeface="Cambria"/>
                <a:cs typeface="Cambria"/>
              </a:rPr>
              <a:t> </a:t>
            </a:r>
            <a:r>
              <a:rPr spc="-31" dirty="0">
                <a:latin typeface="Cambria"/>
                <a:cs typeface="Cambria"/>
              </a:rPr>
              <a:t>Transition</a:t>
            </a:r>
            <a:r>
              <a:rPr spc="-80" dirty="0">
                <a:latin typeface="Cambria"/>
                <a:cs typeface="Cambria"/>
              </a:rPr>
              <a:t> </a:t>
            </a:r>
            <a:r>
              <a:rPr spc="-40" dirty="0">
                <a:latin typeface="Cambria"/>
                <a:cs typeface="Cambria"/>
              </a:rPr>
              <a:t>Table</a:t>
            </a:r>
            <a:endParaRPr>
              <a:latin typeface="Cambria"/>
              <a:cs typeface="Cambria"/>
            </a:endParaRPr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xfrm>
            <a:off x="1297942" y="5446074"/>
            <a:ext cx="5981700" cy="1275412"/>
          </a:xfrm>
          <a:prstGeom prst="rect">
            <a:avLst/>
          </a:prstGeom>
        </p:spPr>
        <p:txBody>
          <a:bodyPr vert="horz" wrap="square" lIns="0" tIns="974703" rIns="0" bIns="0" rtlCol="0">
            <a:spAutoFit/>
          </a:bodyPr>
          <a:lstStyle/>
          <a:p>
            <a:pPr marL="3166032">
              <a:lnSpc>
                <a:spcPts val="1885"/>
              </a:lnSpc>
            </a:pPr>
            <a:fld id="{81D60167-4931-47E6-BA6A-407CBD079E47}" type="slidenum">
              <a:rPr spc="-25" dirty="0"/>
              <a:pPr marL="3166032">
                <a:lnSpc>
                  <a:spcPts val="1885"/>
                </a:lnSpc>
              </a:pPr>
              <a:t>72</a:t>
            </a:fld>
            <a:endParaRPr spc="-25" dirty="0"/>
          </a:p>
        </p:txBody>
      </p:sp>
      <p:sp>
        <p:nvSpPr>
          <p:cNvPr id="55" name="object 55"/>
          <p:cNvSpPr txBox="1"/>
          <p:nvPr/>
        </p:nvSpPr>
        <p:spPr>
          <a:xfrm>
            <a:off x="3978917" y="1768227"/>
            <a:ext cx="16573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1" dirty="0">
                <a:latin typeface="Georgia"/>
                <a:cs typeface="Georgia"/>
              </a:rPr>
              <a:t>0</a:t>
            </a:r>
            <a:endParaRPr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95652" y="152527"/>
            <a:ext cx="359282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dirty="0"/>
              <a:t>Examples</a:t>
            </a:r>
            <a:r>
              <a:rPr sz="3600" spc="-169" dirty="0"/>
              <a:t> </a:t>
            </a:r>
            <a:r>
              <a:rPr sz="3600" dirty="0"/>
              <a:t>on</a:t>
            </a:r>
            <a:r>
              <a:rPr sz="3600" spc="-105" dirty="0"/>
              <a:t> </a:t>
            </a:r>
            <a:r>
              <a:rPr sz="3600" spc="-35" dirty="0"/>
              <a:t>NFA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944119" y="1057785"/>
            <a:ext cx="8150859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mbria"/>
                <a:cs typeface="Cambria"/>
              </a:rPr>
              <a:t>EX.2</a:t>
            </a:r>
            <a:r>
              <a:rPr spc="4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Draw</a:t>
            </a:r>
            <a:r>
              <a:rPr spc="45" dirty="0">
                <a:latin typeface="Cambria"/>
                <a:cs typeface="Cambria"/>
              </a:rPr>
              <a:t> </a:t>
            </a:r>
            <a:r>
              <a:rPr spc="-45" dirty="0">
                <a:latin typeface="Cambria"/>
                <a:cs typeface="Cambria"/>
              </a:rPr>
              <a:t>NFA</a:t>
            </a:r>
            <a:r>
              <a:rPr spc="-1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that</a:t>
            </a:r>
            <a:r>
              <a:rPr spc="2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accept</a:t>
            </a:r>
            <a:r>
              <a:rPr spc="5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various</a:t>
            </a:r>
            <a:r>
              <a:rPr spc="4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string</a:t>
            </a:r>
            <a:r>
              <a:rPr spc="3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from</a:t>
            </a:r>
            <a:r>
              <a:rPr spc="5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Language</a:t>
            </a:r>
            <a:r>
              <a:rPr spc="2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L={x</a:t>
            </a:r>
            <a:r>
              <a:rPr spc="11" dirty="0">
                <a:latin typeface="Cambria"/>
                <a:cs typeface="Cambria"/>
              </a:rPr>
              <a:t> </a:t>
            </a:r>
            <a:r>
              <a:rPr dirty="0">
                <a:latin typeface="Cambria Math"/>
                <a:cs typeface="Cambria Math"/>
              </a:rPr>
              <a:t>∈</a:t>
            </a:r>
            <a:r>
              <a:rPr spc="65" dirty="0">
                <a:latin typeface="Cambria Math"/>
                <a:cs typeface="Cambria Math"/>
              </a:rPr>
              <a:t> </a:t>
            </a:r>
            <a:r>
              <a:rPr dirty="0">
                <a:latin typeface="Cambria"/>
                <a:cs typeface="Cambria"/>
              </a:rPr>
              <a:t>{a,b}</a:t>
            </a:r>
            <a:r>
              <a:rPr spc="3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|</a:t>
            </a:r>
            <a:r>
              <a:rPr spc="4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x</a:t>
            </a:r>
            <a:r>
              <a:rPr spc="2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ends</a:t>
            </a:r>
            <a:r>
              <a:rPr spc="35" dirty="0">
                <a:latin typeface="Cambria"/>
                <a:cs typeface="Cambria"/>
              </a:rPr>
              <a:t> </a:t>
            </a:r>
            <a:r>
              <a:rPr spc="-20" dirty="0">
                <a:latin typeface="Cambria"/>
                <a:cs typeface="Cambria"/>
              </a:rPr>
              <a:t>with</a:t>
            </a:r>
            <a:endParaRPr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44118" y="1469215"/>
            <a:ext cx="521971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1" dirty="0">
                <a:latin typeface="Cambria"/>
                <a:cs typeface="Cambria"/>
              </a:rPr>
              <a:t>abb}.</a:t>
            </a:r>
            <a:endParaRPr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15055" y="2223648"/>
            <a:ext cx="140971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1" dirty="0">
                <a:latin typeface="Georgia"/>
                <a:cs typeface="Georgia"/>
              </a:rPr>
              <a:t>a</a:t>
            </a:r>
            <a:endParaRPr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01797" y="2163576"/>
            <a:ext cx="153671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1" dirty="0">
                <a:latin typeface="Georgia"/>
                <a:cs typeface="Georgia"/>
              </a:rPr>
              <a:t>b</a:t>
            </a:r>
            <a:endParaRPr>
              <a:latin typeface="Georgia"/>
              <a:cs typeface="Georgi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572451" y="2031497"/>
            <a:ext cx="3109595" cy="859791"/>
            <a:chOff x="1048448" y="2031492"/>
            <a:chExt cx="3109595" cy="85979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21536" y="2484120"/>
              <a:ext cx="1112520" cy="26822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676400" y="2592316"/>
              <a:ext cx="800100" cy="0"/>
            </a:xfrm>
            <a:custGeom>
              <a:avLst/>
              <a:gdLst/>
              <a:ahLst/>
              <a:cxnLst/>
              <a:rect l="l" t="t" r="r" b="b"/>
              <a:pathLst>
                <a:path w="800100">
                  <a:moveTo>
                    <a:pt x="0" y="0"/>
                  </a:moveTo>
                  <a:lnTo>
                    <a:pt x="799967" y="0"/>
                  </a:lnTo>
                </a:path>
              </a:pathLst>
            </a:custGeom>
            <a:ln w="1271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89072" y="2540508"/>
              <a:ext cx="111887" cy="10350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07948" y="2031492"/>
              <a:ext cx="496823" cy="384048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053084" y="2299716"/>
              <a:ext cx="595630" cy="585470"/>
            </a:xfrm>
            <a:custGeom>
              <a:avLst/>
              <a:gdLst/>
              <a:ahLst/>
              <a:cxnLst/>
              <a:rect l="l" t="t" r="r" b="b"/>
              <a:pathLst>
                <a:path w="595630" h="585469">
                  <a:moveTo>
                    <a:pt x="297688" y="0"/>
                  </a:moveTo>
                  <a:lnTo>
                    <a:pt x="249300" y="3810"/>
                  </a:lnTo>
                  <a:lnTo>
                    <a:pt x="203555" y="14859"/>
                  </a:lnTo>
                  <a:lnTo>
                    <a:pt x="160858" y="32638"/>
                  </a:lnTo>
                  <a:lnTo>
                    <a:pt x="121856" y="56387"/>
                  </a:lnTo>
                  <a:lnTo>
                    <a:pt x="87172" y="85598"/>
                  </a:lnTo>
                  <a:lnTo>
                    <a:pt x="57429" y="119761"/>
                  </a:lnTo>
                  <a:lnTo>
                    <a:pt x="33223" y="157987"/>
                  </a:lnTo>
                  <a:lnTo>
                    <a:pt x="15176" y="200025"/>
                  </a:lnTo>
                  <a:lnTo>
                    <a:pt x="3898" y="244983"/>
                  </a:lnTo>
                  <a:lnTo>
                    <a:pt x="0" y="292354"/>
                  </a:lnTo>
                  <a:lnTo>
                    <a:pt x="3898" y="339851"/>
                  </a:lnTo>
                  <a:lnTo>
                    <a:pt x="15176" y="384810"/>
                  </a:lnTo>
                  <a:lnTo>
                    <a:pt x="33223" y="426847"/>
                  </a:lnTo>
                  <a:lnTo>
                    <a:pt x="57429" y="465200"/>
                  </a:lnTo>
                  <a:lnTo>
                    <a:pt x="87172" y="499237"/>
                  </a:lnTo>
                  <a:lnTo>
                    <a:pt x="121856" y="528447"/>
                  </a:lnTo>
                  <a:lnTo>
                    <a:pt x="160858" y="552323"/>
                  </a:lnTo>
                  <a:lnTo>
                    <a:pt x="203555" y="570103"/>
                  </a:lnTo>
                  <a:lnTo>
                    <a:pt x="249300" y="581151"/>
                  </a:lnTo>
                  <a:lnTo>
                    <a:pt x="297688" y="584962"/>
                  </a:lnTo>
                  <a:lnTo>
                    <a:pt x="345947" y="581151"/>
                  </a:lnTo>
                  <a:lnTo>
                    <a:pt x="391794" y="570103"/>
                  </a:lnTo>
                  <a:lnTo>
                    <a:pt x="434466" y="552323"/>
                  </a:lnTo>
                  <a:lnTo>
                    <a:pt x="473456" y="528447"/>
                  </a:lnTo>
                  <a:lnTo>
                    <a:pt x="508127" y="499237"/>
                  </a:lnTo>
                  <a:lnTo>
                    <a:pt x="537844" y="465200"/>
                  </a:lnTo>
                  <a:lnTo>
                    <a:pt x="562102" y="426847"/>
                  </a:lnTo>
                  <a:lnTo>
                    <a:pt x="580135" y="384810"/>
                  </a:lnTo>
                  <a:lnTo>
                    <a:pt x="591311" y="339851"/>
                  </a:lnTo>
                  <a:lnTo>
                    <a:pt x="595248" y="292354"/>
                  </a:lnTo>
                  <a:lnTo>
                    <a:pt x="591311" y="244983"/>
                  </a:lnTo>
                  <a:lnTo>
                    <a:pt x="580135" y="200025"/>
                  </a:lnTo>
                  <a:lnTo>
                    <a:pt x="562102" y="157987"/>
                  </a:lnTo>
                  <a:lnTo>
                    <a:pt x="537844" y="119761"/>
                  </a:lnTo>
                  <a:lnTo>
                    <a:pt x="508127" y="85598"/>
                  </a:lnTo>
                  <a:lnTo>
                    <a:pt x="473456" y="56387"/>
                  </a:lnTo>
                  <a:lnTo>
                    <a:pt x="434466" y="32638"/>
                  </a:lnTo>
                  <a:lnTo>
                    <a:pt x="391794" y="14859"/>
                  </a:lnTo>
                  <a:lnTo>
                    <a:pt x="345947" y="3810"/>
                  </a:lnTo>
                  <a:lnTo>
                    <a:pt x="2976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53846" y="2300478"/>
              <a:ext cx="595630" cy="585470"/>
            </a:xfrm>
            <a:custGeom>
              <a:avLst/>
              <a:gdLst/>
              <a:ahLst/>
              <a:cxnLst/>
              <a:rect l="l" t="t" r="r" b="b"/>
              <a:pathLst>
                <a:path w="595630" h="585469">
                  <a:moveTo>
                    <a:pt x="0" y="292354"/>
                  </a:moveTo>
                  <a:lnTo>
                    <a:pt x="3898" y="244983"/>
                  </a:lnTo>
                  <a:lnTo>
                    <a:pt x="15176" y="200025"/>
                  </a:lnTo>
                  <a:lnTo>
                    <a:pt x="33223" y="157987"/>
                  </a:lnTo>
                  <a:lnTo>
                    <a:pt x="57429" y="119761"/>
                  </a:lnTo>
                  <a:lnTo>
                    <a:pt x="87172" y="85598"/>
                  </a:lnTo>
                  <a:lnTo>
                    <a:pt x="121856" y="56387"/>
                  </a:lnTo>
                  <a:lnTo>
                    <a:pt x="160858" y="32638"/>
                  </a:lnTo>
                  <a:lnTo>
                    <a:pt x="203555" y="14859"/>
                  </a:lnTo>
                  <a:lnTo>
                    <a:pt x="249300" y="3810"/>
                  </a:lnTo>
                  <a:lnTo>
                    <a:pt x="297688" y="0"/>
                  </a:lnTo>
                  <a:lnTo>
                    <a:pt x="345947" y="3810"/>
                  </a:lnTo>
                  <a:lnTo>
                    <a:pt x="391794" y="14859"/>
                  </a:lnTo>
                  <a:lnTo>
                    <a:pt x="434466" y="32638"/>
                  </a:lnTo>
                  <a:lnTo>
                    <a:pt x="473456" y="56387"/>
                  </a:lnTo>
                  <a:lnTo>
                    <a:pt x="508126" y="85598"/>
                  </a:lnTo>
                  <a:lnTo>
                    <a:pt x="537844" y="119761"/>
                  </a:lnTo>
                  <a:lnTo>
                    <a:pt x="562101" y="157987"/>
                  </a:lnTo>
                  <a:lnTo>
                    <a:pt x="580135" y="200025"/>
                  </a:lnTo>
                  <a:lnTo>
                    <a:pt x="591311" y="244983"/>
                  </a:lnTo>
                  <a:lnTo>
                    <a:pt x="595248" y="292354"/>
                  </a:lnTo>
                  <a:lnTo>
                    <a:pt x="591311" y="339851"/>
                  </a:lnTo>
                  <a:lnTo>
                    <a:pt x="580135" y="384810"/>
                  </a:lnTo>
                  <a:lnTo>
                    <a:pt x="562101" y="426847"/>
                  </a:lnTo>
                  <a:lnTo>
                    <a:pt x="537844" y="465200"/>
                  </a:lnTo>
                  <a:lnTo>
                    <a:pt x="508126" y="499237"/>
                  </a:lnTo>
                  <a:lnTo>
                    <a:pt x="473456" y="528447"/>
                  </a:lnTo>
                  <a:lnTo>
                    <a:pt x="434466" y="552323"/>
                  </a:lnTo>
                  <a:lnTo>
                    <a:pt x="391794" y="570102"/>
                  </a:lnTo>
                  <a:lnTo>
                    <a:pt x="345947" y="581151"/>
                  </a:lnTo>
                  <a:lnTo>
                    <a:pt x="297688" y="584962"/>
                  </a:lnTo>
                  <a:lnTo>
                    <a:pt x="249300" y="581151"/>
                  </a:lnTo>
                  <a:lnTo>
                    <a:pt x="203555" y="570102"/>
                  </a:lnTo>
                  <a:lnTo>
                    <a:pt x="160858" y="552323"/>
                  </a:lnTo>
                  <a:lnTo>
                    <a:pt x="121856" y="528447"/>
                  </a:lnTo>
                  <a:lnTo>
                    <a:pt x="87172" y="499237"/>
                  </a:lnTo>
                  <a:lnTo>
                    <a:pt x="57429" y="465200"/>
                  </a:lnTo>
                  <a:lnTo>
                    <a:pt x="33223" y="426847"/>
                  </a:lnTo>
                  <a:lnTo>
                    <a:pt x="15176" y="384810"/>
                  </a:lnTo>
                  <a:lnTo>
                    <a:pt x="3898" y="339851"/>
                  </a:lnTo>
                  <a:lnTo>
                    <a:pt x="0" y="292354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63824" y="2534412"/>
              <a:ext cx="993648" cy="172212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3200400" y="2592316"/>
              <a:ext cx="800100" cy="0"/>
            </a:xfrm>
            <a:custGeom>
              <a:avLst/>
              <a:gdLst/>
              <a:ahLst/>
              <a:cxnLst/>
              <a:rect l="l" t="t" r="r" b="b"/>
              <a:pathLst>
                <a:path w="800100">
                  <a:moveTo>
                    <a:pt x="0" y="0"/>
                  </a:moveTo>
                  <a:lnTo>
                    <a:pt x="799967" y="0"/>
                  </a:lnTo>
                </a:path>
              </a:pathLst>
            </a:custGeom>
            <a:ln w="1271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13072" y="2540508"/>
              <a:ext cx="111887" cy="103504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2750009" y="2449451"/>
            <a:ext cx="24955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25" dirty="0">
                <a:latin typeface="Cambria"/>
                <a:cs typeface="Cambria"/>
              </a:rPr>
              <a:t>q0</a:t>
            </a:r>
            <a:endParaRPr sz="1600">
              <a:latin typeface="Cambria"/>
              <a:cs typeface="Cambri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110167" y="2295087"/>
            <a:ext cx="605155" cy="596265"/>
            <a:chOff x="2586164" y="2295080"/>
            <a:chExt cx="605155" cy="596265"/>
          </a:xfrm>
        </p:grpSpPr>
        <p:sp>
          <p:nvSpPr>
            <p:cNvPr id="19" name="object 19"/>
            <p:cNvSpPr/>
            <p:nvPr/>
          </p:nvSpPr>
          <p:spPr>
            <a:xfrm>
              <a:off x="2590799" y="2299715"/>
              <a:ext cx="594360" cy="585470"/>
            </a:xfrm>
            <a:custGeom>
              <a:avLst/>
              <a:gdLst/>
              <a:ahLst/>
              <a:cxnLst/>
              <a:rect l="l" t="t" r="r" b="b"/>
              <a:pathLst>
                <a:path w="594360" h="585469">
                  <a:moveTo>
                    <a:pt x="297180" y="0"/>
                  </a:moveTo>
                  <a:lnTo>
                    <a:pt x="249047" y="3810"/>
                  </a:lnTo>
                  <a:lnTo>
                    <a:pt x="203326" y="14859"/>
                  </a:lnTo>
                  <a:lnTo>
                    <a:pt x="160655" y="32638"/>
                  </a:lnTo>
                  <a:lnTo>
                    <a:pt x="121666" y="56387"/>
                  </a:lnTo>
                  <a:lnTo>
                    <a:pt x="86994" y="85598"/>
                  </a:lnTo>
                  <a:lnTo>
                    <a:pt x="57404" y="119761"/>
                  </a:lnTo>
                  <a:lnTo>
                    <a:pt x="33147" y="157987"/>
                  </a:lnTo>
                  <a:lnTo>
                    <a:pt x="15112" y="200025"/>
                  </a:lnTo>
                  <a:lnTo>
                    <a:pt x="3937" y="244983"/>
                  </a:lnTo>
                  <a:lnTo>
                    <a:pt x="0" y="292354"/>
                  </a:lnTo>
                  <a:lnTo>
                    <a:pt x="3937" y="339851"/>
                  </a:lnTo>
                  <a:lnTo>
                    <a:pt x="15112" y="384810"/>
                  </a:lnTo>
                  <a:lnTo>
                    <a:pt x="33147" y="426847"/>
                  </a:lnTo>
                  <a:lnTo>
                    <a:pt x="57404" y="465200"/>
                  </a:lnTo>
                  <a:lnTo>
                    <a:pt x="86994" y="499237"/>
                  </a:lnTo>
                  <a:lnTo>
                    <a:pt x="121666" y="528447"/>
                  </a:lnTo>
                  <a:lnTo>
                    <a:pt x="160655" y="552323"/>
                  </a:lnTo>
                  <a:lnTo>
                    <a:pt x="203326" y="570103"/>
                  </a:lnTo>
                  <a:lnTo>
                    <a:pt x="249047" y="581151"/>
                  </a:lnTo>
                  <a:lnTo>
                    <a:pt x="297180" y="584962"/>
                  </a:lnTo>
                  <a:lnTo>
                    <a:pt x="345439" y="581151"/>
                  </a:lnTo>
                  <a:lnTo>
                    <a:pt x="391160" y="570103"/>
                  </a:lnTo>
                  <a:lnTo>
                    <a:pt x="433831" y="552323"/>
                  </a:lnTo>
                  <a:lnTo>
                    <a:pt x="472694" y="528447"/>
                  </a:lnTo>
                  <a:lnTo>
                    <a:pt x="507364" y="499237"/>
                  </a:lnTo>
                  <a:lnTo>
                    <a:pt x="537082" y="465200"/>
                  </a:lnTo>
                  <a:lnTo>
                    <a:pt x="561213" y="426847"/>
                  </a:lnTo>
                  <a:lnTo>
                    <a:pt x="579247" y="384810"/>
                  </a:lnTo>
                  <a:lnTo>
                    <a:pt x="590423" y="339851"/>
                  </a:lnTo>
                  <a:lnTo>
                    <a:pt x="594360" y="292354"/>
                  </a:lnTo>
                  <a:lnTo>
                    <a:pt x="590423" y="244983"/>
                  </a:lnTo>
                  <a:lnTo>
                    <a:pt x="579247" y="200025"/>
                  </a:lnTo>
                  <a:lnTo>
                    <a:pt x="561213" y="157987"/>
                  </a:lnTo>
                  <a:lnTo>
                    <a:pt x="537082" y="119761"/>
                  </a:lnTo>
                  <a:lnTo>
                    <a:pt x="507364" y="85598"/>
                  </a:lnTo>
                  <a:lnTo>
                    <a:pt x="472694" y="56387"/>
                  </a:lnTo>
                  <a:lnTo>
                    <a:pt x="433831" y="32638"/>
                  </a:lnTo>
                  <a:lnTo>
                    <a:pt x="391160" y="14859"/>
                  </a:lnTo>
                  <a:lnTo>
                    <a:pt x="345439" y="3810"/>
                  </a:lnTo>
                  <a:lnTo>
                    <a:pt x="2971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591561" y="2300477"/>
              <a:ext cx="594360" cy="585470"/>
            </a:xfrm>
            <a:custGeom>
              <a:avLst/>
              <a:gdLst/>
              <a:ahLst/>
              <a:cxnLst/>
              <a:rect l="l" t="t" r="r" b="b"/>
              <a:pathLst>
                <a:path w="594360" h="585469">
                  <a:moveTo>
                    <a:pt x="0" y="292354"/>
                  </a:moveTo>
                  <a:lnTo>
                    <a:pt x="3937" y="244983"/>
                  </a:lnTo>
                  <a:lnTo>
                    <a:pt x="15112" y="200025"/>
                  </a:lnTo>
                  <a:lnTo>
                    <a:pt x="33146" y="157987"/>
                  </a:lnTo>
                  <a:lnTo>
                    <a:pt x="57404" y="119761"/>
                  </a:lnTo>
                  <a:lnTo>
                    <a:pt x="86994" y="85598"/>
                  </a:lnTo>
                  <a:lnTo>
                    <a:pt x="121665" y="56387"/>
                  </a:lnTo>
                  <a:lnTo>
                    <a:pt x="160655" y="32638"/>
                  </a:lnTo>
                  <a:lnTo>
                    <a:pt x="203326" y="14859"/>
                  </a:lnTo>
                  <a:lnTo>
                    <a:pt x="249046" y="3810"/>
                  </a:lnTo>
                  <a:lnTo>
                    <a:pt x="297180" y="0"/>
                  </a:lnTo>
                  <a:lnTo>
                    <a:pt x="345439" y="3810"/>
                  </a:lnTo>
                  <a:lnTo>
                    <a:pt x="391160" y="14859"/>
                  </a:lnTo>
                  <a:lnTo>
                    <a:pt x="433831" y="32638"/>
                  </a:lnTo>
                  <a:lnTo>
                    <a:pt x="472694" y="56387"/>
                  </a:lnTo>
                  <a:lnTo>
                    <a:pt x="507364" y="85598"/>
                  </a:lnTo>
                  <a:lnTo>
                    <a:pt x="537082" y="119761"/>
                  </a:lnTo>
                  <a:lnTo>
                    <a:pt x="561213" y="157987"/>
                  </a:lnTo>
                  <a:lnTo>
                    <a:pt x="579246" y="200025"/>
                  </a:lnTo>
                  <a:lnTo>
                    <a:pt x="590423" y="244983"/>
                  </a:lnTo>
                  <a:lnTo>
                    <a:pt x="594360" y="292354"/>
                  </a:lnTo>
                  <a:lnTo>
                    <a:pt x="590423" y="339851"/>
                  </a:lnTo>
                  <a:lnTo>
                    <a:pt x="579246" y="384810"/>
                  </a:lnTo>
                  <a:lnTo>
                    <a:pt x="561213" y="426847"/>
                  </a:lnTo>
                  <a:lnTo>
                    <a:pt x="537082" y="465200"/>
                  </a:lnTo>
                  <a:lnTo>
                    <a:pt x="507364" y="499237"/>
                  </a:lnTo>
                  <a:lnTo>
                    <a:pt x="472694" y="528447"/>
                  </a:lnTo>
                  <a:lnTo>
                    <a:pt x="433831" y="552323"/>
                  </a:lnTo>
                  <a:lnTo>
                    <a:pt x="391160" y="570102"/>
                  </a:lnTo>
                  <a:lnTo>
                    <a:pt x="345439" y="581151"/>
                  </a:lnTo>
                  <a:lnTo>
                    <a:pt x="297180" y="584962"/>
                  </a:lnTo>
                  <a:lnTo>
                    <a:pt x="249046" y="581151"/>
                  </a:lnTo>
                  <a:lnTo>
                    <a:pt x="203326" y="570102"/>
                  </a:lnTo>
                  <a:lnTo>
                    <a:pt x="160655" y="552323"/>
                  </a:lnTo>
                  <a:lnTo>
                    <a:pt x="121665" y="528447"/>
                  </a:lnTo>
                  <a:lnTo>
                    <a:pt x="86994" y="499237"/>
                  </a:lnTo>
                  <a:lnTo>
                    <a:pt x="57404" y="465200"/>
                  </a:lnTo>
                  <a:lnTo>
                    <a:pt x="33146" y="426847"/>
                  </a:lnTo>
                  <a:lnTo>
                    <a:pt x="15112" y="384810"/>
                  </a:lnTo>
                  <a:lnTo>
                    <a:pt x="3937" y="339851"/>
                  </a:lnTo>
                  <a:lnTo>
                    <a:pt x="0" y="292354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4288029" y="2449451"/>
            <a:ext cx="24955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25" dirty="0">
                <a:latin typeface="Cambria"/>
                <a:cs typeface="Cambria"/>
              </a:rPr>
              <a:t>q1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824359" y="1707849"/>
            <a:ext cx="37782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Georgia"/>
                <a:cs typeface="Georgia"/>
              </a:rPr>
              <a:t>a,</a:t>
            </a:r>
            <a:r>
              <a:rPr spc="-85" dirty="0">
                <a:latin typeface="Georgia"/>
                <a:cs typeface="Georgia"/>
              </a:rPr>
              <a:t> </a:t>
            </a:r>
            <a:r>
              <a:rPr spc="-51" dirty="0">
                <a:latin typeface="Georgia"/>
                <a:cs typeface="Georgia"/>
              </a:rPr>
              <a:t>b</a:t>
            </a:r>
            <a:endParaRPr>
              <a:latin typeface="Georgia"/>
              <a:cs typeface="Georgia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2026924" y="2188407"/>
            <a:ext cx="5980431" cy="789305"/>
            <a:chOff x="502919" y="2188400"/>
            <a:chExt cx="5980430" cy="789305"/>
          </a:xfrm>
        </p:grpSpPr>
        <p:pic>
          <p:nvPicPr>
            <p:cNvPr id="24" name="object 2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2919" y="2481072"/>
              <a:ext cx="585216" cy="265175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557783" y="2587744"/>
              <a:ext cx="293370" cy="0"/>
            </a:xfrm>
            <a:custGeom>
              <a:avLst/>
              <a:gdLst/>
              <a:ahLst/>
              <a:cxnLst/>
              <a:rect l="l" t="t" r="r" b="b"/>
              <a:pathLst>
                <a:path w="293369">
                  <a:moveTo>
                    <a:pt x="0" y="0"/>
                  </a:moveTo>
                  <a:lnTo>
                    <a:pt x="292755" y="0"/>
                  </a:lnTo>
                </a:path>
              </a:pathLst>
            </a:custGeom>
            <a:ln w="1271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58710" y="2535936"/>
              <a:ext cx="96265" cy="103504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5639561" y="2193798"/>
              <a:ext cx="838200" cy="778510"/>
            </a:xfrm>
            <a:custGeom>
              <a:avLst/>
              <a:gdLst/>
              <a:ahLst/>
              <a:cxnLst/>
              <a:rect l="l" t="t" r="r" b="b"/>
              <a:pathLst>
                <a:path w="838200" h="778510">
                  <a:moveTo>
                    <a:pt x="0" y="389254"/>
                  </a:moveTo>
                  <a:lnTo>
                    <a:pt x="2793" y="343915"/>
                  </a:lnTo>
                  <a:lnTo>
                    <a:pt x="11049" y="299974"/>
                  </a:lnTo>
                  <a:lnTo>
                    <a:pt x="24384" y="257937"/>
                  </a:lnTo>
                  <a:lnTo>
                    <a:pt x="42545" y="218059"/>
                  </a:lnTo>
                  <a:lnTo>
                    <a:pt x="65277" y="180593"/>
                  </a:lnTo>
                  <a:lnTo>
                    <a:pt x="92075" y="145796"/>
                  </a:lnTo>
                  <a:lnTo>
                    <a:pt x="122682" y="114046"/>
                  </a:lnTo>
                  <a:lnTo>
                    <a:pt x="156972" y="85471"/>
                  </a:lnTo>
                  <a:lnTo>
                    <a:pt x="194437" y="60578"/>
                  </a:lnTo>
                  <a:lnTo>
                    <a:pt x="234823" y="39624"/>
                  </a:lnTo>
                  <a:lnTo>
                    <a:pt x="277749" y="22732"/>
                  </a:lnTo>
                  <a:lnTo>
                    <a:pt x="322961" y="10287"/>
                  </a:lnTo>
                  <a:lnTo>
                    <a:pt x="370204" y="2666"/>
                  </a:lnTo>
                  <a:lnTo>
                    <a:pt x="419100" y="0"/>
                  </a:lnTo>
                  <a:lnTo>
                    <a:pt x="467995" y="2666"/>
                  </a:lnTo>
                  <a:lnTo>
                    <a:pt x="515238" y="10287"/>
                  </a:lnTo>
                  <a:lnTo>
                    <a:pt x="560451" y="22732"/>
                  </a:lnTo>
                  <a:lnTo>
                    <a:pt x="603376" y="39624"/>
                  </a:lnTo>
                  <a:lnTo>
                    <a:pt x="643763" y="60578"/>
                  </a:lnTo>
                  <a:lnTo>
                    <a:pt x="681227" y="85471"/>
                  </a:lnTo>
                  <a:lnTo>
                    <a:pt x="715517" y="114046"/>
                  </a:lnTo>
                  <a:lnTo>
                    <a:pt x="746125" y="145796"/>
                  </a:lnTo>
                  <a:lnTo>
                    <a:pt x="772922" y="180593"/>
                  </a:lnTo>
                  <a:lnTo>
                    <a:pt x="795654" y="218059"/>
                  </a:lnTo>
                  <a:lnTo>
                    <a:pt x="813815" y="257937"/>
                  </a:lnTo>
                  <a:lnTo>
                    <a:pt x="827151" y="299974"/>
                  </a:lnTo>
                  <a:lnTo>
                    <a:pt x="835405" y="343915"/>
                  </a:lnTo>
                  <a:lnTo>
                    <a:pt x="838200" y="389254"/>
                  </a:lnTo>
                  <a:lnTo>
                    <a:pt x="835405" y="434593"/>
                  </a:lnTo>
                  <a:lnTo>
                    <a:pt x="827151" y="478409"/>
                  </a:lnTo>
                  <a:lnTo>
                    <a:pt x="813815" y="520446"/>
                  </a:lnTo>
                  <a:lnTo>
                    <a:pt x="795654" y="560324"/>
                  </a:lnTo>
                  <a:lnTo>
                    <a:pt x="772922" y="597788"/>
                  </a:lnTo>
                  <a:lnTo>
                    <a:pt x="746125" y="632587"/>
                  </a:lnTo>
                  <a:lnTo>
                    <a:pt x="715517" y="664337"/>
                  </a:lnTo>
                  <a:lnTo>
                    <a:pt x="681227" y="692912"/>
                  </a:lnTo>
                  <a:lnTo>
                    <a:pt x="643763" y="717803"/>
                  </a:lnTo>
                  <a:lnTo>
                    <a:pt x="603376" y="738759"/>
                  </a:lnTo>
                  <a:lnTo>
                    <a:pt x="560451" y="755650"/>
                  </a:lnTo>
                  <a:lnTo>
                    <a:pt x="515238" y="768096"/>
                  </a:lnTo>
                  <a:lnTo>
                    <a:pt x="467995" y="775715"/>
                  </a:lnTo>
                  <a:lnTo>
                    <a:pt x="419100" y="778382"/>
                  </a:lnTo>
                  <a:lnTo>
                    <a:pt x="370204" y="775715"/>
                  </a:lnTo>
                  <a:lnTo>
                    <a:pt x="322961" y="768096"/>
                  </a:lnTo>
                  <a:lnTo>
                    <a:pt x="277749" y="755650"/>
                  </a:lnTo>
                  <a:lnTo>
                    <a:pt x="234823" y="738759"/>
                  </a:lnTo>
                  <a:lnTo>
                    <a:pt x="194437" y="717803"/>
                  </a:lnTo>
                  <a:lnTo>
                    <a:pt x="156972" y="692912"/>
                  </a:lnTo>
                  <a:lnTo>
                    <a:pt x="122682" y="664337"/>
                  </a:lnTo>
                  <a:lnTo>
                    <a:pt x="92075" y="632587"/>
                  </a:lnTo>
                  <a:lnTo>
                    <a:pt x="65277" y="597788"/>
                  </a:lnTo>
                  <a:lnTo>
                    <a:pt x="42545" y="560324"/>
                  </a:lnTo>
                  <a:lnTo>
                    <a:pt x="24384" y="520446"/>
                  </a:lnTo>
                  <a:lnTo>
                    <a:pt x="11049" y="478409"/>
                  </a:lnTo>
                  <a:lnTo>
                    <a:pt x="2793" y="434593"/>
                  </a:lnTo>
                  <a:lnTo>
                    <a:pt x="0" y="389254"/>
                  </a:lnTo>
                  <a:close/>
                </a:path>
                <a:path w="838200" h="778510">
                  <a:moveTo>
                    <a:pt x="104775" y="382650"/>
                  </a:moveTo>
                  <a:lnTo>
                    <a:pt x="108838" y="335279"/>
                  </a:lnTo>
                  <a:lnTo>
                    <a:pt x="120776" y="290449"/>
                  </a:lnTo>
                  <a:lnTo>
                    <a:pt x="139826" y="248538"/>
                  </a:lnTo>
                  <a:lnTo>
                    <a:pt x="165353" y="210312"/>
                  </a:lnTo>
                  <a:lnTo>
                    <a:pt x="196850" y="176275"/>
                  </a:lnTo>
                  <a:lnTo>
                    <a:pt x="233425" y="147065"/>
                  </a:lnTo>
                  <a:lnTo>
                    <a:pt x="274700" y="123443"/>
                  </a:lnTo>
                  <a:lnTo>
                    <a:pt x="319786" y="105663"/>
                  </a:lnTo>
                  <a:lnTo>
                    <a:pt x="368173" y="94614"/>
                  </a:lnTo>
                  <a:lnTo>
                    <a:pt x="419100" y="90804"/>
                  </a:lnTo>
                  <a:lnTo>
                    <a:pt x="470026" y="94614"/>
                  </a:lnTo>
                  <a:lnTo>
                    <a:pt x="518413" y="105663"/>
                  </a:lnTo>
                  <a:lnTo>
                    <a:pt x="563499" y="123443"/>
                  </a:lnTo>
                  <a:lnTo>
                    <a:pt x="604774" y="147065"/>
                  </a:lnTo>
                  <a:lnTo>
                    <a:pt x="641350" y="176275"/>
                  </a:lnTo>
                  <a:lnTo>
                    <a:pt x="672718" y="210312"/>
                  </a:lnTo>
                  <a:lnTo>
                    <a:pt x="698373" y="248538"/>
                  </a:lnTo>
                  <a:lnTo>
                    <a:pt x="717423" y="290449"/>
                  </a:lnTo>
                  <a:lnTo>
                    <a:pt x="729361" y="335279"/>
                  </a:lnTo>
                  <a:lnTo>
                    <a:pt x="733425" y="382650"/>
                  </a:lnTo>
                  <a:lnTo>
                    <a:pt x="729361" y="430022"/>
                  </a:lnTo>
                  <a:lnTo>
                    <a:pt x="717423" y="474852"/>
                  </a:lnTo>
                  <a:lnTo>
                    <a:pt x="698373" y="516763"/>
                  </a:lnTo>
                  <a:lnTo>
                    <a:pt x="672718" y="554989"/>
                  </a:lnTo>
                  <a:lnTo>
                    <a:pt x="641350" y="589026"/>
                  </a:lnTo>
                  <a:lnTo>
                    <a:pt x="604774" y="618236"/>
                  </a:lnTo>
                  <a:lnTo>
                    <a:pt x="563499" y="641985"/>
                  </a:lnTo>
                  <a:lnTo>
                    <a:pt x="518413" y="659638"/>
                  </a:lnTo>
                  <a:lnTo>
                    <a:pt x="470026" y="670687"/>
                  </a:lnTo>
                  <a:lnTo>
                    <a:pt x="419100" y="674497"/>
                  </a:lnTo>
                  <a:lnTo>
                    <a:pt x="368173" y="670687"/>
                  </a:lnTo>
                  <a:lnTo>
                    <a:pt x="319786" y="659638"/>
                  </a:lnTo>
                  <a:lnTo>
                    <a:pt x="274700" y="641985"/>
                  </a:lnTo>
                  <a:lnTo>
                    <a:pt x="233425" y="618236"/>
                  </a:lnTo>
                  <a:lnTo>
                    <a:pt x="196850" y="589026"/>
                  </a:lnTo>
                  <a:lnTo>
                    <a:pt x="165353" y="554989"/>
                  </a:lnTo>
                  <a:lnTo>
                    <a:pt x="139826" y="516763"/>
                  </a:lnTo>
                  <a:lnTo>
                    <a:pt x="120776" y="474852"/>
                  </a:lnTo>
                  <a:lnTo>
                    <a:pt x="108838" y="430022"/>
                  </a:lnTo>
                  <a:lnTo>
                    <a:pt x="104775" y="382650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7440808" y="2415291"/>
            <a:ext cx="285751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099">
              <a:spcBef>
                <a:spcPts val="100"/>
              </a:spcBef>
            </a:pPr>
            <a:r>
              <a:rPr spc="-25" dirty="0">
                <a:latin typeface="Cambria"/>
                <a:cs typeface="Cambria"/>
              </a:rPr>
              <a:t>q</a:t>
            </a:r>
            <a:r>
              <a:rPr spc="-37" baseline="-16203" dirty="0">
                <a:latin typeface="Cambria"/>
                <a:cs typeface="Cambria"/>
              </a:rPr>
              <a:t>3</a:t>
            </a:r>
            <a:endParaRPr baseline="-16203">
              <a:latin typeface="Cambria"/>
              <a:cs typeface="Cambria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5644835" y="2275273"/>
            <a:ext cx="1661795" cy="595631"/>
            <a:chOff x="4120832" y="2275268"/>
            <a:chExt cx="1661795" cy="595630"/>
          </a:xfrm>
        </p:grpSpPr>
        <p:pic>
          <p:nvPicPr>
            <p:cNvPr id="30" name="object 3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669536" y="2487167"/>
              <a:ext cx="1112519" cy="265175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4724400" y="2593840"/>
              <a:ext cx="800100" cy="0"/>
            </a:xfrm>
            <a:custGeom>
              <a:avLst/>
              <a:gdLst/>
              <a:ahLst/>
              <a:cxnLst/>
              <a:rect l="l" t="t" r="r" b="b"/>
              <a:pathLst>
                <a:path w="800100">
                  <a:moveTo>
                    <a:pt x="0" y="0"/>
                  </a:moveTo>
                  <a:lnTo>
                    <a:pt x="799967" y="0"/>
                  </a:lnTo>
                </a:path>
              </a:pathLst>
            </a:custGeom>
            <a:ln w="1271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537073" y="2542031"/>
              <a:ext cx="111887" cy="103504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4125468" y="2279903"/>
              <a:ext cx="594360" cy="584835"/>
            </a:xfrm>
            <a:custGeom>
              <a:avLst/>
              <a:gdLst/>
              <a:ahLst/>
              <a:cxnLst/>
              <a:rect l="l" t="t" r="r" b="b"/>
              <a:pathLst>
                <a:path w="594360" h="584835">
                  <a:moveTo>
                    <a:pt x="297180" y="0"/>
                  </a:moveTo>
                  <a:lnTo>
                    <a:pt x="248920" y="3810"/>
                  </a:lnTo>
                  <a:lnTo>
                    <a:pt x="203200" y="14859"/>
                  </a:lnTo>
                  <a:lnTo>
                    <a:pt x="160528" y="32638"/>
                  </a:lnTo>
                  <a:lnTo>
                    <a:pt x="121666" y="56387"/>
                  </a:lnTo>
                  <a:lnTo>
                    <a:pt x="86995" y="85598"/>
                  </a:lnTo>
                  <a:lnTo>
                    <a:pt x="57277" y="119761"/>
                  </a:lnTo>
                  <a:lnTo>
                    <a:pt x="33147" y="157987"/>
                  </a:lnTo>
                  <a:lnTo>
                    <a:pt x="15112" y="200025"/>
                  </a:lnTo>
                  <a:lnTo>
                    <a:pt x="3937" y="244983"/>
                  </a:lnTo>
                  <a:lnTo>
                    <a:pt x="0" y="292354"/>
                  </a:lnTo>
                  <a:lnTo>
                    <a:pt x="3937" y="339851"/>
                  </a:lnTo>
                  <a:lnTo>
                    <a:pt x="15112" y="384810"/>
                  </a:lnTo>
                  <a:lnTo>
                    <a:pt x="33147" y="426847"/>
                  </a:lnTo>
                  <a:lnTo>
                    <a:pt x="57277" y="465074"/>
                  </a:lnTo>
                  <a:lnTo>
                    <a:pt x="86995" y="499237"/>
                  </a:lnTo>
                  <a:lnTo>
                    <a:pt x="121666" y="528447"/>
                  </a:lnTo>
                  <a:lnTo>
                    <a:pt x="160528" y="552196"/>
                  </a:lnTo>
                  <a:lnTo>
                    <a:pt x="203200" y="569976"/>
                  </a:lnTo>
                  <a:lnTo>
                    <a:pt x="248920" y="581025"/>
                  </a:lnTo>
                  <a:lnTo>
                    <a:pt x="297180" y="584835"/>
                  </a:lnTo>
                  <a:lnTo>
                    <a:pt x="345313" y="581025"/>
                  </a:lnTo>
                  <a:lnTo>
                    <a:pt x="391033" y="569976"/>
                  </a:lnTo>
                  <a:lnTo>
                    <a:pt x="433705" y="552196"/>
                  </a:lnTo>
                  <a:lnTo>
                    <a:pt x="472694" y="528447"/>
                  </a:lnTo>
                  <a:lnTo>
                    <a:pt x="507238" y="499237"/>
                  </a:lnTo>
                  <a:lnTo>
                    <a:pt x="536956" y="465074"/>
                  </a:lnTo>
                  <a:lnTo>
                    <a:pt x="561213" y="426847"/>
                  </a:lnTo>
                  <a:lnTo>
                    <a:pt x="579247" y="384810"/>
                  </a:lnTo>
                  <a:lnTo>
                    <a:pt x="590423" y="339851"/>
                  </a:lnTo>
                  <a:lnTo>
                    <a:pt x="594360" y="292354"/>
                  </a:lnTo>
                  <a:lnTo>
                    <a:pt x="590423" y="244983"/>
                  </a:lnTo>
                  <a:lnTo>
                    <a:pt x="579247" y="200025"/>
                  </a:lnTo>
                  <a:lnTo>
                    <a:pt x="561213" y="157987"/>
                  </a:lnTo>
                  <a:lnTo>
                    <a:pt x="536956" y="119761"/>
                  </a:lnTo>
                  <a:lnTo>
                    <a:pt x="507238" y="85598"/>
                  </a:lnTo>
                  <a:lnTo>
                    <a:pt x="472694" y="56387"/>
                  </a:lnTo>
                  <a:lnTo>
                    <a:pt x="433705" y="32638"/>
                  </a:lnTo>
                  <a:lnTo>
                    <a:pt x="391033" y="14859"/>
                  </a:lnTo>
                  <a:lnTo>
                    <a:pt x="345313" y="3810"/>
                  </a:lnTo>
                  <a:lnTo>
                    <a:pt x="2971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126230" y="2280665"/>
              <a:ext cx="594360" cy="584835"/>
            </a:xfrm>
            <a:custGeom>
              <a:avLst/>
              <a:gdLst/>
              <a:ahLst/>
              <a:cxnLst/>
              <a:rect l="l" t="t" r="r" b="b"/>
              <a:pathLst>
                <a:path w="594360" h="584835">
                  <a:moveTo>
                    <a:pt x="0" y="292354"/>
                  </a:moveTo>
                  <a:lnTo>
                    <a:pt x="3937" y="244983"/>
                  </a:lnTo>
                  <a:lnTo>
                    <a:pt x="15112" y="200025"/>
                  </a:lnTo>
                  <a:lnTo>
                    <a:pt x="33147" y="157987"/>
                  </a:lnTo>
                  <a:lnTo>
                    <a:pt x="57277" y="119761"/>
                  </a:lnTo>
                  <a:lnTo>
                    <a:pt x="86995" y="85598"/>
                  </a:lnTo>
                  <a:lnTo>
                    <a:pt x="121666" y="56387"/>
                  </a:lnTo>
                  <a:lnTo>
                    <a:pt x="160528" y="32638"/>
                  </a:lnTo>
                  <a:lnTo>
                    <a:pt x="203200" y="14859"/>
                  </a:lnTo>
                  <a:lnTo>
                    <a:pt x="248920" y="3810"/>
                  </a:lnTo>
                  <a:lnTo>
                    <a:pt x="297180" y="0"/>
                  </a:lnTo>
                  <a:lnTo>
                    <a:pt x="345313" y="3810"/>
                  </a:lnTo>
                  <a:lnTo>
                    <a:pt x="391033" y="14859"/>
                  </a:lnTo>
                  <a:lnTo>
                    <a:pt x="433705" y="32638"/>
                  </a:lnTo>
                  <a:lnTo>
                    <a:pt x="472694" y="56387"/>
                  </a:lnTo>
                  <a:lnTo>
                    <a:pt x="507238" y="85598"/>
                  </a:lnTo>
                  <a:lnTo>
                    <a:pt x="536956" y="119761"/>
                  </a:lnTo>
                  <a:lnTo>
                    <a:pt x="561213" y="157987"/>
                  </a:lnTo>
                  <a:lnTo>
                    <a:pt x="579247" y="200025"/>
                  </a:lnTo>
                  <a:lnTo>
                    <a:pt x="590423" y="244983"/>
                  </a:lnTo>
                  <a:lnTo>
                    <a:pt x="594360" y="292354"/>
                  </a:lnTo>
                  <a:lnTo>
                    <a:pt x="590423" y="339851"/>
                  </a:lnTo>
                  <a:lnTo>
                    <a:pt x="579247" y="384810"/>
                  </a:lnTo>
                  <a:lnTo>
                    <a:pt x="561213" y="426847"/>
                  </a:lnTo>
                  <a:lnTo>
                    <a:pt x="536956" y="465074"/>
                  </a:lnTo>
                  <a:lnTo>
                    <a:pt x="507238" y="499237"/>
                  </a:lnTo>
                  <a:lnTo>
                    <a:pt x="472694" y="528447"/>
                  </a:lnTo>
                  <a:lnTo>
                    <a:pt x="433705" y="552196"/>
                  </a:lnTo>
                  <a:lnTo>
                    <a:pt x="391033" y="569976"/>
                  </a:lnTo>
                  <a:lnTo>
                    <a:pt x="345313" y="581025"/>
                  </a:lnTo>
                  <a:lnTo>
                    <a:pt x="297180" y="584835"/>
                  </a:lnTo>
                  <a:lnTo>
                    <a:pt x="248920" y="581025"/>
                  </a:lnTo>
                  <a:lnTo>
                    <a:pt x="203200" y="569976"/>
                  </a:lnTo>
                  <a:lnTo>
                    <a:pt x="160528" y="552196"/>
                  </a:lnTo>
                  <a:lnTo>
                    <a:pt x="121666" y="528447"/>
                  </a:lnTo>
                  <a:lnTo>
                    <a:pt x="86995" y="499237"/>
                  </a:lnTo>
                  <a:lnTo>
                    <a:pt x="57277" y="465074"/>
                  </a:lnTo>
                  <a:lnTo>
                    <a:pt x="33147" y="426847"/>
                  </a:lnTo>
                  <a:lnTo>
                    <a:pt x="15112" y="384810"/>
                  </a:lnTo>
                  <a:lnTo>
                    <a:pt x="3937" y="339851"/>
                  </a:lnTo>
                  <a:lnTo>
                    <a:pt x="0" y="292354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5822951" y="2429386"/>
            <a:ext cx="24955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25" dirty="0">
                <a:latin typeface="Cambria"/>
                <a:cs typeface="Cambria"/>
              </a:rPr>
              <a:t>q2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640453" y="2233427"/>
            <a:ext cx="153671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1" dirty="0">
                <a:latin typeface="Georgia"/>
                <a:cs typeface="Georgia"/>
              </a:rPr>
              <a:t>b</a:t>
            </a:r>
            <a:endParaRPr>
              <a:latin typeface="Georgia"/>
              <a:cs typeface="Georgia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6275837" y="4312925"/>
            <a:ext cx="646431" cy="265431"/>
            <a:chOff x="4751832" y="4312920"/>
            <a:chExt cx="646430" cy="265430"/>
          </a:xfrm>
        </p:grpSpPr>
        <p:pic>
          <p:nvPicPr>
            <p:cNvPr id="38" name="object 3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751832" y="4312920"/>
              <a:ext cx="646176" cy="265175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4806696" y="4419592"/>
              <a:ext cx="342900" cy="0"/>
            </a:xfrm>
            <a:custGeom>
              <a:avLst/>
              <a:gdLst/>
              <a:ahLst/>
              <a:cxnLst/>
              <a:rect l="l" t="t" r="r" b="b"/>
              <a:pathLst>
                <a:path w="342900">
                  <a:moveTo>
                    <a:pt x="0" y="0"/>
                  </a:moveTo>
                  <a:lnTo>
                    <a:pt x="342900" y="0"/>
                  </a:lnTo>
                </a:path>
              </a:pathLst>
            </a:custGeom>
            <a:ln w="1271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40" name="object 40"/>
          <p:cNvGraphicFramePr>
            <a:graphicFrameLocks noGrp="1"/>
          </p:cNvGraphicFramePr>
          <p:nvPr/>
        </p:nvGraphicFramePr>
        <p:xfrm>
          <a:off x="6388103" y="3568702"/>
          <a:ext cx="4127500" cy="21221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7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68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68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0080">
                <a:tc gridSpan="2"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900" spc="-10" dirty="0">
                          <a:latin typeface="Cambria"/>
                          <a:cs typeface="Cambria"/>
                        </a:rPr>
                        <a:t>Input</a:t>
                      </a:r>
                      <a:endParaRPr sz="1900">
                        <a:latin typeface="Cambria"/>
                        <a:cs typeface="Cambria"/>
                      </a:endParaRPr>
                    </a:p>
                    <a:p>
                      <a:pPr marL="635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900" spc="-10" dirty="0">
                          <a:latin typeface="Cambria"/>
                          <a:cs typeface="Cambria"/>
                        </a:rPr>
                        <a:t>Symbols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900" spc="-50" dirty="0">
                          <a:latin typeface="Cambria"/>
                          <a:cs typeface="Cambria"/>
                        </a:rPr>
                        <a:t>a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900" spc="-50" dirty="0">
                          <a:latin typeface="Cambria"/>
                          <a:cs typeface="Cambria"/>
                        </a:rPr>
                        <a:t>b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528">
                <a:tc gridSpan="2">
                  <a:txBody>
                    <a:bodyPr/>
                    <a:lstStyle/>
                    <a:p>
                      <a:pPr marL="1270" algn="ctr">
                        <a:lnSpc>
                          <a:spcPts val="1225"/>
                        </a:lnSpc>
                        <a:spcBef>
                          <a:spcPts val="284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q0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ysDash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marL="311785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900" spc="-10" dirty="0">
                          <a:latin typeface="Cambria"/>
                          <a:cs typeface="Cambria"/>
                        </a:rPr>
                        <a:t>{q0,q1}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900" spc="-20" dirty="0">
                          <a:latin typeface="Cambria"/>
                          <a:cs typeface="Cambria"/>
                        </a:rPr>
                        <a:t>{q0}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637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ysDash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61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61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q1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83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900" spc="-20" dirty="0">
                          <a:latin typeface="Cambria"/>
                          <a:cs typeface="Cambria"/>
                        </a:rPr>
                        <a:t>{q1}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83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900" spc="-20" dirty="0">
                          <a:latin typeface="Cambria"/>
                          <a:cs typeface="Cambria"/>
                        </a:rPr>
                        <a:t>{q2}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83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205">
                <a:tc gridSpan="2"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q2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83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900" spc="-25" dirty="0">
                          <a:latin typeface="Georgia"/>
                          <a:cs typeface="Georgia"/>
                        </a:rPr>
                        <a:t>q1</a:t>
                      </a:r>
                      <a:endParaRPr sz="1900">
                        <a:latin typeface="Georgia"/>
                        <a:cs typeface="Georgia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900" spc="-20" dirty="0">
                          <a:latin typeface="Cambria"/>
                          <a:cs typeface="Cambria"/>
                        </a:rPr>
                        <a:t>{q3}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83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q3*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83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900" spc="-50" dirty="0">
                          <a:latin typeface="Georgia"/>
                          <a:cs typeface="Georgia"/>
                        </a:rPr>
                        <a:t>φ</a:t>
                      </a:r>
                      <a:endParaRPr sz="1900">
                        <a:latin typeface="Georgia"/>
                        <a:cs typeface="Georgia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900" spc="-50" dirty="0">
                          <a:latin typeface="Georgia"/>
                          <a:cs typeface="Georgia"/>
                        </a:rPr>
                        <a:t>φ</a:t>
                      </a:r>
                      <a:endParaRPr sz="1900">
                        <a:latin typeface="Georgia"/>
                        <a:cs typeface="Georgia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41" name="object 41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686296" y="4367791"/>
            <a:ext cx="101600" cy="103505"/>
          </a:xfrm>
          <a:prstGeom prst="rect">
            <a:avLst/>
          </a:prstGeom>
        </p:spPr>
      </p:pic>
      <p:grpSp>
        <p:nvGrpSpPr>
          <p:cNvPr id="42" name="object 42"/>
          <p:cNvGrpSpPr/>
          <p:nvPr/>
        </p:nvGrpSpPr>
        <p:grpSpPr>
          <a:xfrm>
            <a:off x="4191000" y="1905007"/>
            <a:ext cx="1706880" cy="1359535"/>
            <a:chOff x="2667000" y="1905000"/>
            <a:chExt cx="1706880" cy="1359535"/>
          </a:xfrm>
        </p:grpSpPr>
        <p:pic>
          <p:nvPicPr>
            <p:cNvPr id="43" name="object 4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667000" y="1905000"/>
              <a:ext cx="507492" cy="397763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951988" y="2770632"/>
              <a:ext cx="1421891" cy="493775"/>
            </a:xfrm>
            <a:prstGeom prst="rect">
              <a:avLst/>
            </a:prstGeom>
          </p:spPr>
        </p:pic>
      </p:grpSp>
      <p:sp>
        <p:nvSpPr>
          <p:cNvPr id="45" name="object 45"/>
          <p:cNvSpPr txBox="1"/>
          <p:nvPr/>
        </p:nvSpPr>
        <p:spPr>
          <a:xfrm>
            <a:off x="4110991" y="1556136"/>
            <a:ext cx="140971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1" dirty="0">
                <a:latin typeface="Georgia"/>
                <a:cs typeface="Georgia"/>
              </a:rPr>
              <a:t>a</a:t>
            </a:r>
            <a:endParaRPr>
              <a:latin typeface="Georgia"/>
              <a:cs typeface="Georgia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997069" y="6132481"/>
            <a:ext cx="2100580" cy="278282"/>
          </a:xfrm>
          <a:prstGeom prst="rect">
            <a:avLst/>
          </a:prstGeom>
        </p:spPr>
        <p:txBody>
          <a:bodyPr vert="horz" wrap="square" lIns="0" tIns="1271" rIns="0" bIns="0" rtlCol="0">
            <a:spAutoFit/>
          </a:bodyPr>
          <a:lstStyle/>
          <a:p>
            <a:pPr marL="12700">
              <a:spcBef>
                <a:spcPts val="11"/>
              </a:spcBef>
            </a:pPr>
            <a:r>
              <a:rPr spc="-11" dirty="0">
                <a:latin typeface="Cambria"/>
                <a:cs typeface="Cambria"/>
              </a:rPr>
              <a:t>State</a:t>
            </a:r>
            <a:r>
              <a:rPr spc="-5" dirty="0">
                <a:latin typeface="Cambria"/>
                <a:cs typeface="Cambria"/>
              </a:rPr>
              <a:t> </a:t>
            </a:r>
            <a:r>
              <a:rPr spc="-31" dirty="0">
                <a:latin typeface="Cambria"/>
                <a:cs typeface="Cambria"/>
              </a:rPr>
              <a:t>Transition</a:t>
            </a:r>
            <a:r>
              <a:rPr spc="-80" dirty="0">
                <a:latin typeface="Cambria"/>
                <a:cs typeface="Cambria"/>
              </a:rPr>
              <a:t> </a:t>
            </a:r>
            <a:r>
              <a:rPr spc="-40" dirty="0">
                <a:latin typeface="Cambria"/>
                <a:cs typeface="Cambria"/>
              </a:rPr>
              <a:t>Table</a:t>
            </a:r>
            <a:endParaRPr>
              <a:latin typeface="Cambria"/>
              <a:cs typeface="Cambria"/>
            </a:endParaRPr>
          </a:p>
        </p:txBody>
      </p:sp>
      <p:sp>
        <p:nvSpPr>
          <p:cNvPr id="48" name="object 48"/>
          <p:cNvSpPr txBox="1">
            <a:spLocks noGrp="1"/>
          </p:cNvSpPr>
          <p:nvPr>
            <p:ph type="sldNum" sz="quarter" idx="7"/>
          </p:nvPr>
        </p:nvSpPr>
        <p:spPr>
          <a:xfrm>
            <a:off x="1297942" y="5446074"/>
            <a:ext cx="5981700" cy="1275412"/>
          </a:xfrm>
          <a:prstGeom prst="rect">
            <a:avLst/>
          </a:prstGeom>
        </p:spPr>
        <p:txBody>
          <a:bodyPr vert="horz" wrap="square" lIns="0" tIns="974703" rIns="0" bIns="0" rtlCol="0">
            <a:spAutoFit/>
          </a:bodyPr>
          <a:lstStyle/>
          <a:p>
            <a:pPr marL="3166032">
              <a:lnSpc>
                <a:spcPts val="1885"/>
              </a:lnSpc>
            </a:pPr>
            <a:fld id="{81D60167-4931-47E6-BA6A-407CBD079E47}" type="slidenum">
              <a:rPr spc="-25" dirty="0"/>
              <a:pPr marL="3166032">
                <a:lnSpc>
                  <a:spcPts val="1885"/>
                </a:lnSpc>
              </a:pPr>
              <a:t>73</a:t>
            </a:fld>
            <a:endParaRPr spc="-25" dirty="0"/>
          </a:p>
        </p:txBody>
      </p:sp>
      <p:sp>
        <p:nvSpPr>
          <p:cNvPr id="46" name="object 46"/>
          <p:cNvSpPr txBox="1"/>
          <p:nvPr/>
        </p:nvSpPr>
        <p:spPr>
          <a:xfrm>
            <a:off x="1916687" y="2792098"/>
            <a:ext cx="4132579" cy="2298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685783" algn="r">
              <a:spcBef>
                <a:spcPts val="100"/>
              </a:spcBef>
            </a:pPr>
            <a:r>
              <a:rPr spc="-51" dirty="0">
                <a:latin typeface="Georgia"/>
                <a:cs typeface="Georgia"/>
              </a:rPr>
              <a:t>a</a:t>
            </a:r>
            <a:endParaRPr>
              <a:latin typeface="Georgia"/>
              <a:cs typeface="Georgia"/>
            </a:endParaRPr>
          </a:p>
          <a:p>
            <a:pPr marL="518146">
              <a:spcBef>
                <a:spcPts val="1309"/>
              </a:spcBef>
            </a:pPr>
            <a:r>
              <a:rPr dirty="0">
                <a:latin typeface="Cambria"/>
                <a:cs typeface="Cambria"/>
              </a:rPr>
              <a:t>State</a:t>
            </a:r>
            <a:r>
              <a:rPr spc="-31" dirty="0">
                <a:latin typeface="Cambria"/>
                <a:cs typeface="Cambria"/>
              </a:rPr>
              <a:t> Transition</a:t>
            </a:r>
            <a:r>
              <a:rPr spc="-80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Diagram</a:t>
            </a:r>
            <a:endParaRPr>
              <a:latin typeface="Cambria"/>
              <a:cs typeface="Cambria"/>
            </a:endParaRPr>
          </a:p>
          <a:p>
            <a:pPr>
              <a:spcBef>
                <a:spcPts val="1425"/>
              </a:spcBef>
            </a:pPr>
            <a:endParaRPr>
              <a:latin typeface="Cambria"/>
              <a:cs typeface="Cambria"/>
            </a:endParaRPr>
          </a:p>
          <a:p>
            <a:pPr marL="299078" indent="-286378">
              <a:spcBef>
                <a:spcPts val="5"/>
              </a:spcBef>
              <a:buSzPct val="97222"/>
              <a:buFont typeface="Arial MT"/>
              <a:buChar char="•"/>
              <a:tabLst>
                <a:tab pos="299078" algn="l"/>
              </a:tabLst>
            </a:pPr>
            <a:r>
              <a:rPr spc="-120" dirty="0">
                <a:latin typeface="Cambria"/>
                <a:cs typeface="Cambria"/>
              </a:rPr>
              <a:t>To</a:t>
            </a:r>
            <a:r>
              <a:rPr spc="-95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reach</a:t>
            </a:r>
            <a:r>
              <a:rPr spc="-9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the</a:t>
            </a:r>
            <a:r>
              <a:rPr spc="-3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final</a:t>
            </a:r>
            <a:r>
              <a:rPr spc="-4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string</a:t>
            </a:r>
            <a:r>
              <a:rPr spc="-4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from</a:t>
            </a:r>
            <a:r>
              <a:rPr spc="-3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q0</a:t>
            </a:r>
            <a:r>
              <a:rPr spc="-1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to</a:t>
            </a:r>
            <a:r>
              <a:rPr spc="-31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final</a:t>
            </a:r>
            <a:endParaRPr>
              <a:latin typeface="Cambria"/>
              <a:cs typeface="Cambria"/>
            </a:endParaRPr>
          </a:p>
          <a:p>
            <a:pPr marL="12700"/>
            <a:r>
              <a:rPr dirty="0">
                <a:latin typeface="Cambria"/>
                <a:cs typeface="Cambria"/>
              </a:rPr>
              <a:t>state</a:t>
            </a:r>
            <a:r>
              <a:rPr spc="-1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q4</a:t>
            </a:r>
            <a:r>
              <a:rPr spc="-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a</a:t>
            </a:r>
            <a:r>
              <a:rPr spc="-45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substring</a:t>
            </a:r>
            <a:r>
              <a:rPr spc="-3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aab</a:t>
            </a:r>
            <a:r>
              <a:rPr spc="-4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is</a:t>
            </a:r>
            <a:r>
              <a:rPr spc="-15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required.</a:t>
            </a:r>
            <a:endParaRPr>
              <a:latin typeface="Cambria"/>
              <a:cs typeface="Cambria"/>
            </a:endParaRPr>
          </a:p>
          <a:p>
            <a:pPr marL="64133" marR="329557" indent="-64133">
              <a:buSzPct val="97222"/>
              <a:buFont typeface="Arial MT"/>
              <a:buChar char="•"/>
              <a:tabLst>
                <a:tab pos="64133" algn="l"/>
                <a:tab pos="90803" algn="l"/>
              </a:tabLst>
            </a:pPr>
            <a:r>
              <a:rPr dirty="0">
                <a:latin typeface="Cambria"/>
                <a:cs typeface="Cambria"/>
              </a:rPr>
              <a:t>	Any</a:t>
            </a:r>
            <a:r>
              <a:rPr spc="-5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string</a:t>
            </a:r>
            <a:r>
              <a:rPr spc="-45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containing</a:t>
            </a:r>
            <a:r>
              <a:rPr spc="-9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sub</a:t>
            </a:r>
            <a:r>
              <a:rPr spc="-2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string</a:t>
            </a:r>
            <a:r>
              <a:rPr spc="-4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aab</a:t>
            </a:r>
            <a:r>
              <a:rPr spc="-51" dirty="0">
                <a:latin typeface="Cambria"/>
                <a:cs typeface="Cambria"/>
              </a:rPr>
              <a:t> </a:t>
            </a:r>
            <a:r>
              <a:rPr spc="-25" dirty="0">
                <a:latin typeface="Cambria"/>
                <a:cs typeface="Cambria"/>
              </a:rPr>
              <a:t>is </a:t>
            </a:r>
            <a:r>
              <a:rPr dirty="0">
                <a:latin typeface="Cambria"/>
                <a:cs typeface="Cambria"/>
              </a:rPr>
              <a:t>accepted</a:t>
            </a:r>
            <a:r>
              <a:rPr spc="-9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by</a:t>
            </a:r>
            <a:r>
              <a:rPr spc="-60" dirty="0">
                <a:latin typeface="Cambria"/>
                <a:cs typeface="Cambria"/>
              </a:rPr>
              <a:t> </a:t>
            </a:r>
            <a:r>
              <a:rPr spc="-25" dirty="0">
                <a:latin typeface="Cambria"/>
                <a:cs typeface="Cambria"/>
              </a:rPr>
              <a:t>above</a:t>
            </a:r>
            <a:r>
              <a:rPr spc="-75" dirty="0">
                <a:latin typeface="Cambria"/>
                <a:cs typeface="Cambria"/>
              </a:rPr>
              <a:t> </a:t>
            </a:r>
            <a:r>
              <a:rPr spc="-20" dirty="0">
                <a:latin typeface="Cambria"/>
                <a:cs typeface="Cambria"/>
              </a:rPr>
              <a:t>NFA.</a:t>
            </a:r>
            <a:endParaRPr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95652" y="152527"/>
            <a:ext cx="359282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dirty="0"/>
              <a:t>Examples</a:t>
            </a:r>
            <a:r>
              <a:rPr sz="3600" spc="-169" dirty="0"/>
              <a:t> </a:t>
            </a:r>
            <a:r>
              <a:rPr sz="3600" dirty="0"/>
              <a:t>on</a:t>
            </a:r>
            <a:r>
              <a:rPr sz="3600" spc="-105" dirty="0"/>
              <a:t> </a:t>
            </a:r>
            <a:r>
              <a:rPr sz="3600" spc="-35" dirty="0"/>
              <a:t>NFA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4892428" y="6197297"/>
            <a:ext cx="242506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mbria"/>
                <a:cs typeface="Cambria"/>
              </a:rPr>
              <a:t>State</a:t>
            </a:r>
            <a:r>
              <a:rPr spc="-31" dirty="0">
                <a:latin typeface="Cambria"/>
                <a:cs typeface="Cambria"/>
              </a:rPr>
              <a:t> Transition</a:t>
            </a:r>
            <a:r>
              <a:rPr spc="-80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Diagram</a:t>
            </a:r>
            <a:endParaRPr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59423" y="2563367"/>
            <a:ext cx="646176" cy="268224"/>
          </a:xfrm>
          <a:prstGeom prst="rect">
            <a:avLst/>
          </a:prstGeom>
        </p:spPr>
      </p:pic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124070" y="1810264"/>
          <a:ext cx="4127500" cy="24911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7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98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68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68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72845">
                <a:tc gridSpan="2">
                  <a:txBody>
                    <a:bodyPr/>
                    <a:lstStyle/>
                    <a:p>
                      <a:pPr marL="264160" marR="253365" indent="1428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spc="-10" dirty="0">
                          <a:latin typeface="Cambria"/>
                          <a:cs typeface="Cambria"/>
                        </a:rPr>
                        <a:t>Input Symbols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spc="-50" dirty="0">
                          <a:latin typeface="Cambria"/>
                          <a:cs typeface="Cambria"/>
                        </a:rPr>
                        <a:t>a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spc="-50" dirty="0">
                          <a:latin typeface="Cambria"/>
                          <a:cs typeface="Cambria"/>
                        </a:rPr>
                        <a:t>b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059">
                <a:tc gridSpan="2">
                  <a:txBody>
                    <a:bodyPr/>
                    <a:lstStyle/>
                    <a:p>
                      <a:pPr marL="19050" algn="ctr">
                        <a:lnSpc>
                          <a:spcPts val="1315"/>
                        </a:lnSpc>
                        <a:spcBef>
                          <a:spcPts val="275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q1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marL="43688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spc="-10" dirty="0">
                          <a:latin typeface="Cambria"/>
                          <a:cs typeface="Cambria"/>
                        </a:rPr>
                        <a:t>{1,2}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{1}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55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 gridSpan="2"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q2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{3}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{3}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q3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{4}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{4}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205">
                <a:tc gridSpan="2"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q4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{5}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900" spc="-50" dirty="0">
                          <a:latin typeface="Georgia"/>
                          <a:cs typeface="Georgia"/>
                        </a:rPr>
                        <a:t>φ</a:t>
                      </a:r>
                      <a:endParaRPr sz="1900">
                        <a:latin typeface="Georgia"/>
                        <a:cs typeface="Georgi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205">
                <a:tc gridSpan="2"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q5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900" spc="-50" dirty="0">
                          <a:latin typeface="Georgia"/>
                          <a:cs typeface="Georgia"/>
                        </a:rPr>
                        <a:t>φ</a:t>
                      </a:r>
                      <a:endParaRPr sz="1900">
                        <a:latin typeface="Georgia"/>
                        <a:cs typeface="Georgia"/>
                      </a:endParaRPr>
                    </a:p>
                  </a:txBody>
                  <a:tcPr marL="0" marR="0" marT="3429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{5}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69888" y="2619762"/>
            <a:ext cx="101600" cy="10350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187950" y="4519931"/>
            <a:ext cx="210058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1" dirty="0">
                <a:latin typeface="Cambria"/>
                <a:cs typeface="Cambria"/>
              </a:rPr>
              <a:t>State</a:t>
            </a:r>
            <a:r>
              <a:rPr spc="-5" dirty="0">
                <a:latin typeface="Cambria"/>
                <a:cs typeface="Cambria"/>
              </a:rPr>
              <a:t> </a:t>
            </a:r>
            <a:r>
              <a:rPr spc="-31" dirty="0">
                <a:latin typeface="Cambria"/>
                <a:cs typeface="Cambria"/>
              </a:rPr>
              <a:t>Transition</a:t>
            </a:r>
            <a:r>
              <a:rPr spc="-80" dirty="0">
                <a:latin typeface="Cambria"/>
                <a:cs typeface="Cambria"/>
              </a:rPr>
              <a:t> </a:t>
            </a:r>
            <a:r>
              <a:rPr spc="-40" dirty="0">
                <a:latin typeface="Cambria"/>
                <a:cs typeface="Cambria"/>
              </a:rPr>
              <a:t>Table</a:t>
            </a:r>
            <a:endParaRPr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24615" y="917583"/>
            <a:ext cx="8182609" cy="21881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383" marR="5080">
              <a:lnSpc>
                <a:spcPct val="151100"/>
              </a:lnSpc>
              <a:spcBef>
                <a:spcPts val="100"/>
              </a:spcBef>
            </a:pPr>
            <a:r>
              <a:rPr dirty="0">
                <a:latin typeface="Cambria"/>
                <a:cs typeface="Cambria"/>
              </a:rPr>
              <a:t>EX.3</a:t>
            </a:r>
            <a:r>
              <a:rPr spc="37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Consider</a:t>
            </a:r>
            <a:r>
              <a:rPr spc="38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the</a:t>
            </a:r>
            <a:r>
              <a:rPr spc="38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NFA</a:t>
            </a:r>
            <a:r>
              <a:rPr spc="34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with</a:t>
            </a:r>
            <a:r>
              <a:rPr spc="36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states</a:t>
            </a:r>
            <a:r>
              <a:rPr spc="351" dirty="0">
                <a:latin typeface="Cambria"/>
                <a:cs typeface="Cambria"/>
              </a:rPr>
              <a:t> </a:t>
            </a:r>
            <a:r>
              <a:rPr spc="-20" dirty="0">
                <a:latin typeface="Cambria"/>
                <a:cs typeface="Cambria"/>
              </a:rPr>
              <a:t>1-</a:t>
            </a:r>
            <a:r>
              <a:rPr dirty="0">
                <a:latin typeface="Cambria"/>
                <a:cs typeface="Cambria"/>
              </a:rPr>
              <a:t>5</a:t>
            </a:r>
            <a:r>
              <a:rPr spc="40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and</a:t>
            </a:r>
            <a:r>
              <a:rPr spc="38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input</a:t>
            </a:r>
            <a:r>
              <a:rPr spc="37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alphabet</a:t>
            </a:r>
            <a:r>
              <a:rPr spc="37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{a,</a:t>
            </a:r>
            <a:r>
              <a:rPr spc="35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b}</a:t>
            </a:r>
            <a:r>
              <a:rPr spc="38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has</a:t>
            </a:r>
            <a:r>
              <a:rPr spc="360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following transaction</a:t>
            </a:r>
            <a:r>
              <a:rPr spc="-55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table.</a:t>
            </a:r>
            <a:endParaRPr>
              <a:latin typeface="Cambria"/>
              <a:cs typeface="Cambria"/>
            </a:endParaRPr>
          </a:p>
          <a:p>
            <a:pPr>
              <a:spcBef>
                <a:spcPts val="1800"/>
              </a:spcBef>
            </a:pPr>
            <a:endParaRPr>
              <a:latin typeface="Cambria"/>
              <a:cs typeface="Cambria"/>
            </a:endParaRPr>
          </a:p>
          <a:p>
            <a:pPr marL="299078" indent="-286378">
              <a:buFont typeface="Arial MT"/>
              <a:buChar char="•"/>
              <a:tabLst>
                <a:tab pos="299078" algn="l"/>
              </a:tabLst>
            </a:pPr>
            <a:r>
              <a:rPr spc="-20" dirty="0">
                <a:latin typeface="Cambria"/>
                <a:cs typeface="Cambria"/>
              </a:rPr>
              <a:t>Draw</a:t>
            </a:r>
            <a:r>
              <a:rPr spc="-1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a</a:t>
            </a:r>
            <a:r>
              <a:rPr spc="-15" dirty="0">
                <a:latin typeface="Cambria"/>
                <a:cs typeface="Cambria"/>
              </a:rPr>
              <a:t> </a:t>
            </a:r>
            <a:r>
              <a:rPr spc="-31" dirty="0">
                <a:latin typeface="Cambria"/>
                <a:cs typeface="Cambria"/>
              </a:rPr>
              <a:t>Transaction</a:t>
            </a:r>
            <a:r>
              <a:rPr spc="-75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Diagram</a:t>
            </a:r>
            <a:endParaRPr>
              <a:latin typeface="Cambria"/>
              <a:cs typeface="Cambria"/>
            </a:endParaRPr>
          </a:p>
          <a:p>
            <a:pPr marL="299078" indent="-286378">
              <a:buFont typeface="Arial MT"/>
              <a:buChar char="•"/>
              <a:tabLst>
                <a:tab pos="299078" algn="l"/>
              </a:tabLst>
            </a:pPr>
            <a:r>
              <a:rPr spc="-11" dirty="0">
                <a:latin typeface="Cambria"/>
                <a:cs typeface="Cambria"/>
              </a:rPr>
              <a:t>Calculate </a:t>
            </a:r>
            <a:r>
              <a:rPr spc="-45" dirty="0">
                <a:latin typeface="Microsoft Sans Serif"/>
                <a:cs typeface="Microsoft Sans Serif"/>
              </a:rPr>
              <a:t>δ</a:t>
            </a:r>
            <a:r>
              <a:rPr spc="-45" dirty="0">
                <a:latin typeface="Cambria"/>
                <a:cs typeface="Cambria"/>
              </a:rPr>
              <a:t>*(1,</a:t>
            </a:r>
            <a:r>
              <a:rPr spc="-55" dirty="0">
                <a:latin typeface="Cambria"/>
                <a:cs typeface="Cambria"/>
              </a:rPr>
              <a:t> </a:t>
            </a:r>
            <a:r>
              <a:rPr spc="-25" dirty="0">
                <a:latin typeface="Cambria"/>
                <a:cs typeface="Cambria"/>
              </a:rPr>
              <a:t>ab)</a:t>
            </a:r>
            <a:endParaRPr>
              <a:latin typeface="Cambria"/>
              <a:cs typeface="Cambria"/>
            </a:endParaRPr>
          </a:p>
          <a:p>
            <a:pPr marL="299078" indent="-286378">
              <a:buFont typeface="Arial MT"/>
              <a:buChar char="•"/>
              <a:tabLst>
                <a:tab pos="299078" algn="l"/>
              </a:tabLst>
            </a:pPr>
            <a:r>
              <a:rPr spc="-11" dirty="0">
                <a:latin typeface="Cambria"/>
                <a:cs typeface="Cambria"/>
              </a:rPr>
              <a:t>Calculate</a:t>
            </a:r>
            <a:r>
              <a:rPr spc="-35" dirty="0">
                <a:latin typeface="Cambria"/>
                <a:cs typeface="Cambria"/>
              </a:rPr>
              <a:t> </a:t>
            </a:r>
            <a:r>
              <a:rPr spc="-35" dirty="0">
                <a:latin typeface="Microsoft Sans Serif"/>
                <a:cs typeface="Microsoft Sans Serif"/>
              </a:rPr>
              <a:t>δ</a:t>
            </a:r>
            <a:r>
              <a:rPr spc="-35" dirty="0">
                <a:latin typeface="Cambria"/>
                <a:cs typeface="Cambria"/>
              </a:rPr>
              <a:t>*(1,</a:t>
            </a:r>
            <a:r>
              <a:rPr spc="-65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abaab)</a:t>
            </a:r>
            <a:endParaRPr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31043" y="4384931"/>
            <a:ext cx="89725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spc="-11" dirty="0">
                <a:latin typeface="Cambria"/>
                <a:cs typeface="Cambria"/>
              </a:rPr>
              <a:t>Solution: </a:t>
            </a:r>
            <a:r>
              <a:rPr spc="-25" dirty="0">
                <a:latin typeface="Cambria"/>
                <a:cs typeface="Cambria"/>
              </a:rPr>
              <a:t>1.</a:t>
            </a:r>
            <a:endParaRPr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04437" y="5217672"/>
            <a:ext cx="140971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1" dirty="0">
                <a:latin typeface="Georgia"/>
                <a:cs typeface="Georgia"/>
              </a:rPr>
              <a:t>a</a:t>
            </a:r>
            <a:endParaRPr>
              <a:latin typeface="Georgia"/>
              <a:cs typeface="Georg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934590" y="5152393"/>
            <a:ext cx="37782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Georgia"/>
                <a:cs typeface="Georgia"/>
              </a:rPr>
              <a:t>a,</a:t>
            </a:r>
            <a:r>
              <a:rPr spc="-80" dirty="0">
                <a:latin typeface="Georgia"/>
                <a:cs typeface="Georgia"/>
              </a:rPr>
              <a:t> </a:t>
            </a:r>
            <a:r>
              <a:rPr spc="-51" dirty="0">
                <a:latin typeface="Georgia"/>
                <a:cs typeface="Georgia"/>
              </a:rPr>
              <a:t>b</a:t>
            </a:r>
            <a:endParaRPr>
              <a:latin typeface="Georgia"/>
              <a:cs typeface="Georgi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462467" y="5023108"/>
            <a:ext cx="3109595" cy="859791"/>
            <a:chOff x="1938464" y="5023103"/>
            <a:chExt cx="3109595" cy="859790"/>
          </a:xfrm>
        </p:grpSpPr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11551" y="5477255"/>
              <a:ext cx="1112520" cy="265175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2566415" y="5583851"/>
              <a:ext cx="800100" cy="0"/>
            </a:xfrm>
            <a:custGeom>
              <a:avLst/>
              <a:gdLst/>
              <a:ahLst/>
              <a:cxnLst/>
              <a:rect l="l" t="t" r="r" b="b"/>
              <a:pathLst>
                <a:path w="800100">
                  <a:moveTo>
                    <a:pt x="0" y="0"/>
                  </a:moveTo>
                  <a:lnTo>
                    <a:pt x="799967" y="0"/>
                  </a:lnTo>
                </a:path>
              </a:pathLst>
            </a:custGeom>
            <a:ln w="12664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79088" y="5532119"/>
              <a:ext cx="111887" cy="103466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96439" y="5023103"/>
              <a:ext cx="498348" cy="384047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943099" y="5292851"/>
              <a:ext cx="594360" cy="583565"/>
            </a:xfrm>
            <a:custGeom>
              <a:avLst/>
              <a:gdLst/>
              <a:ahLst/>
              <a:cxnLst/>
              <a:rect l="l" t="t" r="r" b="b"/>
              <a:pathLst>
                <a:path w="594360" h="583564">
                  <a:moveTo>
                    <a:pt x="296925" y="0"/>
                  </a:moveTo>
                  <a:lnTo>
                    <a:pt x="248793" y="3810"/>
                  </a:lnTo>
                  <a:lnTo>
                    <a:pt x="203073" y="14859"/>
                  </a:lnTo>
                  <a:lnTo>
                    <a:pt x="160527" y="32639"/>
                  </a:lnTo>
                  <a:lnTo>
                    <a:pt x="121538" y="56261"/>
                  </a:lnTo>
                  <a:lnTo>
                    <a:pt x="86994" y="85471"/>
                  </a:lnTo>
                  <a:lnTo>
                    <a:pt x="57276" y="119507"/>
                  </a:lnTo>
                  <a:lnTo>
                    <a:pt x="33147" y="157734"/>
                  </a:lnTo>
                  <a:lnTo>
                    <a:pt x="15112" y="199517"/>
                  </a:lnTo>
                  <a:lnTo>
                    <a:pt x="3937" y="244475"/>
                  </a:lnTo>
                  <a:lnTo>
                    <a:pt x="0" y="291719"/>
                  </a:lnTo>
                  <a:lnTo>
                    <a:pt x="3937" y="339077"/>
                  </a:lnTo>
                  <a:lnTo>
                    <a:pt x="15112" y="383959"/>
                  </a:lnTo>
                  <a:lnTo>
                    <a:pt x="33147" y="425805"/>
                  </a:lnTo>
                  <a:lnTo>
                    <a:pt x="57276" y="464019"/>
                  </a:lnTo>
                  <a:lnTo>
                    <a:pt x="86994" y="497992"/>
                  </a:lnTo>
                  <a:lnTo>
                    <a:pt x="121538" y="527151"/>
                  </a:lnTo>
                  <a:lnTo>
                    <a:pt x="160527" y="550862"/>
                  </a:lnTo>
                  <a:lnTo>
                    <a:pt x="203073" y="568553"/>
                  </a:lnTo>
                  <a:lnTo>
                    <a:pt x="248793" y="579602"/>
                  </a:lnTo>
                  <a:lnTo>
                    <a:pt x="296925" y="583425"/>
                  </a:lnTo>
                  <a:lnTo>
                    <a:pt x="345186" y="579602"/>
                  </a:lnTo>
                  <a:lnTo>
                    <a:pt x="390779" y="568553"/>
                  </a:lnTo>
                  <a:lnTo>
                    <a:pt x="433450" y="550862"/>
                  </a:lnTo>
                  <a:lnTo>
                    <a:pt x="472313" y="527151"/>
                  </a:lnTo>
                  <a:lnTo>
                    <a:pt x="506856" y="497992"/>
                  </a:lnTo>
                  <a:lnTo>
                    <a:pt x="536575" y="464019"/>
                  </a:lnTo>
                  <a:lnTo>
                    <a:pt x="560705" y="425805"/>
                  </a:lnTo>
                  <a:lnTo>
                    <a:pt x="578738" y="383959"/>
                  </a:lnTo>
                  <a:lnTo>
                    <a:pt x="589914" y="339077"/>
                  </a:lnTo>
                  <a:lnTo>
                    <a:pt x="593851" y="291719"/>
                  </a:lnTo>
                  <a:lnTo>
                    <a:pt x="589914" y="244475"/>
                  </a:lnTo>
                  <a:lnTo>
                    <a:pt x="578738" y="199517"/>
                  </a:lnTo>
                  <a:lnTo>
                    <a:pt x="560705" y="157734"/>
                  </a:lnTo>
                  <a:lnTo>
                    <a:pt x="536575" y="119507"/>
                  </a:lnTo>
                  <a:lnTo>
                    <a:pt x="506856" y="85471"/>
                  </a:lnTo>
                  <a:lnTo>
                    <a:pt x="472313" y="56261"/>
                  </a:lnTo>
                  <a:lnTo>
                    <a:pt x="433450" y="32639"/>
                  </a:lnTo>
                  <a:lnTo>
                    <a:pt x="390779" y="14859"/>
                  </a:lnTo>
                  <a:lnTo>
                    <a:pt x="345186" y="3810"/>
                  </a:lnTo>
                  <a:lnTo>
                    <a:pt x="29692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943861" y="5293613"/>
              <a:ext cx="594360" cy="583565"/>
            </a:xfrm>
            <a:custGeom>
              <a:avLst/>
              <a:gdLst/>
              <a:ahLst/>
              <a:cxnLst/>
              <a:rect l="l" t="t" r="r" b="b"/>
              <a:pathLst>
                <a:path w="594360" h="583564">
                  <a:moveTo>
                    <a:pt x="0" y="291719"/>
                  </a:moveTo>
                  <a:lnTo>
                    <a:pt x="3937" y="244475"/>
                  </a:lnTo>
                  <a:lnTo>
                    <a:pt x="15112" y="199517"/>
                  </a:lnTo>
                  <a:lnTo>
                    <a:pt x="33146" y="157734"/>
                  </a:lnTo>
                  <a:lnTo>
                    <a:pt x="57276" y="119507"/>
                  </a:lnTo>
                  <a:lnTo>
                    <a:pt x="86994" y="85471"/>
                  </a:lnTo>
                  <a:lnTo>
                    <a:pt x="121538" y="56261"/>
                  </a:lnTo>
                  <a:lnTo>
                    <a:pt x="160527" y="32639"/>
                  </a:lnTo>
                  <a:lnTo>
                    <a:pt x="203073" y="14859"/>
                  </a:lnTo>
                  <a:lnTo>
                    <a:pt x="248793" y="3810"/>
                  </a:lnTo>
                  <a:lnTo>
                    <a:pt x="296925" y="0"/>
                  </a:lnTo>
                  <a:lnTo>
                    <a:pt x="345186" y="3810"/>
                  </a:lnTo>
                  <a:lnTo>
                    <a:pt x="390779" y="14859"/>
                  </a:lnTo>
                  <a:lnTo>
                    <a:pt x="433450" y="32639"/>
                  </a:lnTo>
                  <a:lnTo>
                    <a:pt x="472313" y="56261"/>
                  </a:lnTo>
                  <a:lnTo>
                    <a:pt x="506856" y="85471"/>
                  </a:lnTo>
                  <a:lnTo>
                    <a:pt x="536575" y="119507"/>
                  </a:lnTo>
                  <a:lnTo>
                    <a:pt x="560705" y="157734"/>
                  </a:lnTo>
                  <a:lnTo>
                    <a:pt x="578738" y="199517"/>
                  </a:lnTo>
                  <a:lnTo>
                    <a:pt x="589914" y="244475"/>
                  </a:lnTo>
                  <a:lnTo>
                    <a:pt x="593851" y="291719"/>
                  </a:lnTo>
                  <a:lnTo>
                    <a:pt x="589914" y="339077"/>
                  </a:lnTo>
                  <a:lnTo>
                    <a:pt x="578738" y="383959"/>
                  </a:lnTo>
                  <a:lnTo>
                    <a:pt x="560705" y="425805"/>
                  </a:lnTo>
                  <a:lnTo>
                    <a:pt x="536575" y="464019"/>
                  </a:lnTo>
                  <a:lnTo>
                    <a:pt x="506856" y="497992"/>
                  </a:lnTo>
                  <a:lnTo>
                    <a:pt x="472313" y="527151"/>
                  </a:lnTo>
                  <a:lnTo>
                    <a:pt x="433450" y="550862"/>
                  </a:lnTo>
                  <a:lnTo>
                    <a:pt x="390779" y="568553"/>
                  </a:lnTo>
                  <a:lnTo>
                    <a:pt x="345186" y="579602"/>
                  </a:lnTo>
                  <a:lnTo>
                    <a:pt x="296925" y="583425"/>
                  </a:lnTo>
                  <a:lnTo>
                    <a:pt x="248793" y="579602"/>
                  </a:lnTo>
                  <a:lnTo>
                    <a:pt x="203073" y="568553"/>
                  </a:lnTo>
                  <a:lnTo>
                    <a:pt x="160527" y="550862"/>
                  </a:lnTo>
                  <a:lnTo>
                    <a:pt x="121538" y="527151"/>
                  </a:lnTo>
                  <a:lnTo>
                    <a:pt x="86994" y="497992"/>
                  </a:lnTo>
                  <a:lnTo>
                    <a:pt x="57276" y="464019"/>
                  </a:lnTo>
                  <a:lnTo>
                    <a:pt x="33146" y="425805"/>
                  </a:lnTo>
                  <a:lnTo>
                    <a:pt x="15112" y="383959"/>
                  </a:lnTo>
                  <a:lnTo>
                    <a:pt x="3937" y="339077"/>
                  </a:lnTo>
                  <a:lnTo>
                    <a:pt x="0" y="291719"/>
                  </a:lnTo>
                  <a:close/>
                </a:path>
              </a:pathLst>
            </a:custGeom>
            <a:ln w="10667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053839" y="5522975"/>
              <a:ext cx="993648" cy="173736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4090416" y="5583851"/>
              <a:ext cx="800100" cy="0"/>
            </a:xfrm>
            <a:custGeom>
              <a:avLst/>
              <a:gdLst/>
              <a:ahLst/>
              <a:cxnLst/>
              <a:rect l="l" t="t" r="r" b="b"/>
              <a:pathLst>
                <a:path w="800100">
                  <a:moveTo>
                    <a:pt x="0" y="0"/>
                  </a:moveTo>
                  <a:lnTo>
                    <a:pt x="799967" y="0"/>
                  </a:lnTo>
                </a:path>
              </a:pathLst>
            </a:custGeom>
            <a:ln w="12664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03088" y="5532119"/>
              <a:ext cx="111887" cy="103466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3640075" y="5443527"/>
            <a:ext cx="24955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25" dirty="0">
                <a:latin typeface="Cambria"/>
                <a:cs typeface="Cambria"/>
              </a:rPr>
              <a:t>q1</a:t>
            </a:r>
            <a:endParaRPr sz="1600">
              <a:latin typeface="Cambria"/>
              <a:cs typeface="Cambria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5000183" y="5288216"/>
            <a:ext cx="605155" cy="594360"/>
            <a:chOff x="3476180" y="5288216"/>
            <a:chExt cx="605155" cy="594360"/>
          </a:xfrm>
        </p:grpSpPr>
        <p:sp>
          <p:nvSpPr>
            <p:cNvPr id="24" name="object 24"/>
            <p:cNvSpPr/>
            <p:nvPr/>
          </p:nvSpPr>
          <p:spPr>
            <a:xfrm>
              <a:off x="3480815" y="5292851"/>
              <a:ext cx="594360" cy="583565"/>
            </a:xfrm>
            <a:custGeom>
              <a:avLst/>
              <a:gdLst/>
              <a:ahLst/>
              <a:cxnLst/>
              <a:rect l="l" t="t" r="r" b="b"/>
              <a:pathLst>
                <a:path w="594360" h="583564">
                  <a:moveTo>
                    <a:pt x="297053" y="0"/>
                  </a:moveTo>
                  <a:lnTo>
                    <a:pt x="248793" y="3810"/>
                  </a:lnTo>
                  <a:lnTo>
                    <a:pt x="203073" y="14859"/>
                  </a:lnTo>
                  <a:lnTo>
                    <a:pt x="160528" y="32639"/>
                  </a:lnTo>
                  <a:lnTo>
                    <a:pt x="121538" y="56261"/>
                  </a:lnTo>
                  <a:lnTo>
                    <a:pt x="86995" y="85471"/>
                  </a:lnTo>
                  <a:lnTo>
                    <a:pt x="57276" y="119507"/>
                  </a:lnTo>
                  <a:lnTo>
                    <a:pt x="33147" y="157734"/>
                  </a:lnTo>
                  <a:lnTo>
                    <a:pt x="15112" y="199517"/>
                  </a:lnTo>
                  <a:lnTo>
                    <a:pt x="3937" y="244475"/>
                  </a:lnTo>
                  <a:lnTo>
                    <a:pt x="0" y="291719"/>
                  </a:lnTo>
                  <a:lnTo>
                    <a:pt x="3937" y="339077"/>
                  </a:lnTo>
                  <a:lnTo>
                    <a:pt x="15112" y="383959"/>
                  </a:lnTo>
                  <a:lnTo>
                    <a:pt x="33147" y="425805"/>
                  </a:lnTo>
                  <a:lnTo>
                    <a:pt x="57276" y="464019"/>
                  </a:lnTo>
                  <a:lnTo>
                    <a:pt x="86995" y="497992"/>
                  </a:lnTo>
                  <a:lnTo>
                    <a:pt x="121538" y="527151"/>
                  </a:lnTo>
                  <a:lnTo>
                    <a:pt x="160528" y="550862"/>
                  </a:lnTo>
                  <a:lnTo>
                    <a:pt x="203073" y="568553"/>
                  </a:lnTo>
                  <a:lnTo>
                    <a:pt x="248793" y="579602"/>
                  </a:lnTo>
                  <a:lnTo>
                    <a:pt x="297053" y="583425"/>
                  </a:lnTo>
                  <a:lnTo>
                    <a:pt x="345186" y="579602"/>
                  </a:lnTo>
                  <a:lnTo>
                    <a:pt x="390779" y="568553"/>
                  </a:lnTo>
                  <a:lnTo>
                    <a:pt x="433450" y="550862"/>
                  </a:lnTo>
                  <a:lnTo>
                    <a:pt x="472313" y="527151"/>
                  </a:lnTo>
                  <a:lnTo>
                    <a:pt x="506857" y="497992"/>
                  </a:lnTo>
                  <a:lnTo>
                    <a:pt x="536575" y="464019"/>
                  </a:lnTo>
                  <a:lnTo>
                    <a:pt x="560705" y="425805"/>
                  </a:lnTo>
                  <a:lnTo>
                    <a:pt x="578738" y="383959"/>
                  </a:lnTo>
                  <a:lnTo>
                    <a:pt x="589914" y="339077"/>
                  </a:lnTo>
                  <a:lnTo>
                    <a:pt x="593851" y="291719"/>
                  </a:lnTo>
                  <a:lnTo>
                    <a:pt x="589914" y="244475"/>
                  </a:lnTo>
                  <a:lnTo>
                    <a:pt x="578738" y="199517"/>
                  </a:lnTo>
                  <a:lnTo>
                    <a:pt x="560705" y="157734"/>
                  </a:lnTo>
                  <a:lnTo>
                    <a:pt x="536575" y="119507"/>
                  </a:lnTo>
                  <a:lnTo>
                    <a:pt x="506857" y="85471"/>
                  </a:lnTo>
                  <a:lnTo>
                    <a:pt x="472313" y="56261"/>
                  </a:lnTo>
                  <a:lnTo>
                    <a:pt x="433450" y="32639"/>
                  </a:lnTo>
                  <a:lnTo>
                    <a:pt x="390779" y="14859"/>
                  </a:lnTo>
                  <a:lnTo>
                    <a:pt x="345186" y="3810"/>
                  </a:lnTo>
                  <a:lnTo>
                    <a:pt x="29705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481577" y="5293613"/>
              <a:ext cx="594360" cy="583565"/>
            </a:xfrm>
            <a:custGeom>
              <a:avLst/>
              <a:gdLst/>
              <a:ahLst/>
              <a:cxnLst/>
              <a:rect l="l" t="t" r="r" b="b"/>
              <a:pathLst>
                <a:path w="594360" h="583564">
                  <a:moveTo>
                    <a:pt x="0" y="291719"/>
                  </a:moveTo>
                  <a:lnTo>
                    <a:pt x="3937" y="244475"/>
                  </a:lnTo>
                  <a:lnTo>
                    <a:pt x="15112" y="199517"/>
                  </a:lnTo>
                  <a:lnTo>
                    <a:pt x="33147" y="157734"/>
                  </a:lnTo>
                  <a:lnTo>
                    <a:pt x="57276" y="119507"/>
                  </a:lnTo>
                  <a:lnTo>
                    <a:pt x="86995" y="85471"/>
                  </a:lnTo>
                  <a:lnTo>
                    <a:pt x="121538" y="56261"/>
                  </a:lnTo>
                  <a:lnTo>
                    <a:pt x="160527" y="32639"/>
                  </a:lnTo>
                  <a:lnTo>
                    <a:pt x="203073" y="14859"/>
                  </a:lnTo>
                  <a:lnTo>
                    <a:pt x="248793" y="3810"/>
                  </a:lnTo>
                  <a:lnTo>
                    <a:pt x="296925" y="0"/>
                  </a:lnTo>
                  <a:lnTo>
                    <a:pt x="345186" y="3810"/>
                  </a:lnTo>
                  <a:lnTo>
                    <a:pt x="390779" y="14859"/>
                  </a:lnTo>
                  <a:lnTo>
                    <a:pt x="433450" y="32639"/>
                  </a:lnTo>
                  <a:lnTo>
                    <a:pt x="472313" y="56261"/>
                  </a:lnTo>
                  <a:lnTo>
                    <a:pt x="506857" y="85471"/>
                  </a:lnTo>
                  <a:lnTo>
                    <a:pt x="536575" y="119507"/>
                  </a:lnTo>
                  <a:lnTo>
                    <a:pt x="560705" y="157734"/>
                  </a:lnTo>
                  <a:lnTo>
                    <a:pt x="578738" y="199517"/>
                  </a:lnTo>
                  <a:lnTo>
                    <a:pt x="589914" y="244475"/>
                  </a:lnTo>
                  <a:lnTo>
                    <a:pt x="593851" y="291719"/>
                  </a:lnTo>
                  <a:lnTo>
                    <a:pt x="589914" y="339077"/>
                  </a:lnTo>
                  <a:lnTo>
                    <a:pt x="578738" y="383959"/>
                  </a:lnTo>
                  <a:lnTo>
                    <a:pt x="560705" y="425805"/>
                  </a:lnTo>
                  <a:lnTo>
                    <a:pt x="536575" y="464019"/>
                  </a:lnTo>
                  <a:lnTo>
                    <a:pt x="506857" y="497992"/>
                  </a:lnTo>
                  <a:lnTo>
                    <a:pt x="472313" y="527151"/>
                  </a:lnTo>
                  <a:lnTo>
                    <a:pt x="433450" y="550862"/>
                  </a:lnTo>
                  <a:lnTo>
                    <a:pt x="390779" y="568553"/>
                  </a:lnTo>
                  <a:lnTo>
                    <a:pt x="345186" y="579602"/>
                  </a:lnTo>
                  <a:lnTo>
                    <a:pt x="296925" y="583425"/>
                  </a:lnTo>
                  <a:lnTo>
                    <a:pt x="248793" y="579602"/>
                  </a:lnTo>
                  <a:lnTo>
                    <a:pt x="203073" y="568553"/>
                  </a:lnTo>
                  <a:lnTo>
                    <a:pt x="160527" y="550862"/>
                  </a:lnTo>
                  <a:lnTo>
                    <a:pt x="121538" y="527151"/>
                  </a:lnTo>
                  <a:lnTo>
                    <a:pt x="86995" y="497992"/>
                  </a:lnTo>
                  <a:lnTo>
                    <a:pt x="57276" y="464019"/>
                  </a:lnTo>
                  <a:lnTo>
                    <a:pt x="33147" y="425805"/>
                  </a:lnTo>
                  <a:lnTo>
                    <a:pt x="15112" y="383959"/>
                  </a:lnTo>
                  <a:lnTo>
                    <a:pt x="3937" y="339077"/>
                  </a:lnTo>
                  <a:lnTo>
                    <a:pt x="0" y="291719"/>
                  </a:lnTo>
                  <a:close/>
                </a:path>
              </a:pathLst>
            </a:custGeom>
            <a:ln w="10667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177411" y="5443527"/>
            <a:ext cx="24955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25" dirty="0">
                <a:latin typeface="Cambria"/>
                <a:cs typeface="Cambria"/>
              </a:rPr>
              <a:t>q2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714122" y="4702557"/>
            <a:ext cx="37782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Georgia"/>
                <a:cs typeface="Georgia"/>
              </a:rPr>
              <a:t>a,</a:t>
            </a:r>
            <a:r>
              <a:rPr spc="-80" dirty="0">
                <a:latin typeface="Georgia"/>
                <a:cs typeface="Georgia"/>
              </a:rPr>
              <a:t> </a:t>
            </a:r>
            <a:r>
              <a:rPr spc="-51" dirty="0">
                <a:latin typeface="Georgia"/>
                <a:cs typeface="Georgia"/>
              </a:rPr>
              <a:t>b</a:t>
            </a:r>
            <a:endParaRPr>
              <a:latin typeface="Georgia"/>
              <a:cs typeface="Georgia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2916939" y="5190687"/>
            <a:ext cx="7529195" cy="789305"/>
            <a:chOff x="1392936" y="5190680"/>
            <a:chExt cx="7529195" cy="789305"/>
          </a:xfrm>
        </p:grpSpPr>
        <p:pic>
          <p:nvPicPr>
            <p:cNvPr id="29" name="object 2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92936" y="5471159"/>
              <a:ext cx="585215" cy="268224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1447800" y="5579356"/>
              <a:ext cx="292100" cy="0"/>
            </a:xfrm>
            <a:custGeom>
              <a:avLst/>
              <a:gdLst/>
              <a:ahLst/>
              <a:cxnLst/>
              <a:rect l="l" t="t" r="r" b="b"/>
              <a:pathLst>
                <a:path w="292100">
                  <a:moveTo>
                    <a:pt x="0" y="0"/>
                  </a:moveTo>
                  <a:lnTo>
                    <a:pt x="292100" y="0"/>
                  </a:lnTo>
                </a:path>
              </a:pathLst>
            </a:custGeom>
            <a:ln w="1271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48027" y="5527547"/>
              <a:ext cx="96012" cy="103555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8077962" y="5196077"/>
              <a:ext cx="838200" cy="778510"/>
            </a:xfrm>
            <a:custGeom>
              <a:avLst/>
              <a:gdLst/>
              <a:ahLst/>
              <a:cxnLst/>
              <a:rect l="l" t="t" r="r" b="b"/>
              <a:pathLst>
                <a:path w="838200" h="778510">
                  <a:moveTo>
                    <a:pt x="0" y="389255"/>
                  </a:moveTo>
                  <a:lnTo>
                    <a:pt x="2794" y="343916"/>
                  </a:lnTo>
                  <a:lnTo>
                    <a:pt x="11049" y="299974"/>
                  </a:lnTo>
                  <a:lnTo>
                    <a:pt x="24384" y="257937"/>
                  </a:lnTo>
                  <a:lnTo>
                    <a:pt x="42545" y="218059"/>
                  </a:lnTo>
                  <a:lnTo>
                    <a:pt x="65278" y="180594"/>
                  </a:lnTo>
                  <a:lnTo>
                    <a:pt x="92075" y="145796"/>
                  </a:lnTo>
                  <a:lnTo>
                    <a:pt x="122682" y="114046"/>
                  </a:lnTo>
                  <a:lnTo>
                    <a:pt x="156972" y="85471"/>
                  </a:lnTo>
                  <a:lnTo>
                    <a:pt x="194437" y="60579"/>
                  </a:lnTo>
                  <a:lnTo>
                    <a:pt x="234823" y="39624"/>
                  </a:lnTo>
                  <a:lnTo>
                    <a:pt x="277749" y="22733"/>
                  </a:lnTo>
                  <a:lnTo>
                    <a:pt x="322961" y="10287"/>
                  </a:lnTo>
                  <a:lnTo>
                    <a:pt x="370205" y="2667"/>
                  </a:lnTo>
                  <a:lnTo>
                    <a:pt x="419100" y="0"/>
                  </a:lnTo>
                  <a:lnTo>
                    <a:pt x="467995" y="2667"/>
                  </a:lnTo>
                  <a:lnTo>
                    <a:pt x="515239" y="10287"/>
                  </a:lnTo>
                  <a:lnTo>
                    <a:pt x="560451" y="22733"/>
                  </a:lnTo>
                  <a:lnTo>
                    <a:pt x="603377" y="39624"/>
                  </a:lnTo>
                  <a:lnTo>
                    <a:pt x="643763" y="60579"/>
                  </a:lnTo>
                  <a:lnTo>
                    <a:pt x="681228" y="85471"/>
                  </a:lnTo>
                  <a:lnTo>
                    <a:pt x="715518" y="114046"/>
                  </a:lnTo>
                  <a:lnTo>
                    <a:pt x="746125" y="145796"/>
                  </a:lnTo>
                  <a:lnTo>
                    <a:pt x="772922" y="180594"/>
                  </a:lnTo>
                  <a:lnTo>
                    <a:pt x="795655" y="218059"/>
                  </a:lnTo>
                  <a:lnTo>
                    <a:pt x="813816" y="257937"/>
                  </a:lnTo>
                  <a:lnTo>
                    <a:pt x="827151" y="299974"/>
                  </a:lnTo>
                  <a:lnTo>
                    <a:pt x="835406" y="343916"/>
                  </a:lnTo>
                  <a:lnTo>
                    <a:pt x="838200" y="389255"/>
                  </a:lnTo>
                  <a:lnTo>
                    <a:pt x="835406" y="434632"/>
                  </a:lnTo>
                  <a:lnTo>
                    <a:pt x="827151" y="478472"/>
                  </a:lnTo>
                  <a:lnTo>
                    <a:pt x="813816" y="520484"/>
                  </a:lnTo>
                  <a:lnTo>
                    <a:pt x="795655" y="560374"/>
                  </a:lnTo>
                  <a:lnTo>
                    <a:pt x="772922" y="597852"/>
                  </a:lnTo>
                  <a:lnTo>
                    <a:pt x="746125" y="632625"/>
                  </a:lnTo>
                  <a:lnTo>
                    <a:pt x="715518" y="664400"/>
                  </a:lnTo>
                  <a:lnTo>
                    <a:pt x="681228" y="692886"/>
                  </a:lnTo>
                  <a:lnTo>
                    <a:pt x="643763" y="717791"/>
                  </a:lnTo>
                  <a:lnTo>
                    <a:pt x="603377" y="738822"/>
                  </a:lnTo>
                  <a:lnTo>
                    <a:pt x="560451" y="755700"/>
                  </a:lnTo>
                  <a:lnTo>
                    <a:pt x="515239" y="768108"/>
                  </a:lnTo>
                  <a:lnTo>
                    <a:pt x="467995" y="775766"/>
                  </a:lnTo>
                  <a:lnTo>
                    <a:pt x="419100" y="778383"/>
                  </a:lnTo>
                  <a:lnTo>
                    <a:pt x="370205" y="775766"/>
                  </a:lnTo>
                  <a:lnTo>
                    <a:pt x="322961" y="768108"/>
                  </a:lnTo>
                  <a:lnTo>
                    <a:pt x="277749" y="755700"/>
                  </a:lnTo>
                  <a:lnTo>
                    <a:pt x="234823" y="738822"/>
                  </a:lnTo>
                  <a:lnTo>
                    <a:pt x="194437" y="717791"/>
                  </a:lnTo>
                  <a:lnTo>
                    <a:pt x="156972" y="692886"/>
                  </a:lnTo>
                  <a:lnTo>
                    <a:pt x="122682" y="664400"/>
                  </a:lnTo>
                  <a:lnTo>
                    <a:pt x="92075" y="632625"/>
                  </a:lnTo>
                  <a:lnTo>
                    <a:pt x="65278" y="597852"/>
                  </a:lnTo>
                  <a:lnTo>
                    <a:pt x="42545" y="560374"/>
                  </a:lnTo>
                  <a:lnTo>
                    <a:pt x="24384" y="520484"/>
                  </a:lnTo>
                  <a:lnTo>
                    <a:pt x="11049" y="478472"/>
                  </a:lnTo>
                  <a:lnTo>
                    <a:pt x="2794" y="434632"/>
                  </a:lnTo>
                  <a:lnTo>
                    <a:pt x="0" y="389255"/>
                  </a:lnTo>
                  <a:close/>
                </a:path>
                <a:path w="838200" h="778510">
                  <a:moveTo>
                    <a:pt x="76200" y="394881"/>
                  </a:moveTo>
                  <a:lnTo>
                    <a:pt x="80264" y="347472"/>
                  </a:lnTo>
                  <a:lnTo>
                    <a:pt x="92202" y="302641"/>
                  </a:lnTo>
                  <a:lnTo>
                    <a:pt x="111252" y="260731"/>
                  </a:lnTo>
                  <a:lnTo>
                    <a:pt x="136779" y="222504"/>
                  </a:lnTo>
                  <a:lnTo>
                    <a:pt x="168275" y="188468"/>
                  </a:lnTo>
                  <a:lnTo>
                    <a:pt x="204851" y="159258"/>
                  </a:lnTo>
                  <a:lnTo>
                    <a:pt x="246126" y="135509"/>
                  </a:lnTo>
                  <a:lnTo>
                    <a:pt x="291211" y="117856"/>
                  </a:lnTo>
                  <a:lnTo>
                    <a:pt x="339598" y="106807"/>
                  </a:lnTo>
                  <a:lnTo>
                    <a:pt x="390525" y="102997"/>
                  </a:lnTo>
                  <a:lnTo>
                    <a:pt x="441452" y="106807"/>
                  </a:lnTo>
                  <a:lnTo>
                    <a:pt x="489839" y="117856"/>
                  </a:lnTo>
                  <a:lnTo>
                    <a:pt x="534924" y="135509"/>
                  </a:lnTo>
                  <a:lnTo>
                    <a:pt x="576199" y="159258"/>
                  </a:lnTo>
                  <a:lnTo>
                    <a:pt x="612775" y="188468"/>
                  </a:lnTo>
                  <a:lnTo>
                    <a:pt x="644144" y="222504"/>
                  </a:lnTo>
                  <a:lnTo>
                    <a:pt x="669798" y="260731"/>
                  </a:lnTo>
                  <a:lnTo>
                    <a:pt x="688848" y="302641"/>
                  </a:lnTo>
                  <a:lnTo>
                    <a:pt x="700786" y="347472"/>
                  </a:lnTo>
                  <a:lnTo>
                    <a:pt x="704850" y="394881"/>
                  </a:lnTo>
                  <a:lnTo>
                    <a:pt x="700786" y="442226"/>
                  </a:lnTo>
                  <a:lnTo>
                    <a:pt x="688848" y="487146"/>
                  </a:lnTo>
                  <a:lnTo>
                    <a:pt x="669798" y="529031"/>
                  </a:lnTo>
                  <a:lnTo>
                    <a:pt x="644144" y="567270"/>
                  </a:lnTo>
                  <a:lnTo>
                    <a:pt x="612775" y="601281"/>
                  </a:lnTo>
                  <a:lnTo>
                    <a:pt x="576199" y="630453"/>
                  </a:lnTo>
                  <a:lnTo>
                    <a:pt x="534924" y="654189"/>
                  </a:lnTo>
                  <a:lnTo>
                    <a:pt x="489839" y="671893"/>
                  </a:lnTo>
                  <a:lnTo>
                    <a:pt x="441452" y="682955"/>
                  </a:lnTo>
                  <a:lnTo>
                    <a:pt x="390525" y="686765"/>
                  </a:lnTo>
                  <a:lnTo>
                    <a:pt x="339598" y="682955"/>
                  </a:lnTo>
                  <a:lnTo>
                    <a:pt x="291211" y="671893"/>
                  </a:lnTo>
                  <a:lnTo>
                    <a:pt x="246126" y="654189"/>
                  </a:lnTo>
                  <a:lnTo>
                    <a:pt x="204851" y="630453"/>
                  </a:lnTo>
                  <a:lnTo>
                    <a:pt x="168275" y="601281"/>
                  </a:lnTo>
                  <a:lnTo>
                    <a:pt x="136779" y="567270"/>
                  </a:lnTo>
                  <a:lnTo>
                    <a:pt x="111252" y="529031"/>
                  </a:lnTo>
                  <a:lnTo>
                    <a:pt x="92202" y="487146"/>
                  </a:lnTo>
                  <a:lnTo>
                    <a:pt x="80264" y="442226"/>
                  </a:lnTo>
                  <a:lnTo>
                    <a:pt x="76200" y="394881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9855461" y="5431639"/>
            <a:ext cx="27749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25" dirty="0">
                <a:latin typeface="Cambria"/>
                <a:cs typeface="Cambria"/>
              </a:rPr>
              <a:t>q5</a:t>
            </a:r>
            <a:endParaRPr>
              <a:latin typeface="Cambria"/>
              <a:cs typeface="Cambria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6533331" y="5268404"/>
            <a:ext cx="1557655" cy="594360"/>
            <a:chOff x="5009324" y="5268404"/>
            <a:chExt cx="1557655" cy="594360"/>
          </a:xfrm>
        </p:grpSpPr>
        <p:pic>
          <p:nvPicPr>
            <p:cNvPr id="35" name="object 3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577839" y="5527547"/>
              <a:ext cx="989075" cy="172212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5614415" y="5586899"/>
              <a:ext cx="800100" cy="0"/>
            </a:xfrm>
            <a:custGeom>
              <a:avLst/>
              <a:gdLst/>
              <a:ahLst/>
              <a:cxnLst/>
              <a:rect l="l" t="t" r="r" b="b"/>
              <a:pathLst>
                <a:path w="800100">
                  <a:moveTo>
                    <a:pt x="0" y="0"/>
                  </a:moveTo>
                  <a:lnTo>
                    <a:pt x="799967" y="0"/>
                  </a:lnTo>
                </a:path>
              </a:pathLst>
            </a:custGeom>
            <a:ln w="1266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427088" y="5535167"/>
              <a:ext cx="111887" cy="103466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5013959" y="5273039"/>
              <a:ext cx="595630" cy="583565"/>
            </a:xfrm>
            <a:custGeom>
              <a:avLst/>
              <a:gdLst/>
              <a:ahLst/>
              <a:cxnLst/>
              <a:rect l="l" t="t" r="r" b="b"/>
              <a:pathLst>
                <a:path w="595629" h="583564">
                  <a:moveTo>
                    <a:pt x="297561" y="0"/>
                  </a:moveTo>
                  <a:lnTo>
                    <a:pt x="249300" y="3810"/>
                  </a:lnTo>
                  <a:lnTo>
                    <a:pt x="203580" y="14859"/>
                  </a:lnTo>
                  <a:lnTo>
                    <a:pt x="160909" y="32639"/>
                  </a:lnTo>
                  <a:lnTo>
                    <a:pt x="121919" y="56261"/>
                  </a:lnTo>
                  <a:lnTo>
                    <a:pt x="87249" y="85471"/>
                  </a:lnTo>
                  <a:lnTo>
                    <a:pt x="57403" y="119507"/>
                  </a:lnTo>
                  <a:lnTo>
                    <a:pt x="33274" y="157734"/>
                  </a:lnTo>
                  <a:lnTo>
                    <a:pt x="15239" y="199517"/>
                  </a:lnTo>
                  <a:lnTo>
                    <a:pt x="3937" y="244475"/>
                  </a:lnTo>
                  <a:lnTo>
                    <a:pt x="0" y="291719"/>
                  </a:lnTo>
                  <a:lnTo>
                    <a:pt x="3937" y="339077"/>
                  </a:lnTo>
                  <a:lnTo>
                    <a:pt x="15239" y="383946"/>
                  </a:lnTo>
                  <a:lnTo>
                    <a:pt x="33274" y="425792"/>
                  </a:lnTo>
                  <a:lnTo>
                    <a:pt x="57403" y="464007"/>
                  </a:lnTo>
                  <a:lnTo>
                    <a:pt x="87249" y="497992"/>
                  </a:lnTo>
                  <a:lnTo>
                    <a:pt x="121919" y="527138"/>
                  </a:lnTo>
                  <a:lnTo>
                    <a:pt x="160909" y="550849"/>
                  </a:lnTo>
                  <a:lnTo>
                    <a:pt x="203580" y="568540"/>
                  </a:lnTo>
                  <a:lnTo>
                    <a:pt x="249300" y="579589"/>
                  </a:lnTo>
                  <a:lnTo>
                    <a:pt x="297561" y="583412"/>
                  </a:lnTo>
                  <a:lnTo>
                    <a:pt x="345948" y="579589"/>
                  </a:lnTo>
                  <a:lnTo>
                    <a:pt x="391794" y="568540"/>
                  </a:lnTo>
                  <a:lnTo>
                    <a:pt x="434466" y="550849"/>
                  </a:lnTo>
                  <a:lnTo>
                    <a:pt x="473455" y="527138"/>
                  </a:lnTo>
                  <a:lnTo>
                    <a:pt x="508126" y="497992"/>
                  </a:lnTo>
                  <a:lnTo>
                    <a:pt x="537972" y="464007"/>
                  </a:lnTo>
                  <a:lnTo>
                    <a:pt x="562101" y="425792"/>
                  </a:lnTo>
                  <a:lnTo>
                    <a:pt x="580136" y="383946"/>
                  </a:lnTo>
                  <a:lnTo>
                    <a:pt x="591438" y="339077"/>
                  </a:lnTo>
                  <a:lnTo>
                    <a:pt x="595376" y="291719"/>
                  </a:lnTo>
                  <a:lnTo>
                    <a:pt x="591438" y="244475"/>
                  </a:lnTo>
                  <a:lnTo>
                    <a:pt x="580136" y="199517"/>
                  </a:lnTo>
                  <a:lnTo>
                    <a:pt x="562101" y="157734"/>
                  </a:lnTo>
                  <a:lnTo>
                    <a:pt x="537972" y="119507"/>
                  </a:lnTo>
                  <a:lnTo>
                    <a:pt x="508126" y="85471"/>
                  </a:lnTo>
                  <a:lnTo>
                    <a:pt x="473455" y="56261"/>
                  </a:lnTo>
                  <a:lnTo>
                    <a:pt x="434466" y="32639"/>
                  </a:lnTo>
                  <a:lnTo>
                    <a:pt x="391794" y="14859"/>
                  </a:lnTo>
                  <a:lnTo>
                    <a:pt x="345948" y="3810"/>
                  </a:lnTo>
                  <a:lnTo>
                    <a:pt x="29756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014721" y="5273801"/>
              <a:ext cx="595630" cy="583565"/>
            </a:xfrm>
            <a:custGeom>
              <a:avLst/>
              <a:gdLst/>
              <a:ahLst/>
              <a:cxnLst/>
              <a:rect l="l" t="t" r="r" b="b"/>
              <a:pathLst>
                <a:path w="595629" h="583564">
                  <a:moveTo>
                    <a:pt x="0" y="291719"/>
                  </a:moveTo>
                  <a:lnTo>
                    <a:pt x="3937" y="244475"/>
                  </a:lnTo>
                  <a:lnTo>
                    <a:pt x="15112" y="199517"/>
                  </a:lnTo>
                  <a:lnTo>
                    <a:pt x="33274" y="157734"/>
                  </a:lnTo>
                  <a:lnTo>
                    <a:pt x="57403" y="119507"/>
                  </a:lnTo>
                  <a:lnTo>
                    <a:pt x="87249" y="85471"/>
                  </a:lnTo>
                  <a:lnTo>
                    <a:pt x="121919" y="56261"/>
                  </a:lnTo>
                  <a:lnTo>
                    <a:pt x="160908" y="32639"/>
                  </a:lnTo>
                  <a:lnTo>
                    <a:pt x="203580" y="14859"/>
                  </a:lnTo>
                  <a:lnTo>
                    <a:pt x="249300" y="3810"/>
                  </a:lnTo>
                  <a:lnTo>
                    <a:pt x="297561" y="0"/>
                  </a:lnTo>
                  <a:lnTo>
                    <a:pt x="345948" y="3810"/>
                  </a:lnTo>
                  <a:lnTo>
                    <a:pt x="391794" y="14859"/>
                  </a:lnTo>
                  <a:lnTo>
                    <a:pt x="434466" y="32639"/>
                  </a:lnTo>
                  <a:lnTo>
                    <a:pt x="473455" y="56261"/>
                  </a:lnTo>
                  <a:lnTo>
                    <a:pt x="508126" y="85471"/>
                  </a:lnTo>
                  <a:lnTo>
                    <a:pt x="537972" y="119507"/>
                  </a:lnTo>
                  <a:lnTo>
                    <a:pt x="562101" y="157734"/>
                  </a:lnTo>
                  <a:lnTo>
                    <a:pt x="580136" y="199517"/>
                  </a:lnTo>
                  <a:lnTo>
                    <a:pt x="591438" y="244475"/>
                  </a:lnTo>
                  <a:lnTo>
                    <a:pt x="595376" y="291719"/>
                  </a:lnTo>
                  <a:lnTo>
                    <a:pt x="591438" y="339077"/>
                  </a:lnTo>
                  <a:lnTo>
                    <a:pt x="580136" y="383946"/>
                  </a:lnTo>
                  <a:lnTo>
                    <a:pt x="562101" y="425792"/>
                  </a:lnTo>
                  <a:lnTo>
                    <a:pt x="537972" y="464007"/>
                  </a:lnTo>
                  <a:lnTo>
                    <a:pt x="508126" y="497992"/>
                  </a:lnTo>
                  <a:lnTo>
                    <a:pt x="473455" y="527138"/>
                  </a:lnTo>
                  <a:lnTo>
                    <a:pt x="434466" y="550849"/>
                  </a:lnTo>
                  <a:lnTo>
                    <a:pt x="391794" y="568540"/>
                  </a:lnTo>
                  <a:lnTo>
                    <a:pt x="345948" y="579589"/>
                  </a:lnTo>
                  <a:lnTo>
                    <a:pt x="297561" y="583412"/>
                  </a:lnTo>
                  <a:lnTo>
                    <a:pt x="249300" y="579589"/>
                  </a:lnTo>
                  <a:lnTo>
                    <a:pt x="203580" y="568540"/>
                  </a:lnTo>
                  <a:lnTo>
                    <a:pt x="160908" y="550849"/>
                  </a:lnTo>
                  <a:lnTo>
                    <a:pt x="121919" y="527138"/>
                  </a:lnTo>
                  <a:lnTo>
                    <a:pt x="87249" y="497992"/>
                  </a:lnTo>
                  <a:lnTo>
                    <a:pt x="57403" y="464007"/>
                  </a:lnTo>
                  <a:lnTo>
                    <a:pt x="33274" y="425792"/>
                  </a:lnTo>
                  <a:lnTo>
                    <a:pt x="15112" y="383946"/>
                  </a:lnTo>
                  <a:lnTo>
                    <a:pt x="3937" y="339077"/>
                  </a:lnTo>
                  <a:lnTo>
                    <a:pt x="0" y="291719"/>
                  </a:lnTo>
                  <a:close/>
                </a:path>
              </a:pathLst>
            </a:custGeom>
            <a:ln w="10667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6712466" y="5423715"/>
            <a:ext cx="252729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25" dirty="0">
                <a:latin typeface="Cambria"/>
                <a:cs typeface="Cambria"/>
              </a:rPr>
              <a:t>q3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530218" y="5227703"/>
            <a:ext cx="37782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Georgia"/>
                <a:cs typeface="Georgia"/>
              </a:rPr>
              <a:t>a,</a:t>
            </a:r>
            <a:r>
              <a:rPr spc="-80" dirty="0">
                <a:latin typeface="Georgia"/>
                <a:cs typeface="Georgia"/>
              </a:rPr>
              <a:t> </a:t>
            </a:r>
            <a:r>
              <a:rPr spc="-51" dirty="0">
                <a:latin typeface="Georgia"/>
                <a:cs typeface="Georgia"/>
              </a:rPr>
              <a:t>b</a:t>
            </a:r>
            <a:endParaRPr>
              <a:latin typeface="Georgia"/>
              <a:cs typeface="Georgia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8057331" y="4824987"/>
            <a:ext cx="2165985" cy="1092835"/>
            <a:chOff x="6533324" y="4824984"/>
            <a:chExt cx="2165985" cy="1092835"/>
          </a:xfrm>
        </p:grpSpPr>
        <p:sp>
          <p:nvSpPr>
            <p:cNvPr id="43" name="object 43"/>
            <p:cNvSpPr/>
            <p:nvPr/>
          </p:nvSpPr>
          <p:spPr>
            <a:xfrm>
              <a:off x="6537959" y="5326380"/>
              <a:ext cx="595630" cy="585470"/>
            </a:xfrm>
            <a:custGeom>
              <a:avLst/>
              <a:gdLst/>
              <a:ahLst/>
              <a:cxnLst/>
              <a:rect l="l" t="t" r="r" b="b"/>
              <a:pathLst>
                <a:path w="595629" h="585470">
                  <a:moveTo>
                    <a:pt x="297561" y="0"/>
                  </a:moveTo>
                  <a:lnTo>
                    <a:pt x="249300" y="3810"/>
                  </a:lnTo>
                  <a:lnTo>
                    <a:pt x="203581" y="14859"/>
                  </a:lnTo>
                  <a:lnTo>
                    <a:pt x="160909" y="32639"/>
                  </a:lnTo>
                  <a:lnTo>
                    <a:pt x="121920" y="56515"/>
                  </a:lnTo>
                  <a:lnTo>
                    <a:pt x="87249" y="85725"/>
                  </a:lnTo>
                  <a:lnTo>
                    <a:pt x="57404" y="119761"/>
                  </a:lnTo>
                  <a:lnTo>
                    <a:pt x="33274" y="158115"/>
                  </a:lnTo>
                  <a:lnTo>
                    <a:pt x="15240" y="200025"/>
                  </a:lnTo>
                  <a:lnTo>
                    <a:pt x="3937" y="245110"/>
                  </a:lnTo>
                  <a:lnTo>
                    <a:pt x="0" y="292481"/>
                  </a:lnTo>
                  <a:lnTo>
                    <a:pt x="3937" y="339915"/>
                  </a:lnTo>
                  <a:lnTo>
                    <a:pt x="15240" y="384911"/>
                  </a:lnTo>
                  <a:lnTo>
                    <a:pt x="33274" y="426872"/>
                  </a:lnTo>
                  <a:lnTo>
                    <a:pt x="57404" y="465188"/>
                  </a:lnTo>
                  <a:lnTo>
                    <a:pt x="87249" y="499262"/>
                  </a:lnTo>
                  <a:lnTo>
                    <a:pt x="121920" y="528497"/>
                  </a:lnTo>
                  <a:lnTo>
                    <a:pt x="160909" y="552284"/>
                  </a:lnTo>
                  <a:lnTo>
                    <a:pt x="203581" y="570014"/>
                  </a:lnTo>
                  <a:lnTo>
                    <a:pt x="249300" y="581088"/>
                  </a:lnTo>
                  <a:lnTo>
                    <a:pt x="297561" y="584923"/>
                  </a:lnTo>
                  <a:lnTo>
                    <a:pt x="345948" y="581088"/>
                  </a:lnTo>
                  <a:lnTo>
                    <a:pt x="391795" y="570014"/>
                  </a:lnTo>
                  <a:lnTo>
                    <a:pt x="434467" y="552284"/>
                  </a:lnTo>
                  <a:lnTo>
                    <a:pt x="473456" y="528497"/>
                  </a:lnTo>
                  <a:lnTo>
                    <a:pt x="508126" y="499262"/>
                  </a:lnTo>
                  <a:lnTo>
                    <a:pt x="537972" y="465188"/>
                  </a:lnTo>
                  <a:lnTo>
                    <a:pt x="562101" y="426872"/>
                  </a:lnTo>
                  <a:lnTo>
                    <a:pt x="580136" y="384911"/>
                  </a:lnTo>
                  <a:lnTo>
                    <a:pt x="591439" y="339915"/>
                  </a:lnTo>
                  <a:lnTo>
                    <a:pt x="595376" y="292481"/>
                  </a:lnTo>
                  <a:lnTo>
                    <a:pt x="591439" y="245110"/>
                  </a:lnTo>
                  <a:lnTo>
                    <a:pt x="580136" y="200025"/>
                  </a:lnTo>
                  <a:lnTo>
                    <a:pt x="562101" y="158115"/>
                  </a:lnTo>
                  <a:lnTo>
                    <a:pt x="537972" y="119761"/>
                  </a:lnTo>
                  <a:lnTo>
                    <a:pt x="508126" y="85725"/>
                  </a:lnTo>
                  <a:lnTo>
                    <a:pt x="473456" y="56515"/>
                  </a:lnTo>
                  <a:lnTo>
                    <a:pt x="434467" y="32639"/>
                  </a:lnTo>
                  <a:lnTo>
                    <a:pt x="391795" y="14859"/>
                  </a:lnTo>
                  <a:lnTo>
                    <a:pt x="345948" y="3810"/>
                  </a:lnTo>
                  <a:lnTo>
                    <a:pt x="29756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538721" y="5327142"/>
              <a:ext cx="595630" cy="585470"/>
            </a:xfrm>
            <a:custGeom>
              <a:avLst/>
              <a:gdLst/>
              <a:ahLst/>
              <a:cxnLst/>
              <a:rect l="l" t="t" r="r" b="b"/>
              <a:pathLst>
                <a:path w="595629" h="585470">
                  <a:moveTo>
                    <a:pt x="0" y="292481"/>
                  </a:moveTo>
                  <a:lnTo>
                    <a:pt x="3936" y="245110"/>
                  </a:lnTo>
                  <a:lnTo>
                    <a:pt x="15112" y="200025"/>
                  </a:lnTo>
                  <a:lnTo>
                    <a:pt x="33274" y="158115"/>
                  </a:lnTo>
                  <a:lnTo>
                    <a:pt x="57403" y="119761"/>
                  </a:lnTo>
                  <a:lnTo>
                    <a:pt x="87249" y="85725"/>
                  </a:lnTo>
                  <a:lnTo>
                    <a:pt x="121920" y="56515"/>
                  </a:lnTo>
                  <a:lnTo>
                    <a:pt x="160908" y="32639"/>
                  </a:lnTo>
                  <a:lnTo>
                    <a:pt x="203580" y="14859"/>
                  </a:lnTo>
                  <a:lnTo>
                    <a:pt x="249300" y="3810"/>
                  </a:lnTo>
                  <a:lnTo>
                    <a:pt x="297560" y="0"/>
                  </a:lnTo>
                  <a:lnTo>
                    <a:pt x="345948" y="3810"/>
                  </a:lnTo>
                  <a:lnTo>
                    <a:pt x="391795" y="14859"/>
                  </a:lnTo>
                  <a:lnTo>
                    <a:pt x="434467" y="32639"/>
                  </a:lnTo>
                  <a:lnTo>
                    <a:pt x="473455" y="56515"/>
                  </a:lnTo>
                  <a:lnTo>
                    <a:pt x="508126" y="85725"/>
                  </a:lnTo>
                  <a:lnTo>
                    <a:pt x="537972" y="119761"/>
                  </a:lnTo>
                  <a:lnTo>
                    <a:pt x="562101" y="158115"/>
                  </a:lnTo>
                  <a:lnTo>
                    <a:pt x="580135" y="200025"/>
                  </a:lnTo>
                  <a:lnTo>
                    <a:pt x="591438" y="245110"/>
                  </a:lnTo>
                  <a:lnTo>
                    <a:pt x="595376" y="292481"/>
                  </a:lnTo>
                  <a:lnTo>
                    <a:pt x="591438" y="339915"/>
                  </a:lnTo>
                  <a:lnTo>
                    <a:pt x="580135" y="384911"/>
                  </a:lnTo>
                  <a:lnTo>
                    <a:pt x="562101" y="426872"/>
                  </a:lnTo>
                  <a:lnTo>
                    <a:pt x="537972" y="465188"/>
                  </a:lnTo>
                  <a:lnTo>
                    <a:pt x="508126" y="499262"/>
                  </a:lnTo>
                  <a:lnTo>
                    <a:pt x="473455" y="528497"/>
                  </a:lnTo>
                  <a:lnTo>
                    <a:pt x="434467" y="552284"/>
                  </a:lnTo>
                  <a:lnTo>
                    <a:pt x="391795" y="570014"/>
                  </a:lnTo>
                  <a:lnTo>
                    <a:pt x="345948" y="581088"/>
                  </a:lnTo>
                  <a:lnTo>
                    <a:pt x="297560" y="584923"/>
                  </a:lnTo>
                  <a:lnTo>
                    <a:pt x="249300" y="581088"/>
                  </a:lnTo>
                  <a:lnTo>
                    <a:pt x="203580" y="570014"/>
                  </a:lnTo>
                  <a:lnTo>
                    <a:pt x="160908" y="552284"/>
                  </a:lnTo>
                  <a:lnTo>
                    <a:pt x="121920" y="528497"/>
                  </a:lnTo>
                  <a:lnTo>
                    <a:pt x="87249" y="499262"/>
                  </a:lnTo>
                  <a:lnTo>
                    <a:pt x="57403" y="465188"/>
                  </a:lnTo>
                  <a:lnTo>
                    <a:pt x="33274" y="426872"/>
                  </a:lnTo>
                  <a:lnTo>
                    <a:pt x="15112" y="384911"/>
                  </a:lnTo>
                  <a:lnTo>
                    <a:pt x="3936" y="339915"/>
                  </a:lnTo>
                  <a:lnTo>
                    <a:pt x="0" y="292481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189976" y="4824984"/>
              <a:ext cx="509016" cy="397763"/>
            </a:xfrm>
            <a:prstGeom prst="rect">
              <a:avLst/>
            </a:prstGeom>
          </p:spPr>
        </p:pic>
      </p:grpSp>
      <p:sp>
        <p:nvSpPr>
          <p:cNvPr id="46" name="object 46"/>
          <p:cNvSpPr txBox="1"/>
          <p:nvPr/>
        </p:nvSpPr>
        <p:spPr>
          <a:xfrm>
            <a:off x="8237354" y="5478579"/>
            <a:ext cx="252729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25" dirty="0">
                <a:latin typeface="Cambria"/>
                <a:cs typeface="Cambria"/>
              </a:rPr>
              <a:t>q4</a:t>
            </a:r>
            <a:endParaRPr sz="1600">
              <a:latin typeface="Cambria"/>
              <a:cs typeface="Cambria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8625840" y="5547364"/>
            <a:ext cx="1112520" cy="265431"/>
            <a:chOff x="7101840" y="5547359"/>
            <a:chExt cx="1112520" cy="265430"/>
          </a:xfrm>
        </p:grpSpPr>
        <p:pic>
          <p:nvPicPr>
            <p:cNvPr id="48" name="object 4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101840" y="5547359"/>
              <a:ext cx="1112520" cy="265175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7156704" y="5653993"/>
              <a:ext cx="800100" cy="0"/>
            </a:xfrm>
            <a:custGeom>
              <a:avLst/>
              <a:gdLst/>
              <a:ahLst/>
              <a:cxnLst/>
              <a:rect l="l" t="t" r="r" b="b"/>
              <a:pathLst>
                <a:path w="800100">
                  <a:moveTo>
                    <a:pt x="0" y="0"/>
                  </a:moveTo>
                  <a:lnTo>
                    <a:pt x="799967" y="0"/>
                  </a:lnTo>
                </a:path>
              </a:pathLst>
            </a:custGeom>
            <a:ln w="12716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5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969377" y="5602223"/>
              <a:ext cx="111887" cy="103530"/>
            </a:xfrm>
            <a:prstGeom prst="rect">
              <a:avLst/>
            </a:prstGeom>
          </p:spPr>
        </p:pic>
      </p:grpSp>
      <p:sp>
        <p:nvSpPr>
          <p:cNvPr id="51" name="object 51"/>
          <p:cNvSpPr txBox="1"/>
          <p:nvPr/>
        </p:nvSpPr>
        <p:spPr>
          <a:xfrm>
            <a:off x="9073390" y="5295144"/>
            <a:ext cx="140971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1" dirty="0">
                <a:latin typeface="Georgia"/>
                <a:cs typeface="Georgia"/>
              </a:rPr>
              <a:t>a</a:t>
            </a:r>
            <a:endParaRPr>
              <a:latin typeface="Georgia"/>
              <a:cs typeface="Georgia"/>
            </a:endParaRPr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xfrm>
            <a:off x="1297942" y="5446074"/>
            <a:ext cx="5981700" cy="1275412"/>
          </a:xfrm>
          <a:prstGeom prst="rect">
            <a:avLst/>
          </a:prstGeom>
        </p:spPr>
        <p:txBody>
          <a:bodyPr vert="horz" wrap="square" lIns="0" tIns="974703" rIns="0" bIns="0" rtlCol="0">
            <a:spAutoFit/>
          </a:bodyPr>
          <a:lstStyle/>
          <a:p>
            <a:pPr marL="3151427">
              <a:lnSpc>
                <a:spcPts val="1885"/>
              </a:lnSpc>
            </a:pPr>
            <a:fld id="{81D60167-4931-47E6-BA6A-407CBD079E47}" type="slidenum">
              <a:rPr spc="-25" dirty="0"/>
              <a:pPr marL="3151427">
                <a:lnSpc>
                  <a:spcPts val="1885"/>
                </a:lnSpc>
              </a:pPr>
              <a:t>74</a:t>
            </a:fld>
            <a:endParaRPr spc="-25" dirty="0"/>
          </a:p>
        </p:txBody>
      </p:sp>
      <p:sp>
        <p:nvSpPr>
          <p:cNvPr id="52" name="object 52"/>
          <p:cNvSpPr txBox="1"/>
          <p:nvPr/>
        </p:nvSpPr>
        <p:spPr>
          <a:xfrm>
            <a:off x="10026783" y="4473404"/>
            <a:ext cx="153671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1" dirty="0">
                <a:latin typeface="Georgia"/>
                <a:cs typeface="Georgia"/>
              </a:rPr>
              <a:t>b</a:t>
            </a:r>
            <a:endParaRPr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95652" y="152527"/>
            <a:ext cx="359282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dirty="0"/>
              <a:t>Examples</a:t>
            </a:r>
            <a:r>
              <a:rPr sz="3600" spc="-169" dirty="0"/>
              <a:t> </a:t>
            </a:r>
            <a:r>
              <a:rPr sz="3600" dirty="0"/>
              <a:t>on</a:t>
            </a:r>
            <a:r>
              <a:rPr sz="3600" spc="-105" dirty="0"/>
              <a:t> </a:t>
            </a:r>
            <a:r>
              <a:rPr sz="3600" spc="-35" dirty="0"/>
              <a:t>NFA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297942" y="5446074"/>
            <a:ext cx="5981700" cy="1275412"/>
          </a:xfrm>
          <a:prstGeom prst="rect">
            <a:avLst/>
          </a:prstGeom>
        </p:spPr>
        <p:txBody>
          <a:bodyPr vert="horz" wrap="square" lIns="0" tIns="974703" rIns="0" bIns="0" rtlCol="0">
            <a:spAutoFit/>
          </a:bodyPr>
          <a:lstStyle/>
          <a:p>
            <a:pPr marL="3151427">
              <a:lnSpc>
                <a:spcPts val="1885"/>
              </a:lnSpc>
            </a:pPr>
            <a:fld id="{81D60167-4931-47E6-BA6A-407CBD079E47}" type="slidenum">
              <a:rPr spc="-25" dirty="0"/>
              <a:pPr marL="3151427">
                <a:lnSpc>
                  <a:spcPts val="1885"/>
                </a:lnSpc>
              </a:pPr>
              <a:t>75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983743" y="1164722"/>
            <a:ext cx="6050915" cy="340093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1" dirty="0">
                <a:latin typeface="Cambria"/>
                <a:cs typeface="Cambria"/>
              </a:rPr>
              <a:t>Solution:</a:t>
            </a:r>
            <a:endParaRPr>
              <a:latin typeface="Cambria"/>
              <a:cs typeface="Cambria"/>
            </a:endParaRPr>
          </a:p>
          <a:p>
            <a:pPr marL="12700"/>
            <a:r>
              <a:rPr spc="-25" dirty="0">
                <a:latin typeface="Cambria"/>
                <a:cs typeface="Cambria"/>
              </a:rPr>
              <a:t>2.</a:t>
            </a:r>
            <a:endParaRPr>
              <a:latin typeface="Cambria"/>
              <a:cs typeface="Cambria"/>
            </a:endParaRPr>
          </a:p>
          <a:p>
            <a:pPr marR="3911502" algn="r"/>
            <a:r>
              <a:rPr spc="-31" dirty="0">
                <a:latin typeface="Microsoft Sans Serif"/>
                <a:cs typeface="Microsoft Sans Serif"/>
              </a:rPr>
              <a:t>δ</a:t>
            </a:r>
            <a:r>
              <a:rPr spc="-31" dirty="0">
                <a:latin typeface="Cambria"/>
                <a:cs typeface="Cambria"/>
              </a:rPr>
              <a:t>*(1,</a:t>
            </a:r>
            <a:r>
              <a:rPr spc="-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ab)</a:t>
            </a:r>
            <a:r>
              <a:rPr spc="-2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=</a:t>
            </a:r>
            <a:r>
              <a:rPr spc="15" dirty="0">
                <a:latin typeface="Cambria"/>
                <a:cs typeface="Cambria"/>
              </a:rPr>
              <a:t> </a:t>
            </a:r>
            <a:r>
              <a:rPr spc="-145" dirty="0">
                <a:latin typeface="Microsoft Sans Serif"/>
                <a:cs typeface="Microsoft Sans Serif"/>
              </a:rPr>
              <a:t>δ((δ(1,</a:t>
            </a:r>
            <a:r>
              <a:rPr spc="-140" dirty="0">
                <a:latin typeface="Microsoft Sans Serif"/>
                <a:cs typeface="Microsoft Sans Serif"/>
              </a:rPr>
              <a:t> </a:t>
            </a:r>
            <a:r>
              <a:rPr spc="-120" dirty="0">
                <a:latin typeface="Microsoft Sans Serif"/>
                <a:cs typeface="Microsoft Sans Serif"/>
              </a:rPr>
              <a:t>a),</a:t>
            </a:r>
            <a:r>
              <a:rPr spc="-131" dirty="0">
                <a:latin typeface="Microsoft Sans Serif"/>
                <a:cs typeface="Microsoft Sans Serif"/>
              </a:rPr>
              <a:t> </a:t>
            </a:r>
            <a:r>
              <a:rPr spc="-25" dirty="0">
                <a:latin typeface="Microsoft Sans Serif"/>
                <a:cs typeface="Microsoft Sans Serif"/>
              </a:rPr>
              <a:t>b)</a:t>
            </a:r>
            <a:endParaRPr>
              <a:latin typeface="Microsoft Sans Serif"/>
              <a:cs typeface="Microsoft Sans Serif"/>
            </a:endParaRPr>
          </a:p>
          <a:p>
            <a:pPr marR="3862607" algn="r">
              <a:spcBef>
                <a:spcPts val="15"/>
              </a:spcBef>
            </a:pPr>
            <a:r>
              <a:rPr spc="100" dirty="0">
                <a:latin typeface="Microsoft Sans Serif"/>
                <a:cs typeface="Microsoft Sans Serif"/>
              </a:rPr>
              <a:t>=δ</a:t>
            </a:r>
            <a:r>
              <a:rPr spc="-245" dirty="0">
                <a:latin typeface="Microsoft Sans Serif"/>
                <a:cs typeface="Microsoft Sans Serif"/>
              </a:rPr>
              <a:t> </a:t>
            </a:r>
            <a:r>
              <a:rPr spc="-135" dirty="0">
                <a:latin typeface="Microsoft Sans Serif"/>
                <a:cs typeface="Microsoft Sans Serif"/>
              </a:rPr>
              <a:t>((δ(1,</a:t>
            </a:r>
            <a:r>
              <a:rPr spc="-115" dirty="0">
                <a:latin typeface="Microsoft Sans Serif"/>
                <a:cs typeface="Microsoft Sans Serif"/>
              </a:rPr>
              <a:t> </a:t>
            </a:r>
            <a:r>
              <a:rPr spc="-120" dirty="0">
                <a:latin typeface="Microsoft Sans Serif"/>
                <a:cs typeface="Microsoft Sans Serif"/>
              </a:rPr>
              <a:t>2),</a:t>
            </a:r>
            <a:r>
              <a:rPr spc="-115" dirty="0">
                <a:latin typeface="Microsoft Sans Serif"/>
                <a:cs typeface="Microsoft Sans Serif"/>
              </a:rPr>
              <a:t> </a:t>
            </a:r>
            <a:r>
              <a:rPr spc="-25" dirty="0">
                <a:latin typeface="Microsoft Sans Serif"/>
                <a:cs typeface="Microsoft Sans Serif"/>
              </a:rPr>
              <a:t>b)</a:t>
            </a:r>
            <a:endParaRPr>
              <a:latin typeface="Microsoft Sans Serif"/>
              <a:cs typeface="Microsoft Sans Serif"/>
            </a:endParaRPr>
          </a:p>
          <a:p>
            <a:pPr marL="954381"/>
            <a:r>
              <a:rPr dirty="0">
                <a:latin typeface="Microsoft Sans Serif"/>
                <a:cs typeface="Microsoft Sans Serif"/>
              </a:rPr>
              <a:t>=</a:t>
            </a:r>
            <a:r>
              <a:rPr spc="-11" dirty="0">
                <a:latin typeface="Microsoft Sans Serif"/>
                <a:cs typeface="Microsoft Sans Serif"/>
              </a:rPr>
              <a:t> </a:t>
            </a:r>
            <a:r>
              <a:rPr spc="-140" dirty="0">
                <a:latin typeface="Microsoft Sans Serif"/>
                <a:cs typeface="Microsoft Sans Serif"/>
              </a:rPr>
              <a:t>δ(1,</a:t>
            </a:r>
            <a:r>
              <a:rPr spc="-125" dirty="0">
                <a:latin typeface="Microsoft Sans Serif"/>
                <a:cs typeface="Microsoft Sans Serif"/>
              </a:rPr>
              <a:t> </a:t>
            </a:r>
            <a:r>
              <a:rPr spc="-115" dirty="0">
                <a:latin typeface="Microsoft Sans Serif"/>
                <a:cs typeface="Microsoft Sans Serif"/>
              </a:rPr>
              <a:t>b),</a:t>
            </a:r>
            <a:r>
              <a:rPr spc="-140" dirty="0">
                <a:latin typeface="Microsoft Sans Serif"/>
                <a:cs typeface="Microsoft Sans Serif"/>
              </a:rPr>
              <a:t> </a:t>
            </a:r>
            <a:r>
              <a:rPr dirty="0">
                <a:latin typeface="Microsoft Sans Serif"/>
                <a:cs typeface="Microsoft Sans Serif"/>
              </a:rPr>
              <a:t>U</a:t>
            </a:r>
            <a:r>
              <a:rPr spc="-280" dirty="0">
                <a:latin typeface="Microsoft Sans Serif"/>
                <a:cs typeface="Microsoft Sans Serif"/>
              </a:rPr>
              <a:t> </a:t>
            </a:r>
            <a:r>
              <a:rPr spc="-140" dirty="0">
                <a:latin typeface="Microsoft Sans Serif"/>
                <a:cs typeface="Microsoft Sans Serif"/>
              </a:rPr>
              <a:t>δ(2,</a:t>
            </a:r>
            <a:r>
              <a:rPr spc="-125" dirty="0">
                <a:latin typeface="Microsoft Sans Serif"/>
                <a:cs typeface="Microsoft Sans Serif"/>
              </a:rPr>
              <a:t> </a:t>
            </a:r>
            <a:r>
              <a:rPr spc="-111" dirty="0">
                <a:latin typeface="Microsoft Sans Serif"/>
                <a:cs typeface="Microsoft Sans Serif"/>
              </a:rPr>
              <a:t>b)</a:t>
            </a:r>
            <a:r>
              <a:rPr spc="-155" dirty="0">
                <a:latin typeface="Microsoft Sans Serif"/>
                <a:cs typeface="Microsoft Sans Serif"/>
              </a:rPr>
              <a:t> </a:t>
            </a:r>
            <a:r>
              <a:rPr spc="-125" dirty="0">
                <a:latin typeface="Microsoft Sans Serif"/>
                <a:cs typeface="Microsoft Sans Serif"/>
              </a:rPr>
              <a:t>={1,</a:t>
            </a:r>
            <a:r>
              <a:rPr spc="-151" dirty="0">
                <a:latin typeface="Microsoft Sans Serif"/>
                <a:cs typeface="Microsoft Sans Serif"/>
              </a:rPr>
              <a:t> </a:t>
            </a:r>
            <a:r>
              <a:rPr spc="-25" dirty="0">
                <a:latin typeface="Microsoft Sans Serif"/>
                <a:cs typeface="Microsoft Sans Serif"/>
              </a:rPr>
              <a:t>3}</a:t>
            </a:r>
            <a:endParaRPr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>
              <a:latin typeface="Microsoft Sans Serif"/>
              <a:cs typeface="Microsoft Sans Serif"/>
            </a:endParaRPr>
          </a:p>
          <a:p>
            <a:pPr>
              <a:spcBef>
                <a:spcPts val="475"/>
              </a:spcBef>
            </a:pPr>
            <a:endParaRPr>
              <a:latin typeface="Microsoft Sans Serif"/>
              <a:cs typeface="Microsoft Sans Serif"/>
            </a:endParaRPr>
          </a:p>
          <a:p>
            <a:pPr marL="12700"/>
            <a:r>
              <a:rPr spc="-75" dirty="0">
                <a:latin typeface="Microsoft Sans Serif"/>
                <a:cs typeface="Microsoft Sans Serif"/>
              </a:rPr>
              <a:t>3.</a:t>
            </a:r>
            <a:r>
              <a:rPr spc="-180" dirty="0">
                <a:latin typeface="Microsoft Sans Serif"/>
                <a:cs typeface="Microsoft Sans Serif"/>
              </a:rPr>
              <a:t> </a:t>
            </a:r>
            <a:r>
              <a:rPr spc="-31" dirty="0">
                <a:latin typeface="Microsoft Sans Serif"/>
                <a:cs typeface="Microsoft Sans Serif"/>
              </a:rPr>
              <a:t>δ</a:t>
            </a:r>
            <a:r>
              <a:rPr spc="-31" dirty="0">
                <a:latin typeface="Cambria"/>
                <a:cs typeface="Cambria"/>
              </a:rPr>
              <a:t>*(1,</a:t>
            </a:r>
            <a:r>
              <a:rPr spc="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abaab)= </a:t>
            </a:r>
            <a:r>
              <a:rPr spc="-80" dirty="0">
                <a:latin typeface="Microsoft Sans Serif"/>
                <a:cs typeface="Microsoft Sans Serif"/>
              </a:rPr>
              <a:t>δ*</a:t>
            </a:r>
            <a:r>
              <a:rPr spc="-204" dirty="0">
                <a:latin typeface="Microsoft Sans Serif"/>
                <a:cs typeface="Microsoft Sans Serif"/>
              </a:rPr>
              <a:t> </a:t>
            </a:r>
            <a:r>
              <a:rPr spc="-131" dirty="0">
                <a:latin typeface="Microsoft Sans Serif"/>
                <a:cs typeface="Microsoft Sans Serif"/>
              </a:rPr>
              <a:t>(δ(1,</a:t>
            </a:r>
            <a:r>
              <a:rPr spc="-165" dirty="0">
                <a:latin typeface="Microsoft Sans Serif"/>
                <a:cs typeface="Microsoft Sans Serif"/>
              </a:rPr>
              <a:t> </a:t>
            </a:r>
            <a:r>
              <a:rPr spc="-100" dirty="0">
                <a:latin typeface="Microsoft Sans Serif"/>
                <a:cs typeface="Microsoft Sans Serif"/>
              </a:rPr>
              <a:t>a),</a:t>
            </a:r>
            <a:r>
              <a:rPr spc="-160" dirty="0">
                <a:latin typeface="Microsoft Sans Serif"/>
                <a:cs typeface="Microsoft Sans Serif"/>
              </a:rPr>
              <a:t> </a:t>
            </a:r>
            <a:r>
              <a:rPr spc="-155" dirty="0">
                <a:latin typeface="Microsoft Sans Serif"/>
                <a:cs typeface="Microsoft Sans Serif"/>
              </a:rPr>
              <a:t>baab)</a:t>
            </a:r>
            <a:r>
              <a:rPr spc="-169" dirty="0">
                <a:latin typeface="Microsoft Sans Serif"/>
                <a:cs typeface="Microsoft Sans Serif"/>
              </a:rPr>
              <a:t> </a:t>
            </a:r>
            <a:r>
              <a:rPr spc="-120" dirty="0">
                <a:latin typeface="Microsoft Sans Serif"/>
                <a:cs typeface="Microsoft Sans Serif"/>
              </a:rPr>
              <a:t>=δ*</a:t>
            </a:r>
            <a:r>
              <a:rPr spc="-235" dirty="0">
                <a:latin typeface="Microsoft Sans Serif"/>
                <a:cs typeface="Microsoft Sans Serif"/>
              </a:rPr>
              <a:t> </a:t>
            </a:r>
            <a:r>
              <a:rPr spc="-115" dirty="0">
                <a:latin typeface="Microsoft Sans Serif"/>
                <a:cs typeface="Microsoft Sans Serif"/>
              </a:rPr>
              <a:t>((1,</a:t>
            </a:r>
            <a:r>
              <a:rPr spc="-160" dirty="0">
                <a:latin typeface="Microsoft Sans Serif"/>
                <a:cs typeface="Microsoft Sans Serif"/>
              </a:rPr>
              <a:t> </a:t>
            </a:r>
            <a:r>
              <a:rPr spc="-100" dirty="0">
                <a:latin typeface="Microsoft Sans Serif"/>
                <a:cs typeface="Microsoft Sans Serif"/>
              </a:rPr>
              <a:t>2),</a:t>
            </a:r>
            <a:r>
              <a:rPr spc="-180" dirty="0">
                <a:latin typeface="Microsoft Sans Serif"/>
                <a:cs typeface="Microsoft Sans Serif"/>
              </a:rPr>
              <a:t> </a:t>
            </a:r>
            <a:r>
              <a:rPr spc="-165" dirty="0">
                <a:latin typeface="Microsoft Sans Serif"/>
                <a:cs typeface="Microsoft Sans Serif"/>
              </a:rPr>
              <a:t>baab)=</a:t>
            </a:r>
            <a:r>
              <a:rPr spc="-160" dirty="0">
                <a:latin typeface="Microsoft Sans Serif"/>
                <a:cs typeface="Microsoft Sans Serif"/>
              </a:rPr>
              <a:t> </a:t>
            </a:r>
            <a:r>
              <a:rPr spc="-91" dirty="0">
                <a:latin typeface="Microsoft Sans Serif"/>
                <a:cs typeface="Microsoft Sans Serif"/>
              </a:rPr>
              <a:t>δ*</a:t>
            </a:r>
            <a:r>
              <a:rPr spc="-211" dirty="0">
                <a:latin typeface="Microsoft Sans Serif"/>
                <a:cs typeface="Microsoft Sans Serif"/>
              </a:rPr>
              <a:t> </a:t>
            </a:r>
            <a:r>
              <a:rPr spc="-135" dirty="0">
                <a:latin typeface="Microsoft Sans Serif"/>
                <a:cs typeface="Microsoft Sans Serif"/>
              </a:rPr>
              <a:t>(δ(1,2),b),aab)</a:t>
            </a:r>
            <a:endParaRPr>
              <a:latin typeface="Microsoft Sans Serif"/>
              <a:cs typeface="Microsoft Sans Serif"/>
            </a:endParaRPr>
          </a:p>
          <a:p>
            <a:pPr marL="1484594"/>
            <a:r>
              <a:rPr dirty="0">
                <a:latin typeface="Cambria"/>
                <a:cs typeface="Cambria"/>
              </a:rPr>
              <a:t>=</a:t>
            </a:r>
            <a:r>
              <a:rPr spc="31" dirty="0">
                <a:latin typeface="Cambria"/>
                <a:cs typeface="Cambria"/>
              </a:rPr>
              <a:t> </a:t>
            </a:r>
            <a:r>
              <a:rPr spc="-100" dirty="0">
                <a:latin typeface="Microsoft Sans Serif"/>
                <a:cs typeface="Microsoft Sans Serif"/>
              </a:rPr>
              <a:t>δ*</a:t>
            </a:r>
            <a:r>
              <a:rPr spc="-191" dirty="0">
                <a:latin typeface="Microsoft Sans Serif"/>
                <a:cs typeface="Microsoft Sans Serif"/>
              </a:rPr>
              <a:t> </a:t>
            </a:r>
            <a:r>
              <a:rPr spc="-115" dirty="0">
                <a:latin typeface="Microsoft Sans Serif"/>
                <a:cs typeface="Microsoft Sans Serif"/>
              </a:rPr>
              <a:t>(1,</a:t>
            </a:r>
            <a:r>
              <a:rPr spc="-145" dirty="0">
                <a:latin typeface="Microsoft Sans Serif"/>
                <a:cs typeface="Microsoft Sans Serif"/>
              </a:rPr>
              <a:t> </a:t>
            </a:r>
            <a:r>
              <a:rPr spc="-120" dirty="0">
                <a:latin typeface="Microsoft Sans Serif"/>
                <a:cs typeface="Microsoft Sans Serif"/>
              </a:rPr>
              <a:t>3),</a:t>
            </a:r>
            <a:r>
              <a:rPr spc="-131" dirty="0">
                <a:latin typeface="Microsoft Sans Serif"/>
                <a:cs typeface="Microsoft Sans Serif"/>
              </a:rPr>
              <a:t> </a:t>
            </a:r>
            <a:r>
              <a:rPr spc="-20" dirty="0">
                <a:latin typeface="Microsoft Sans Serif"/>
                <a:cs typeface="Microsoft Sans Serif"/>
              </a:rPr>
              <a:t>aab)</a:t>
            </a:r>
            <a:endParaRPr>
              <a:latin typeface="Microsoft Sans Serif"/>
              <a:cs typeface="Microsoft Sans Serif"/>
            </a:endParaRPr>
          </a:p>
          <a:p>
            <a:pPr marL="1484594"/>
            <a:r>
              <a:rPr dirty="0">
                <a:latin typeface="Cambria"/>
                <a:cs typeface="Cambria"/>
              </a:rPr>
              <a:t>=</a:t>
            </a:r>
            <a:r>
              <a:rPr spc="25" dirty="0">
                <a:latin typeface="Cambria"/>
                <a:cs typeface="Cambria"/>
              </a:rPr>
              <a:t> </a:t>
            </a:r>
            <a:r>
              <a:rPr spc="-100" dirty="0">
                <a:latin typeface="Microsoft Sans Serif"/>
                <a:cs typeface="Microsoft Sans Serif"/>
              </a:rPr>
              <a:t>δ*</a:t>
            </a:r>
            <a:r>
              <a:rPr spc="-191" dirty="0">
                <a:latin typeface="Microsoft Sans Serif"/>
                <a:cs typeface="Microsoft Sans Serif"/>
              </a:rPr>
              <a:t> </a:t>
            </a:r>
            <a:r>
              <a:rPr spc="-115" dirty="0">
                <a:latin typeface="Microsoft Sans Serif"/>
                <a:cs typeface="Microsoft Sans Serif"/>
              </a:rPr>
              <a:t>(1,</a:t>
            </a:r>
            <a:r>
              <a:rPr spc="-135" dirty="0">
                <a:latin typeface="Microsoft Sans Serif"/>
                <a:cs typeface="Microsoft Sans Serif"/>
              </a:rPr>
              <a:t> </a:t>
            </a:r>
            <a:r>
              <a:rPr spc="-100" dirty="0">
                <a:latin typeface="Microsoft Sans Serif"/>
                <a:cs typeface="Microsoft Sans Serif"/>
              </a:rPr>
              <a:t>2,</a:t>
            </a:r>
            <a:r>
              <a:rPr spc="-151" dirty="0">
                <a:latin typeface="Microsoft Sans Serif"/>
                <a:cs typeface="Microsoft Sans Serif"/>
              </a:rPr>
              <a:t> </a:t>
            </a:r>
            <a:r>
              <a:rPr spc="-115" dirty="0">
                <a:latin typeface="Microsoft Sans Serif"/>
                <a:cs typeface="Microsoft Sans Serif"/>
              </a:rPr>
              <a:t>4),</a:t>
            </a:r>
            <a:r>
              <a:rPr spc="-135" dirty="0">
                <a:latin typeface="Microsoft Sans Serif"/>
                <a:cs typeface="Microsoft Sans Serif"/>
              </a:rPr>
              <a:t> </a:t>
            </a:r>
            <a:r>
              <a:rPr spc="-25" dirty="0">
                <a:latin typeface="Microsoft Sans Serif"/>
                <a:cs typeface="Microsoft Sans Serif"/>
              </a:rPr>
              <a:t>ab)</a:t>
            </a:r>
            <a:endParaRPr>
              <a:latin typeface="Microsoft Sans Serif"/>
              <a:cs typeface="Microsoft Sans Serif"/>
            </a:endParaRPr>
          </a:p>
          <a:p>
            <a:pPr marL="1536027"/>
            <a:r>
              <a:rPr dirty="0">
                <a:latin typeface="Cambria"/>
                <a:cs typeface="Cambria"/>
              </a:rPr>
              <a:t>=</a:t>
            </a:r>
            <a:r>
              <a:rPr spc="5" dirty="0">
                <a:latin typeface="Cambria"/>
                <a:cs typeface="Cambria"/>
              </a:rPr>
              <a:t> </a:t>
            </a:r>
            <a:r>
              <a:rPr dirty="0">
                <a:latin typeface="Microsoft Sans Serif"/>
                <a:cs typeface="Microsoft Sans Serif"/>
              </a:rPr>
              <a:t>δ</a:t>
            </a:r>
            <a:r>
              <a:rPr spc="-240" dirty="0">
                <a:latin typeface="Microsoft Sans Serif"/>
                <a:cs typeface="Microsoft Sans Serif"/>
              </a:rPr>
              <a:t> </a:t>
            </a:r>
            <a:r>
              <a:rPr spc="-115" dirty="0">
                <a:latin typeface="Microsoft Sans Serif"/>
                <a:cs typeface="Microsoft Sans Serif"/>
              </a:rPr>
              <a:t>(1,</a:t>
            </a:r>
            <a:r>
              <a:rPr spc="-151" dirty="0">
                <a:latin typeface="Microsoft Sans Serif"/>
                <a:cs typeface="Microsoft Sans Serif"/>
              </a:rPr>
              <a:t> </a:t>
            </a:r>
            <a:r>
              <a:rPr spc="-95" dirty="0">
                <a:latin typeface="Microsoft Sans Serif"/>
                <a:cs typeface="Microsoft Sans Serif"/>
              </a:rPr>
              <a:t>2,</a:t>
            </a:r>
            <a:r>
              <a:rPr spc="-155" dirty="0">
                <a:latin typeface="Microsoft Sans Serif"/>
                <a:cs typeface="Microsoft Sans Serif"/>
              </a:rPr>
              <a:t> </a:t>
            </a:r>
            <a:r>
              <a:rPr spc="-95" dirty="0">
                <a:latin typeface="Microsoft Sans Serif"/>
                <a:cs typeface="Microsoft Sans Serif"/>
              </a:rPr>
              <a:t>3,</a:t>
            </a:r>
            <a:r>
              <a:rPr spc="-160" dirty="0">
                <a:latin typeface="Microsoft Sans Serif"/>
                <a:cs typeface="Microsoft Sans Serif"/>
              </a:rPr>
              <a:t> </a:t>
            </a:r>
            <a:r>
              <a:rPr spc="-115" dirty="0">
                <a:latin typeface="Microsoft Sans Serif"/>
                <a:cs typeface="Microsoft Sans Serif"/>
              </a:rPr>
              <a:t>5),</a:t>
            </a:r>
            <a:r>
              <a:rPr spc="-125" dirty="0">
                <a:latin typeface="Microsoft Sans Serif"/>
                <a:cs typeface="Microsoft Sans Serif"/>
              </a:rPr>
              <a:t> </a:t>
            </a:r>
            <a:r>
              <a:rPr spc="-25" dirty="0">
                <a:latin typeface="Microsoft Sans Serif"/>
                <a:cs typeface="Microsoft Sans Serif"/>
              </a:rPr>
              <a:t>b)</a:t>
            </a:r>
            <a:endParaRPr>
              <a:latin typeface="Microsoft Sans Serif"/>
              <a:cs typeface="Microsoft Sans Serif"/>
            </a:endParaRPr>
          </a:p>
          <a:p>
            <a:pPr marL="1530312">
              <a:spcBef>
                <a:spcPts val="11"/>
              </a:spcBef>
            </a:pPr>
            <a:r>
              <a:rPr dirty="0">
                <a:latin typeface="Microsoft Sans Serif"/>
                <a:cs typeface="Microsoft Sans Serif"/>
              </a:rPr>
              <a:t>=</a:t>
            </a:r>
            <a:r>
              <a:rPr spc="-245" dirty="0">
                <a:latin typeface="Microsoft Sans Serif"/>
                <a:cs typeface="Microsoft Sans Serif"/>
              </a:rPr>
              <a:t> </a:t>
            </a:r>
            <a:r>
              <a:rPr spc="-100" dirty="0">
                <a:latin typeface="Microsoft Sans Serif"/>
                <a:cs typeface="Microsoft Sans Serif"/>
              </a:rPr>
              <a:t>{1,</a:t>
            </a:r>
            <a:r>
              <a:rPr spc="-165" dirty="0">
                <a:latin typeface="Microsoft Sans Serif"/>
                <a:cs typeface="Microsoft Sans Serif"/>
              </a:rPr>
              <a:t> </a:t>
            </a:r>
            <a:r>
              <a:rPr spc="-100" dirty="0">
                <a:latin typeface="Microsoft Sans Serif"/>
                <a:cs typeface="Microsoft Sans Serif"/>
              </a:rPr>
              <a:t>3,</a:t>
            </a:r>
            <a:r>
              <a:rPr spc="-165" dirty="0">
                <a:latin typeface="Microsoft Sans Serif"/>
                <a:cs typeface="Microsoft Sans Serif"/>
              </a:rPr>
              <a:t> </a:t>
            </a:r>
            <a:r>
              <a:rPr spc="-100" dirty="0">
                <a:latin typeface="Microsoft Sans Serif"/>
                <a:cs typeface="Microsoft Sans Serif"/>
              </a:rPr>
              <a:t>4,</a:t>
            </a:r>
            <a:r>
              <a:rPr spc="-155" dirty="0">
                <a:latin typeface="Microsoft Sans Serif"/>
                <a:cs typeface="Microsoft Sans Serif"/>
              </a:rPr>
              <a:t> </a:t>
            </a:r>
            <a:r>
              <a:rPr spc="-25" dirty="0">
                <a:latin typeface="Microsoft Sans Serif"/>
                <a:cs typeface="Microsoft Sans Serif"/>
              </a:rPr>
              <a:t>5}</a:t>
            </a:r>
            <a:endParaRPr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1319" y="97663"/>
            <a:ext cx="1051736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76666">
              <a:spcBef>
                <a:spcPts val="100"/>
              </a:spcBef>
            </a:pPr>
            <a:r>
              <a:rPr sz="3600" spc="-105" dirty="0"/>
              <a:t>NFA</a:t>
            </a:r>
            <a:r>
              <a:rPr sz="3600" spc="-120" dirty="0"/>
              <a:t> </a:t>
            </a:r>
            <a:r>
              <a:rPr sz="3600" dirty="0"/>
              <a:t>to</a:t>
            </a:r>
            <a:r>
              <a:rPr sz="3600" spc="-60" dirty="0"/>
              <a:t> </a:t>
            </a:r>
            <a:r>
              <a:rPr sz="3600" spc="-105" dirty="0"/>
              <a:t>DFA</a:t>
            </a:r>
            <a:r>
              <a:rPr sz="3600" spc="-145" dirty="0"/>
              <a:t> </a:t>
            </a:r>
            <a:r>
              <a:rPr sz="3600" spc="-11" dirty="0"/>
              <a:t>Conversion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297942" y="5446074"/>
            <a:ext cx="5981700" cy="1275412"/>
          </a:xfrm>
          <a:prstGeom prst="rect">
            <a:avLst/>
          </a:prstGeom>
        </p:spPr>
        <p:txBody>
          <a:bodyPr vert="horz" wrap="square" lIns="0" tIns="974703" rIns="0" bIns="0" rtlCol="0">
            <a:spAutoFit/>
          </a:bodyPr>
          <a:lstStyle/>
          <a:p>
            <a:pPr marL="3151427">
              <a:lnSpc>
                <a:spcPts val="1885"/>
              </a:lnSpc>
            </a:pPr>
            <a:fld id="{81D60167-4931-47E6-BA6A-407CBD079E47}" type="slidenum">
              <a:rPr spc="-25" dirty="0"/>
              <a:pPr marL="3151427">
                <a:lnSpc>
                  <a:spcPts val="1885"/>
                </a:lnSpc>
              </a:pPr>
              <a:t>76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014528" y="887631"/>
            <a:ext cx="8305165" cy="548060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5906" marR="53973" indent="-285744">
              <a:lnSpc>
                <a:spcPct val="151900"/>
              </a:lnSpc>
              <a:spcBef>
                <a:spcPts val="100"/>
              </a:spcBef>
              <a:buFont typeface="Wingdings"/>
              <a:buChar char=""/>
              <a:tabLst>
                <a:tab pos="337177" algn="l"/>
              </a:tabLst>
            </a:pPr>
            <a:r>
              <a:rPr sz="1600" dirty="0">
                <a:latin typeface="Cambria"/>
                <a:cs typeface="Cambria"/>
              </a:rPr>
              <a:t>The</a:t>
            </a:r>
            <a:r>
              <a:rPr sz="1600" spc="31" dirty="0">
                <a:latin typeface="Cambria"/>
                <a:cs typeface="Cambria"/>
              </a:rPr>
              <a:t> </a:t>
            </a:r>
            <a:r>
              <a:rPr sz="1600" spc="-11" dirty="0">
                <a:latin typeface="Cambria"/>
                <a:cs typeface="Cambria"/>
              </a:rPr>
              <a:t>conversion</a:t>
            </a:r>
            <a:r>
              <a:rPr sz="1600" spc="3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of</a:t>
            </a:r>
            <a:r>
              <a:rPr sz="1600" spc="35" dirty="0">
                <a:latin typeface="Cambria"/>
                <a:cs typeface="Cambria"/>
              </a:rPr>
              <a:t> </a:t>
            </a:r>
            <a:r>
              <a:rPr sz="1600" spc="-25" dirty="0">
                <a:latin typeface="Cambria"/>
                <a:cs typeface="Cambria"/>
              </a:rPr>
              <a:t>NFA</a:t>
            </a:r>
            <a:r>
              <a:rPr sz="1600" spc="1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to</a:t>
            </a:r>
            <a:r>
              <a:rPr sz="1600" spc="11" dirty="0">
                <a:latin typeface="Cambria"/>
                <a:cs typeface="Cambria"/>
              </a:rPr>
              <a:t> </a:t>
            </a:r>
            <a:r>
              <a:rPr sz="1600" spc="-11" dirty="0">
                <a:latin typeface="Cambria"/>
                <a:cs typeface="Cambria"/>
              </a:rPr>
              <a:t>equivalent</a:t>
            </a:r>
            <a:r>
              <a:rPr sz="1600" spc="91" dirty="0">
                <a:latin typeface="Cambria"/>
                <a:cs typeface="Cambria"/>
              </a:rPr>
              <a:t> </a:t>
            </a:r>
            <a:r>
              <a:rPr sz="1600" spc="-40" dirty="0">
                <a:latin typeface="Cambria"/>
                <a:cs typeface="Cambria"/>
              </a:rPr>
              <a:t>DFA</a:t>
            </a:r>
            <a:r>
              <a:rPr sz="1600" dirty="0">
                <a:latin typeface="Cambria"/>
                <a:cs typeface="Cambria"/>
              </a:rPr>
              <a:t> is</a:t>
            </a:r>
            <a:r>
              <a:rPr sz="1600" spc="3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based</a:t>
            </a:r>
            <a:r>
              <a:rPr sz="1600" spc="31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on</a:t>
            </a:r>
            <a:r>
              <a:rPr sz="1600" spc="2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Subset</a:t>
            </a:r>
            <a:r>
              <a:rPr sz="1600" spc="11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construction. If</a:t>
            </a:r>
            <a:r>
              <a:rPr sz="1600" spc="4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a</a:t>
            </a:r>
            <a:r>
              <a:rPr sz="1600" spc="35" dirty="0">
                <a:latin typeface="Cambria"/>
                <a:cs typeface="Cambria"/>
              </a:rPr>
              <a:t> </a:t>
            </a:r>
            <a:r>
              <a:rPr sz="1600" spc="-40" dirty="0">
                <a:latin typeface="Cambria"/>
                <a:cs typeface="Cambria"/>
              </a:rPr>
              <a:t>NFA</a:t>
            </a:r>
            <a:r>
              <a:rPr sz="1600" spc="-5" dirty="0">
                <a:latin typeface="Cambria"/>
                <a:cs typeface="Cambria"/>
              </a:rPr>
              <a:t> </a:t>
            </a:r>
            <a:r>
              <a:rPr sz="1600" spc="-11" dirty="0">
                <a:latin typeface="Cambria"/>
                <a:cs typeface="Cambria"/>
              </a:rPr>
              <a:t>consists 	</a:t>
            </a:r>
            <a:r>
              <a:rPr sz="1600" dirty="0">
                <a:latin typeface="Cambria"/>
                <a:cs typeface="Cambria"/>
              </a:rPr>
              <a:t>of</a:t>
            </a:r>
            <a:r>
              <a:rPr sz="1600" spc="-40" dirty="0">
                <a:latin typeface="Cambria"/>
                <a:cs typeface="Cambria"/>
              </a:rPr>
              <a:t> </a:t>
            </a:r>
            <a:r>
              <a:rPr sz="1600" spc="-20" dirty="0">
                <a:latin typeface="Cambria"/>
                <a:cs typeface="Cambria"/>
              </a:rPr>
              <a:t>three</a:t>
            </a:r>
            <a:r>
              <a:rPr sz="1600" spc="-8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states,</a:t>
            </a:r>
            <a:r>
              <a:rPr sz="1600" spc="27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Q=</a:t>
            </a:r>
            <a:r>
              <a:rPr sz="1600" spc="-25" dirty="0">
                <a:latin typeface="Cambria"/>
                <a:cs typeface="Cambria"/>
              </a:rPr>
              <a:t> </a:t>
            </a:r>
            <a:r>
              <a:rPr sz="1600" spc="-11" dirty="0">
                <a:latin typeface="Cambria"/>
                <a:cs typeface="Cambria"/>
              </a:rPr>
              <a:t>{q0,q1,q2}</a:t>
            </a:r>
            <a:endParaRPr sz="1600">
              <a:latin typeface="Cambria"/>
              <a:cs typeface="Cambria"/>
            </a:endParaRPr>
          </a:p>
          <a:p>
            <a:pPr marL="336542" indent="-285744">
              <a:spcBef>
                <a:spcPts val="995"/>
              </a:spcBef>
              <a:buFont typeface="Wingdings"/>
              <a:buChar char=""/>
              <a:tabLst>
                <a:tab pos="336542" algn="l"/>
              </a:tabLst>
            </a:pPr>
            <a:r>
              <a:rPr sz="1600" dirty="0">
                <a:latin typeface="Cambria"/>
                <a:cs typeface="Cambria"/>
              </a:rPr>
              <a:t>The</a:t>
            </a:r>
            <a:r>
              <a:rPr sz="1600" spc="-45" dirty="0">
                <a:latin typeface="Cambria"/>
                <a:cs typeface="Cambria"/>
              </a:rPr>
              <a:t> </a:t>
            </a:r>
            <a:r>
              <a:rPr sz="1600" spc="-11" dirty="0">
                <a:latin typeface="Cambria"/>
                <a:cs typeface="Cambria"/>
              </a:rPr>
              <a:t>Machine</a:t>
            </a:r>
            <a:r>
              <a:rPr sz="1600" spc="-2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could</a:t>
            </a:r>
            <a:r>
              <a:rPr sz="1600" spc="-31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be</a:t>
            </a:r>
            <a:r>
              <a:rPr sz="1600" spc="-4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in</a:t>
            </a:r>
            <a:r>
              <a:rPr sz="1600" spc="-35" dirty="0">
                <a:latin typeface="Cambria"/>
                <a:cs typeface="Cambria"/>
              </a:rPr>
              <a:t> </a:t>
            </a:r>
            <a:r>
              <a:rPr sz="1600" spc="-11" dirty="0">
                <a:latin typeface="Cambria"/>
                <a:cs typeface="Cambria"/>
              </a:rPr>
              <a:t>any </a:t>
            </a:r>
            <a:r>
              <a:rPr sz="1600" dirty="0">
                <a:latin typeface="Cambria"/>
                <a:cs typeface="Cambria"/>
              </a:rPr>
              <a:t>of</a:t>
            </a:r>
            <a:r>
              <a:rPr sz="1600" spc="-3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the</a:t>
            </a:r>
            <a:r>
              <a:rPr sz="1600" spc="-15" dirty="0">
                <a:latin typeface="Cambria"/>
                <a:cs typeface="Cambria"/>
              </a:rPr>
              <a:t> </a:t>
            </a:r>
            <a:r>
              <a:rPr sz="1600" spc="-20" dirty="0">
                <a:latin typeface="Cambria"/>
                <a:cs typeface="Cambria"/>
              </a:rPr>
              <a:t>following</a:t>
            </a:r>
            <a:r>
              <a:rPr sz="1600" spc="-71" dirty="0">
                <a:latin typeface="Cambria"/>
                <a:cs typeface="Cambria"/>
              </a:rPr>
              <a:t> </a:t>
            </a:r>
            <a:r>
              <a:rPr sz="1600" spc="-11" dirty="0">
                <a:latin typeface="Cambria"/>
                <a:cs typeface="Cambria"/>
              </a:rPr>
              <a:t>states:</a:t>
            </a:r>
            <a:endParaRPr sz="1600">
              <a:latin typeface="Cambria"/>
              <a:cs typeface="Cambria"/>
            </a:endParaRPr>
          </a:p>
          <a:p>
            <a:pPr marL="241294" indent="-190495">
              <a:spcBef>
                <a:spcPts val="1011"/>
              </a:spcBef>
              <a:buAutoNum type="arabicPeriod"/>
              <a:tabLst>
                <a:tab pos="241294" algn="l"/>
              </a:tabLst>
            </a:pPr>
            <a:r>
              <a:rPr sz="1600" spc="-51" dirty="0">
                <a:latin typeface="Cambria"/>
                <a:cs typeface="Cambria"/>
              </a:rPr>
              <a:t>φ</a:t>
            </a:r>
            <a:endParaRPr sz="1600">
              <a:latin typeface="Cambria"/>
              <a:cs typeface="Cambria"/>
            </a:endParaRPr>
          </a:p>
          <a:p>
            <a:pPr marL="244469" indent="-193670">
              <a:spcBef>
                <a:spcPts val="995"/>
              </a:spcBef>
              <a:buAutoNum type="arabicPeriod"/>
              <a:tabLst>
                <a:tab pos="244469" algn="l"/>
              </a:tabLst>
            </a:pPr>
            <a:r>
              <a:rPr sz="1600" dirty="0">
                <a:latin typeface="Cambria"/>
                <a:cs typeface="Cambria"/>
              </a:rPr>
              <a:t>(q0),</a:t>
            </a:r>
            <a:r>
              <a:rPr sz="1600" spc="-6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(q1),</a:t>
            </a:r>
            <a:r>
              <a:rPr sz="1600" spc="-75" dirty="0">
                <a:latin typeface="Cambria"/>
                <a:cs typeface="Cambria"/>
              </a:rPr>
              <a:t> </a:t>
            </a:r>
            <a:r>
              <a:rPr sz="1600" spc="-20" dirty="0">
                <a:latin typeface="Cambria"/>
                <a:cs typeface="Cambria"/>
              </a:rPr>
              <a:t>(q2)</a:t>
            </a:r>
            <a:endParaRPr sz="1600">
              <a:latin typeface="Cambria"/>
              <a:cs typeface="Cambria"/>
            </a:endParaRPr>
          </a:p>
          <a:p>
            <a:pPr marL="244469" indent="-193670">
              <a:spcBef>
                <a:spcPts val="1000"/>
              </a:spcBef>
              <a:buAutoNum type="arabicPeriod"/>
              <a:tabLst>
                <a:tab pos="244469" algn="l"/>
              </a:tabLst>
            </a:pPr>
            <a:r>
              <a:rPr sz="1600" dirty="0">
                <a:latin typeface="Cambria"/>
                <a:cs typeface="Cambria"/>
              </a:rPr>
              <a:t>(q0,</a:t>
            </a:r>
            <a:r>
              <a:rPr sz="1600" spc="-6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q1),</a:t>
            </a:r>
            <a:r>
              <a:rPr sz="1600" spc="-6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(q1,</a:t>
            </a:r>
            <a:r>
              <a:rPr sz="1600" spc="-6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q2),</a:t>
            </a:r>
            <a:r>
              <a:rPr sz="1600" spc="-6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(q0,</a:t>
            </a:r>
            <a:r>
              <a:rPr sz="1600" spc="-20" dirty="0">
                <a:latin typeface="Cambria"/>
                <a:cs typeface="Cambria"/>
              </a:rPr>
              <a:t> </a:t>
            </a:r>
            <a:r>
              <a:rPr sz="1600" spc="-25" dirty="0">
                <a:latin typeface="Cambria"/>
                <a:cs typeface="Cambria"/>
              </a:rPr>
              <a:t>q2)</a:t>
            </a:r>
            <a:endParaRPr sz="1600">
              <a:latin typeface="Cambria"/>
              <a:cs typeface="Cambria"/>
            </a:endParaRPr>
          </a:p>
          <a:p>
            <a:pPr marL="243198" indent="-192401">
              <a:spcBef>
                <a:spcPts val="1005"/>
              </a:spcBef>
              <a:buAutoNum type="arabicPeriod"/>
              <a:tabLst>
                <a:tab pos="243198" algn="l"/>
              </a:tabLst>
            </a:pPr>
            <a:r>
              <a:rPr sz="1600" dirty="0">
                <a:latin typeface="Cambria"/>
                <a:cs typeface="Cambria"/>
              </a:rPr>
              <a:t>(q0,</a:t>
            </a:r>
            <a:r>
              <a:rPr sz="1600" spc="-6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q1,</a:t>
            </a:r>
            <a:r>
              <a:rPr sz="1600" spc="-60" dirty="0">
                <a:latin typeface="Cambria"/>
                <a:cs typeface="Cambria"/>
              </a:rPr>
              <a:t> </a:t>
            </a:r>
            <a:r>
              <a:rPr sz="1600" spc="-25" dirty="0">
                <a:latin typeface="Cambria"/>
                <a:cs typeface="Cambria"/>
              </a:rPr>
              <a:t>q2)</a:t>
            </a:r>
            <a:endParaRPr sz="1600">
              <a:latin typeface="Cambria"/>
              <a:cs typeface="Cambria"/>
            </a:endParaRPr>
          </a:p>
          <a:p>
            <a:pPr marL="336542" lvl="1" indent="-285744">
              <a:spcBef>
                <a:spcPts val="1000"/>
              </a:spcBef>
              <a:buFont typeface="Wingdings"/>
              <a:buChar char=""/>
              <a:tabLst>
                <a:tab pos="336542" algn="l"/>
              </a:tabLst>
            </a:pPr>
            <a:r>
              <a:rPr sz="1600" dirty="0">
                <a:latin typeface="Cambria"/>
                <a:cs typeface="Cambria"/>
              </a:rPr>
              <a:t>The</a:t>
            </a:r>
            <a:r>
              <a:rPr sz="1600" spc="-31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no</a:t>
            </a:r>
            <a:r>
              <a:rPr sz="1600" spc="-4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of</a:t>
            </a:r>
            <a:r>
              <a:rPr sz="1600" spc="5" dirty="0">
                <a:latin typeface="Cambria"/>
                <a:cs typeface="Cambria"/>
              </a:rPr>
              <a:t> </a:t>
            </a:r>
            <a:r>
              <a:rPr sz="1600" spc="-11" dirty="0">
                <a:latin typeface="Cambria"/>
                <a:cs typeface="Cambria"/>
              </a:rPr>
              <a:t>possible</a:t>
            </a:r>
            <a:r>
              <a:rPr sz="1600" spc="-60" dirty="0">
                <a:latin typeface="Cambria"/>
                <a:cs typeface="Cambria"/>
              </a:rPr>
              <a:t> </a:t>
            </a:r>
            <a:r>
              <a:rPr sz="1600" spc="-11" dirty="0">
                <a:latin typeface="Cambria"/>
                <a:cs typeface="Cambria"/>
              </a:rPr>
              <a:t>states</a:t>
            </a:r>
            <a:r>
              <a:rPr sz="1600" spc="-71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are</a:t>
            </a:r>
            <a:r>
              <a:rPr sz="1600" spc="-51" dirty="0">
                <a:latin typeface="Cambria"/>
                <a:cs typeface="Cambria"/>
              </a:rPr>
              <a:t> </a:t>
            </a:r>
            <a:r>
              <a:rPr sz="1600" spc="-25" dirty="0">
                <a:latin typeface="Cambria"/>
                <a:cs typeface="Cambria"/>
              </a:rPr>
              <a:t>2</a:t>
            </a:r>
            <a:r>
              <a:rPr sz="1575" spc="-37" baseline="21164" dirty="0">
                <a:latin typeface="Cambria"/>
                <a:cs typeface="Cambria"/>
              </a:rPr>
              <a:t>Q</a:t>
            </a:r>
            <a:endParaRPr sz="1575" baseline="21164">
              <a:latin typeface="Cambria"/>
              <a:cs typeface="Cambria"/>
            </a:endParaRPr>
          </a:p>
          <a:p>
            <a:pPr marL="336542" lvl="1" indent="-285744">
              <a:spcBef>
                <a:spcPts val="600"/>
              </a:spcBef>
              <a:buFont typeface="Wingdings"/>
              <a:buChar char=""/>
              <a:tabLst>
                <a:tab pos="336542" algn="l"/>
              </a:tabLst>
            </a:pPr>
            <a:r>
              <a:rPr sz="1600" dirty="0">
                <a:latin typeface="Cambria"/>
                <a:cs typeface="Cambria"/>
              </a:rPr>
              <a:t>The</a:t>
            </a:r>
            <a:r>
              <a:rPr sz="1600" spc="17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procedure</a:t>
            </a:r>
            <a:r>
              <a:rPr sz="1600" spc="151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of</a:t>
            </a:r>
            <a:r>
              <a:rPr sz="1600" spc="16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finding</a:t>
            </a:r>
            <a:r>
              <a:rPr sz="1600" spc="16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whether</a:t>
            </a:r>
            <a:r>
              <a:rPr sz="1600" spc="151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the</a:t>
            </a:r>
            <a:r>
              <a:rPr sz="1600" spc="169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given</a:t>
            </a:r>
            <a:r>
              <a:rPr sz="1600" spc="13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string</a:t>
            </a:r>
            <a:r>
              <a:rPr sz="1600" spc="14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is</a:t>
            </a:r>
            <a:r>
              <a:rPr sz="1600" spc="15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accepted</a:t>
            </a:r>
            <a:r>
              <a:rPr sz="1600" spc="111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by</a:t>
            </a:r>
            <a:r>
              <a:rPr sz="1600" spc="140" dirty="0">
                <a:latin typeface="Cambria"/>
                <a:cs typeface="Cambria"/>
              </a:rPr>
              <a:t> </a:t>
            </a:r>
            <a:r>
              <a:rPr sz="1600" spc="-11" dirty="0">
                <a:latin typeface="Cambria"/>
                <a:cs typeface="Cambria"/>
              </a:rPr>
              <a:t>NFA</a:t>
            </a:r>
            <a:r>
              <a:rPr sz="1600" spc="14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includes</a:t>
            </a:r>
            <a:r>
              <a:rPr sz="1600" spc="111" dirty="0">
                <a:latin typeface="Cambria"/>
                <a:cs typeface="Cambria"/>
              </a:rPr>
              <a:t> </a:t>
            </a:r>
            <a:r>
              <a:rPr sz="1600" spc="-11" dirty="0">
                <a:latin typeface="Cambria"/>
                <a:cs typeface="Cambria"/>
              </a:rPr>
              <a:t>following</a:t>
            </a:r>
            <a:endParaRPr sz="1600">
              <a:latin typeface="Cambria"/>
              <a:cs typeface="Cambria"/>
            </a:endParaRPr>
          </a:p>
          <a:p>
            <a:pPr marL="337177">
              <a:spcBef>
                <a:spcPts val="960"/>
              </a:spcBef>
            </a:pPr>
            <a:r>
              <a:rPr sz="1600" spc="-11" dirty="0">
                <a:latin typeface="Cambria"/>
                <a:cs typeface="Cambria"/>
              </a:rPr>
              <a:t>steps.</a:t>
            </a:r>
            <a:endParaRPr sz="1600">
              <a:latin typeface="Cambria"/>
              <a:cs typeface="Cambria"/>
            </a:endParaRPr>
          </a:p>
          <a:p>
            <a:pPr marL="394961" indent="-344162">
              <a:spcBef>
                <a:spcPts val="1355"/>
              </a:spcBef>
              <a:buAutoNum type="arabicPeriod"/>
              <a:tabLst>
                <a:tab pos="394961" algn="l"/>
              </a:tabLst>
            </a:pPr>
            <a:r>
              <a:rPr sz="1600" spc="-11" dirty="0">
                <a:latin typeface="Cambria"/>
                <a:cs typeface="Cambria"/>
              </a:rPr>
              <a:t>Finding</a:t>
            </a:r>
            <a:r>
              <a:rPr sz="1600" spc="-6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all</a:t>
            </a:r>
            <a:r>
              <a:rPr sz="1600" spc="-15" dirty="0">
                <a:latin typeface="Cambria"/>
                <a:cs typeface="Cambria"/>
              </a:rPr>
              <a:t> </a:t>
            </a:r>
            <a:r>
              <a:rPr sz="1600" spc="-11" dirty="0">
                <a:latin typeface="Cambria"/>
                <a:cs typeface="Cambria"/>
              </a:rPr>
              <a:t>possible</a:t>
            </a:r>
            <a:r>
              <a:rPr sz="1600" spc="-71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paths</a:t>
            </a:r>
            <a:r>
              <a:rPr sz="1600" spc="-40" dirty="0">
                <a:latin typeface="Cambria"/>
                <a:cs typeface="Cambria"/>
              </a:rPr>
              <a:t> </a:t>
            </a:r>
            <a:r>
              <a:rPr sz="1600" spc="-11" dirty="0">
                <a:latin typeface="Cambria"/>
                <a:cs typeface="Cambria"/>
              </a:rPr>
              <a:t>followed</a:t>
            </a:r>
            <a:r>
              <a:rPr sz="1600" spc="-8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by</a:t>
            </a:r>
            <a:r>
              <a:rPr sz="1600" spc="-3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machine</a:t>
            </a:r>
            <a:r>
              <a:rPr sz="1600" spc="-6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for</a:t>
            </a:r>
            <a:r>
              <a:rPr sz="1600" spc="-40" dirty="0">
                <a:latin typeface="Cambria"/>
                <a:cs typeface="Cambria"/>
              </a:rPr>
              <a:t> </a:t>
            </a:r>
            <a:r>
              <a:rPr sz="1600" spc="-20" dirty="0">
                <a:latin typeface="Cambria"/>
                <a:cs typeface="Cambria"/>
              </a:rPr>
              <a:t>given</a:t>
            </a:r>
            <a:r>
              <a:rPr sz="1600" spc="-71" dirty="0">
                <a:latin typeface="Cambria"/>
                <a:cs typeface="Cambria"/>
              </a:rPr>
              <a:t> </a:t>
            </a:r>
            <a:r>
              <a:rPr sz="1600" spc="-11" dirty="0">
                <a:latin typeface="Cambria"/>
                <a:cs typeface="Cambria"/>
              </a:rPr>
              <a:t>string.</a:t>
            </a:r>
            <a:endParaRPr sz="1600">
              <a:latin typeface="Cambria"/>
              <a:cs typeface="Cambria"/>
            </a:endParaRPr>
          </a:p>
          <a:p>
            <a:pPr marL="394961" indent="-344162">
              <a:spcBef>
                <a:spcPts val="1011"/>
              </a:spcBef>
              <a:buAutoNum type="arabicPeriod"/>
              <a:tabLst>
                <a:tab pos="394961" algn="l"/>
              </a:tabLst>
            </a:pPr>
            <a:r>
              <a:rPr sz="1600" dirty="0">
                <a:latin typeface="Cambria"/>
                <a:cs typeface="Cambria"/>
              </a:rPr>
              <a:t>Finding</a:t>
            </a:r>
            <a:r>
              <a:rPr sz="1600" spc="-51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the</a:t>
            </a:r>
            <a:r>
              <a:rPr sz="1600" spc="-51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set</a:t>
            </a:r>
            <a:r>
              <a:rPr sz="1600" spc="-4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of</a:t>
            </a:r>
            <a:r>
              <a:rPr sz="1600" spc="-35" dirty="0">
                <a:latin typeface="Cambria"/>
                <a:cs typeface="Cambria"/>
              </a:rPr>
              <a:t> </a:t>
            </a:r>
            <a:r>
              <a:rPr sz="1600" spc="-11" dirty="0">
                <a:latin typeface="Cambria"/>
                <a:cs typeface="Cambria"/>
              </a:rPr>
              <a:t>states</a:t>
            </a:r>
            <a:r>
              <a:rPr sz="1600" spc="-75" dirty="0">
                <a:latin typeface="Cambria"/>
                <a:cs typeface="Cambria"/>
              </a:rPr>
              <a:t> </a:t>
            </a:r>
            <a:r>
              <a:rPr sz="1600" spc="-11" dirty="0">
                <a:latin typeface="Cambria"/>
                <a:cs typeface="Cambria"/>
              </a:rPr>
              <a:t>reached</a:t>
            </a:r>
            <a:r>
              <a:rPr sz="1600" spc="-8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final</a:t>
            </a:r>
            <a:r>
              <a:rPr sz="1600" spc="5" dirty="0">
                <a:latin typeface="Cambria"/>
                <a:cs typeface="Cambria"/>
              </a:rPr>
              <a:t> </a:t>
            </a:r>
            <a:r>
              <a:rPr sz="1600" spc="-11" dirty="0">
                <a:latin typeface="Cambria"/>
                <a:cs typeface="Cambria"/>
              </a:rPr>
              <a:t>state</a:t>
            </a:r>
            <a:r>
              <a:rPr sz="1600" spc="-7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from</a:t>
            </a:r>
            <a:r>
              <a:rPr sz="1600" spc="-2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the</a:t>
            </a:r>
            <a:r>
              <a:rPr sz="1600" spc="-51" dirty="0">
                <a:latin typeface="Cambria"/>
                <a:cs typeface="Cambria"/>
              </a:rPr>
              <a:t> </a:t>
            </a:r>
            <a:r>
              <a:rPr sz="1600" spc="-11" dirty="0">
                <a:latin typeface="Cambria"/>
                <a:cs typeface="Cambria"/>
              </a:rPr>
              <a:t>starting</a:t>
            </a:r>
            <a:r>
              <a:rPr sz="1600" spc="-4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state</a:t>
            </a:r>
            <a:r>
              <a:rPr sz="1600" spc="-51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by</a:t>
            </a:r>
            <a:r>
              <a:rPr sz="1600" spc="-45" dirty="0">
                <a:latin typeface="Cambria"/>
                <a:cs typeface="Cambria"/>
              </a:rPr>
              <a:t> </a:t>
            </a:r>
            <a:r>
              <a:rPr sz="1600" spc="-20" dirty="0">
                <a:latin typeface="Cambria"/>
                <a:cs typeface="Cambria"/>
              </a:rPr>
              <a:t>applying</a:t>
            </a:r>
            <a:r>
              <a:rPr sz="1600" spc="-6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the</a:t>
            </a:r>
            <a:r>
              <a:rPr sz="1600" spc="-11" dirty="0">
                <a:latin typeface="Cambria"/>
                <a:cs typeface="Cambria"/>
              </a:rPr>
              <a:t> string.</a:t>
            </a:r>
            <a:endParaRPr sz="1600">
              <a:latin typeface="Cambria"/>
              <a:cs typeface="Cambria"/>
            </a:endParaRPr>
          </a:p>
          <a:p>
            <a:pPr marL="394961" indent="-344162">
              <a:spcBef>
                <a:spcPts val="995"/>
              </a:spcBef>
              <a:buAutoNum type="arabicPeriod"/>
              <a:tabLst>
                <a:tab pos="394961" algn="l"/>
              </a:tabLst>
            </a:pPr>
            <a:r>
              <a:rPr sz="1600" dirty="0">
                <a:latin typeface="Cambria"/>
                <a:cs typeface="Cambria"/>
              </a:rPr>
              <a:t>If</a:t>
            </a:r>
            <a:r>
              <a:rPr sz="1600" spc="-3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the</a:t>
            </a:r>
            <a:r>
              <a:rPr sz="1600" spc="-31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set</a:t>
            </a:r>
            <a:r>
              <a:rPr sz="1600" spc="-51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of</a:t>
            </a:r>
            <a:r>
              <a:rPr sz="1600" spc="-35" dirty="0">
                <a:latin typeface="Cambria"/>
                <a:cs typeface="Cambria"/>
              </a:rPr>
              <a:t> </a:t>
            </a:r>
            <a:r>
              <a:rPr sz="1600" spc="-11" dirty="0">
                <a:latin typeface="Cambria"/>
                <a:cs typeface="Cambria"/>
              </a:rPr>
              <a:t>states</a:t>
            </a:r>
            <a:r>
              <a:rPr sz="1600" spc="-6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obtained</a:t>
            </a:r>
            <a:r>
              <a:rPr sz="1600" spc="-3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in</a:t>
            </a:r>
            <a:r>
              <a:rPr sz="1600" spc="-4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step</a:t>
            </a:r>
            <a:r>
              <a:rPr sz="1600" spc="-5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2</a:t>
            </a:r>
            <a:r>
              <a:rPr sz="1600" spc="-35" dirty="0">
                <a:latin typeface="Cambria"/>
                <a:cs typeface="Cambria"/>
              </a:rPr>
              <a:t> </a:t>
            </a:r>
            <a:r>
              <a:rPr sz="1600" spc="-11" dirty="0">
                <a:latin typeface="Cambria"/>
                <a:cs typeface="Cambria"/>
              </a:rPr>
              <a:t>contain</a:t>
            </a:r>
            <a:r>
              <a:rPr sz="1600" spc="-6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a final</a:t>
            </a:r>
            <a:r>
              <a:rPr sz="1600" spc="-15" dirty="0">
                <a:latin typeface="Cambria"/>
                <a:cs typeface="Cambria"/>
              </a:rPr>
              <a:t> </a:t>
            </a:r>
            <a:r>
              <a:rPr sz="1600" spc="-11" dirty="0">
                <a:latin typeface="Cambria"/>
                <a:cs typeface="Cambria"/>
              </a:rPr>
              <a:t>state</a:t>
            </a:r>
            <a:r>
              <a:rPr sz="1600" spc="-5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the</a:t>
            </a:r>
            <a:r>
              <a:rPr sz="1600" spc="-40" dirty="0">
                <a:latin typeface="Cambria"/>
                <a:cs typeface="Cambria"/>
              </a:rPr>
              <a:t> </a:t>
            </a:r>
            <a:r>
              <a:rPr sz="1600" spc="-25" dirty="0">
                <a:latin typeface="Cambria"/>
                <a:cs typeface="Cambria"/>
              </a:rPr>
              <a:t>given</a:t>
            </a:r>
            <a:r>
              <a:rPr sz="1600" spc="-71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string</a:t>
            </a:r>
            <a:r>
              <a:rPr sz="1600" spc="-2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is</a:t>
            </a:r>
            <a:r>
              <a:rPr sz="1600" spc="-31" dirty="0">
                <a:latin typeface="Cambria"/>
                <a:cs typeface="Cambria"/>
              </a:rPr>
              <a:t> </a:t>
            </a:r>
            <a:r>
              <a:rPr sz="1600" spc="-11" dirty="0">
                <a:latin typeface="Cambria"/>
                <a:cs typeface="Cambria"/>
              </a:rPr>
              <a:t>accepted</a:t>
            </a:r>
            <a:r>
              <a:rPr sz="1600" spc="-8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by</a:t>
            </a:r>
            <a:r>
              <a:rPr sz="1600" spc="-40" dirty="0">
                <a:latin typeface="Cambria"/>
                <a:cs typeface="Cambria"/>
              </a:rPr>
              <a:t> </a:t>
            </a:r>
            <a:r>
              <a:rPr sz="1600" spc="-20" dirty="0">
                <a:latin typeface="Cambria"/>
                <a:cs typeface="Cambria"/>
              </a:rPr>
              <a:t>NFA.</a:t>
            </a:r>
            <a:endParaRPr sz="1600">
              <a:latin typeface="Cambria"/>
              <a:cs typeface="Cambria"/>
            </a:endParaRPr>
          </a:p>
          <a:p>
            <a:pPr>
              <a:spcBef>
                <a:spcPts val="635"/>
              </a:spcBef>
              <a:buFont typeface="Cambria"/>
              <a:buAutoNum type="arabicPeriod"/>
            </a:pPr>
            <a:endParaRPr sz="1600">
              <a:latin typeface="Cambria"/>
              <a:cs typeface="Cambria"/>
            </a:endParaRPr>
          </a:p>
          <a:p>
            <a:pPr marL="336542" lvl="1" indent="-285744">
              <a:spcBef>
                <a:spcPts val="5"/>
              </a:spcBef>
              <a:buFont typeface="Wingdings"/>
              <a:buChar char=""/>
              <a:tabLst>
                <a:tab pos="336542" algn="l"/>
              </a:tabLst>
            </a:pPr>
            <a:r>
              <a:rPr sz="1600" dirty="0">
                <a:latin typeface="Cambria"/>
                <a:cs typeface="Cambria"/>
              </a:rPr>
              <a:t>This</a:t>
            </a:r>
            <a:r>
              <a:rPr sz="1600" spc="-15" dirty="0">
                <a:latin typeface="Cambria"/>
                <a:cs typeface="Cambria"/>
              </a:rPr>
              <a:t> </a:t>
            </a:r>
            <a:r>
              <a:rPr sz="1600" spc="-20" dirty="0">
                <a:latin typeface="Cambria"/>
                <a:cs typeface="Cambria"/>
              </a:rPr>
              <a:t>procedure</a:t>
            </a:r>
            <a:r>
              <a:rPr sz="1600" spc="-111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can</a:t>
            </a:r>
            <a:r>
              <a:rPr sz="1600" spc="-5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be</a:t>
            </a:r>
            <a:r>
              <a:rPr sz="1600" spc="-4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applied</a:t>
            </a:r>
            <a:r>
              <a:rPr sz="1600" spc="-1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to</a:t>
            </a:r>
            <a:r>
              <a:rPr sz="1600" spc="-4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any</a:t>
            </a:r>
            <a:r>
              <a:rPr sz="1600" spc="-11" dirty="0">
                <a:latin typeface="Cambria"/>
                <a:cs typeface="Cambria"/>
              </a:rPr>
              <a:t> string</a:t>
            </a:r>
            <a:r>
              <a:rPr sz="1600" spc="-8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by</a:t>
            </a:r>
            <a:r>
              <a:rPr sz="1600" spc="-31" dirty="0">
                <a:latin typeface="Cambria"/>
                <a:cs typeface="Cambria"/>
              </a:rPr>
              <a:t> </a:t>
            </a:r>
            <a:r>
              <a:rPr sz="1600" spc="-11" dirty="0">
                <a:latin typeface="Cambria"/>
                <a:cs typeface="Cambria"/>
              </a:rPr>
              <a:t>constructing</a:t>
            </a:r>
            <a:r>
              <a:rPr sz="1600" spc="-8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a</a:t>
            </a:r>
            <a:r>
              <a:rPr sz="1600" spc="1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successor</a:t>
            </a:r>
            <a:r>
              <a:rPr sz="1600" spc="-40" dirty="0">
                <a:latin typeface="Cambria"/>
                <a:cs typeface="Cambria"/>
              </a:rPr>
              <a:t> </a:t>
            </a:r>
            <a:r>
              <a:rPr sz="1600" spc="-11" dirty="0">
                <a:latin typeface="Cambria"/>
                <a:cs typeface="Cambria"/>
              </a:rPr>
              <a:t>table</a:t>
            </a:r>
            <a:r>
              <a:rPr spc="-11" dirty="0">
                <a:latin typeface="Cambria"/>
                <a:cs typeface="Cambria"/>
              </a:rPr>
              <a:t>.</a:t>
            </a:r>
            <a:endParaRPr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1319" y="97663"/>
            <a:ext cx="1051736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76666">
              <a:spcBef>
                <a:spcPts val="100"/>
              </a:spcBef>
            </a:pPr>
            <a:r>
              <a:rPr sz="3600" spc="-105" dirty="0"/>
              <a:t>NFA</a:t>
            </a:r>
            <a:r>
              <a:rPr sz="3600" spc="-120" dirty="0"/>
              <a:t> </a:t>
            </a:r>
            <a:r>
              <a:rPr sz="3600" dirty="0"/>
              <a:t>to</a:t>
            </a:r>
            <a:r>
              <a:rPr sz="3600" spc="-60" dirty="0"/>
              <a:t> </a:t>
            </a:r>
            <a:r>
              <a:rPr sz="3600" spc="-105" dirty="0"/>
              <a:t>DFA</a:t>
            </a:r>
            <a:r>
              <a:rPr sz="3600" spc="-145" dirty="0"/>
              <a:t> </a:t>
            </a:r>
            <a:r>
              <a:rPr sz="3600" spc="-11" dirty="0"/>
              <a:t>Conversion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xfrm>
            <a:off x="1297942" y="5446074"/>
            <a:ext cx="5981700" cy="1275412"/>
          </a:xfrm>
          <a:prstGeom prst="rect">
            <a:avLst/>
          </a:prstGeom>
        </p:spPr>
        <p:txBody>
          <a:bodyPr vert="horz" wrap="square" lIns="0" tIns="974703" rIns="0" bIns="0" rtlCol="0">
            <a:spAutoFit/>
          </a:bodyPr>
          <a:lstStyle/>
          <a:p>
            <a:pPr marL="3151427">
              <a:lnSpc>
                <a:spcPts val="1885"/>
              </a:lnSpc>
            </a:pPr>
            <a:fld id="{81D60167-4931-47E6-BA6A-407CBD079E47}" type="slidenum">
              <a:rPr spc="-25" dirty="0"/>
              <a:pPr marL="3151427">
                <a:lnSpc>
                  <a:spcPts val="1885"/>
                </a:lnSpc>
              </a:pPr>
              <a:t>77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052624" y="1014736"/>
            <a:ext cx="8260080" cy="288732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8443" indent="-285744">
              <a:spcBef>
                <a:spcPts val="95"/>
              </a:spcBef>
              <a:buFont typeface="Wingdings"/>
              <a:buChar char=""/>
              <a:tabLst>
                <a:tab pos="298443" algn="l"/>
              </a:tabLst>
            </a:pPr>
            <a:r>
              <a:rPr sz="1600" spc="-11" dirty="0">
                <a:latin typeface="Cambria"/>
                <a:cs typeface="Cambria"/>
              </a:rPr>
              <a:t>Step</a:t>
            </a:r>
            <a:r>
              <a:rPr sz="1600" spc="-71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1:</a:t>
            </a:r>
            <a:r>
              <a:rPr sz="1600" spc="-20" dirty="0">
                <a:latin typeface="Cambria"/>
                <a:cs typeface="Cambria"/>
              </a:rPr>
              <a:t> Initially</a:t>
            </a:r>
            <a:r>
              <a:rPr sz="1600" spc="-4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Q'</a:t>
            </a:r>
            <a:r>
              <a:rPr sz="1600" spc="-31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=</a:t>
            </a:r>
            <a:r>
              <a:rPr sz="1600" spc="-11" dirty="0">
                <a:latin typeface="Cambria"/>
                <a:cs typeface="Cambria"/>
              </a:rPr>
              <a:t> </a:t>
            </a:r>
            <a:r>
              <a:rPr sz="1600" spc="-51" dirty="0">
                <a:latin typeface="Cambria"/>
                <a:cs typeface="Cambria"/>
              </a:rPr>
              <a:t>ϕ</a:t>
            </a:r>
            <a:endParaRPr sz="1600">
              <a:latin typeface="Cambria"/>
              <a:cs typeface="Cambria"/>
            </a:endParaRPr>
          </a:p>
          <a:p>
            <a:pPr>
              <a:lnSpc>
                <a:spcPct val="100000"/>
              </a:lnSpc>
              <a:buFont typeface="Wingdings"/>
              <a:buChar char=""/>
            </a:pPr>
            <a:endParaRPr sz="1600">
              <a:latin typeface="Cambria"/>
              <a:cs typeface="Cambria"/>
            </a:endParaRPr>
          </a:p>
          <a:p>
            <a:pPr>
              <a:spcBef>
                <a:spcPts val="125"/>
              </a:spcBef>
              <a:buFont typeface="Wingdings"/>
              <a:buChar char=""/>
            </a:pPr>
            <a:endParaRPr sz="1600">
              <a:latin typeface="Cambria"/>
              <a:cs typeface="Cambria"/>
            </a:endParaRPr>
          </a:p>
          <a:p>
            <a:pPr marL="298443" indent="-285744">
              <a:buFont typeface="Wingdings"/>
              <a:buChar char=""/>
              <a:tabLst>
                <a:tab pos="298443" algn="l"/>
              </a:tabLst>
            </a:pPr>
            <a:r>
              <a:rPr sz="1600" spc="-11" dirty="0">
                <a:latin typeface="Cambria"/>
                <a:cs typeface="Cambria"/>
              </a:rPr>
              <a:t>Step</a:t>
            </a:r>
            <a:r>
              <a:rPr sz="1600" spc="-8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2:</a:t>
            </a:r>
            <a:r>
              <a:rPr sz="1600" spc="-4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Add</a:t>
            </a:r>
            <a:r>
              <a:rPr sz="1600" spc="-3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q0</a:t>
            </a:r>
            <a:r>
              <a:rPr sz="1600" spc="-31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of</a:t>
            </a:r>
            <a:r>
              <a:rPr sz="1600" spc="-40" dirty="0">
                <a:latin typeface="Cambria"/>
                <a:cs typeface="Cambria"/>
              </a:rPr>
              <a:t> </a:t>
            </a:r>
            <a:r>
              <a:rPr sz="1600" spc="-75" dirty="0">
                <a:latin typeface="Cambria"/>
                <a:cs typeface="Cambria"/>
              </a:rPr>
              <a:t>NFA</a:t>
            </a:r>
            <a:r>
              <a:rPr sz="1600" spc="-4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to</a:t>
            </a:r>
            <a:r>
              <a:rPr sz="1600" spc="-3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Q'.</a:t>
            </a:r>
            <a:r>
              <a:rPr sz="1600" spc="-6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Then</a:t>
            </a:r>
            <a:r>
              <a:rPr sz="1600" spc="-4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find</a:t>
            </a:r>
            <a:r>
              <a:rPr sz="1600" spc="-2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the</a:t>
            </a:r>
            <a:r>
              <a:rPr sz="1600" spc="-51" dirty="0">
                <a:latin typeface="Cambria"/>
                <a:cs typeface="Cambria"/>
              </a:rPr>
              <a:t> </a:t>
            </a:r>
            <a:r>
              <a:rPr sz="1600" spc="-11" dirty="0">
                <a:latin typeface="Cambria"/>
                <a:cs typeface="Cambria"/>
              </a:rPr>
              <a:t>transitions</a:t>
            </a:r>
            <a:r>
              <a:rPr sz="1600" spc="-65" dirty="0">
                <a:latin typeface="Cambria"/>
                <a:cs typeface="Cambria"/>
              </a:rPr>
              <a:t> </a:t>
            </a:r>
            <a:r>
              <a:rPr sz="1600" spc="-11" dirty="0">
                <a:latin typeface="Cambria"/>
                <a:cs typeface="Cambria"/>
              </a:rPr>
              <a:t>from</a:t>
            </a:r>
            <a:r>
              <a:rPr sz="1600" spc="-6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this</a:t>
            </a:r>
            <a:r>
              <a:rPr sz="1600" spc="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start</a:t>
            </a:r>
            <a:r>
              <a:rPr sz="1600" spc="-45" dirty="0">
                <a:latin typeface="Cambria"/>
                <a:cs typeface="Cambria"/>
              </a:rPr>
              <a:t> </a:t>
            </a:r>
            <a:r>
              <a:rPr sz="1600" spc="-11" dirty="0">
                <a:latin typeface="Cambria"/>
                <a:cs typeface="Cambria"/>
              </a:rPr>
              <a:t>state.</a:t>
            </a:r>
            <a:endParaRPr sz="1600">
              <a:latin typeface="Cambria"/>
              <a:cs typeface="Cambria"/>
            </a:endParaRPr>
          </a:p>
          <a:p>
            <a:pPr>
              <a:spcBef>
                <a:spcPts val="705"/>
              </a:spcBef>
              <a:buFont typeface="Wingdings"/>
              <a:buChar char=""/>
            </a:pPr>
            <a:endParaRPr sz="1600">
              <a:latin typeface="Cambria"/>
              <a:cs typeface="Cambria"/>
            </a:endParaRPr>
          </a:p>
          <a:p>
            <a:pPr marL="297807" marR="5080" indent="-285744">
              <a:lnSpc>
                <a:spcPct val="150100"/>
              </a:lnSpc>
              <a:buFont typeface="Wingdings"/>
              <a:buChar char=""/>
              <a:tabLst>
                <a:tab pos="299078" algn="l"/>
              </a:tabLst>
            </a:pPr>
            <a:r>
              <a:rPr sz="1600" dirty="0">
                <a:latin typeface="Cambria"/>
                <a:cs typeface="Cambria"/>
              </a:rPr>
              <a:t>Step</a:t>
            </a:r>
            <a:r>
              <a:rPr sz="1600" spc="-3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3:</a:t>
            </a:r>
            <a:r>
              <a:rPr sz="1600" spc="-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In</a:t>
            </a:r>
            <a:r>
              <a:rPr sz="1600" spc="-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Q',</a:t>
            </a:r>
            <a:r>
              <a:rPr sz="1600" spc="-4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find</a:t>
            </a:r>
            <a:r>
              <a:rPr sz="1600" spc="-31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the</a:t>
            </a:r>
            <a:r>
              <a:rPr sz="1600" spc="-11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possible</a:t>
            </a:r>
            <a:r>
              <a:rPr sz="1600" spc="-3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set</a:t>
            </a:r>
            <a:r>
              <a:rPr sz="1600" spc="-31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of</a:t>
            </a:r>
            <a:r>
              <a:rPr sz="1600" spc="-31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states</a:t>
            </a:r>
            <a:r>
              <a:rPr sz="1600" spc="-2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for</a:t>
            </a:r>
            <a:r>
              <a:rPr sz="1600" spc="-3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each</a:t>
            </a:r>
            <a:r>
              <a:rPr sz="1600" spc="11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input</a:t>
            </a:r>
            <a:r>
              <a:rPr sz="1600" spc="-25" dirty="0">
                <a:latin typeface="Cambria"/>
                <a:cs typeface="Cambria"/>
              </a:rPr>
              <a:t> </a:t>
            </a:r>
            <a:r>
              <a:rPr sz="1600" spc="-11" dirty="0">
                <a:latin typeface="Cambria"/>
                <a:cs typeface="Cambria"/>
              </a:rPr>
              <a:t>symbol.</a:t>
            </a:r>
            <a:r>
              <a:rPr sz="1600" spc="-31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If this set</a:t>
            </a:r>
            <a:r>
              <a:rPr sz="1600" spc="-31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of</a:t>
            </a:r>
            <a:r>
              <a:rPr sz="1600" spc="-11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states</a:t>
            </a:r>
            <a:r>
              <a:rPr sz="1600" spc="-4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is</a:t>
            </a:r>
            <a:r>
              <a:rPr sz="1600" spc="-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not</a:t>
            </a:r>
            <a:r>
              <a:rPr sz="1600" spc="-35" dirty="0">
                <a:latin typeface="Cambria"/>
                <a:cs typeface="Cambria"/>
              </a:rPr>
              <a:t> </a:t>
            </a:r>
            <a:r>
              <a:rPr sz="1600" spc="-25" dirty="0">
                <a:latin typeface="Cambria"/>
                <a:cs typeface="Cambria"/>
              </a:rPr>
              <a:t>in 	</a:t>
            </a:r>
            <a:r>
              <a:rPr sz="1600" dirty="0">
                <a:latin typeface="Cambria"/>
                <a:cs typeface="Cambria"/>
              </a:rPr>
              <a:t>Q',</a:t>
            </a:r>
            <a:r>
              <a:rPr sz="1600" spc="-6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then</a:t>
            </a:r>
            <a:r>
              <a:rPr sz="1600" spc="-6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add</a:t>
            </a:r>
            <a:r>
              <a:rPr sz="1600" spc="-2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it</a:t>
            </a:r>
            <a:r>
              <a:rPr sz="1600" spc="-31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to</a:t>
            </a:r>
            <a:r>
              <a:rPr sz="1600" spc="-40" dirty="0">
                <a:latin typeface="Cambria"/>
                <a:cs typeface="Cambria"/>
              </a:rPr>
              <a:t> </a:t>
            </a:r>
            <a:r>
              <a:rPr sz="1600" spc="-25" dirty="0">
                <a:latin typeface="Cambria"/>
                <a:cs typeface="Cambria"/>
              </a:rPr>
              <a:t>Q'.</a:t>
            </a:r>
            <a:endParaRPr sz="1600">
              <a:latin typeface="Cambria"/>
              <a:cs typeface="Cambria"/>
            </a:endParaRPr>
          </a:p>
          <a:p>
            <a:pPr>
              <a:lnSpc>
                <a:spcPct val="100000"/>
              </a:lnSpc>
              <a:buFont typeface="Wingdings"/>
              <a:buChar char=""/>
            </a:pPr>
            <a:endParaRPr sz="1600">
              <a:latin typeface="Cambria"/>
              <a:cs typeface="Cambria"/>
            </a:endParaRPr>
          </a:p>
          <a:p>
            <a:pPr>
              <a:spcBef>
                <a:spcPts val="484"/>
              </a:spcBef>
              <a:buFont typeface="Wingdings"/>
              <a:buChar char=""/>
            </a:pPr>
            <a:endParaRPr sz="1600">
              <a:latin typeface="Cambria"/>
              <a:cs typeface="Cambria"/>
            </a:endParaRPr>
          </a:p>
          <a:p>
            <a:pPr marL="298443" indent="-285744">
              <a:buFont typeface="Wingdings"/>
              <a:buChar char=""/>
              <a:tabLst>
                <a:tab pos="298443" algn="l"/>
              </a:tabLst>
            </a:pPr>
            <a:r>
              <a:rPr sz="1600" dirty="0">
                <a:latin typeface="Cambria"/>
                <a:cs typeface="Cambria"/>
              </a:rPr>
              <a:t>Step</a:t>
            </a:r>
            <a:r>
              <a:rPr sz="1600" spc="-91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4:</a:t>
            </a:r>
            <a:r>
              <a:rPr sz="1600" spc="-4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In</a:t>
            </a:r>
            <a:r>
              <a:rPr sz="1600" spc="-31" dirty="0">
                <a:latin typeface="Cambria"/>
                <a:cs typeface="Cambria"/>
              </a:rPr>
              <a:t> </a:t>
            </a:r>
            <a:r>
              <a:rPr sz="1600" spc="-60" dirty="0">
                <a:latin typeface="Cambria"/>
                <a:cs typeface="Cambria"/>
              </a:rPr>
              <a:t>DFA,</a:t>
            </a:r>
            <a:r>
              <a:rPr sz="1600" spc="-3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the</a:t>
            </a:r>
            <a:r>
              <a:rPr sz="1600" spc="-4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final</a:t>
            </a:r>
            <a:r>
              <a:rPr sz="1600" spc="5" dirty="0">
                <a:latin typeface="Cambria"/>
                <a:cs typeface="Cambria"/>
              </a:rPr>
              <a:t> </a:t>
            </a:r>
            <a:r>
              <a:rPr sz="1600" spc="-11" dirty="0">
                <a:latin typeface="Cambria"/>
                <a:cs typeface="Cambria"/>
              </a:rPr>
              <a:t>state</a:t>
            </a:r>
            <a:r>
              <a:rPr sz="1600" spc="-6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will</a:t>
            </a:r>
            <a:r>
              <a:rPr sz="1600" spc="-31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be</a:t>
            </a:r>
            <a:r>
              <a:rPr sz="1600" spc="-5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all</a:t>
            </a:r>
            <a:r>
              <a:rPr sz="1600" spc="-11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the</a:t>
            </a:r>
            <a:r>
              <a:rPr sz="1600" spc="-51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states</a:t>
            </a:r>
            <a:r>
              <a:rPr sz="1600" spc="-55" dirty="0">
                <a:latin typeface="Cambria"/>
                <a:cs typeface="Cambria"/>
              </a:rPr>
              <a:t> </a:t>
            </a:r>
            <a:r>
              <a:rPr sz="1600" spc="-11" dirty="0">
                <a:latin typeface="Cambria"/>
                <a:cs typeface="Cambria"/>
              </a:rPr>
              <a:t>which</a:t>
            </a:r>
            <a:r>
              <a:rPr sz="1600" spc="-5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contain</a:t>
            </a:r>
            <a:r>
              <a:rPr sz="1600" spc="-4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F(final</a:t>
            </a:r>
            <a:r>
              <a:rPr sz="1600" spc="-15" dirty="0">
                <a:latin typeface="Cambria"/>
                <a:cs typeface="Cambria"/>
              </a:rPr>
              <a:t> </a:t>
            </a:r>
            <a:r>
              <a:rPr sz="1600" spc="-11" dirty="0">
                <a:latin typeface="Cambria"/>
                <a:cs typeface="Cambria"/>
              </a:rPr>
              <a:t>states</a:t>
            </a:r>
            <a:r>
              <a:rPr sz="1600" spc="-7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of</a:t>
            </a:r>
            <a:r>
              <a:rPr sz="1600" spc="-11" dirty="0">
                <a:latin typeface="Cambria"/>
                <a:cs typeface="Cambria"/>
              </a:rPr>
              <a:t> </a:t>
            </a:r>
            <a:r>
              <a:rPr sz="1600" spc="-20" dirty="0">
                <a:latin typeface="Cambria"/>
                <a:cs typeface="Cambria"/>
              </a:rPr>
              <a:t>NFA)</a:t>
            </a:r>
            <a:endParaRPr sz="16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1319" y="97663"/>
            <a:ext cx="1051736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8295">
              <a:spcBef>
                <a:spcPts val="100"/>
              </a:spcBef>
            </a:pPr>
            <a:r>
              <a:rPr sz="3600" spc="-105" dirty="0"/>
              <a:t>NFA </a:t>
            </a:r>
            <a:r>
              <a:rPr sz="3600" dirty="0"/>
              <a:t>to</a:t>
            </a:r>
            <a:r>
              <a:rPr sz="3600" spc="-100" dirty="0"/>
              <a:t> </a:t>
            </a:r>
            <a:r>
              <a:rPr sz="3600" spc="-105" dirty="0"/>
              <a:t>DFA</a:t>
            </a:r>
            <a:r>
              <a:rPr sz="3600" spc="-135" dirty="0"/>
              <a:t> </a:t>
            </a:r>
            <a:r>
              <a:rPr sz="3600" spc="-31" dirty="0"/>
              <a:t>Conversion</a:t>
            </a:r>
            <a:r>
              <a:rPr sz="3600" spc="-40" dirty="0"/>
              <a:t> </a:t>
            </a:r>
            <a:r>
              <a:rPr sz="3600" spc="-11" dirty="0"/>
              <a:t>Example-</a:t>
            </a:r>
            <a:r>
              <a:rPr sz="3600" spc="-51" dirty="0"/>
              <a:t>1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2412431" y="2171643"/>
            <a:ext cx="3030220" cy="2304415"/>
            <a:chOff x="888428" y="2171636"/>
            <a:chExt cx="3030220" cy="23044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22832" y="2731007"/>
              <a:ext cx="1944623" cy="3429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64408" y="2313431"/>
              <a:ext cx="653796" cy="216255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893826" y="2177033"/>
              <a:ext cx="608965" cy="533400"/>
            </a:xfrm>
            <a:custGeom>
              <a:avLst/>
              <a:gdLst/>
              <a:ahLst/>
              <a:cxnLst/>
              <a:rect l="l" t="t" r="r" b="b"/>
              <a:pathLst>
                <a:path w="608965" h="533400">
                  <a:moveTo>
                    <a:pt x="0" y="266700"/>
                  </a:moveTo>
                  <a:lnTo>
                    <a:pt x="3987" y="223392"/>
                  </a:lnTo>
                  <a:lnTo>
                    <a:pt x="15519" y="182371"/>
                  </a:lnTo>
                  <a:lnTo>
                    <a:pt x="33985" y="144144"/>
                  </a:lnTo>
                  <a:lnTo>
                    <a:pt x="58750" y="109219"/>
                  </a:lnTo>
                  <a:lnTo>
                    <a:pt x="89179" y="78104"/>
                  </a:lnTo>
                  <a:lnTo>
                    <a:pt x="124663" y="51435"/>
                  </a:lnTo>
                  <a:lnTo>
                    <a:pt x="164553" y="29717"/>
                  </a:lnTo>
                  <a:lnTo>
                    <a:pt x="208241" y="13588"/>
                  </a:lnTo>
                  <a:lnTo>
                    <a:pt x="255092" y="3428"/>
                  </a:lnTo>
                  <a:lnTo>
                    <a:pt x="304482" y="0"/>
                  </a:lnTo>
                  <a:lnTo>
                    <a:pt x="353860" y="3428"/>
                  </a:lnTo>
                  <a:lnTo>
                    <a:pt x="400685" y="13588"/>
                  </a:lnTo>
                  <a:lnTo>
                    <a:pt x="444373" y="29717"/>
                  </a:lnTo>
                  <a:lnTo>
                    <a:pt x="484251" y="51435"/>
                  </a:lnTo>
                  <a:lnTo>
                    <a:pt x="519811" y="78104"/>
                  </a:lnTo>
                  <a:lnTo>
                    <a:pt x="550291" y="109219"/>
                  </a:lnTo>
                  <a:lnTo>
                    <a:pt x="575056" y="144144"/>
                  </a:lnTo>
                  <a:lnTo>
                    <a:pt x="593471" y="182371"/>
                  </a:lnTo>
                  <a:lnTo>
                    <a:pt x="605028" y="223392"/>
                  </a:lnTo>
                  <a:lnTo>
                    <a:pt x="608965" y="266700"/>
                  </a:lnTo>
                  <a:lnTo>
                    <a:pt x="605028" y="310006"/>
                  </a:lnTo>
                  <a:lnTo>
                    <a:pt x="593471" y="351027"/>
                  </a:lnTo>
                  <a:lnTo>
                    <a:pt x="575056" y="389254"/>
                  </a:lnTo>
                  <a:lnTo>
                    <a:pt x="550291" y="424179"/>
                  </a:lnTo>
                  <a:lnTo>
                    <a:pt x="519811" y="455294"/>
                  </a:lnTo>
                  <a:lnTo>
                    <a:pt x="484251" y="481964"/>
                  </a:lnTo>
                  <a:lnTo>
                    <a:pt x="444373" y="503681"/>
                  </a:lnTo>
                  <a:lnTo>
                    <a:pt x="400685" y="519811"/>
                  </a:lnTo>
                  <a:lnTo>
                    <a:pt x="353860" y="529970"/>
                  </a:lnTo>
                  <a:lnTo>
                    <a:pt x="304482" y="533400"/>
                  </a:lnTo>
                  <a:lnTo>
                    <a:pt x="255092" y="529970"/>
                  </a:lnTo>
                  <a:lnTo>
                    <a:pt x="208241" y="519811"/>
                  </a:lnTo>
                  <a:lnTo>
                    <a:pt x="164553" y="503681"/>
                  </a:lnTo>
                  <a:lnTo>
                    <a:pt x="124663" y="481964"/>
                  </a:lnTo>
                  <a:lnTo>
                    <a:pt x="89179" y="455294"/>
                  </a:lnTo>
                  <a:lnTo>
                    <a:pt x="58750" y="424179"/>
                  </a:lnTo>
                  <a:lnTo>
                    <a:pt x="33985" y="389254"/>
                  </a:lnTo>
                  <a:lnTo>
                    <a:pt x="15519" y="351027"/>
                  </a:lnTo>
                  <a:lnTo>
                    <a:pt x="3987" y="310006"/>
                  </a:lnTo>
                  <a:lnTo>
                    <a:pt x="0" y="266700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594255" y="2300735"/>
            <a:ext cx="24955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25" dirty="0">
                <a:latin typeface="Cambria"/>
                <a:cs typeface="Cambria"/>
              </a:rPr>
              <a:t>q0</a:t>
            </a:r>
            <a:endParaRPr sz="1600">
              <a:latin typeface="Cambria"/>
              <a:cs typeface="Cambri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352482" y="2160973"/>
            <a:ext cx="848995" cy="631191"/>
            <a:chOff x="2828480" y="2160968"/>
            <a:chExt cx="848994" cy="631190"/>
          </a:xfrm>
        </p:grpSpPr>
        <p:sp>
          <p:nvSpPr>
            <p:cNvPr id="9" name="object 9"/>
            <p:cNvSpPr/>
            <p:nvPr/>
          </p:nvSpPr>
          <p:spPr>
            <a:xfrm>
              <a:off x="2833115" y="2165603"/>
              <a:ext cx="838200" cy="620395"/>
            </a:xfrm>
            <a:custGeom>
              <a:avLst/>
              <a:gdLst/>
              <a:ahLst/>
              <a:cxnLst/>
              <a:rect l="l" t="t" r="r" b="b"/>
              <a:pathLst>
                <a:path w="838200" h="620394">
                  <a:moveTo>
                    <a:pt x="419099" y="0"/>
                  </a:moveTo>
                  <a:lnTo>
                    <a:pt x="366521" y="2412"/>
                  </a:lnTo>
                  <a:lnTo>
                    <a:pt x="315848" y="9525"/>
                  </a:lnTo>
                  <a:lnTo>
                    <a:pt x="267588" y="20828"/>
                  </a:lnTo>
                  <a:lnTo>
                    <a:pt x="221995" y="36322"/>
                  </a:lnTo>
                  <a:lnTo>
                    <a:pt x="179577" y="55625"/>
                  </a:lnTo>
                  <a:lnTo>
                    <a:pt x="140715" y="78232"/>
                  </a:lnTo>
                  <a:lnTo>
                    <a:pt x="105790" y="104140"/>
                  </a:lnTo>
                  <a:lnTo>
                    <a:pt x="75056" y="132969"/>
                  </a:lnTo>
                  <a:lnTo>
                    <a:pt x="49148" y="164337"/>
                  </a:lnTo>
                  <a:lnTo>
                    <a:pt x="28193" y="197993"/>
                  </a:lnTo>
                  <a:lnTo>
                    <a:pt x="12826" y="233807"/>
                  </a:lnTo>
                  <a:lnTo>
                    <a:pt x="3301" y="271145"/>
                  </a:lnTo>
                  <a:lnTo>
                    <a:pt x="0" y="310134"/>
                  </a:lnTo>
                  <a:lnTo>
                    <a:pt x="3301" y="348996"/>
                  </a:lnTo>
                  <a:lnTo>
                    <a:pt x="12826" y="386461"/>
                  </a:lnTo>
                  <a:lnTo>
                    <a:pt x="28193" y="422148"/>
                  </a:lnTo>
                  <a:lnTo>
                    <a:pt x="49148" y="455803"/>
                  </a:lnTo>
                  <a:lnTo>
                    <a:pt x="75056" y="487299"/>
                  </a:lnTo>
                  <a:lnTo>
                    <a:pt x="105790" y="516000"/>
                  </a:lnTo>
                  <a:lnTo>
                    <a:pt x="140715" y="541909"/>
                  </a:lnTo>
                  <a:lnTo>
                    <a:pt x="179577" y="564642"/>
                  </a:lnTo>
                  <a:lnTo>
                    <a:pt x="221995" y="583819"/>
                  </a:lnTo>
                  <a:lnTo>
                    <a:pt x="267588" y="599313"/>
                  </a:lnTo>
                  <a:lnTo>
                    <a:pt x="315848" y="610616"/>
                  </a:lnTo>
                  <a:lnTo>
                    <a:pt x="366521" y="617728"/>
                  </a:lnTo>
                  <a:lnTo>
                    <a:pt x="419099" y="620141"/>
                  </a:lnTo>
                  <a:lnTo>
                    <a:pt x="471678" y="617728"/>
                  </a:lnTo>
                  <a:lnTo>
                    <a:pt x="522223" y="610616"/>
                  </a:lnTo>
                  <a:lnTo>
                    <a:pt x="570483" y="599313"/>
                  </a:lnTo>
                  <a:lnTo>
                    <a:pt x="616076" y="583819"/>
                  </a:lnTo>
                  <a:lnTo>
                    <a:pt x="658494" y="564642"/>
                  </a:lnTo>
                  <a:lnTo>
                    <a:pt x="697357" y="541909"/>
                  </a:lnTo>
                  <a:lnTo>
                    <a:pt x="732408" y="516000"/>
                  </a:lnTo>
                  <a:lnTo>
                    <a:pt x="763143" y="487299"/>
                  </a:lnTo>
                  <a:lnTo>
                    <a:pt x="789050" y="455803"/>
                  </a:lnTo>
                  <a:lnTo>
                    <a:pt x="810006" y="422148"/>
                  </a:lnTo>
                  <a:lnTo>
                    <a:pt x="825372" y="386461"/>
                  </a:lnTo>
                  <a:lnTo>
                    <a:pt x="834897" y="348996"/>
                  </a:lnTo>
                  <a:lnTo>
                    <a:pt x="838199" y="310134"/>
                  </a:lnTo>
                  <a:lnTo>
                    <a:pt x="834897" y="271145"/>
                  </a:lnTo>
                  <a:lnTo>
                    <a:pt x="825372" y="233807"/>
                  </a:lnTo>
                  <a:lnTo>
                    <a:pt x="810006" y="197993"/>
                  </a:lnTo>
                  <a:lnTo>
                    <a:pt x="789050" y="164337"/>
                  </a:lnTo>
                  <a:lnTo>
                    <a:pt x="763143" y="132969"/>
                  </a:lnTo>
                  <a:lnTo>
                    <a:pt x="732408" y="104140"/>
                  </a:lnTo>
                  <a:lnTo>
                    <a:pt x="697357" y="78232"/>
                  </a:lnTo>
                  <a:lnTo>
                    <a:pt x="658494" y="55625"/>
                  </a:lnTo>
                  <a:lnTo>
                    <a:pt x="616076" y="36322"/>
                  </a:lnTo>
                  <a:lnTo>
                    <a:pt x="570483" y="20828"/>
                  </a:lnTo>
                  <a:lnTo>
                    <a:pt x="522223" y="9525"/>
                  </a:lnTo>
                  <a:lnTo>
                    <a:pt x="471678" y="2412"/>
                  </a:lnTo>
                  <a:lnTo>
                    <a:pt x="4190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833877" y="2166365"/>
              <a:ext cx="838200" cy="620395"/>
            </a:xfrm>
            <a:custGeom>
              <a:avLst/>
              <a:gdLst/>
              <a:ahLst/>
              <a:cxnLst/>
              <a:rect l="l" t="t" r="r" b="b"/>
              <a:pathLst>
                <a:path w="838200" h="620394">
                  <a:moveTo>
                    <a:pt x="0" y="310134"/>
                  </a:moveTo>
                  <a:lnTo>
                    <a:pt x="3302" y="271145"/>
                  </a:lnTo>
                  <a:lnTo>
                    <a:pt x="12827" y="233807"/>
                  </a:lnTo>
                  <a:lnTo>
                    <a:pt x="28194" y="197993"/>
                  </a:lnTo>
                  <a:lnTo>
                    <a:pt x="49149" y="164337"/>
                  </a:lnTo>
                  <a:lnTo>
                    <a:pt x="75057" y="132969"/>
                  </a:lnTo>
                  <a:lnTo>
                    <a:pt x="105791" y="104139"/>
                  </a:lnTo>
                  <a:lnTo>
                    <a:pt x="140716" y="78232"/>
                  </a:lnTo>
                  <a:lnTo>
                    <a:pt x="179578" y="55625"/>
                  </a:lnTo>
                  <a:lnTo>
                    <a:pt x="221996" y="36322"/>
                  </a:lnTo>
                  <a:lnTo>
                    <a:pt x="267589" y="20828"/>
                  </a:lnTo>
                  <a:lnTo>
                    <a:pt x="315849" y="9525"/>
                  </a:lnTo>
                  <a:lnTo>
                    <a:pt x="366522" y="2412"/>
                  </a:lnTo>
                  <a:lnTo>
                    <a:pt x="419100" y="0"/>
                  </a:lnTo>
                  <a:lnTo>
                    <a:pt x="471677" y="2412"/>
                  </a:lnTo>
                  <a:lnTo>
                    <a:pt x="522224" y="9525"/>
                  </a:lnTo>
                  <a:lnTo>
                    <a:pt x="570484" y="20828"/>
                  </a:lnTo>
                  <a:lnTo>
                    <a:pt x="616076" y="36322"/>
                  </a:lnTo>
                  <a:lnTo>
                    <a:pt x="658495" y="55625"/>
                  </a:lnTo>
                  <a:lnTo>
                    <a:pt x="697357" y="78232"/>
                  </a:lnTo>
                  <a:lnTo>
                    <a:pt x="732409" y="104139"/>
                  </a:lnTo>
                  <a:lnTo>
                    <a:pt x="763143" y="132969"/>
                  </a:lnTo>
                  <a:lnTo>
                    <a:pt x="789051" y="164337"/>
                  </a:lnTo>
                  <a:lnTo>
                    <a:pt x="810006" y="197993"/>
                  </a:lnTo>
                  <a:lnTo>
                    <a:pt x="825373" y="233807"/>
                  </a:lnTo>
                  <a:lnTo>
                    <a:pt x="834898" y="271145"/>
                  </a:lnTo>
                  <a:lnTo>
                    <a:pt x="838200" y="310134"/>
                  </a:lnTo>
                  <a:lnTo>
                    <a:pt x="834898" y="348996"/>
                  </a:lnTo>
                  <a:lnTo>
                    <a:pt x="825373" y="386461"/>
                  </a:lnTo>
                  <a:lnTo>
                    <a:pt x="810006" y="422148"/>
                  </a:lnTo>
                  <a:lnTo>
                    <a:pt x="789051" y="455803"/>
                  </a:lnTo>
                  <a:lnTo>
                    <a:pt x="763143" y="487299"/>
                  </a:lnTo>
                  <a:lnTo>
                    <a:pt x="732409" y="516000"/>
                  </a:lnTo>
                  <a:lnTo>
                    <a:pt x="697357" y="541909"/>
                  </a:lnTo>
                  <a:lnTo>
                    <a:pt x="658495" y="564642"/>
                  </a:lnTo>
                  <a:lnTo>
                    <a:pt x="616076" y="583819"/>
                  </a:lnTo>
                  <a:lnTo>
                    <a:pt x="570484" y="599313"/>
                  </a:lnTo>
                  <a:lnTo>
                    <a:pt x="522224" y="610616"/>
                  </a:lnTo>
                  <a:lnTo>
                    <a:pt x="471677" y="617728"/>
                  </a:lnTo>
                  <a:lnTo>
                    <a:pt x="419100" y="620141"/>
                  </a:lnTo>
                  <a:lnTo>
                    <a:pt x="366522" y="617728"/>
                  </a:lnTo>
                  <a:lnTo>
                    <a:pt x="315849" y="610616"/>
                  </a:lnTo>
                  <a:lnTo>
                    <a:pt x="267589" y="599313"/>
                  </a:lnTo>
                  <a:lnTo>
                    <a:pt x="221996" y="583819"/>
                  </a:lnTo>
                  <a:lnTo>
                    <a:pt x="179578" y="564642"/>
                  </a:lnTo>
                  <a:lnTo>
                    <a:pt x="140716" y="541909"/>
                  </a:lnTo>
                  <a:lnTo>
                    <a:pt x="105791" y="516000"/>
                  </a:lnTo>
                  <a:lnTo>
                    <a:pt x="75057" y="487299"/>
                  </a:lnTo>
                  <a:lnTo>
                    <a:pt x="49149" y="455803"/>
                  </a:lnTo>
                  <a:lnTo>
                    <a:pt x="28194" y="422148"/>
                  </a:lnTo>
                  <a:lnTo>
                    <a:pt x="12827" y="386461"/>
                  </a:lnTo>
                  <a:lnTo>
                    <a:pt x="3302" y="348996"/>
                  </a:lnTo>
                  <a:lnTo>
                    <a:pt x="0" y="310134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947415" y="2209799"/>
              <a:ext cx="609600" cy="533400"/>
            </a:xfrm>
            <a:custGeom>
              <a:avLst/>
              <a:gdLst/>
              <a:ahLst/>
              <a:cxnLst/>
              <a:rect l="l" t="t" r="r" b="b"/>
              <a:pathLst>
                <a:path w="609600" h="533400">
                  <a:moveTo>
                    <a:pt x="304799" y="0"/>
                  </a:moveTo>
                  <a:lnTo>
                    <a:pt x="255396" y="3428"/>
                  </a:lnTo>
                  <a:lnTo>
                    <a:pt x="208406" y="13588"/>
                  </a:lnTo>
                  <a:lnTo>
                    <a:pt x="164719" y="29717"/>
                  </a:lnTo>
                  <a:lnTo>
                    <a:pt x="124713" y="51435"/>
                  </a:lnTo>
                  <a:lnTo>
                    <a:pt x="89281" y="78104"/>
                  </a:lnTo>
                  <a:lnTo>
                    <a:pt x="58800" y="109220"/>
                  </a:lnTo>
                  <a:lnTo>
                    <a:pt x="34035" y="144145"/>
                  </a:lnTo>
                  <a:lnTo>
                    <a:pt x="15493" y="182372"/>
                  </a:lnTo>
                  <a:lnTo>
                    <a:pt x="3936" y="223392"/>
                  </a:lnTo>
                  <a:lnTo>
                    <a:pt x="0" y="266700"/>
                  </a:lnTo>
                  <a:lnTo>
                    <a:pt x="3936" y="310007"/>
                  </a:lnTo>
                  <a:lnTo>
                    <a:pt x="15493" y="351027"/>
                  </a:lnTo>
                  <a:lnTo>
                    <a:pt x="34035" y="389254"/>
                  </a:lnTo>
                  <a:lnTo>
                    <a:pt x="58800" y="424179"/>
                  </a:lnTo>
                  <a:lnTo>
                    <a:pt x="89281" y="455295"/>
                  </a:lnTo>
                  <a:lnTo>
                    <a:pt x="124713" y="481964"/>
                  </a:lnTo>
                  <a:lnTo>
                    <a:pt x="164719" y="503682"/>
                  </a:lnTo>
                  <a:lnTo>
                    <a:pt x="208406" y="519811"/>
                  </a:lnTo>
                  <a:lnTo>
                    <a:pt x="255396" y="529971"/>
                  </a:lnTo>
                  <a:lnTo>
                    <a:pt x="304799" y="533400"/>
                  </a:lnTo>
                  <a:lnTo>
                    <a:pt x="354203" y="529971"/>
                  </a:lnTo>
                  <a:lnTo>
                    <a:pt x="401066" y="519811"/>
                  </a:lnTo>
                  <a:lnTo>
                    <a:pt x="444881" y="503682"/>
                  </a:lnTo>
                  <a:lnTo>
                    <a:pt x="484758" y="481964"/>
                  </a:lnTo>
                  <a:lnTo>
                    <a:pt x="520319" y="455295"/>
                  </a:lnTo>
                  <a:lnTo>
                    <a:pt x="550798" y="424179"/>
                  </a:lnTo>
                  <a:lnTo>
                    <a:pt x="575563" y="389254"/>
                  </a:lnTo>
                  <a:lnTo>
                    <a:pt x="594106" y="351027"/>
                  </a:lnTo>
                  <a:lnTo>
                    <a:pt x="605662" y="310007"/>
                  </a:lnTo>
                  <a:lnTo>
                    <a:pt x="609599" y="266700"/>
                  </a:lnTo>
                  <a:lnTo>
                    <a:pt x="605662" y="223392"/>
                  </a:lnTo>
                  <a:lnTo>
                    <a:pt x="594106" y="182372"/>
                  </a:lnTo>
                  <a:lnTo>
                    <a:pt x="575563" y="144145"/>
                  </a:lnTo>
                  <a:lnTo>
                    <a:pt x="550798" y="109220"/>
                  </a:lnTo>
                  <a:lnTo>
                    <a:pt x="520319" y="78104"/>
                  </a:lnTo>
                  <a:lnTo>
                    <a:pt x="484758" y="51435"/>
                  </a:lnTo>
                  <a:lnTo>
                    <a:pt x="444881" y="29717"/>
                  </a:lnTo>
                  <a:lnTo>
                    <a:pt x="401066" y="13588"/>
                  </a:lnTo>
                  <a:lnTo>
                    <a:pt x="354203" y="3428"/>
                  </a:lnTo>
                  <a:lnTo>
                    <a:pt x="3047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948177" y="2210561"/>
              <a:ext cx="609600" cy="533400"/>
            </a:xfrm>
            <a:custGeom>
              <a:avLst/>
              <a:gdLst/>
              <a:ahLst/>
              <a:cxnLst/>
              <a:rect l="l" t="t" r="r" b="b"/>
              <a:pathLst>
                <a:path w="609600" h="533400">
                  <a:moveTo>
                    <a:pt x="0" y="266700"/>
                  </a:moveTo>
                  <a:lnTo>
                    <a:pt x="3937" y="223392"/>
                  </a:lnTo>
                  <a:lnTo>
                    <a:pt x="15494" y="182372"/>
                  </a:lnTo>
                  <a:lnTo>
                    <a:pt x="34036" y="144145"/>
                  </a:lnTo>
                  <a:lnTo>
                    <a:pt x="58801" y="109220"/>
                  </a:lnTo>
                  <a:lnTo>
                    <a:pt x="89281" y="78104"/>
                  </a:lnTo>
                  <a:lnTo>
                    <a:pt x="124714" y="51435"/>
                  </a:lnTo>
                  <a:lnTo>
                    <a:pt x="164719" y="29717"/>
                  </a:lnTo>
                  <a:lnTo>
                    <a:pt x="208407" y="13588"/>
                  </a:lnTo>
                  <a:lnTo>
                    <a:pt x="255397" y="3428"/>
                  </a:lnTo>
                  <a:lnTo>
                    <a:pt x="304800" y="0"/>
                  </a:lnTo>
                  <a:lnTo>
                    <a:pt x="354202" y="3428"/>
                  </a:lnTo>
                  <a:lnTo>
                    <a:pt x="401066" y="13588"/>
                  </a:lnTo>
                  <a:lnTo>
                    <a:pt x="444881" y="29717"/>
                  </a:lnTo>
                  <a:lnTo>
                    <a:pt x="484759" y="51435"/>
                  </a:lnTo>
                  <a:lnTo>
                    <a:pt x="520319" y="78104"/>
                  </a:lnTo>
                  <a:lnTo>
                    <a:pt x="550799" y="109220"/>
                  </a:lnTo>
                  <a:lnTo>
                    <a:pt x="575563" y="144145"/>
                  </a:lnTo>
                  <a:lnTo>
                    <a:pt x="594106" y="182372"/>
                  </a:lnTo>
                  <a:lnTo>
                    <a:pt x="605663" y="223392"/>
                  </a:lnTo>
                  <a:lnTo>
                    <a:pt x="609600" y="266700"/>
                  </a:lnTo>
                  <a:lnTo>
                    <a:pt x="605663" y="310007"/>
                  </a:lnTo>
                  <a:lnTo>
                    <a:pt x="594106" y="351027"/>
                  </a:lnTo>
                  <a:lnTo>
                    <a:pt x="575563" y="389254"/>
                  </a:lnTo>
                  <a:lnTo>
                    <a:pt x="550799" y="424179"/>
                  </a:lnTo>
                  <a:lnTo>
                    <a:pt x="520319" y="455295"/>
                  </a:lnTo>
                  <a:lnTo>
                    <a:pt x="484759" y="481964"/>
                  </a:lnTo>
                  <a:lnTo>
                    <a:pt x="444881" y="503682"/>
                  </a:lnTo>
                  <a:lnTo>
                    <a:pt x="401066" y="519811"/>
                  </a:lnTo>
                  <a:lnTo>
                    <a:pt x="354202" y="529971"/>
                  </a:lnTo>
                  <a:lnTo>
                    <a:pt x="304800" y="533400"/>
                  </a:lnTo>
                  <a:lnTo>
                    <a:pt x="255397" y="529971"/>
                  </a:lnTo>
                  <a:lnTo>
                    <a:pt x="208407" y="519811"/>
                  </a:lnTo>
                  <a:lnTo>
                    <a:pt x="164719" y="503682"/>
                  </a:lnTo>
                  <a:lnTo>
                    <a:pt x="124714" y="481964"/>
                  </a:lnTo>
                  <a:lnTo>
                    <a:pt x="89281" y="455295"/>
                  </a:lnTo>
                  <a:lnTo>
                    <a:pt x="58801" y="424179"/>
                  </a:lnTo>
                  <a:lnTo>
                    <a:pt x="34036" y="389254"/>
                  </a:lnTo>
                  <a:lnTo>
                    <a:pt x="15494" y="351027"/>
                  </a:lnTo>
                  <a:lnTo>
                    <a:pt x="3937" y="310007"/>
                  </a:lnTo>
                  <a:lnTo>
                    <a:pt x="0" y="266700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649471" y="2333374"/>
            <a:ext cx="24955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25" dirty="0">
                <a:latin typeface="Cambria"/>
                <a:cs typeface="Cambria"/>
              </a:rPr>
              <a:t>q2</a:t>
            </a:r>
            <a:endParaRPr sz="1600">
              <a:latin typeface="Cambria"/>
              <a:cs typeface="Cambri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905003" y="1816609"/>
            <a:ext cx="2979420" cy="2665731"/>
            <a:chOff x="381000" y="1816607"/>
            <a:chExt cx="2979420" cy="2665730"/>
          </a:xfrm>
        </p:grpSpPr>
        <p:sp>
          <p:nvSpPr>
            <p:cNvPr id="15" name="object 15"/>
            <p:cNvSpPr/>
            <p:nvPr/>
          </p:nvSpPr>
          <p:spPr>
            <a:xfrm>
              <a:off x="2721864" y="3942587"/>
              <a:ext cx="609600" cy="533400"/>
            </a:xfrm>
            <a:custGeom>
              <a:avLst/>
              <a:gdLst/>
              <a:ahLst/>
              <a:cxnLst/>
              <a:rect l="l" t="t" r="r" b="b"/>
              <a:pathLst>
                <a:path w="609600" h="533400">
                  <a:moveTo>
                    <a:pt x="304800" y="0"/>
                  </a:moveTo>
                  <a:lnTo>
                    <a:pt x="255397" y="3429"/>
                  </a:lnTo>
                  <a:lnTo>
                    <a:pt x="208406" y="13588"/>
                  </a:lnTo>
                  <a:lnTo>
                    <a:pt x="164719" y="29718"/>
                  </a:lnTo>
                  <a:lnTo>
                    <a:pt x="124713" y="51435"/>
                  </a:lnTo>
                  <a:lnTo>
                    <a:pt x="89281" y="78105"/>
                  </a:lnTo>
                  <a:lnTo>
                    <a:pt x="58800" y="109219"/>
                  </a:lnTo>
                  <a:lnTo>
                    <a:pt x="34036" y="144144"/>
                  </a:lnTo>
                  <a:lnTo>
                    <a:pt x="15493" y="182372"/>
                  </a:lnTo>
                  <a:lnTo>
                    <a:pt x="3937" y="223393"/>
                  </a:lnTo>
                  <a:lnTo>
                    <a:pt x="0" y="266700"/>
                  </a:lnTo>
                  <a:lnTo>
                    <a:pt x="3937" y="309880"/>
                  </a:lnTo>
                  <a:lnTo>
                    <a:pt x="15493" y="350900"/>
                  </a:lnTo>
                  <a:lnTo>
                    <a:pt x="34036" y="389255"/>
                  </a:lnTo>
                  <a:lnTo>
                    <a:pt x="58800" y="424180"/>
                  </a:lnTo>
                  <a:lnTo>
                    <a:pt x="89281" y="455294"/>
                  </a:lnTo>
                  <a:lnTo>
                    <a:pt x="124713" y="481964"/>
                  </a:lnTo>
                  <a:lnTo>
                    <a:pt x="164719" y="503555"/>
                  </a:lnTo>
                  <a:lnTo>
                    <a:pt x="208406" y="519811"/>
                  </a:lnTo>
                  <a:lnTo>
                    <a:pt x="255397" y="529844"/>
                  </a:lnTo>
                  <a:lnTo>
                    <a:pt x="304800" y="533400"/>
                  </a:lnTo>
                  <a:lnTo>
                    <a:pt x="354203" y="529844"/>
                  </a:lnTo>
                  <a:lnTo>
                    <a:pt x="401066" y="519811"/>
                  </a:lnTo>
                  <a:lnTo>
                    <a:pt x="444881" y="503555"/>
                  </a:lnTo>
                  <a:lnTo>
                    <a:pt x="484759" y="481964"/>
                  </a:lnTo>
                  <a:lnTo>
                    <a:pt x="520319" y="455294"/>
                  </a:lnTo>
                  <a:lnTo>
                    <a:pt x="550799" y="424180"/>
                  </a:lnTo>
                  <a:lnTo>
                    <a:pt x="575563" y="389255"/>
                  </a:lnTo>
                  <a:lnTo>
                    <a:pt x="594106" y="350900"/>
                  </a:lnTo>
                  <a:lnTo>
                    <a:pt x="605663" y="309880"/>
                  </a:lnTo>
                  <a:lnTo>
                    <a:pt x="609600" y="266700"/>
                  </a:lnTo>
                  <a:lnTo>
                    <a:pt x="605663" y="223393"/>
                  </a:lnTo>
                  <a:lnTo>
                    <a:pt x="594106" y="182372"/>
                  </a:lnTo>
                  <a:lnTo>
                    <a:pt x="575563" y="144144"/>
                  </a:lnTo>
                  <a:lnTo>
                    <a:pt x="550799" y="109219"/>
                  </a:lnTo>
                  <a:lnTo>
                    <a:pt x="520319" y="78105"/>
                  </a:lnTo>
                  <a:lnTo>
                    <a:pt x="484759" y="51435"/>
                  </a:lnTo>
                  <a:lnTo>
                    <a:pt x="444881" y="29718"/>
                  </a:lnTo>
                  <a:lnTo>
                    <a:pt x="401066" y="13588"/>
                  </a:lnTo>
                  <a:lnTo>
                    <a:pt x="354203" y="3429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722626" y="3943350"/>
              <a:ext cx="609600" cy="533400"/>
            </a:xfrm>
            <a:custGeom>
              <a:avLst/>
              <a:gdLst/>
              <a:ahLst/>
              <a:cxnLst/>
              <a:rect l="l" t="t" r="r" b="b"/>
              <a:pathLst>
                <a:path w="609600" h="533400">
                  <a:moveTo>
                    <a:pt x="0" y="266700"/>
                  </a:moveTo>
                  <a:lnTo>
                    <a:pt x="3937" y="223393"/>
                  </a:lnTo>
                  <a:lnTo>
                    <a:pt x="15493" y="182372"/>
                  </a:lnTo>
                  <a:lnTo>
                    <a:pt x="34036" y="144144"/>
                  </a:lnTo>
                  <a:lnTo>
                    <a:pt x="58800" y="109219"/>
                  </a:lnTo>
                  <a:lnTo>
                    <a:pt x="89281" y="78105"/>
                  </a:lnTo>
                  <a:lnTo>
                    <a:pt x="124713" y="51435"/>
                  </a:lnTo>
                  <a:lnTo>
                    <a:pt x="164719" y="29718"/>
                  </a:lnTo>
                  <a:lnTo>
                    <a:pt x="208406" y="13588"/>
                  </a:lnTo>
                  <a:lnTo>
                    <a:pt x="255397" y="3429"/>
                  </a:lnTo>
                  <a:lnTo>
                    <a:pt x="304800" y="0"/>
                  </a:lnTo>
                  <a:lnTo>
                    <a:pt x="354203" y="3429"/>
                  </a:lnTo>
                  <a:lnTo>
                    <a:pt x="401066" y="13588"/>
                  </a:lnTo>
                  <a:lnTo>
                    <a:pt x="444881" y="29718"/>
                  </a:lnTo>
                  <a:lnTo>
                    <a:pt x="484759" y="51435"/>
                  </a:lnTo>
                  <a:lnTo>
                    <a:pt x="520319" y="78105"/>
                  </a:lnTo>
                  <a:lnTo>
                    <a:pt x="550799" y="109219"/>
                  </a:lnTo>
                  <a:lnTo>
                    <a:pt x="575563" y="144144"/>
                  </a:lnTo>
                  <a:lnTo>
                    <a:pt x="594106" y="182372"/>
                  </a:lnTo>
                  <a:lnTo>
                    <a:pt x="605663" y="223393"/>
                  </a:lnTo>
                  <a:lnTo>
                    <a:pt x="609600" y="266700"/>
                  </a:lnTo>
                  <a:lnTo>
                    <a:pt x="605663" y="309880"/>
                  </a:lnTo>
                  <a:lnTo>
                    <a:pt x="594106" y="350900"/>
                  </a:lnTo>
                  <a:lnTo>
                    <a:pt x="575563" y="389255"/>
                  </a:lnTo>
                  <a:lnTo>
                    <a:pt x="550799" y="424180"/>
                  </a:lnTo>
                  <a:lnTo>
                    <a:pt x="520319" y="455294"/>
                  </a:lnTo>
                  <a:lnTo>
                    <a:pt x="484759" y="481964"/>
                  </a:lnTo>
                  <a:lnTo>
                    <a:pt x="444881" y="503555"/>
                  </a:lnTo>
                  <a:lnTo>
                    <a:pt x="401066" y="519811"/>
                  </a:lnTo>
                  <a:lnTo>
                    <a:pt x="354203" y="529844"/>
                  </a:lnTo>
                  <a:lnTo>
                    <a:pt x="304800" y="533400"/>
                  </a:lnTo>
                  <a:lnTo>
                    <a:pt x="255397" y="529844"/>
                  </a:lnTo>
                  <a:lnTo>
                    <a:pt x="208406" y="519811"/>
                  </a:lnTo>
                  <a:lnTo>
                    <a:pt x="164719" y="503555"/>
                  </a:lnTo>
                  <a:lnTo>
                    <a:pt x="124713" y="481964"/>
                  </a:lnTo>
                  <a:lnTo>
                    <a:pt x="89281" y="455294"/>
                  </a:lnTo>
                  <a:lnTo>
                    <a:pt x="58800" y="424180"/>
                  </a:lnTo>
                  <a:lnTo>
                    <a:pt x="34036" y="389255"/>
                  </a:lnTo>
                  <a:lnTo>
                    <a:pt x="15493" y="350900"/>
                  </a:lnTo>
                  <a:lnTo>
                    <a:pt x="3937" y="309880"/>
                  </a:lnTo>
                  <a:lnTo>
                    <a:pt x="0" y="266700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97863" y="1816607"/>
              <a:ext cx="2133600" cy="359663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045464" y="2731007"/>
              <a:ext cx="2315210" cy="1295400"/>
            </a:xfrm>
            <a:custGeom>
              <a:avLst/>
              <a:gdLst/>
              <a:ahLst/>
              <a:cxnLst/>
              <a:rect l="l" t="t" r="r" b="b"/>
              <a:pathLst>
                <a:path w="2315210" h="1295400">
                  <a:moveTo>
                    <a:pt x="1769745" y="1284732"/>
                  </a:moveTo>
                  <a:lnTo>
                    <a:pt x="32842" y="16129"/>
                  </a:lnTo>
                  <a:lnTo>
                    <a:pt x="100787" y="23114"/>
                  </a:lnTo>
                  <a:lnTo>
                    <a:pt x="103911" y="20574"/>
                  </a:lnTo>
                  <a:lnTo>
                    <a:pt x="104622" y="13589"/>
                  </a:lnTo>
                  <a:lnTo>
                    <a:pt x="102095" y="10541"/>
                  </a:lnTo>
                  <a:lnTo>
                    <a:pt x="0" y="0"/>
                  </a:lnTo>
                  <a:lnTo>
                    <a:pt x="41122" y="94107"/>
                  </a:lnTo>
                  <a:lnTo>
                    <a:pt x="44881" y="95631"/>
                  </a:lnTo>
                  <a:lnTo>
                    <a:pt x="51308" y="92837"/>
                  </a:lnTo>
                  <a:lnTo>
                    <a:pt x="52768" y="89027"/>
                  </a:lnTo>
                  <a:lnTo>
                    <a:pt x="25387" y="26416"/>
                  </a:lnTo>
                  <a:lnTo>
                    <a:pt x="1762252" y="1295019"/>
                  </a:lnTo>
                  <a:lnTo>
                    <a:pt x="1769745" y="1284732"/>
                  </a:lnTo>
                  <a:close/>
                </a:path>
                <a:path w="2315210" h="1295400">
                  <a:moveTo>
                    <a:pt x="2314829" y="98679"/>
                  </a:moveTo>
                  <a:lnTo>
                    <a:pt x="2286381" y="0"/>
                  </a:lnTo>
                  <a:lnTo>
                    <a:pt x="2214626" y="73406"/>
                  </a:lnTo>
                  <a:lnTo>
                    <a:pt x="2214626" y="77470"/>
                  </a:lnTo>
                  <a:lnTo>
                    <a:pt x="2219566" y="82423"/>
                  </a:lnTo>
                  <a:lnTo>
                    <a:pt x="2223643" y="82296"/>
                  </a:lnTo>
                  <a:lnTo>
                    <a:pt x="2271395" y="33401"/>
                  </a:lnTo>
                  <a:lnTo>
                    <a:pt x="1975358" y="1210056"/>
                  </a:lnTo>
                  <a:lnTo>
                    <a:pt x="1987677" y="1213231"/>
                  </a:lnTo>
                  <a:lnTo>
                    <a:pt x="2283714" y="36449"/>
                  </a:lnTo>
                  <a:lnTo>
                    <a:pt x="2302637" y="102235"/>
                  </a:lnTo>
                  <a:lnTo>
                    <a:pt x="2306193" y="104140"/>
                  </a:lnTo>
                  <a:lnTo>
                    <a:pt x="2312924" y="102235"/>
                  </a:lnTo>
                  <a:lnTo>
                    <a:pt x="2314829" y="9867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1000" y="2334767"/>
              <a:ext cx="646176" cy="268224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5864" y="2398775"/>
              <a:ext cx="457047" cy="103250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3694306" y="2598551"/>
            <a:ext cx="32575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11" dirty="0">
                <a:latin typeface="Cambria"/>
                <a:cs typeface="Cambria"/>
              </a:rPr>
              <a:t>0,</a:t>
            </a:r>
            <a:r>
              <a:rPr sz="1600" spc="-85" dirty="0">
                <a:latin typeface="Cambria"/>
                <a:cs typeface="Cambria"/>
              </a:rPr>
              <a:t> </a:t>
            </a:r>
            <a:r>
              <a:rPr sz="1600" spc="-51" dirty="0">
                <a:latin typeface="Cambria"/>
                <a:cs typeface="Cambria"/>
              </a:rPr>
              <a:t>1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xfrm>
            <a:off x="1297942" y="5446074"/>
            <a:ext cx="5981700" cy="1275412"/>
          </a:xfrm>
          <a:prstGeom prst="rect">
            <a:avLst/>
          </a:prstGeom>
        </p:spPr>
        <p:txBody>
          <a:bodyPr vert="horz" wrap="square" lIns="0" tIns="974703" rIns="0" bIns="0" rtlCol="0">
            <a:spAutoFit/>
          </a:bodyPr>
          <a:lstStyle/>
          <a:p>
            <a:pPr marL="3151427">
              <a:lnSpc>
                <a:spcPts val="1885"/>
              </a:lnSpc>
            </a:pPr>
            <a:fld id="{81D60167-4931-47E6-BA6A-407CBD079E47}" type="slidenum">
              <a:rPr spc="-25" dirty="0"/>
              <a:pPr marL="3151427">
                <a:lnSpc>
                  <a:spcPts val="1885"/>
                </a:lnSpc>
              </a:pPr>
              <a:t>78</a:t>
            </a:fld>
            <a:endParaRPr spc="-25" dirty="0"/>
          </a:p>
        </p:txBody>
      </p:sp>
      <p:sp>
        <p:nvSpPr>
          <p:cNvPr id="22" name="object 22"/>
          <p:cNvSpPr txBox="1"/>
          <p:nvPr/>
        </p:nvSpPr>
        <p:spPr>
          <a:xfrm>
            <a:off x="4331593" y="3250187"/>
            <a:ext cx="13779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51" dirty="0">
                <a:latin typeface="Cambria"/>
                <a:cs typeface="Cambria"/>
              </a:rPr>
              <a:t>1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842390" y="3192910"/>
            <a:ext cx="13779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51" dirty="0">
                <a:latin typeface="Cambria"/>
                <a:cs typeface="Cambria"/>
              </a:rPr>
              <a:t>1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423917" y="3774091"/>
            <a:ext cx="1087120" cy="555281"/>
          </a:xfrm>
          <a:prstGeom prst="rect">
            <a:avLst/>
          </a:prstGeom>
        </p:spPr>
        <p:txBody>
          <a:bodyPr vert="horz" wrap="square" lIns="0" tIns="36831" rIns="0" bIns="0" rtlCol="0">
            <a:spAutoFit/>
          </a:bodyPr>
          <a:lstStyle/>
          <a:p>
            <a:pPr marL="962001">
              <a:spcBef>
                <a:spcPts val="289"/>
              </a:spcBef>
            </a:pPr>
            <a:r>
              <a:rPr sz="1600" spc="-51" dirty="0">
                <a:latin typeface="Cambria"/>
                <a:cs typeface="Cambria"/>
              </a:rPr>
              <a:t>0</a:t>
            </a:r>
            <a:endParaRPr sz="1600">
              <a:latin typeface="Cambria"/>
              <a:cs typeface="Cambria"/>
            </a:endParaRPr>
          </a:p>
          <a:p>
            <a:pPr marL="12700">
              <a:spcBef>
                <a:spcPts val="195"/>
              </a:spcBef>
            </a:pPr>
            <a:r>
              <a:rPr sz="1600" spc="-25" dirty="0">
                <a:latin typeface="Cambria"/>
                <a:cs typeface="Cambria"/>
              </a:rPr>
              <a:t>q1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251358" y="1012322"/>
            <a:ext cx="5018405" cy="851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latin typeface="Cambria"/>
                <a:cs typeface="Cambria"/>
              </a:rPr>
              <a:t>Ex.</a:t>
            </a:r>
            <a:r>
              <a:rPr b="1" spc="-45" dirty="0">
                <a:latin typeface="Cambria"/>
                <a:cs typeface="Cambria"/>
              </a:rPr>
              <a:t> </a:t>
            </a:r>
            <a:r>
              <a:rPr b="1" dirty="0">
                <a:latin typeface="Cambria"/>
                <a:cs typeface="Cambria"/>
              </a:rPr>
              <a:t>1:</a:t>
            </a:r>
            <a:r>
              <a:rPr b="1" spc="-5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Construct</a:t>
            </a:r>
            <a:r>
              <a:rPr spc="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the</a:t>
            </a:r>
            <a:r>
              <a:rPr spc="-45" dirty="0">
                <a:latin typeface="Cambria"/>
                <a:cs typeface="Cambria"/>
              </a:rPr>
              <a:t> </a:t>
            </a:r>
            <a:r>
              <a:rPr spc="-25" dirty="0">
                <a:latin typeface="Cambria"/>
                <a:cs typeface="Cambria"/>
              </a:rPr>
              <a:t>Equivalent</a:t>
            </a:r>
            <a:r>
              <a:rPr spc="-31" dirty="0">
                <a:latin typeface="Cambria"/>
                <a:cs typeface="Cambria"/>
              </a:rPr>
              <a:t> </a:t>
            </a:r>
            <a:r>
              <a:rPr spc="-85" dirty="0">
                <a:latin typeface="Cambria"/>
                <a:cs typeface="Cambria"/>
              </a:rPr>
              <a:t>DFA</a:t>
            </a:r>
            <a:r>
              <a:rPr spc="-6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from</a:t>
            </a:r>
            <a:r>
              <a:rPr spc="-15" dirty="0">
                <a:latin typeface="Cambria"/>
                <a:cs typeface="Cambria"/>
              </a:rPr>
              <a:t> </a:t>
            </a:r>
            <a:r>
              <a:rPr spc="-25" dirty="0">
                <a:latin typeface="Cambria"/>
                <a:cs typeface="Cambria"/>
              </a:rPr>
              <a:t>given</a:t>
            </a:r>
            <a:r>
              <a:rPr spc="-75" dirty="0">
                <a:latin typeface="Cambria"/>
                <a:cs typeface="Cambria"/>
              </a:rPr>
              <a:t> </a:t>
            </a:r>
            <a:r>
              <a:rPr spc="-20" dirty="0">
                <a:latin typeface="Cambria"/>
                <a:cs typeface="Cambria"/>
              </a:rPr>
              <a:t>NFA.</a:t>
            </a:r>
            <a:endParaRPr>
              <a:latin typeface="Cambria"/>
              <a:cs typeface="Cambria"/>
            </a:endParaRPr>
          </a:p>
          <a:p>
            <a:pPr>
              <a:spcBef>
                <a:spcPts val="295"/>
              </a:spcBef>
            </a:pPr>
            <a:endParaRPr>
              <a:latin typeface="Cambria"/>
              <a:cs typeface="Cambria"/>
            </a:endParaRPr>
          </a:p>
          <a:p>
            <a:pPr marL="753092"/>
            <a:r>
              <a:rPr sz="1600" spc="-51" dirty="0">
                <a:latin typeface="Cambria"/>
                <a:cs typeface="Cambria"/>
              </a:rPr>
              <a:t>0</a:t>
            </a:r>
            <a:endParaRPr sz="1600">
              <a:latin typeface="Cambria"/>
              <a:cs typeface="Cambria"/>
            </a:endParaRPr>
          </a:p>
        </p:txBody>
      </p:sp>
      <p:graphicFrame>
        <p:nvGraphicFramePr>
          <p:cNvPr id="26" name="object 26"/>
          <p:cNvGraphicFramePr>
            <a:graphicFrameLocks noGrp="1"/>
          </p:cNvGraphicFramePr>
          <p:nvPr/>
        </p:nvGraphicFramePr>
        <p:xfrm>
          <a:off x="6124070" y="1810264"/>
          <a:ext cx="4127500" cy="17506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72845">
                <a:tc>
                  <a:txBody>
                    <a:bodyPr/>
                    <a:lstStyle/>
                    <a:p>
                      <a:pPr marL="264160" marR="253365" indent="14287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spc="-10" dirty="0">
                          <a:latin typeface="Cambria"/>
                          <a:cs typeface="Cambria"/>
                        </a:rPr>
                        <a:t>Input </a:t>
                      </a:r>
                      <a:r>
                        <a:rPr sz="1900" spc="-20" dirty="0">
                          <a:latin typeface="Cambria"/>
                          <a:cs typeface="Cambria"/>
                        </a:rPr>
                        <a:t>Symbols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spc="-50" dirty="0">
                          <a:latin typeface="Cambria"/>
                          <a:cs typeface="Cambria"/>
                        </a:rPr>
                        <a:t>0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spc="-50" dirty="0">
                          <a:latin typeface="Cambria"/>
                          <a:cs typeface="Cambria"/>
                        </a:rPr>
                        <a:t>1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q0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spc="-20" dirty="0">
                          <a:latin typeface="Cambria"/>
                          <a:cs typeface="Cambria"/>
                        </a:rPr>
                        <a:t>{q2}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900" spc="-50" dirty="0">
                          <a:latin typeface="Georgia"/>
                          <a:cs typeface="Georgia"/>
                        </a:rPr>
                        <a:t>φ</a:t>
                      </a:r>
                      <a:endParaRPr sz="1900">
                        <a:latin typeface="Georgia"/>
                        <a:cs typeface="Georgia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q1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900" spc="-50" dirty="0">
                          <a:latin typeface="Georgia"/>
                          <a:cs typeface="Georgia"/>
                        </a:rPr>
                        <a:t>φ</a:t>
                      </a:r>
                      <a:endParaRPr sz="1900">
                        <a:latin typeface="Georgia"/>
                        <a:cs typeface="Georgi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dirty="0">
                          <a:latin typeface="Cambria"/>
                          <a:cs typeface="Cambria"/>
                        </a:rPr>
                        <a:t>{q0,</a:t>
                      </a:r>
                      <a:r>
                        <a:rPr sz="1900" spc="-7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spc="-25" dirty="0">
                          <a:latin typeface="Cambria"/>
                          <a:cs typeface="Cambria"/>
                        </a:rPr>
                        <a:t>q2}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905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q2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dirty="0">
                          <a:latin typeface="Cambria"/>
                          <a:cs typeface="Cambria"/>
                        </a:rPr>
                        <a:t>{q0,</a:t>
                      </a:r>
                      <a:r>
                        <a:rPr sz="1900" spc="-8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spc="-25" dirty="0">
                          <a:latin typeface="Cambria"/>
                          <a:cs typeface="Cambria"/>
                        </a:rPr>
                        <a:t>q1}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spc="-20" dirty="0">
                          <a:latin typeface="Cambria"/>
                          <a:cs typeface="Cambria"/>
                        </a:rPr>
                        <a:t>{q0}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7" name="object 27"/>
          <p:cNvSpPr txBox="1"/>
          <p:nvPr/>
        </p:nvSpPr>
        <p:spPr>
          <a:xfrm>
            <a:off x="2283973" y="5053333"/>
            <a:ext cx="470027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b="1" dirty="0">
                <a:latin typeface="Cambria"/>
                <a:cs typeface="Cambria"/>
              </a:rPr>
              <a:t>Solution:</a:t>
            </a:r>
            <a:r>
              <a:rPr b="1" spc="-10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Construct</a:t>
            </a:r>
            <a:r>
              <a:rPr spc="-5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the</a:t>
            </a:r>
            <a:r>
              <a:rPr spc="-5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successor</a:t>
            </a:r>
            <a:r>
              <a:rPr spc="-5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for</a:t>
            </a:r>
            <a:r>
              <a:rPr spc="-40" dirty="0">
                <a:latin typeface="Cambria"/>
                <a:cs typeface="Cambria"/>
              </a:rPr>
              <a:t> </a:t>
            </a:r>
            <a:r>
              <a:rPr spc="-25" dirty="0">
                <a:latin typeface="Cambria"/>
                <a:cs typeface="Cambria"/>
              </a:rPr>
              <a:t>given</a:t>
            </a:r>
            <a:r>
              <a:rPr spc="-75" dirty="0">
                <a:latin typeface="Cambria"/>
                <a:cs typeface="Cambria"/>
              </a:rPr>
              <a:t> </a:t>
            </a:r>
            <a:r>
              <a:rPr spc="-35" dirty="0">
                <a:latin typeface="Cambria"/>
                <a:cs typeface="Cambria"/>
              </a:rPr>
              <a:t>NFA. </a:t>
            </a:r>
            <a:r>
              <a:rPr dirty="0">
                <a:latin typeface="Cambria"/>
                <a:cs typeface="Cambria"/>
              </a:rPr>
              <a:t>Step</a:t>
            </a:r>
            <a:r>
              <a:rPr spc="-5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by</a:t>
            </a:r>
            <a:r>
              <a:rPr spc="-4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step</a:t>
            </a:r>
            <a:r>
              <a:rPr spc="-2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as</a:t>
            </a:r>
            <a:r>
              <a:rPr spc="-20" dirty="0">
                <a:latin typeface="Cambria"/>
                <a:cs typeface="Cambria"/>
              </a:rPr>
              <a:t> explained</a:t>
            </a:r>
            <a:r>
              <a:rPr spc="-91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follow</a:t>
            </a:r>
            <a:endParaRPr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1319" y="97663"/>
            <a:ext cx="1051736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8295">
              <a:spcBef>
                <a:spcPts val="100"/>
              </a:spcBef>
            </a:pPr>
            <a:r>
              <a:rPr sz="3600" spc="-105" dirty="0"/>
              <a:t>NFA </a:t>
            </a:r>
            <a:r>
              <a:rPr sz="3600" dirty="0"/>
              <a:t>to</a:t>
            </a:r>
            <a:r>
              <a:rPr sz="3600" spc="-100" dirty="0"/>
              <a:t> </a:t>
            </a:r>
            <a:r>
              <a:rPr sz="3600" spc="-105" dirty="0"/>
              <a:t>DFA</a:t>
            </a:r>
            <a:r>
              <a:rPr sz="3600" spc="-135" dirty="0"/>
              <a:t> </a:t>
            </a:r>
            <a:r>
              <a:rPr sz="3600" spc="-31" dirty="0"/>
              <a:t>Conversion</a:t>
            </a:r>
            <a:r>
              <a:rPr sz="3600" spc="-40" dirty="0"/>
              <a:t> </a:t>
            </a:r>
            <a:r>
              <a:rPr sz="3600" spc="-11" dirty="0"/>
              <a:t>Example-</a:t>
            </a:r>
            <a:r>
              <a:rPr sz="3600" spc="-51" dirty="0"/>
              <a:t>1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159503" y="2457073"/>
          <a:ext cx="4127500" cy="24917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9445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spc="-10" dirty="0">
                          <a:latin typeface="Cambria"/>
                          <a:cs typeface="Cambria"/>
                        </a:rPr>
                        <a:t>Input</a:t>
                      </a:r>
                      <a:endParaRPr sz="1900">
                        <a:latin typeface="Cambria"/>
                        <a:cs typeface="Cambria"/>
                      </a:endParaRPr>
                    </a:p>
                    <a:p>
                      <a:pPr marL="3175" algn="ctr">
                        <a:lnSpc>
                          <a:spcPct val="100000"/>
                        </a:lnSpc>
                      </a:pPr>
                      <a:r>
                        <a:rPr sz="1900" spc="-10" dirty="0">
                          <a:latin typeface="Cambria"/>
                          <a:cs typeface="Cambria"/>
                        </a:rPr>
                        <a:t>Symbols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spc="-50" dirty="0">
                          <a:latin typeface="Cambria"/>
                          <a:cs typeface="Cambria"/>
                        </a:rPr>
                        <a:t>0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spc="-50" dirty="0">
                          <a:latin typeface="Cambria"/>
                          <a:cs typeface="Cambria"/>
                        </a:rPr>
                        <a:t>1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spc="-20" dirty="0">
                          <a:latin typeface="Cambria"/>
                          <a:cs typeface="Cambria"/>
                        </a:rPr>
                        <a:t>{q0}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spc="-20" dirty="0">
                          <a:latin typeface="Cambria"/>
                          <a:cs typeface="Cambria"/>
                        </a:rPr>
                        <a:t>{q2}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900" spc="-50" dirty="0">
                          <a:latin typeface="Georgia"/>
                          <a:cs typeface="Georgia"/>
                        </a:rPr>
                        <a:t>φ</a:t>
                      </a:r>
                      <a:endParaRPr sz="1900">
                        <a:latin typeface="Georgia"/>
                        <a:cs typeface="Georgi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2253492" y="5586783"/>
            <a:ext cx="6945631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mbria"/>
                <a:cs typeface="Cambria"/>
              </a:rPr>
              <a:t>So</a:t>
            </a:r>
            <a:r>
              <a:rPr spc="-8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in</a:t>
            </a:r>
            <a:r>
              <a:rPr spc="-5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this</a:t>
            </a:r>
            <a:r>
              <a:rPr spc="-2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step</a:t>
            </a:r>
            <a:r>
              <a:rPr spc="-1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new</a:t>
            </a:r>
            <a:r>
              <a:rPr spc="-31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substate</a:t>
            </a:r>
            <a:r>
              <a:rPr spc="3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q2</a:t>
            </a:r>
            <a:r>
              <a:rPr spc="-1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is</a:t>
            </a:r>
            <a:r>
              <a:rPr spc="-25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generated</a:t>
            </a:r>
            <a:r>
              <a:rPr spc="-11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so</a:t>
            </a:r>
            <a:r>
              <a:rPr spc="-2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find</a:t>
            </a:r>
            <a:r>
              <a:rPr spc="-5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the</a:t>
            </a:r>
            <a:r>
              <a:rPr spc="-1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successor</a:t>
            </a:r>
            <a:r>
              <a:rPr spc="-4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for</a:t>
            </a:r>
            <a:r>
              <a:rPr spc="-25" dirty="0">
                <a:latin typeface="Cambria"/>
                <a:cs typeface="Cambria"/>
              </a:rPr>
              <a:t> q2</a:t>
            </a:r>
            <a:endParaRPr>
              <a:latin typeface="Cambria"/>
              <a:cs typeface="Cambri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577847" y="2303527"/>
            <a:ext cx="609600" cy="533400"/>
          </a:xfrm>
          <a:custGeom>
            <a:avLst/>
            <a:gdLst/>
            <a:ahLst/>
            <a:cxnLst/>
            <a:rect l="l" t="t" r="r" b="b"/>
            <a:pathLst>
              <a:path w="609600" h="533400">
                <a:moveTo>
                  <a:pt x="0" y="266700"/>
                </a:moveTo>
                <a:lnTo>
                  <a:pt x="3987" y="223393"/>
                </a:lnTo>
                <a:lnTo>
                  <a:pt x="15532" y="182372"/>
                </a:lnTo>
                <a:lnTo>
                  <a:pt x="34023" y="144145"/>
                </a:lnTo>
                <a:lnTo>
                  <a:pt x="58800" y="109220"/>
                </a:lnTo>
                <a:lnTo>
                  <a:pt x="89268" y="78104"/>
                </a:lnTo>
                <a:lnTo>
                  <a:pt x="124777" y="51435"/>
                </a:lnTo>
                <a:lnTo>
                  <a:pt x="164706" y="29718"/>
                </a:lnTo>
                <a:lnTo>
                  <a:pt x="208419" y="13588"/>
                </a:lnTo>
                <a:lnTo>
                  <a:pt x="255269" y="3428"/>
                </a:lnTo>
                <a:lnTo>
                  <a:pt x="304672" y="0"/>
                </a:lnTo>
                <a:lnTo>
                  <a:pt x="354203" y="3428"/>
                </a:lnTo>
                <a:lnTo>
                  <a:pt x="401066" y="13588"/>
                </a:lnTo>
                <a:lnTo>
                  <a:pt x="444881" y="29718"/>
                </a:lnTo>
                <a:lnTo>
                  <a:pt x="484759" y="51435"/>
                </a:lnTo>
                <a:lnTo>
                  <a:pt x="520319" y="78104"/>
                </a:lnTo>
                <a:lnTo>
                  <a:pt x="550798" y="109220"/>
                </a:lnTo>
                <a:lnTo>
                  <a:pt x="575564" y="144145"/>
                </a:lnTo>
                <a:lnTo>
                  <a:pt x="593979" y="182372"/>
                </a:lnTo>
                <a:lnTo>
                  <a:pt x="605535" y="223393"/>
                </a:lnTo>
                <a:lnTo>
                  <a:pt x="609472" y="266700"/>
                </a:lnTo>
                <a:lnTo>
                  <a:pt x="605535" y="309879"/>
                </a:lnTo>
                <a:lnTo>
                  <a:pt x="593979" y="350900"/>
                </a:lnTo>
                <a:lnTo>
                  <a:pt x="575564" y="389254"/>
                </a:lnTo>
                <a:lnTo>
                  <a:pt x="550798" y="424179"/>
                </a:lnTo>
                <a:lnTo>
                  <a:pt x="520319" y="455295"/>
                </a:lnTo>
                <a:lnTo>
                  <a:pt x="484759" y="481964"/>
                </a:lnTo>
                <a:lnTo>
                  <a:pt x="444881" y="503554"/>
                </a:lnTo>
                <a:lnTo>
                  <a:pt x="401066" y="519811"/>
                </a:lnTo>
                <a:lnTo>
                  <a:pt x="354203" y="529844"/>
                </a:lnTo>
                <a:lnTo>
                  <a:pt x="304672" y="533400"/>
                </a:lnTo>
                <a:lnTo>
                  <a:pt x="255269" y="529844"/>
                </a:lnTo>
                <a:lnTo>
                  <a:pt x="208419" y="519811"/>
                </a:lnTo>
                <a:lnTo>
                  <a:pt x="164706" y="503554"/>
                </a:lnTo>
                <a:lnTo>
                  <a:pt x="124777" y="481964"/>
                </a:lnTo>
                <a:lnTo>
                  <a:pt x="89268" y="455295"/>
                </a:lnTo>
                <a:lnTo>
                  <a:pt x="58800" y="424179"/>
                </a:lnTo>
                <a:lnTo>
                  <a:pt x="34023" y="389254"/>
                </a:lnTo>
                <a:lnTo>
                  <a:pt x="15532" y="350900"/>
                </a:lnTo>
                <a:lnTo>
                  <a:pt x="3987" y="309879"/>
                </a:lnTo>
                <a:lnTo>
                  <a:pt x="0" y="266700"/>
                </a:lnTo>
                <a:close/>
              </a:path>
            </a:pathLst>
          </a:custGeom>
          <a:ln w="10668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755195" y="2427480"/>
            <a:ext cx="252729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25" dirty="0">
                <a:latin typeface="Cambria"/>
                <a:cs typeface="Cambria"/>
              </a:rPr>
              <a:t>q0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792987" y="3374897"/>
            <a:ext cx="609600" cy="655320"/>
          </a:xfrm>
          <a:custGeom>
            <a:avLst/>
            <a:gdLst/>
            <a:ahLst/>
            <a:cxnLst/>
            <a:rect l="l" t="t" r="r" b="b"/>
            <a:pathLst>
              <a:path w="609600" h="655320">
                <a:moveTo>
                  <a:pt x="0" y="327532"/>
                </a:moveTo>
                <a:lnTo>
                  <a:pt x="3302" y="279145"/>
                </a:lnTo>
                <a:lnTo>
                  <a:pt x="12903" y="233044"/>
                </a:lnTo>
                <a:lnTo>
                  <a:pt x="28333" y="189484"/>
                </a:lnTo>
                <a:lnTo>
                  <a:pt x="49098" y="149225"/>
                </a:lnTo>
                <a:lnTo>
                  <a:pt x="74764" y="112649"/>
                </a:lnTo>
                <a:lnTo>
                  <a:pt x="104825" y="80390"/>
                </a:lnTo>
                <a:lnTo>
                  <a:pt x="138836" y="52831"/>
                </a:lnTo>
                <a:lnTo>
                  <a:pt x="176301" y="30479"/>
                </a:lnTo>
                <a:lnTo>
                  <a:pt x="216763" y="13842"/>
                </a:lnTo>
                <a:lnTo>
                  <a:pt x="259753" y="3555"/>
                </a:lnTo>
                <a:lnTo>
                  <a:pt x="304800" y="0"/>
                </a:lnTo>
                <a:lnTo>
                  <a:pt x="349846" y="3555"/>
                </a:lnTo>
                <a:lnTo>
                  <a:pt x="392836" y="13842"/>
                </a:lnTo>
                <a:lnTo>
                  <a:pt x="433298" y="30479"/>
                </a:lnTo>
                <a:lnTo>
                  <a:pt x="470763" y="52831"/>
                </a:lnTo>
                <a:lnTo>
                  <a:pt x="504774" y="80390"/>
                </a:lnTo>
                <a:lnTo>
                  <a:pt x="534835" y="112649"/>
                </a:lnTo>
                <a:lnTo>
                  <a:pt x="560489" y="149225"/>
                </a:lnTo>
                <a:lnTo>
                  <a:pt x="581266" y="189484"/>
                </a:lnTo>
                <a:lnTo>
                  <a:pt x="596696" y="233044"/>
                </a:lnTo>
                <a:lnTo>
                  <a:pt x="606298" y="279145"/>
                </a:lnTo>
                <a:lnTo>
                  <a:pt x="609600" y="327532"/>
                </a:lnTo>
                <a:lnTo>
                  <a:pt x="606298" y="376046"/>
                </a:lnTo>
                <a:lnTo>
                  <a:pt x="596696" y="422147"/>
                </a:lnTo>
                <a:lnTo>
                  <a:pt x="581266" y="465708"/>
                </a:lnTo>
                <a:lnTo>
                  <a:pt x="560489" y="505968"/>
                </a:lnTo>
                <a:lnTo>
                  <a:pt x="534835" y="542544"/>
                </a:lnTo>
                <a:lnTo>
                  <a:pt x="504774" y="574801"/>
                </a:lnTo>
                <a:lnTo>
                  <a:pt x="470763" y="602360"/>
                </a:lnTo>
                <a:lnTo>
                  <a:pt x="433298" y="624713"/>
                </a:lnTo>
                <a:lnTo>
                  <a:pt x="392836" y="641350"/>
                </a:lnTo>
                <a:lnTo>
                  <a:pt x="349846" y="651637"/>
                </a:lnTo>
                <a:lnTo>
                  <a:pt x="304800" y="655193"/>
                </a:lnTo>
                <a:lnTo>
                  <a:pt x="259753" y="651637"/>
                </a:lnTo>
                <a:lnTo>
                  <a:pt x="216763" y="641350"/>
                </a:lnTo>
                <a:lnTo>
                  <a:pt x="176301" y="624713"/>
                </a:lnTo>
                <a:lnTo>
                  <a:pt x="138836" y="602360"/>
                </a:lnTo>
                <a:lnTo>
                  <a:pt x="104825" y="574801"/>
                </a:lnTo>
                <a:lnTo>
                  <a:pt x="74764" y="542544"/>
                </a:lnTo>
                <a:lnTo>
                  <a:pt x="49098" y="505968"/>
                </a:lnTo>
                <a:lnTo>
                  <a:pt x="28333" y="465708"/>
                </a:lnTo>
                <a:lnTo>
                  <a:pt x="12903" y="422147"/>
                </a:lnTo>
                <a:lnTo>
                  <a:pt x="3302" y="376046"/>
                </a:lnTo>
                <a:lnTo>
                  <a:pt x="0" y="327532"/>
                </a:lnTo>
                <a:close/>
              </a:path>
            </a:pathLst>
          </a:custGeom>
          <a:ln w="10668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012090" y="3558289"/>
            <a:ext cx="16700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51" dirty="0">
                <a:latin typeface="Georgia"/>
                <a:cs typeface="Georgia"/>
              </a:rPr>
              <a:t>φ</a:t>
            </a:r>
            <a:endParaRPr sz="1600">
              <a:latin typeface="Georgia"/>
              <a:cs typeface="Georgi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066547" y="2176211"/>
            <a:ext cx="3121660" cy="666115"/>
            <a:chOff x="542544" y="2176208"/>
            <a:chExt cx="3121660" cy="666115"/>
          </a:xfrm>
        </p:grpSpPr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97152" y="2401823"/>
              <a:ext cx="1554480" cy="26517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652016" y="2508623"/>
              <a:ext cx="1257935" cy="0"/>
            </a:xfrm>
            <a:custGeom>
              <a:avLst/>
              <a:gdLst/>
              <a:ahLst/>
              <a:cxnLst/>
              <a:rect l="l" t="t" r="r" b="b"/>
              <a:pathLst>
                <a:path w="1257935">
                  <a:moveTo>
                    <a:pt x="0" y="0"/>
                  </a:moveTo>
                  <a:lnTo>
                    <a:pt x="1257821" y="0"/>
                  </a:lnTo>
                </a:path>
              </a:pathLst>
            </a:custGeom>
            <a:ln w="1271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22523" y="2456687"/>
              <a:ext cx="96012" cy="103632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2544" y="2462783"/>
              <a:ext cx="646176" cy="26517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95884" y="2525267"/>
              <a:ext cx="458571" cy="103378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3048000" y="2180843"/>
              <a:ext cx="609600" cy="655320"/>
            </a:xfrm>
            <a:custGeom>
              <a:avLst/>
              <a:gdLst/>
              <a:ahLst/>
              <a:cxnLst/>
              <a:rect l="l" t="t" r="r" b="b"/>
              <a:pathLst>
                <a:path w="609600" h="655319">
                  <a:moveTo>
                    <a:pt x="304800" y="0"/>
                  </a:moveTo>
                  <a:lnTo>
                    <a:pt x="259714" y="3555"/>
                  </a:lnTo>
                  <a:lnTo>
                    <a:pt x="216788" y="13842"/>
                  </a:lnTo>
                  <a:lnTo>
                    <a:pt x="176275" y="30479"/>
                  </a:lnTo>
                  <a:lnTo>
                    <a:pt x="138811" y="52831"/>
                  </a:lnTo>
                  <a:lnTo>
                    <a:pt x="104901" y="80390"/>
                  </a:lnTo>
                  <a:lnTo>
                    <a:pt x="74802" y="112648"/>
                  </a:lnTo>
                  <a:lnTo>
                    <a:pt x="49149" y="149225"/>
                  </a:lnTo>
                  <a:lnTo>
                    <a:pt x="28320" y="189483"/>
                  </a:lnTo>
                  <a:lnTo>
                    <a:pt x="12954" y="233044"/>
                  </a:lnTo>
                  <a:lnTo>
                    <a:pt x="3301" y="279145"/>
                  </a:lnTo>
                  <a:lnTo>
                    <a:pt x="0" y="327532"/>
                  </a:lnTo>
                  <a:lnTo>
                    <a:pt x="3301" y="376046"/>
                  </a:lnTo>
                  <a:lnTo>
                    <a:pt x="12954" y="422147"/>
                  </a:lnTo>
                  <a:lnTo>
                    <a:pt x="28320" y="465708"/>
                  </a:lnTo>
                  <a:lnTo>
                    <a:pt x="49149" y="505967"/>
                  </a:lnTo>
                  <a:lnTo>
                    <a:pt x="74802" y="542543"/>
                  </a:lnTo>
                  <a:lnTo>
                    <a:pt x="104901" y="574801"/>
                  </a:lnTo>
                  <a:lnTo>
                    <a:pt x="138811" y="602360"/>
                  </a:lnTo>
                  <a:lnTo>
                    <a:pt x="176275" y="624713"/>
                  </a:lnTo>
                  <a:lnTo>
                    <a:pt x="216788" y="641350"/>
                  </a:lnTo>
                  <a:lnTo>
                    <a:pt x="259714" y="651636"/>
                  </a:lnTo>
                  <a:lnTo>
                    <a:pt x="304800" y="655192"/>
                  </a:lnTo>
                  <a:lnTo>
                    <a:pt x="349885" y="651636"/>
                  </a:lnTo>
                  <a:lnTo>
                    <a:pt x="392811" y="641350"/>
                  </a:lnTo>
                  <a:lnTo>
                    <a:pt x="433324" y="624713"/>
                  </a:lnTo>
                  <a:lnTo>
                    <a:pt x="470788" y="602360"/>
                  </a:lnTo>
                  <a:lnTo>
                    <a:pt x="504698" y="574801"/>
                  </a:lnTo>
                  <a:lnTo>
                    <a:pt x="534797" y="542543"/>
                  </a:lnTo>
                  <a:lnTo>
                    <a:pt x="560451" y="505967"/>
                  </a:lnTo>
                  <a:lnTo>
                    <a:pt x="581278" y="465708"/>
                  </a:lnTo>
                  <a:lnTo>
                    <a:pt x="596646" y="422147"/>
                  </a:lnTo>
                  <a:lnTo>
                    <a:pt x="606298" y="376046"/>
                  </a:lnTo>
                  <a:lnTo>
                    <a:pt x="609600" y="327532"/>
                  </a:lnTo>
                  <a:lnTo>
                    <a:pt x="606298" y="279145"/>
                  </a:lnTo>
                  <a:lnTo>
                    <a:pt x="596646" y="233044"/>
                  </a:lnTo>
                  <a:lnTo>
                    <a:pt x="581278" y="189483"/>
                  </a:lnTo>
                  <a:lnTo>
                    <a:pt x="560451" y="149225"/>
                  </a:lnTo>
                  <a:lnTo>
                    <a:pt x="534797" y="112648"/>
                  </a:lnTo>
                  <a:lnTo>
                    <a:pt x="504698" y="80390"/>
                  </a:lnTo>
                  <a:lnTo>
                    <a:pt x="470788" y="52831"/>
                  </a:lnTo>
                  <a:lnTo>
                    <a:pt x="433324" y="30479"/>
                  </a:lnTo>
                  <a:lnTo>
                    <a:pt x="392811" y="13842"/>
                  </a:lnTo>
                  <a:lnTo>
                    <a:pt x="349885" y="3555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048761" y="2181605"/>
              <a:ext cx="609600" cy="655320"/>
            </a:xfrm>
            <a:custGeom>
              <a:avLst/>
              <a:gdLst/>
              <a:ahLst/>
              <a:cxnLst/>
              <a:rect l="l" t="t" r="r" b="b"/>
              <a:pathLst>
                <a:path w="609600" h="655319">
                  <a:moveTo>
                    <a:pt x="0" y="327533"/>
                  </a:moveTo>
                  <a:lnTo>
                    <a:pt x="3301" y="279146"/>
                  </a:lnTo>
                  <a:lnTo>
                    <a:pt x="12954" y="233045"/>
                  </a:lnTo>
                  <a:lnTo>
                    <a:pt x="28320" y="189484"/>
                  </a:lnTo>
                  <a:lnTo>
                    <a:pt x="49149" y="149225"/>
                  </a:lnTo>
                  <a:lnTo>
                    <a:pt x="74802" y="112649"/>
                  </a:lnTo>
                  <a:lnTo>
                    <a:pt x="104901" y="80391"/>
                  </a:lnTo>
                  <a:lnTo>
                    <a:pt x="138811" y="52832"/>
                  </a:lnTo>
                  <a:lnTo>
                    <a:pt x="176275" y="30480"/>
                  </a:lnTo>
                  <a:lnTo>
                    <a:pt x="216788" y="13843"/>
                  </a:lnTo>
                  <a:lnTo>
                    <a:pt x="259714" y="3556"/>
                  </a:lnTo>
                  <a:lnTo>
                    <a:pt x="304800" y="0"/>
                  </a:lnTo>
                  <a:lnTo>
                    <a:pt x="349885" y="3556"/>
                  </a:lnTo>
                  <a:lnTo>
                    <a:pt x="392811" y="13843"/>
                  </a:lnTo>
                  <a:lnTo>
                    <a:pt x="433324" y="30480"/>
                  </a:lnTo>
                  <a:lnTo>
                    <a:pt x="470788" y="52832"/>
                  </a:lnTo>
                  <a:lnTo>
                    <a:pt x="504698" y="80391"/>
                  </a:lnTo>
                  <a:lnTo>
                    <a:pt x="534797" y="112649"/>
                  </a:lnTo>
                  <a:lnTo>
                    <a:pt x="560451" y="149225"/>
                  </a:lnTo>
                  <a:lnTo>
                    <a:pt x="581278" y="189484"/>
                  </a:lnTo>
                  <a:lnTo>
                    <a:pt x="596646" y="233045"/>
                  </a:lnTo>
                  <a:lnTo>
                    <a:pt x="606298" y="279146"/>
                  </a:lnTo>
                  <a:lnTo>
                    <a:pt x="609600" y="327533"/>
                  </a:lnTo>
                  <a:lnTo>
                    <a:pt x="606298" y="376047"/>
                  </a:lnTo>
                  <a:lnTo>
                    <a:pt x="596646" y="422148"/>
                  </a:lnTo>
                  <a:lnTo>
                    <a:pt x="581278" y="465709"/>
                  </a:lnTo>
                  <a:lnTo>
                    <a:pt x="560451" y="505968"/>
                  </a:lnTo>
                  <a:lnTo>
                    <a:pt x="534797" y="542544"/>
                  </a:lnTo>
                  <a:lnTo>
                    <a:pt x="504698" y="574802"/>
                  </a:lnTo>
                  <a:lnTo>
                    <a:pt x="470788" y="602361"/>
                  </a:lnTo>
                  <a:lnTo>
                    <a:pt x="433324" y="624713"/>
                  </a:lnTo>
                  <a:lnTo>
                    <a:pt x="392811" y="641350"/>
                  </a:lnTo>
                  <a:lnTo>
                    <a:pt x="349885" y="651637"/>
                  </a:lnTo>
                  <a:lnTo>
                    <a:pt x="304800" y="655193"/>
                  </a:lnTo>
                  <a:lnTo>
                    <a:pt x="259714" y="651637"/>
                  </a:lnTo>
                  <a:lnTo>
                    <a:pt x="216788" y="641350"/>
                  </a:lnTo>
                  <a:lnTo>
                    <a:pt x="176275" y="624713"/>
                  </a:lnTo>
                  <a:lnTo>
                    <a:pt x="138811" y="602361"/>
                  </a:lnTo>
                  <a:lnTo>
                    <a:pt x="104901" y="574802"/>
                  </a:lnTo>
                  <a:lnTo>
                    <a:pt x="74802" y="542544"/>
                  </a:lnTo>
                  <a:lnTo>
                    <a:pt x="49149" y="505968"/>
                  </a:lnTo>
                  <a:lnTo>
                    <a:pt x="28320" y="465709"/>
                  </a:lnTo>
                  <a:lnTo>
                    <a:pt x="12954" y="422148"/>
                  </a:lnTo>
                  <a:lnTo>
                    <a:pt x="3301" y="376047"/>
                  </a:lnTo>
                  <a:lnTo>
                    <a:pt x="0" y="327533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4750437" y="2366014"/>
            <a:ext cx="24955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25" dirty="0">
                <a:latin typeface="Cambria"/>
                <a:cs typeface="Cambria"/>
              </a:rPr>
              <a:t>q2</a:t>
            </a:r>
            <a:endParaRPr sz="1600">
              <a:latin typeface="Cambria"/>
              <a:cs typeface="Cambri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179319" y="2804167"/>
            <a:ext cx="762000" cy="826135"/>
            <a:chOff x="655319" y="2804160"/>
            <a:chExt cx="762000" cy="826135"/>
          </a:xfrm>
        </p:grpSpPr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55319" y="2804160"/>
              <a:ext cx="761999" cy="826007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787908" y="2833115"/>
              <a:ext cx="575945" cy="636905"/>
            </a:xfrm>
            <a:custGeom>
              <a:avLst/>
              <a:gdLst/>
              <a:ahLst/>
              <a:cxnLst/>
              <a:rect l="l" t="t" r="r" b="b"/>
              <a:pathLst>
                <a:path w="575944" h="636904">
                  <a:moveTo>
                    <a:pt x="65189" y="573913"/>
                  </a:moveTo>
                  <a:lnTo>
                    <a:pt x="55727" y="565404"/>
                  </a:lnTo>
                  <a:lnTo>
                    <a:pt x="30200" y="593725"/>
                  </a:lnTo>
                  <a:lnTo>
                    <a:pt x="39662" y="602107"/>
                  </a:lnTo>
                  <a:lnTo>
                    <a:pt x="65189" y="573913"/>
                  </a:lnTo>
                  <a:close/>
                </a:path>
                <a:path w="575944" h="636904">
                  <a:moveTo>
                    <a:pt x="99212" y="536067"/>
                  </a:moveTo>
                  <a:lnTo>
                    <a:pt x="89750" y="527685"/>
                  </a:lnTo>
                  <a:lnTo>
                    <a:pt x="64236" y="555879"/>
                  </a:lnTo>
                  <a:lnTo>
                    <a:pt x="73698" y="564388"/>
                  </a:lnTo>
                  <a:lnTo>
                    <a:pt x="99212" y="536067"/>
                  </a:lnTo>
                  <a:close/>
                </a:path>
                <a:path w="575944" h="636904">
                  <a:moveTo>
                    <a:pt x="99695" y="601726"/>
                  </a:moveTo>
                  <a:lnTo>
                    <a:pt x="97548" y="595122"/>
                  </a:lnTo>
                  <a:lnTo>
                    <a:pt x="93980" y="593344"/>
                  </a:lnTo>
                  <a:lnTo>
                    <a:pt x="28905" y="614045"/>
                  </a:lnTo>
                  <a:lnTo>
                    <a:pt x="31140" y="611505"/>
                  </a:lnTo>
                  <a:lnTo>
                    <a:pt x="21691" y="602996"/>
                  </a:lnTo>
                  <a:lnTo>
                    <a:pt x="19456" y="605536"/>
                  </a:lnTo>
                  <a:lnTo>
                    <a:pt x="33337" y="538861"/>
                  </a:lnTo>
                  <a:lnTo>
                    <a:pt x="31127" y="535432"/>
                  </a:lnTo>
                  <a:lnTo>
                    <a:pt x="24257" y="534035"/>
                  </a:lnTo>
                  <a:lnTo>
                    <a:pt x="20891" y="536194"/>
                  </a:lnTo>
                  <a:lnTo>
                    <a:pt x="0" y="636524"/>
                  </a:lnTo>
                  <a:lnTo>
                    <a:pt x="15887" y="631444"/>
                  </a:lnTo>
                  <a:lnTo>
                    <a:pt x="97853" y="605282"/>
                  </a:lnTo>
                  <a:lnTo>
                    <a:pt x="99695" y="601726"/>
                  </a:lnTo>
                  <a:close/>
                </a:path>
                <a:path w="575944" h="636904">
                  <a:moveTo>
                    <a:pt x="133248" y="498475"/>
                  </a:moveTo>
                  <a:lnTo>
                    <a:pt x="123786" y="489966"/>
                  </a:lnTo>
                  <a:lnTo>
                    <a:pt x="98259" y="518287"/>
                  </a:lnTo>
                  <a:lnTo>
                    <a:pt x="107721" y="526796"/>
                  </a:lnTo>
                  <a:lnTo>
                    <a:pt x="133248" y="498475"/>
                  </a:lnTo>
                  <a:close/>
                </a:path>
                <a:path w="575944" h="636904">
                  <a:moveTo>
                    <a:pt x="167259" y="460756"/>
                  </a:moveTo>
                  <a:lnTo>
                    <a:pt x="157810" y="452374"/>
                  </a:lnTo>
                  <a:lnTo>
                    <a:pt x="132295" y="480568"/>
                  </a:lnTo>
                  <a:lnTo>
                    <a:pt x="141744" y="489077"/>
                  </a:lnTo>
                  <a:lnTo>
                    <a:pt x="167259" y="460756"/>
                  </a:lnTo>
                  <a:close/>
                </a:path>
                <a:path w="575944" h="636904">
                  <a:moveTo>
                    <a:pt x="201295" y="423037"/>
                  </a:moveTo>
                  <a:lnTo>
                    <a:pt x="191846" y="414655"/>
                  </a:lnTo>
                  <a:lnTo>
                    <a:pt x="166319" y="442976"/>
                  </a:lnTo>
                  <a:lnTo>
                    <a:pt x="175768" y="451358"/>
                  </a:lnTo>
                  <a:lnTo>
                    <a:pt x="201295" y="423037"/>
                  </a:lnTo>
                  <a:close/>
                </a:path>
                <a:path w="575944" h="636904">
                  <a:moveTo>
                    <a:pt x="235318" y="385445"/>
                  </a:moveTo>
                  <a:lnTo>
                    <a:pt x="225869" y="376936"/>
                  </a:lnTo>
                  <a:lnTo>
                    <a:pt x="200355" y="405130"/>
                  </a:lnTo>
                  <a:lnTo>
                    <a:pt x="209804" y="413639"/>
                  </a:lnTo>
                  <a:lnTo>
                    <a:pt x="235318" y="385445"/>
                  </a:lnTo>
                  <a:close/>
                </a:path>
                <a:path w="575944" h="636904">
                  <a:moveTo>
                    <a:pt x="269354" y="347726"/>
                  </a:moveTo>
                  <a:lnTo>
                    <a:pt x="259905" y="339217"/>
                  </a:lnTo>
                  <a:lnTo>
                    <a:pt x="234378" y="367538"/>
                  </a:lnTo>
                  <a:lnTo>
                    <a:pt x="243827" y="376047"/>
                  </a:lnTo>
                  <a:lnTo>
                    <a:pt x="269354" y="347726"/>
                  </a:lnTo>
                  <a:close/>
                </a:path>
                <a:path w="575944" h="636904">
                  <a:moveTo>
                    <a:pt x="303390" y="310134"/>
                  </a:moveTo>
                  <a:lnTo>
                    <a:pt x="293941" y="301625"/>
                  </a:lnTo>
                  <a:lnTo>
                    <a:pt x="268414" y="329819"/>
                  </a:lnTo>
                  <a:lnTo>
                    <a:pt x="277863" y="338328"/>
                  </a:lnTo>
                  <a:lnTo>
                    <a:pt x="303390" y="310134"/>
                  </a:lnTo>
                  <a:close/>
                </a:path>
                <a:path w="575944" h="636904">
                  <a:moveTo>
                    <a:pt x="337413" y="272288"/>
                  </a:moveTo>
                  <a:lnTo>
                    <a:pt x="327964" y="263779"/>
                  </a:lnTo>
                  <a:lnTo>
                    <a:pt x="302437" y="292100"/>
                  </a:lnTo>
                  <a:lnTo>
                    <a:pt x="311886" y="300609"/>
                  </a:lnTo>
                  <a:lnTo>
                    <a:pt x="337413" y="272288"/>
                  </a:lnTo>
                  <a:close/>
                </a:path>
                <a:path w="575944" h="636904">
                  <a:moveTo>
                    <a:pt x="371449" y="234696"/>
                  </a:moveTo>
                  <a:lnTo>
                    <a:pt x="362000" y="226187"/>
                  </a:lnTo>
                  <a:lnTo>
                    <a:pt x="336473" y="254381"/>
                  </a:lnTo>
                  <a:lnTo>
                    <a:pt x="345922" y="262890"/>
                  </a:lnTo>
                  <a:lnTo>
                    <a:pt x="371449" y="234696"/>
                  </a:lnTo>
                  <a:close/>
                </a:path>
                <a:path w="575944" h="636904">
                  <a:moveTo>
                    <a:pt x="405472" y="196977"/>
                  </a:moveTo>
                  <a:lnTo>
                    <a:pt x="396024" y="188468"/>
                  </a:lnTo>
                  <a:lnTo>
                    <a:pt x="370509" y="216789"/>
                  </a:lnTo>
                  <a:lnTo>
                    <a:pt x="379958" y="225298"/>
                  </a:lnTo>
                  <a:lnTo>
                    <a:pt x="405472" y="196977"/>
                  </a:lnTo>
                  <a:close/>
                </a:path>
                <a:path w="575944" h="636904">
                  <a:moveTo>
                    <a:pt x="439508" y="159258"/>
                  </a:moveTo>
                  <a:lnTo>
                    <a:pt x="430060" y="150749"/>
                  </a:lnTo>
                  <a:lnTo>
                    <a:pt x="404533" y="178943"/>
                  </a:lnTo>
                  <a:lnTo>
                    <a:pt x="413981" y="187452"/>
                  </a:lnTo>
                  <a:lnTo>
                    <a:pt x="439508" y="159258"/>
                  </a:lnTo>
                  <a:close/>
                </a:path>
                <a:path w="575944" h="636904">
                  <a:moveTo>
                    <a:pt x="473532" y="121539"/>
                  </a:moveTo>
                  <a:lnTo>
                    <a:pt x="464083" y="113030"/>
                  </a:lnTo>
                  <a:lnTo>
                    <a:pt x="438569" y="141351"/>
                  </a:lnTo>
                  <a:lnTo>
                    <a:pt x="448017" y="149860"/>
                  </a:lnTo>
                  <a:lnTo>
                    <a:pt x="473532" y="121539"/>
                  </a:lnTo>
                  <a:close/>
                </a:path>
                <a:path w="575944" h="636904">
                  <a:moveTo>
                    <a:pt x="507492" y="83947"/>
                  </a:moveTo>
                  <a:lnTo>
                    <a:pt x="498094" y="75438"/>
                  </a:lnTo>
                  <a:lnTo>
                    <a:pt x="472592" y="103759"/>
                  </a:lnTo>
                  <a:lnTo>
                    <a:pt x="482041" y="112141"/>
                  </a:lnTo>
                  <a:lnTo>
                    <a:pt x="507492" y="83947"/>
                  </a:lnTo>
                  <a:close/>
                </a:path>
                <a:path w="575944" h="636904">
                  <a:moveTo>
                    <a:pt x="541655" y="46101"/>
                  </a:moveTo>
                  <a:lnTo>
                    <a:pt x="532130" y="37719"/>
                  </a:lnTo>
                  <a:lnTo>
                    <a:pt x="506603" y="65913"/>
                  </a:lnTo>
                  <a:lnTo>
                    <a:pt x="516001" y="74422"/>
                  </a:lnTo>
                  <a:lnTo>
                    <a:pt x="541655" y="46101"/>
                  </a:lnTo>
                  <a:close/>
                </a:path>
                <a:path w="575944" h="636904">
                  <a:moveTo>
                    <a:pt x="575691" y="8509"/>
                  </a:moveTo>
                  <a:lnTo>
                    <a:pt x="566166" y="0"/>
                  </a:lnTo>
                  <a:lnTo>
                    <a:pt x="540766" y="28321"/>
                  </a:lnTo>
                  <a:lnTo>
                    <a:pt x="550164" y="36703"/>
                  </a:lnTo>
                  <a:lnTo>
                    <a:pt x="575691" y="850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2251359" y="1012321"/>
            <a:ext cx="4558031" cy="13054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b="1" spc="-11" dirty="0">
                <a:latin typeface="Cambria"/>
                <a:cs typeface="Cambria"/>
              </a:rPr>
              <a:t>Step</a:t>
            </a:r>
            <a:r>
              <a:rPr b="1" spc="-65" dirty="0">
                <a:latin typeface="Cambria"/>
                <a:cs typeface="Cambria"/>
              </a:rPr>
              <a:t> </a:t>
            </a:r>
            <a:r>
              <a:rPr b="1" dirty="0">
                <a:latin typeface="Cambria"/>
                <a:cs typeface="Cambria"/>
              </a:rPr>
              <a:t>1:</a:t>
            </a:r>
            <a:r>
              <a:rPr b="1" spc="-4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Starting</a:t>
            </a:r>
            <a:r>
              <a:rPr spc="-5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State</a:t>
            </a:r>
            <a:r>
              <a:rPr spc="-5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{q0}</a:t>
            </a:r>
            <a:r>
              <a:rPr spc="-5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is</a:t>
            </a:r>
            <a:r>
              <a:rPr spc="-4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the</a:t>
            </a:r>
            <a:r>
              <a:rPr spc="-4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first sub</a:t>
            </a:r>
            <a:r>
              <a:rPr spc="-31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state. </a:t>
            </a:r>
            <a:r>
              <a:rPr dirty="0">
                <a:latin typeface="Cambria"/>
                <a:cs typeface="Cambria"/>
              </a:rPr>
              <a:t>O</a:t>
            </a:r>
            <a:r>
              <a:rPr spc="-2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successor</a:t>
            </a:r>
            <a:r>
              <a:rPr spc="-5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for</a:t>
            </a:r>
            <a:r>
              <a:rPr spc="-3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q0</a:t>
            </a:r>
            <a:r>
              <a:rPr spc="-1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is</a:t>
            </a:r>
            <a:r>
              <a:rPr spc="-2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q2</a:t>
            </a:r>
            <a:r>
              <a:rPr spc="-1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i.e</a:t>
            </a:r>
            <a:r>
              <a:rPr spc="-3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δ:</a:t>
            </a:r>
            <a:r>
              <a:rPr spc="-1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(q0,</a:t>
            </a:r>
            <a:r>
              <a:rPr spc="-2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0)→</a:t>
            </a:r>
            <a:r>
              <a:rPr spc="-31" dirty="0">
                <a:latin typeface="Cambria"/>
                <a:cs typeface="Cambria"/>
              </a:rPr>
              <a:t> </a:t>
            </a:r>
            <a:r>
              <a:rPr spc="-25" dirty="0">
                <a:latin typeface="Cambria"/>
                <a:cs typeface="Cambria"/>
              </a:rPr>
              <a:t>q2</a:t>
            </a:r>
            <a:endParaRPr>
              <a:latin typeface="Cambria"/>
              <a:cs typeface="Cambria"/>
            </a:endParaRPr>
          </a:p>
          <a:p>
            <a:pPr marL="12700">
              <a:lnSpc>
                <a:spcPts val="2151"/>
              </a:lnSpc>
            </a:pPr>
            <a:r>
              <a:rPr dirty="0">
                <a:latin typeface="Cambria"/>
                <a:cs typeface="Cambria"/>
              </a:rPr>
              <a:t>1</a:t>
            </a:r>
            <a:r>
              <a:rPr spc="-3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successor</a:t>
            </a:r>
            <a:r>
              <a:rPr spc="-5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for</a:t>
            </a:r>
            <a:r>
              <a:rPr spc="-2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q0</a:t>
            </a:r>
            <a:r>
              <a:rPr spc="-3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is</a:t>
            </a:r>
            <a:r>
              <a:rPr spc="-1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q</a:t>
            </a:r>
            <a:r>
              <a:rPr dirty="0">
                <a:latin typeface="Georgia"/>
                <a:cs typeface="Georgia"/>
              </a:rPr>
              <a:t>φ</a:t>
            </a:r>
            <a:r>
              <a:rPr spc="325" dirty="0">
                <a:latin typeface="Georgia"/>
                <a:cs typeface="Georgia"/>
              </a:rPr>
              <a:t> </a:t>
            </a:r>
            <a:r>
              <a:rPr dirty="0">
                <a:latin typeface="Cambria"/>
                <a:cs typeface="Cambria"/>
              </a:rPr>
              <a:t>i.e</a:t>
            </a:r>
            <a:r>
              <a:rPr spc="-1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δ:</a:t>
            </a:r>
            <a:r>
              <a:rPr spc="-1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(q0,</a:t>
            </a:r>
            <a:r>
              <a:rPr spc="-4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1)→</a:t>
            </a:r>
            <a:r>
              <a:rPr spc="-20" dirty="0">
                <a:latin typeface="Cambria"/>
                <a:cs typeface="Cambria"/>
              </a:rPr>
              <a:t> </a:t>
            </a:r>
            <a:r>
              <a:rPr spc="-25" dirty="0">
                <a:latin typeface="Cambria"/>
                <a:cs typeface="Cambria"/>
              </a:rPr>
              <a:t>q</a:t>
            </a:r>
            <a:r>
              <a:rPr spc="-25" dirty="0">
                <a:latin typeface="Georgia"/>
                <a:cs typeface="Georgia"/>
              </a:rPr>
              <a:t>φ</a:t>
            </a:r>
            <a:endParaRPr>
              <a:latin typeface="Georgia"/>
              <a:cs typeface="Georgia"/>
            </a:endParaRPr>
          </a:p>
          <a:p>
            <a:pPr marR="1113127" algn="ctr">
              <a:spcBef>
                <a:spcPts val="1405"/>
              </a:spcBef>
            </a:pPr>
            <a:r>
              <a:rPr spc="-51" dirty="0">
                <a:latin typeface="Georgia"/>
                <a:cs typeface="Georgia"/>
              </a:rPr>
              <a:t>0</a:t>
            </a:r>
            <a:endParaRPr>
              <a:latin typeface="Georgia"/>
              <a:cs typeface="Georgia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xfrm>
            <a:off x="1297942" y="5446074"/>
            <a:ext cx="5981700" cy="1275412"/>
          </a:xfrm>
          <a:prstGeom prst="rect">
            <a:avLst/>
          </a:prstGeom>
        </p:spPr>
        <p:txBody>
          <a:bodyPr vert="horz" wrap="square" lIns="0" tIns="974703" rIns="0" bIns="0" rtlCol="0">
            <a:spAutoFit/>
          </a:bodyPr>
          <a:lstStyle/>
          <a:p>
            <a:pPr marL="3151427">
              <a:lnSpc>
                <a:spcPts val="1885"/>
              </a:lnSpc>
            </a:pPr>
            <a:fld id="{81D60167-4931-47E6-BA6A-407CBD079E47}" type="slidenum">
              <a:rPr spc="-25" dirty="0"/>
              <a:pPr marL="3151427">
                <a:lnSpc>
                  <a:spcPts val="1885"/>
                </a:lnSpc>
              </a:pPr>
              <a:t>79</a:t>
            </a:fld>
            <a:endParaRPr spc="-25" dirty="0"/>
          </a:p>
        </p:txBody>
      </p:sp>
      <p:sp>
        <p:nvSpPr>
          <p:cNvPr id="22" name="object 22"/>
          <p:cNvSpPr txBox="1"/>
          <p:nvPr/>
        </p:nvSpPr>
        <p:spPr>
          <a:xfrm>
            <a:off x="2542446" y="3374523"/>
            <a:ext cx="12382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1" dirty="0">
                <a:latin typeface="Georgia"/>
                <a:cs typeface="Georgia"/>
              </a:rPr>
              <a:t>1</a:t>
            </a:r>
            <a:endParaRPr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76400" y="6697669"/>
            <a:ext cx="8839200" cy="8255"/>
          </a:xfrm>
          <a:custGeom>
            <a:avLst/>
            <a:gdLst/>
            <a:ahLst/>
            <a:cxnLst/>
            <a:rect l="l" t="t" r="r" b="b"/>
            <a:pathLst>
              <a:path w="8839200" h="8254">
                <a:moveTo>
                  <a:pt x="0" y="7937"/>
                </a:moveTo>
                <a:lnTo>
                  <a:pt x="8839200" y="7937"/>
                </a:lnTo>
                <a:lnTo>
                  <a:pt x="8839200" y="0"/>
                </a:lnTo>
                <a:lnTo>
                  <a:pt x="0" y="0"/>
                </a:lnTo>
                <a:lnTo>
                  <a:pt x="0" y="7937"/>
                </a:lnTo>
                <a:close/>
              </a:path>
            </a:pathLst>
          </a:custGeom>
          <a:solidFill>
            <a:srgbClr val="C5D1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76400" y="1393957"/>
            <a:ext cx="8839200" cy="4994911"/>
          </a:xfrm>
          <a:custGeom>
            <a:avLst/>
            <a:gdLst/>
            <a:ahLst/>
            <a:cxnLst/>
            <a:rect l="l" t="t" r="r" b="b"/>
            <a:pathLst>
              <a:path w="8839200" h="4994910">
                <a:moveTo>
                  <a:pt x="0" y="4994656"/>
                </a:moveTo>
                <a:lnTo>
                  <a:pt x="8839200" y="4994656"/>
                </a:lnTo>
                <a:lnTo>
                  <a:pt x="8839200" y="0"/>
                </a:lnTo>
                <a:lnTo>
                  <a:pt x="0" y="0"/>
                </a:lnTo>
                <a:lnTo>
                  <a:pt x="0" y="4994656"/>
                </a:lnTo>
                <a:close/>
              </a:path>
            </a:pathLst>
          </a:custGeom>
          <a:solidFill>
            <a:srgbClr val="C5D1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4000" y="6705599"/>
            <a:ext cx="9144000" cy="152400"/>
          </a:xfrm>
          <a:custGeom>
            <a:avLst/>
            <a:gdLst/>
            <a:ahLst/>
            <a:cxnLst/>
            <a:rect l="l" t="t" r="r" b="b"/>
            <a:pathLst>
              <a:path w="9144000" h="152400">
                <a:moveTo>
                  <a:pt x="9144000" y="0"/>
                </a:moveTo>
                <a:lnTo>
                  <a:pt x="0" y="0"/>
                </a:lnTo>
                <a:lnTo>
                  <a:pt x="0" y="152400"/>
                </a:lnTo>
                <a:lnTo>
                  <a:pt x="9144000" y="1524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1524000" y="0"/>
            <a:ext cx="9144000" cy="6858000"/>
            <a:chOff x="0" y="0"/>
            <a:chExt cx="9144000" cy="6858000"/>
          </a:xfrm>
        </p:grpSpPr>
        <p:sp>
          <p:nvSpPr>
            <p:cNvPr id="6" name="object 6"/>
            <p:cNvSpPr/>
            <p:nvPr/>
          </p:nvSpPr>
          <p:spPr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l" t="t" r="r" b="b"/>
              <a:pathLst>
                <a:path w="9144000" h="6858000">
                  <a:moveTo>
                    <a:pt x="9144000" y="0"/>
                  </a:moveTo>
                  <a:lnTo>
                    <a:pt x="8991600" y="0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1393952"/>
                  </a:lnTo>
                  <a:lnTo>
                    <a:pt x="0" y="6858000"/>
                  </a:lnTo>
                  <a:lnTo>
                    <a:pt x="152400" y="6858000"/>
                  </a:lnTo>
                  <a:lnTo>
                    <a:pt x="152400" y="1393952"/>
                  </a:lnTo>
                  <a:lnTo>
                    <a:pt x="8991600" y="1393952"/>
                  </a:lnTo>
                  <a:lnTo>
                    <a:pt x="8991600" y="6858000"/>
                  </a:lnTo>
                  <a:lnTo>
                    <a:pt x="9144000" y="6858000"/>
                  </a:lnTo>
                  <a:lnTo>
                    <a:pt x="9144000" y="139395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9352" y="6388608"/>
              <a:ext cx="8832850" cy="309245"/>
            </a:xfrm>
            <a:custGeom>
              <a:avLst/>
              <a:gdLst/>
              <a:ahLst/>
              <a:cxnLst/>
              <a:rect l="l" t="t" r="r" b="b"/>
              <a:pathLst>
                <a:path w="8832850" h="309245">
                  <a:moveTo>
                    <a:pt x="8832723" y="0"/>
                  </a:moveTo>
                  <a:lnTo>
                    <a:pt x="0" y="0"/>
                  </a:lnTo>
                  <a:lnTo>
                    <a:pt x="0" y="309054"/>
                  </a:lnTo>
                  <a:lnTo>
                    <a:pt x="8832723" y="309054"/>
                  </a:lnTo>
                  <a:lnTo>
                    <a:pt x="8832723" y="0"/>
                  </a:lnTo>
                  <a:close/>
                </a:path>
              </a:pathLst>
            </a:custGeom>
            <a:solidFill>
              <a:srgbClr val="8AAC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2400" y="155447"/>
              <a:ext cx="8832850" cy="6546850"/>
            </a:xfrm>
            <a:custGeom>
              <a:avLst/>
              <a:gdLst/>
              <a:ahLst/>
              <a:cxnLst/>
              <a:rect l="l" t="t" r="r" b="b"/>
              <a:pathLst>
                <a:path w="8832850" h="6546850">
                  <a:moveTo>
                    <a:pt x="0" y="6546723"/>
                  </a:moveTo>
                  <a:lnTo>
                    <a:pt x="8832723" y="6546723"/>
                  </a:lnTo>
                  <a:lnTo>
                    <a:pt x="8832723" y="0"/>
                  </a:lnTo>
                  <a:lnTo>
                    <a:pt x="0" y="0"/>
                  </a:lnTo>
                  <a:lnTo>
                    <a:pt x="0" y="6546723"/>
                  </a:lnTo>
                  <a:close/>
                </a:path>
              </a:pathLst>
            </a:custGeom>
            <a:ln w="9144">
              <a:solidFill>
                <a:srgbClr val="7996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2400" y="1277111"/>
              <a:ext cx="8832850" cy="0"/>
            </a:xfrm>
            <a:custGeom>
              <a:avLst/>
              <a:gdLst/>
              <a:ahLst/>
              <a:cxnLst/>
              <a:rect l="l" t="t" r="r" b="b"/>
              <a:pathLst>
                <a:path w="8832850">
                  <a:moveTo>
                    <a:pt x="0" y="0"/>
                  </a:moveTo>
                  <a:lnTo>
                    <a:pt x="8832723" y="0"/>
                  </a:lnTo>
                </a:path>
              </a:pathLst>
            </a:custGeom>
            <a:ln w="9144">
              <a:solidFill>
                <a:srgbClr val="79969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67200" y="955547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255397" y="3937"/>
                  </a:lnTo>
                  <a:lnTo>
                    <a:pt x="208407" y="15493"/>
                  </a:lnTo>
                  <a:lnTo>
                    <a:pt x="164719" y="34036"/>
                  </a:lnTo>
                  <a:lnTo>
                    <a:pt x="124840" y="58800"/>
                  </a:lnTo>
                  <a:lnTo>
                    <a:pt x="89280" y="89280"/>
                  </a:lnTo>
                  <a:lnTo>
                    <a:pt x="58800" y="124713"/>
                  </a:lnTo>
                  <a:lnTo>
                    <a:pt x="34036" y="164718"/>
                  </a:lnTo>
                  <a:lnTo>
                    <a:pt x="15494" y="208406"/>
                  </a:lnTo>
                  <a:lnTo>
                    <a:pt x="3937" y="255397"/>
                  </a:lnTo>
                  <a:lnTo>
                    <a:pt x="0" y="304800"/>
                  </a:lnTo>
                  <a:lnTo>
                    <a:pt x="3937" y="354202"/>
                  </a:lnTo>
                  <a:lnTo>
                    <a:pt x="15494" y="401065"/>
                  </a:lnTo>
                  <a:lnTo>
                    <a:pt x="34036" y="444880"/>
                  </a:lnTo>
                  <a:lnTo>
                    <a:pt x="58800" y="484759"/>
                  </a:lnTo>
                  <a:lnTo>
                    <a:pt x="89280" y="520318"/>
                  </a:lnTo>
                  <a:lnTo>
                    <a:pt x="124840" y="550799"/>
                  </a:lnTo>
                  <a:lnTo>
                    <a:pt x="164719" y="575563"/>
                  </a:lnTo>
                  <a:lnTo>
                    <a:pt x="208534" y="594105"/>
                  </a:lnTo>
                  <a:lnTo>
                    <a:pt x="255397" y="605663"/>
                  </a:lnTo>
                  <a:lnTo>
                    <a:pt x="304800" y="609600"/>
                  </a:lnTo>
                  <a:lnTo>
                    <a:pt x="354202" y="605663"/>
                  </a:lnTo>
                  <a:lnTo>
                    <a:pt x="401065" y="594105"/>
                  </a:lnTo>
                  <a:lnTo>
                    <a:pt x="444880" y="575563"/>
                  </a:lnTo>
                  <a:lnTo>
                    <a:pt x="484759" y="550799"/>
                  </a:lnTo>
                  <a:lnTo>
                    <a:pt x="520319" y="520318"/>
                  </a:lnTo>
                  <a:lnTo>
                    <a:pt x="550799" y="484759"/>
                  </a:lnTo>
                  <a:lnTo>
                    <a:pt x="575563" y="444880"/>
                  </a:lnTo>
                  <a:lnTo>
                    <a:pt x="594105" y="401065"/>
                  </a:lnTo>
                  <a:lnTo>
                    <a:pt x="605536" y="354202"/>
                  </a:lnTo>
                  <a:lnTo>
                    <a:pt x="609600" y="304800"/>
                  </a:lnTo>
                  <a:lnTo>
                    <a:pt x="605536" y="255397"/>
                  </a:lnTo>
                  <a:lnTo>
                    <a:pt x="593978" y="208406"/>
                  </a:lnTo>
                  <a:lnTo>
                    <a:pt x="575563" y="164718"/>
                  </a:lnTo>
                  <a:lnTo>
                    <a:pt x="550799" y="124713"/>
                  </a:lnTo>
                  <a:lnTo>
                    <a:pt x="520319" y="89280"/>
                  </a:lnTo>
                  <a:lnTo>
                    <a:pt x="484759" y="58800"/>
                  </a:lnTo>
                  <a:lnTo>
                    <a:pt x="444880" y="34036"/>
                  </a:lnTo>
                  <a:lnTo>
                    <a:pt x="401065" y="15493"/>
                  </a:lnTo>
                  <a:lnTo>
                    <a:pt x="354202" y="3937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335780" y="1025651"/>
              <a:ext cx="472440" cy="471170"/>
            </a:xfrm>
            <a:custGeom>
              <a:avLst/>
              <a:gdLst/>
              <a:ahLst/>
              <a:cxnLst/>
              <a:rect l="l" t="t" r="r" b="b"/>
              <a:pathLst>
                <a:path w="472439" h="471169">
                  <a:moveTo>
                    <a:pt x="438023" y="234823"/>
                  </a:moveTo>
                  <a:lnTo>
                    <a:pt x="437261" y="215773"/>
                  </a:lnTo>
                  <a:lnTo>
                    <a:pt x="429260" y="176403"/>
                  </a:lnTo>
                  <a:lnTo>
                    <a:pt x="421132" y="156768"/>
                  </a:lnTo>
                  <a:lnTo>
                    <a:pt x="421132" y="237363"/>
                  </a:lnTo>
                  <a:lnTo>
                    <a:pt x="420116" y="256413"/>
                  </a:lnTo>
                  <a:lnTo>
                    <a:pt x="406146" y="309753"/>
                  </a:lnTo>
                  <a:lnTo>
                    <a:pt x="378206" y="354203"/>
                  </a:lnTo>
                  <a:lnTo>
                    <a:pt x="338709" y="389636"/>
                  </a:lnTo>
                  <a:lnTo>
                    <a:pt x="272161" y="417576"/>
                  </a:lnTo>
                  <a:lnTo>
                    <a:pt x="234696" y="421386"/>
                  </a:lnTo>
                  <a:lnTo>
                    <a:pt x="215646" y="420116"/>
                  </a:lnTo>
                  <a:lnTo>
                    <a:pt x="162941" y="406146"/>
                  </a:lnTo>
                  <a:lnTo>
                    <a:pt x="117348" y="378206"/>
                  </a:lnTo>
                  <a:lnTo>
                    <a:pt x="81788" y="337693"/>
                  </a:lnTo>
                  <a:lnTo>
                    <a:pt x="58801" y="289433"/>
                  </a:lnTo>
                  <a:lnTo>
                    <a:pt x="50927" y="234823"/>
                  </a:lnTo>
                  <a:lnTo>
                    <a:pt x="51943" y="215773"/>
                  </a:lnTo>
                  <a:lnTo>
                    <a:pt x="65913" y="162433"/>
                  </a:lnTo>
                  <a:lnTo>
                    <a:pt x="93853" y="117983"/>
                  </a:lnTo>
                  <a:lnTo>
                    <a:pt x="133477" y="82550"/>
                  </a:lnTo>
                  <a:lnTo>
                    <a:pt x="182118" y="59690"/>
                  </a:lnTo>
                  <a:lnTo>
                    <a:pt x="237363" y="50800"/>
                  </a:lnTo>
                  <a:lnTo>
                    <a:pt x="256413" y="52070"/>
                  </a:lnTo>
                  <a:lnTo>
                    <a:pt x="340614" y="83820"/>
                  </a:lnTo>
                  <a:lnTo>
                    <a:pt x="379730" y="119253"/>
                  </a:lnTo>
                  <a:lnTo>
                    <a:pt x="407162" y="164973"/>
                  </a:lnTo>
                  <a:lnTo>
                    <a:pt x="420370" y="218313"/>
                  </a:lnTo>
                  <a:lnTo>
                    <a:pt x="421132" y="237363"/>
                  </a:lnTo>
                  <a:lnTo>
                    <a:pt x="421132" y="156768"/>
                  </a:lnTo>
                  <a:lnTo>
                    <a:pt x="392303" y="107950"/>
                  </a:lnTo>
                  <a:lnTo>
                    <a:pt x="364998" y="81280"/>
                  </a:lnTo>
                  <a:lnTo>
                    <a:pt x="332867" y="58420"/>
                  </a:lnTo>
                  <a:lnTo>
                    <a:pt x="296545" y="43180"/>
                  </a:lnTo>
                  <a:lnTo>
                    <a:pt x="257175" y="35560"/>
                  </a:lnTo>
                  <a:lnTo>
                    <a:pt x="236347" y="34290"/>
                  </a:lnTo>
                  <a:lnTo>
                    <a:pt x="195707" y="38100"/>
                  </a:lnTo>
                  <a:lnTo>
                    <a:pt x="157861" y="49530"/>
                  </a:lnTo>
                  <a:lnTo>
                    <a:pt x="123317" y="68580"/>
                  </a:lnTo>
                  <a:lnTo>
                    <a:pt x="93345" y="92710"/>
                  </a:lnTo>
                  <a:lnTo>
                    <a:pt x="68707" y="123063"/>
                  </a:lnTo>
                  <a:lnTo>
                    <a:pt x="50038" y="157353"/>
                  </a:lnTo>
                  <a:lnTo>
                    <a:pt x="38100" y="195453"/>
                  </a:lnTo>
                  <a:lnTo>
                    <a:pt x="34036" y="234823"/>
                  </a:lnTo>
                  <a:lnTo>
                    <a:pt x="34798" y="256413"/>
                  </a:lnTo>
                  <a:lnTo>
                    <a:pt x="42799" y="295783"/>
                  </a:lnTo>
                  <a:lnTo>
                    <a:pt x="58166" y="331343"/>
                  </a:lnTo>
                  <a:lnTo>
                    <a:pt x="79756" y="364236"/>
                  </a:lnTo>
                  <a:lnTo>
                    <a:pt x="107188" y="390906"/>
                  </a:lnTo>
                  <a:lnTo>
                    <a:pt x="139319" y="413766"/>
                  </a:lnTo>
                  <a:lnTo>
                    <a:pt x="175641" y="429006"/>
                  </a:lnTo>
                  <a:lnTo>
                    <a:pt x="214884" y="436626"/>
                  </a:lnTo>
                  <a:lnTo>
                    <a:pt x="235585" y="437896"/>
                  </a:lnTo>
                  <a:lnTo>
                    <a:pt x="256286" y="436626"/>
                  </a:lnTo>
                  <a:lnTo>
                    <a:pt x="295783" y="429006"/>
                  </a:lnTo>
                  <a:lnTo>
                    <a:pt x="364363" y="392176"/>
                  </a:lnTo>
                  <a:lnTo>
                    <a:pt x="391795" y="364236"/>
                  </a:lnTo>
                  <a:lnTo>
                    <a:pt x="413512" y="332613"/>
                  </a:lnTo>
                  <a:lnTo>
                    <a:pt x="429006" y="297053"/>
                  </a:lnTo>
                  <a:lnTo>
                    <a:pt x="437134" y="257683"/>
                  </a:lnTo>
                  <a:lnTo>
                    <a:pt x="438023" y="234823"/>
                  </a:lnTo>
                  <a:close/>
                </a:path>
                <a:path w="472439" h="471169">
                  <a:moveTo>
                    <a:pt x="472059" y="234823"/>
                  </a:moveTo>
                  <a:lnTo>
                    <a:pt x="470662" y="210693"/>
                  </a:lnTo>
                  <a:lnTo>
                    <a:pt x="461137" y="164973"/>
                  </a:lnTo>
                  <a:lnTo>
                    <a:pt x="455041" y="150914"/>
                  </a:lnTo>
                  <a:lnTo>
                    <a:pt x="455041" y="234823"/>
                  </a:lnTo>
                  <a:lnTo>
                    <a:pt x="455041" y="237363"/>
                  </a:lnTo>
                  <a:lnTo>
                    <a:pt x="450723" y="279273"/>
                  </a:lnTo>
                  <a:lnTo>
                    <a:pt x="438150" y="321183"/>
                  </a:lnTo>
                  <a:lnTo>
                    <a:pt x="417830" y="357886"/>
                  </a:lnTo>
                  <a:lnTo>
                    <a:pt x="391287" y="390906"/>
                  </a:lnTo>
                  <a:lnTo>
                    <a:pt x="358902" y="417576"/>
                  </a:lnTo>
                  <a:lnTo>
                    <a:pt x="321691" y="437896"/>
                  </a:lnTo>
                  <a:lnTo>
                    <a:pt x="280543" y="450596"/>
                  </a:lnTo>
                  <a:lnTo>
                    <a:pt x="236347" y="454406"/>
                  </a:lnTo>
                  <a:lnTo>
                    <a:pt x="213995" y="453136"/>
                  </a:lnTo>
                  <a:lnTo>
                    <a:pt x="171323" y="445516"/>
                  </a:lnTo>
                  <a:lnTo>
                    <a:pt x="131953" y="429006"/>
                  </a:lnTo>
                  <a:lnTo>
                    <a:pt x="97028" y="404876"/>
                  </a:lnTo>
                  <a:lnTo>
                    <a:pt x="67310" y="375666"/>
                  </a:lnTo>
                  <a:lnTo>
                    <a:pt x="43561" y="340233"/>
                  </a:lnTo>
                  <a:lnTo>
                    <a:pt x="26924" y="302133"/>
                  </a:lnTo>
                  <a:lnTo>
                    <a:pt x="18034" y="258953"/>
                  </a:lnTo>
                  <a:lnTo>
                    <a:pt x="17018" y="234823"/>
                  </a:lnTo>
                  <a:lnTo>
                    <a:pt x="21336" y="192913"/>
                  </a:lnTo>
                  <a:lnTo>
                    <a:pt x="34036" y="151003"/>
                  </a:lnTo>
                  <a:lnTo>
                    <a:pt x="54229" y="114300"/>
                  </a:lnTo>
                  <a:lnTo>
                    <a:pt x="80899" y="81280"/>
                  </a:lnTo>
                  <a:lnTo>
                    <a:pt x="113284" y="54610"/>
                  </a:lnTo>
                  <a:lnTo>
                    <a:pt x="150495" y="34290"/>
                  </a:lnTo>
                  <a:lnTo>
                    <a:pt x="191516" y="21590"/>
                  </a:lnTo>
                  <a:lnTo>
                    <a:pt x="235585" y="17780"/>
                  </a:lnTo>
                  <a:lnTo>
                    <a:pt x="258064" y="19050"/>
                  </a:lnTo>
                  <a:lnTo>
                    <a:pt x="320929" y="34290"/>
                  </a:lnTo>
                  <a:lnTo>
                    <a:pt x="358267" y="54610"/>
                  </a:lnTo>
                  <a:lnTo>
                    <a:pt x="390652" y="81280"/>
                  </a:lnTo>
                  <a:lnTo>
                    <a:pt x="417449" y="113030"/>
                  </a:lnTo>
                  <a:lnTo>
                    <a:pt x="437769" y="151003"/>
                  </a:lnTo>
                  <a:lnTo>
                    <a:pt x="450596" y="191643"/>
                  </a:lnTo>
                  <a:lnTo>
                    <a:pt x="455041" y="234823"/>
                  </a:lnTo>
                  <a:lnTo>
                    <a:pt x="455041" y="150914"/>
                  </a:lnTo>
                  <a:lnTo>
                    <a:pt x="417322" y="85090"/>
                  </a:lnTo>
                  <a:lnTo>
                    <a:pt x="385191" y="53340"/>
                  </a:lnTo>
                  <a:lnTo>
                    <a:pt x="347599" y="27940"/>
                  </a:lnTo>
                  <a:lnTo>
                    <a:pt x="304927" y="10160"/>
                  </a:lnTo>
                  <a:lnTo>
                    <a:pt x="258826" y="1270"/>
                  </a:lnTo>
                  <a:lnTo>
                    <a:pt x="234696" y="0"/>
                  </a:lnTo>
                  <a:lnTo>
                    <a:pt x="187325" y="5080"/>
                  </a:lnTo>
                  <a:lnTo>
                    <a:pt x="143129" y="19050"/>
                  </a:lnTo>
                  <a:lnTo>
                    <a:pt x="103124" y="41910"/>
                  </a:lnTo>
                  <a:lnTo>
                    <a:pt x="68453" y="69850"/>
                  </a:lnTo>
                  <a:lnTo>
                    <a:pt x="39624" y="105410"/>
                  </a:lnTo>
                  <a:lnTo>
                    <a:pt x="18161" y="145923"/>
                  </a:lnTo>
                  <a:lnTo>
                    <a:pt x="4572" y="190373"/>
                  </a:lnTo>
                  <a:lnTo>
                    <a:pt x="0" y="237363"/>
                  </a:lnTo>
                  <a:lnTo>
                    <a:pt x="1397" y="261493"/>
                  </a:lnTo>
                  <a:lnTo>
                    <a:pt x="11049" y="307213"/>
                  </a:lnTo>
                  <a:lnTo>
                    <a:pt x="29083" y="349123"/>
                  </a:lnTo>
                  <a:lnTo>
                    <a:pt x="54737" y="387096"/>
                  </a:lnTo>
                  <a:lnTo>
                    <a:pt x="86868" y="418846"/>
                  </a:lnTo>
                  <a:lnTo>
                    <a:pt x="124587" y="444246"/>
                  </a:lnTo>
                  <a:lnTo>
                    <a:pt x="167132" y="462026"/>
                  </a:lnTo>
                  <a:lnTo>
                    <a:pt x="213233" y="470916"/>
                  </a:lnTo>
                  <a:lnTo>
                    <a:pt x="261493" y="470916"/>
                  </a:lnTo>
                  <a:lnTo>
                    <a:pt x="307467" y="460756"/>
                  </a:lnTo>
                  <a:lnTo>
                    <a:pt x="369062" y="430276"/>
                  </a:lnTo>
                  <a:lnTo>
                    <a:pt x="403860" y="401066"/>
                  </a:lnTo>
                  <a:lnTo>
                    <a:pt x="432435" y="366776"/>
                  </a:lnTo>
                  <a:lnTo>
                    <a:pt x="454025" y="326263"/>
                  </a:lnTo>
                  <a:lnTo>
                    <a:pt x="467487" y="281813"/>
                  </a:lnTo>
                  <a:lnTo>
                    <a:pt x="472059" y="234823"/>
                  </a:lnTo>
                  <a:close/>
                </a:path>
              </a:pathLst>
            </a:custGeom>
            <a:solidFill>
              <a:srgbClr val="799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3850643" y="403608"/>
            <a:ext cx="4471035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300" dirty="0"/>
              <a:t>Theory</a:t>
            </a:r>
            <a:r>
              <a:rPr sz="3300" spc="-91" dirty="0"/>
              <a:t> </a:t>
            </a:r>
            <a:r>
              <a:rPr sz="3300" dirty="0"/>
              <a:t>of</a:t>
            </a:r>
            <a:r>
              <a:rPr sz="3300" spc="-115" dirty="0"/>
              <a:t> </a:t>
            </a:r>
            <a:r>
              <a:rPr sz="3300" spc="-11" dirty="0"/>
              <a:t>Computation</a:t>
            </a:r>
            <a:endParaRPr sz="3300"/>
          </a:p>
        </p:txBody>
      </p:sp>
      <p:sp>
        <p:nvSpPr>
          <p:cNvPr id="13" name="object 13"/>
          <p:cNvSpPr txBox="1"/>
          <p:nvPr/>
        </p:nvSpPr>
        <p:spPr>
          <a:xfrm>
            <a:off x="6042790" y="1101602"/>
            <a:ext cx="14668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51" dirty="0">
                <a:solidFill>
                  <a:srgbClr val="799699"/>
                </a:solidFill>
                <a:latin typeface="Georgia"/>
                <a:cs typeface="Georgia"/>
              </a:rPr>
              <a:t>8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04195" y="1484093"/>
            <a:ext cx="8359775" cy="260481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7013" marR="12700" indent="-274313" algn="just">
              <a:lnSpc>
                <a:spcPct val="148300"/>
              </a:lnSpc>
              <a:spcBef>
                <a:spcPts val="95"/>
              </a:spcBef>
              <a:buClr>
                <a:srgbClr val="C00000"/>
              </a:buClr>
              <a:buSzPct val="85416"/>
              <a:buFont typeface="Wingdings"/>
              <a:buChar char=""/>
              <a:tabLst>
                <a:tab pos="287013" algn="l"/>
              </a:tabLst>
            </a:pPr>
            <a:r>
              <a:rPr dirty="0">
                <a:latin typeface="Cambria"/>
                <a:cs typeface="Cambria"/>
              </a:rPr>
              <a:t>A</a:t>
            </a:r>
            <a:r>
              <a:rPr spc="111" dirty="0">
                <a:latin typeface="Cambria"/>
                <a:cs typeface="Cambria"/>
              </a:rPr>
              <a:t>  </a:t>
            </a:r>
            <a:r>
              <a:rPr dirty="0">
                <a:latin typeface="Cambria"/>
                <a:cs typeface="Cambria"/>
              </a:rPr>
              <a:t>very</a:t>
            </a:r>
            <a:r>
              <a:rPr spc="145" dirty="0">
                <a:latin typeface="Cambria"/>
                <a:cs typeface="Cambria"/>
              </a:rPr>
              <a:t>  </a:t>
            </a:r>
            <a:r>
              <a:rPr dirty="0">
                <a:latin typeface="Cambria"/>
                <a:cs typeface="Cambria"/>
              </a:rPr>
              <a:t>fundamental</a:t>
            </a:r>
            <a:r>
              <a:rPr spc="115" dirty="0">
                <a:latin typeface="Cambria"/>
                <a:cs typeface="Cambria"/>
              </a:rPr>
              <a:t>  </a:t>
            </a:r>
            <a:r>
              <a:rPr dirty="0">
                <a:latin typeface="Cambria"/>
                <a:cs typeface="Cambria"/>
              </a:rPr>
              <a:t>and</a:t>
            </a:r>
            <a:r>
              <a:rPr spc="111" dirty="0">
                <a:latin typeface="Cambria"/>
                <a:cs typeface="Cambria"/>
              </a:rPr>
              <a:t>  </a:t>
            </a:r>
            <a:r>
              <a:rPr dirty="0">
                <a:latin typeface="Cambria"/>
                <a:cs typeface="Cambria"/>
              </a:rPr>
              <a:t>traditional</a:t>
            </a:r>
            <a:r>
              <a:rPr spc="125" dirty="0">
                <a:latin typeface="Cambria"/>
                <a:cs typeface="Cambria"/>
              </a:rPr>
              <a:t>  </a:t>
            </a:r>
            <a:r>
              <a:rPr dirty="0">
                <a:latin typeface="Cambria"/>
                <a:cs typeface="Cambria"/>
              </a:rPr>
              <a:t>branch</a:t>
            </a:r>
            <a:r>
              <a:rPr spc="140" dirty="0">
                <a:latin typeface="Cambria"/>
                <a:cs typeface="Cambria"/>
              </a:rPr>
              <a:t>  </a:t>
            </a:r>
            <a:r>
              <a:rPr dirty="0">
                <a:latin typeface="Cambria"/>
                <a:cs typeface="Cambria"/>
              </a:rPr>
              <a:t>of</a:t>
            </a:r>
            <a:r>
              <a:rPr spc="115" dirty="0">
                <a:latin typeface="Cambria"/>
                <a:cs typeface="Cambria"/>
              </a:rPr>
              <a:t>  </a:t>
            </a:r>
            <a:r>
              <a:rPr dirty="0">
                <a:latin typeface="Cambria"/>
                <a:cs typeface="Cambria"/>
              </a:rPr>
              <a:t>Theory</a:t>
            </a:r>
            <a:r>
              <a:rPr spc="115" dirty="0">
                <a:latin typeface="Cambria"/>
                <a:cs typeface="Cambria"/>
              </a:rPr>
              <a:t>  </a:t>
            </a:r>
            <a:r>
              <a:rPr spc="-25" dirty="0">
                <a:latin typeface="Cambria"/>
                <a:cs typeface="Cambria"/>
              </a:rPr>
              <a:t>of </a:t>
            </a:r>
            <a:r>
              <a:rPr spc="-11" dirty="0">
                <a:latin typeface="Cambria"/>
                <a:cs typeface="Cambria"/>
              </a:rPr>
              <a:t>Computation</a:t>
            </a:r>
            <a:r>
              <a:rPr spc="-91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seeks:</a:t>
            </a:r>
            <a:endParaRPr>
              <a:latin typeface="Cambria"/>
              <a:cs typeface="Cambria"/>
            </a:endParaRPr>
          </a:p>
          <a:p>
            <a:pPr marL="984861" marR="5080" lvl="1" indent="-515607" algn="just">
              <a:lnSpc>
                <a:spcPct val="150000"/>
              </a:lnSpc>
              <a:spcBef>
                <a:spcPts val="120"/>
              </a:spcBef>
              <a:buFont typeface="Wingdings"/>
              <a:buChar char=""/>
              <a:tabLst>
                <a:tab pos="984861" algn="l"/>
                <a:tab pos="1047088" algn="l"/>
              </a:tabLst>
            </a:pPr>
            <a:r>
              <a:rPr sz="1200" dirty="0">
                <a:solidFill>
                  <a:srgbClr val="C00000"/>
                </a:solidFill>
                <a:latin typeface="Times New Roman"/>
                <a:cs typeface="Times New Roman"/>
              </a:rPr>
              <a:t>	</a:t>
            </a:r>
            <a:r>
              <a:rPr sz="2200" dirty="0">
                <a:latin typeface="Cambria"/>
                <a:cs typeface="Cambria"/>
              </a:rPr>
              <a:t>A</a:t>
            </a:r>
            <a:r>
              <a:rPr sz="2200" spc="280" dirty="0">
                <a:latin typeface="Cambria"/>
                <a:cs typeface="Cambria"/>
              </a:rPr>
              <a:t>  </a:t>
            </a:r>
            <a:r>
              <a:rPr sz="2200" dirty="0">
                <a:latin typeface="Cambria"/>
                <a:cs typeface="Cambria"/>
              </a:rPr>
              <a:t>more</a:t>
            </a:r>
            <a:r>
              <a:rPr sz="2200" spc="285" dirty="0">
                <a:latin typeface="Cambria"/>
                <a:cs typeface="Cambria"/>
              </a:rPr>
              <a:t>  </a:t>
            </a:r>
            <a:r>
              <a:rPr sz="2200" dirty="0">
                <a:latin typeface="Cambria"/>
                <a:cs typeface="Cambria"/>
              </a:rPr>
              <a:t>tangible</a:t>
            </a:r>
            <a:r>
              <a:rPr sz="2200" spc="275" dirty="0">
                <a:latin typeface="Cambria"/>
                <a:cs typeface="Cambria"/>
              </a:rPr>
              <a:t>  </a:t>
            </a:r>
            <a:r>
              <a:rPr sz="2200" dirty="0">
                <a:latin typeface="Cambria"/>
                <a:cs typeface="Cambria"/>
              </a:rPr>
              <a:t>definition</a:t>
            </a:r>
            <a:r>
              <a:rPr sz="2200" spc="289" dirty="0">
                <a:latin typeface="Cambria"/>
                <a:cs typeface="Cambria"/>
              </a:rPr>
              <a:t>  </a:t>
            </a:r>
            <a:r>
              <a:rPr sz="2200" dirty="0">
                <a:latin typeface="Cambria"/>
                <a:cs typeface="Cambria"/>
              </a:rPr>
              <a:t>for</a:t>
            </a:r>
            <a:r>
              <a:rPr sz="2200" spc="280" dirty="0">
                <a:latin typeface="Cambria"/>
                <a:cs typeface="Cambria"/>
              </a:rPr>
              <a:t>  </a:t>
            </a:r>
            <a:r>
              <a:rPr sz="2200" dirty="0">
                <a:latin typeface="Cambria"/>
                <a:cs typeface="Cambria"/>
              </a:rPr>
              <a:t>the</a:t>
            </a:r>
            <a:r>
              <a:rPr sz="2200" spc="280" dirty="0">
                <a:latin typeface="Cambria"/>
                <a:cs typeface="Cambria"/>
              </a:rPr>
              <a:t>  </a:t>
            </a:r>
            <a:r>
              <a:rPr sz="2200" dirty="0">
                <a:latin typeface="Cambria"/>
                <a:cs typeface="Cambria"/>
              </a:rPr>
              <a:t>intuitive</a:t>
            </a:r>
            <a:r>
              <a:rPr sz="2200" spc="280" dirty="0">
                <a:latin typeface="Cambria"/>
                <a:cs typeface="Cambria"/>
              </a:rPr>
              <a:t>  </a:t>
            </a:r>
            <a:r>
              <a:rPr sz="2200" dirty="0">
                <a:latin typeface="Cambria"/>
                <a:cs typeface="Cambria"/>
              </a:rPr>
              <a:t>notion</a:t>
            </a:r>
            <a:r>
              <a:rPr sz="2200" spc="285" dirty="0">
                <a:latin typeface="Cambria"/>
                <a:cs typeface="Cambria"/>
              </a:rPr>
              <a:t>  </a:t>
            </a:r>
            <a:r>
              <a:rPr sz="2200" spc="-25" dirty="0">
                <a:latin typeface="Cambria"/>
                <a:cs typeface="Cambria"/>
              </a:rPr>
              <a:t>of </a:t>
            </a:r>
            <a:r>
              <a:rPr sz="2200" i="1" dirty="0">
                <a:latin typeface="Cambria"/>
                <a:cs typeface="Cambria"/>
              </a:rPr>
              <a:t>algorithm</a:t>
            </a:r>
            <a:r>
              <a:rPr sz="2200" i="1" spc="35" dirty="0">
                <a:latin typeface="Cambria"/>
                <a:cs typeface="Cambria"/>
              </a:rPr>
              <a:t>  </a:t>
            </a:r>
            <a:r>
              <a:rPr sz="2200" dirty="0">
                <a:latin typeface="Cambria"/>
                <a:cs typeface="Cambria"/>
              </a:rPr>
              <a:t>which</a:t>
            </a:r>
            <a:r>
              <a:rPr sz="2200" spc="35" dirty="0">
                <a:latin typeface="Cambria"/>
                <a:cs typeface="Cambria"/>
              </a:rPr>
              <a:t>  </a:t>
            </a:r>
            <a:r>
              <a:rPr sz="2200" dirty="0">
                <a:latin typeface="Cambria"/>
                <a:cs typeface="Cambria"/>
              </a:rPr>
              <a:t>results</a:t>
            </a:r>
            <a:r>
              <a:rPr sz="2200" spc="35" dirty="0">
                <a:latin typeface="Cambria"/>
                <a:cs typeface="Cambria"/>
              </a:rPr>
              <a:t>  </a:t>
            </a:r>
            <a:r>
              <a:rPr sz="2200" dirty="0">
                <a:latin typeface="Cambria"/>
                <a:cs typeface="Cambria"/>
              </a:rPr>
              <a:t>in</a:t>
            </a:r>
            <a:r>
              <a:rPr sz="2200" spc="40" dirty="0">
                <a:latin typeface="Cambria"/>
                <a:cs typeface="Cambria"/>
              </a:rPr>
              <a:t>  </a:t>
            </a:r>
            <a:r>
              <a:rPr sz="2200" dirty="0">
                <a:latin typeface="Cambria"/>
                <a:cs typeface="Cambria"/>
              </a:rPr>
              <a:t>a</a:t>
            </a:r>
            <a:r>
              <a:rPr sz="2200" spc="31" dirty="0">
                <a:latin typeface="Cambria"/>
                <a:cs typeface="Cambria"/>
              </a:rPr>
              <a:t>  </a:t>
            </a:r>
            <a:r>
              <a:rPr sz="2200" dirty="0">
                <a:latin typeface="Cambria"/>
                <a:cs typeface="Cambria"/>
              </a:rPr>
              <a:t>more</a:t>
            </a:r>
            <a:r>
              <a:rPr sz="2200" spc="40" dirty="0">
                <a:latin typeface="Cambria"/>
                <a:cs typeface="Cambria"/>
              </a:rPr>
              <a:t>  </a:t>
            </a:r>
            <a:r>
              <a:rPr sz="2200" dirty="0">
                <a:latin typeface="Cambria"/>
                <a:cs typeface="Cambria"/>
              </a:rPr>
              <a:t>concrete</a:t>
            </a:r>
            <a:r>
              <a:rPr sz="2200" spc="31" dirty="0">
                <a:latin typeface="Cambria"/>
                <a:cs typeface="Cambria"/>
              </a:rPr>
              <a:t>  </a:t>
            </a:r>
            <a:r>
              <a:rPr sz="2200" dirty="0">
                <a:latin typeface="Cambria"/>
                <a:cs typeface="Cambria"/>
              </a:rPr>
              <a:t>definition</a:t>
            </a:r>
            <a:r>
              <a:rPr sz="2200" spc="40" dirty="0">
                <a:latin typeface="Cambria"/>
                <a:cs typeface="Cambria"/>
              </a:rPr>
              <a:t>  </a:t>
            </a:r>
            <a:r>
              <a:rPr sz="2200" spc="-25" dirty="0">
                <a:latin typeface="Cambria"/>
                <a:cs typeface="Cambria"/>
              </a:rPr>
              <a:t>for </a:t>
            </a:r>
            <a:r>
              <a:rPr sz="2200" spc="-11" dirty="0">
                <a:latin typeface="Cambria"/>
                <a:cs typeface="Cambria"/>
              </a:rPr>
              <a:t>computation.</a:t>
            </a:r>
            <a:endParaRPr sz="2200">
              <a:latin typeface="Cambria"/>
              <a:cs typeface="Cambria"/>
            </a:endParaRPr>
          </a:p>
          <a:p>
            <a:pPr marL="1047088" lvl="1" indent="-577200">
              <a:spcBef>
                <a:spcPts val="2391"/>
              </a:spcBef>
              <a:buClr>
                <a:srgbClr val="C00000"/>
              </a:buClr>
              <a:buSzPct val="68181"/>
              <a:buFont typeface="Wingdings"/>
              <a:buChar char=""/>
              <a:tabLst>
                <a:tab pos="1047088" algn="l"/>
              </a:tabLst>
            </a:pPr>
            <a:r>
              <a:rPr sz="2200" dirty="0">
                <a:latin typeface="Cambria"/>
                <a:cs typeface="Cambria"/>
              </a:rPr>
              <a:t>Finding</a:t>
            </a:r>
            <a:r>
              <a:rPr sz="2200" spc="-40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the</a:t>
            </a:r>
            <a:r>
              <a:rPr sz="2200" spc="-25" dirty="0">
                <a:latin typeface="Cambria"/>
                <a:cs typeface="Cambria"/>
              </a:rPr>
              <a:t> </a:t>
            </a:r>
            <a:r>
              <a:rPr sz="2200" spc="-11" dirty="0">
                <a:latin typeface="Cambria"/>
                <a:cs typeface="Cambria"/>
              </a:rPr>
              <a:t>boundaries</a:t>
            </a:r>
            <a:r>
              <a:rPr sz="2200" spc="-55" dirty="0">
                <a:latin typeface="Cambria"/>
                <a:cs typeface="Cambria"/>
              </a:rPr>
              <a:t> </a:t>
            </a:r>
            <a:r>
              <a:rPr sz="2200" spc="-11" dirty="0">
                <a:latin typeface="Cambria"/>
                <a:cs typeface="Cambria"/>
              </a:rPr>
              <a:t>(limitations)</a:t>
            </a:r>
            <a:r>
              <a:rPr sz="2200" spc="-35" dirty="0">
                <a:latin typeface="Cambria"/>
                <a:cs typeface="Cambria"/>
              </a:rPr>
              <a:t> </a:t>
            </a:r>
            <a:r>
              <a:rPr sz="2200" dirty="0">
                <a:latin typeface="Cambria"/>
                <a:cs typeface="Cambria"/>
              </a:rPr>
              <a:t>of</a:t>
            </a:r>
            <a:r>
              <a:rPr sz="2200" spc="-51" dirty="0">
                <a:latin typeface="Cambria"/>
                <a:cs typeface="Cambria"/>
              </a:rPr>
              <a:t> </a:t>
            </a:r>
            <a:r>
              <a:rPr sz="2200" spc="-11" dirty="0">
                <a:latin typeface="Cambria"/>
                <a:cs typeface="Cambria"/>
              </a:rPr>
              <a:t>computation.</a:t>
            </a:r>
            <a:endParaRPr sz="2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1319" y="97663"/>
            <a:ext cx="1051736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8295">
              <a:spcBef>
                <a:spcPts val="100"/>
              </a:spcBef>
            </a:pPr>
            <a:r>
              <a:rPr sz="3600" spc="-105" dirty="0"/>
              <a:t>NFA </a:t>
            </a:r>
            <a:r>
              <a:rPr sz="3600" dirty="0"/>
              <a:t>to</a:t>
            </a:r>
            <a:r>
              <a:rPr sz="3600" spc="-100" dirty="0"/>
              <a:t> </a:t>
            </a:r>
            <a:r>
              <a:rPr sz="3600" spc="-105" dirty="0"/>
              <a:t>DFA</a:t>
            </a:r>
            <a:r>
              <a:rPr sz="3600" spc="-135" dirty="0"/>
              <a:t> </a:t>
            </a:r>
            <a:r>
              <a:rPr sz="3600" spc="-31" dirty="0"/>
              <a:t>Conversion</a:t>
            </a:r>
            <a:r>
              <a:rPr sz="3600" spc="-40" dirty="0"/>
              <a:t> </a:t>
            </a:r>
            <a:r>
              <a:rPr sz="3600" spc="-11" dirty="0"/>
              <a:t>Example-</a:t>
            </a:r>
            <a:r>
              <a:rPr sz="3600" spc="-51" dirty="0"/>
              <a:t>1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159503" y="2457073"/>
          <a:ext cx="4127500" cy="24917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9445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spc="-10" dirty="0">
                          <a:latin typeface="Cambria"/>
                          <a:cs typeface="Cambria"/>
                        </a:rPr>
                        <a:t>Input</a:t>
                      </a:r>
                      <a:endParaRPr sz="1900">
                        <a:latin typeface="Cambria"/>
                        <a:cs typeface="Cambria"/>
                      </a:endParaRPr>
                    </a:p>
                    <a:p>
                      <a:pPr marL="3175" algn="ctr">
                        <a:lnSpc>
                          <a:spcPct val="100000"/>
                        </a:lnSpc>
                      </a:pPr>
                      <a:r>
                        <a:rPr sz="1900" spc="-10" dirty="0">
                          <a:latin typeface="Cambria"/>
                          <a:cs typeface="Cambria"/>
                        </a:rPr>
                        <a:t>Symbols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spc="-50" dirty="0">
                          <a:latin typeface="Cambria"/>
                          <a:cs typeface="Cambria"/>
                        </a:rPr>
                        <a:t>0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spc="-50" dirty="0">
                          <a:latin typeface="Cambria"/>
                          <a:cs typeface="Cambria"/>
                        </a:rPr>
                        <a:t>1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spc="-20" dirty="0">
                          <a:latin typeface="Cambria"/>
                          <a:cs typeface="Cambria"/>
                        </a:rPr>
                        <a:t>{q0}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spc="-20" dirty="0">
                          <a:latin typeface="Cambria"/>
                          <a:cs typeface="Cambria"/>
                        </a:rPr>
                        <a:t>{q2}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900" spc="-50" dirty="0">
                          <a:latin typeface="Georgia"/>
                          <a:cs typeface="Georgia"/>
                        </a:rPr>
                        <a:t>φ</a:t>
                      </a:r>
                      <a:endParaRPr sz="1900">
                        <a:latin typeface="Georgia"/>
                        <a:cs typeface="Georgi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900" spc="-20" dirty="0">
                          <a:latin typeface="Cambria"/>
                          <a:cs typeface="Cambria"/>
                        </a:rPr>
                        <a:t>{q2}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900" dirty="0">
                          <a:latin typeface="Cambria"/>
                          <a:cs typeface="Cambria"/>
                        </a:rPr>
                        <a:t>{q0,</a:t>
                      </a:r>
                      <a:r>
                        <a:rPr sz="1900" spc="-8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spc="-25" dirty="0">
                          <a:latin typeface="Cambria"/>
                          <a:cs typeface="Cambria"/>
                        </a:rPr>
                        <a:t>q1}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900" spc="-20" dirty="0">
                          <a:latin typeface="Cambria"/>
                          <a:cs typeface="Cambria"/>
                        </a:rPr>
                        <a:t>{q0}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2253495" y="5586783"/>
            <a:ext cx="805497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mbria"/>
                <a:cs typeface="Cambria"/>
              </a:rPr>
              <a:t>So</a:t>
            </a:r>
            <a:r>
              <a:rPr spc="-8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in</a:t>
            </a:r>
            <a:r>
              <a:rPr spc="-3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this</a:t>
            </a:r>
            <a:r>
              <a:rPr spc="-2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step</a:t>
            </a:r>
            <a:r>
              <a:rPr spc="-2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new</a:t>
            </a:r>
            <a:r>
              <a:rPr spc="-4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sub</a:t>
            </a:r>
            <a:r>
              <a:rPr spc="1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state</a:t>
            </a:r>
            <a:r>
              <a:rPr spc="-1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{q0,</a:t>
            </a:r>
            <a:r>
              <a:rPr spc="-3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q1}</a:t>
            </a:r>
            <a:r>
              <a:rPr spc="-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is</a:t>
            </a:r>
            <a:r>
              <a:rPr spc="-25" dirty="0">
                <a:latin typeface="Cambria"/>
                <a:cs typeface="Cambria"/>
              </a:rPr>
              <a:t> </a:t>
            </a:r>
            <a:r>
              <a:rPr spc="-20" dirty="0">
                <a:latin typeface="Cambria"/>
                <a:cs typeface="Cambria"/>
              </a:rPr>
              <a:t>generated</a:t>
            </a:r>
            <a:r>
              <a:rPr spc="-9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so</a:t>
            </a:r>
            <a:r>
              <a:rPr spc="-3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find</a:t>
            </a:r>
            <a:r>
              <a:rPr spc="-3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the</a:t>
            </a:r>
            <a:r>
              <a:rPr spc="1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successor</a:t>
            </a:r>
            <a:r>
              <a:rPr spc="-4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for</a:t>
            </a:r>
            <a:r>
              <a:rPr spc="-2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{q0,</a:t>
            </a:r>
            <a:r>
              <a:rPr spc="-25" dirty="0">
                <a:latin typeface="Cambria"/>
                <a:cs typeface="Cambria"/>
              </a:rPr>
              <a:t> q1}</a:t>
            </a:r>
            <a:endParaRPr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42446" y="3374523"/>
            <a:ext cx="12382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1" dirty="0">
                <a:latin typeface="Georgia"/>
                <a:cs typeface="Georgia"/>
              </a:rPr>
              <a:t>1</a:t>
            </a:r>
            <a:endParaRPr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33324" y="2579628"/>
            <a:ext cx="16573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1" dirty="0">
                <a:latin typeface="Georgia"/>
                <a:cs typeface="Georgia"/>
              </a:rPr>
              <a:t>0</a:t>
            </a:r>
            <a:endParaRPr>
              <a:latin typeface="Georgia"/>
              <a:cs typeface="Georgi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458150" y="2200655"/>
            <a:ext cx="2345691" cy="949960"/>
            <a:chOff x="934148" y="2200655"/>
            <a:chExt cx="2345690" cy="94996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35024" y="2200655"/>
              <a:ext cx="1944624" cy="40690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939546" y="2611373"/>
              <a:ext cx="723900" cy="533400"/>
            </a:xfrm>
            <a:custGeom>
              <a:avLst/>
              <a:gdLst/>
              <a:ahLst/>
              <a:cxnLst/>
              <a:rect l="l" t="t" r="r" b="b"/>
              <a:pathLst>
                <a:path w="723900" h="533400">
                  <a:moveTo>
                    <a:pt x="0" y="266700"/>
                  </a:moveTo>
                  <a:lnTo>
                    <a:pt x="3924" y="227329"/>
                  </a:lnTo>
                  <a:lnTo>
                    <a:pt x="15328" y="189737"/>
                  </a:lnTo>
                  <a:lnTo>
                    <a:pt x="33642" y="154304"/>
                  </a:lnTo>
                  <a:lnTo>
                    <a:pt x="58318" y="121538"/>
                  </a:lnTo>
                  <a:lnTo>
                    <a:pt x="88785" y="91821"/>
                  </a:lnTo>
                  <a:lnTo>
                    <a:pt x="124485" y="65404"/>
                  </a:lnTo>
                  <a:lnTo>
                    <a:pt x="164871" y="43052"/>
                  </a:lnTo>
                  <a:lnTo>
                    <a:pt x="209372" y="24764"/>
                  </a:lnTo>
                  <a:lnTo>
                    <a:pt x="257428" y="11302"/>
                  </a:lnTo>
                  <a:lnTo>
                    <a:pt x="308495" y="2921"/>
                  </a:lnTo>
                  <a:lnTo>
                    <a:pt x="361950" y="0"/>
                  </a:lnTo>
                  <a:lnTo>
                    <a:pt x="415416" y="2921"/>
                  </a:lnTo>
                  <a:lnTo>
                    <a:pt x="466470" y="11302"/>
                  </a:lnTo>
                  <a:lnTo>
                    <a:pt x="514603" y="24764"/>
                  </a:lnTo>
                  <a:lnTo>
                    <a:pt x="559054" y="43052"/>
                  </a:lnTo>
                  <a:lnTo>
                    <a:pt x="599440" y="65404"/>
                  </a:lnTo>
                  <a:lnTo>
                    <a:pt x="635126" y="91821"/>
                  </a:lnTo>
                  <a:lnTo>
                    <a:pt x="665479" y="121538"/>
                  </a:lnTo>
                  <a:lnTo>
                    <a:pt x="690245" y="154304"/>
                  </a:lnTo>
                  <a:lnTo>
                    <a:pt x="708533" y="189737"/>
                  </a:lnTo>
                  <a:lnTo>
                    <a:pt x="719835" y="227329"/>
                  </a:lnTo>
                  <a:lnTo>
                    <a:pt x="723772" y="266700"/>
                  </a:lnTo>
                  <a:lnTo>
                    <a:pt x="719835" y="306070"/>
                  </a:lnTo>
                  <a:lnTo>
                    <a:pt x="708533" y="343788"/>
                  </a:lnTo>
                  <a:lnTo>
                    <a:pt x="690245" y="379095"/>
                  </a:lnTo>
                  <a:lnTo>
                    <a:pt x="665479" y="411988"/>
                  </a:lnTo>
                  <a:lnTo>
                    <a:pt x="635126" y="441705"/>
                  </a:lnTo>
                  <a:lnTo>
                    <a:pt x="599440" y="467995"/>
                  </a:lnTo>
                  <a:lnTo>
                    <a:pt x="559054" y="490474"/>
                  </a:lnTo>
                  <a:lnTo>
                    <a:pt x="514603" y="508635"/>
                  </a:lnTo>
                  <a:lnTo>
                    <a:pt x="466470" y="522097"/>
                  </a:lnTo>
                  <a:lnTo>
                    <a:pt x="415416" y="530478"/>
                  </a:lnTo>
                  <a:lnTo>
                    <a:pt x="361950" y="533400"/>
                  </a:lnTo>
                  <a:lnTo>
                    <a:pt x="308495" y="530478"/>
                  </a:lnTo>
                  <a:lnTo>
                    <a:pt x="257428" y="522097"/>
                  </a:lnTo>
                  <a:lnTo>
                    <a:pt x="209372" y="508635"/>
                  </a:lnTo>
                  <a:lnTo>
                    <a:pt x="164871" y="490474"/>
                  </a:lnTo>
                  <a:lnTo>
                    <a:pt x="124485" y="467995"/>
                  </a:lnTo>
                  <a:lnTo>
                    <a:pt x="88785" y="441705"/>
                  </a:lnTo>
                  <a:lnTo>
                    <a:pt x="58318" y="411988"/>
                  </a:lnTo>
                  <a:lnTo>
                    <a:pt x="33642" y="379095"/>
                  </a:lnTo>
                  <a:lnTo>
                    <a:pt x="15328" y="343788"/>
                  </a:lnTo>
                  <a:lnTo>
                    <a:pt x="3924" y="306070"/>
                  </a:lnTo>
                  <a:lnTo>
                    <a:pt x="0" y="266700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660400" y="2767028"/>
            <a:ext cx="32956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b="1" spc="-20" dirty="0">
                <a:latin typeface="Cambria"/>
                <a:cs typeface="Cambria"/>
              </a:rPr>
              <a:t>{q0}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853945" y="3611117"/>
            <a:ext cx="609600" cy="655320"/>
          </a:xfrm>
          <a:custGeom>
            <a:avLst/>
            <a:gdLst/>
            <a:ahLst/>
            <a:cxnLst/>
            <a:rect l="l" t="t" r="r" b="b"/>
            <a:pathLst>
              <a:path w="609600" h="655320">
                <a:moveTo>
                  <a:pt x="0" y="327659"/>
                </a:moveTo>
                <a:lnTo>
                  <a:pt x="3301" y="279272"/>
                </a:lnTo>
                <a:lnTo>
                  <a:pt x="12903" y="233044"/>
                </a:lnTo>
                <a:lnTo>
                  <a:pt x="28333" y="189483"/>
                </a:lnTo>
                <a:lnTo>
                  <a:pt x="49098" y="149224"/>
                </a:lnTo>
                <a:lnTo>
                  <a:pt x="74764" y="112648"/>
                </a:lnTo>
                <a:lnTo>
                  <a:pt x="104825" y="80390"/>
                </a:lnTo>
                <a:lnTo>
                  <a:pt x="138836" y="52831"/>
                </a:lnTo>
                <a:lnTo>
                  <a:pt x="176301" y="30479"/>
                </a:lnTo>
                <a:lnTo>
                  <a:pt x="216763" y="13842"/>
                </a:lnTo>
                <a:lnTo>
                  <a:pt x="259753" y="3555"/>
                </a:lnTo>
                <a:lnTo>
                  <a:pt x="304799" y="0"/>
                </a:lnTo>
                <a:lnTo>
                  <a:pt x="349846" y="3555"/>
                </a:lnTo>
                <a:lnTo>
                  <a:pt x="392836" y="13842"/>
                </a:lnTo>
                <a:lnTo>
                  <a:pt x="433298" y="30479"/>
                </a:lnTo>
                <a:lnTo>
                  <a:pt x="470763" y="52831"/>
                </a:lnTo>
                <a:lnTo>
                  <a:pt x="504774" y="80390"/>
                </a:lnTo>
                <a:lnTo>
                  <a:pt x="534835" y="112648"/>
                </a:lnTo>
                <a:lnTo>
                  <a:pt x="560489" y="149224"/>
                </a:lnTo>
                <a:lnTo>
                  <a:pt x="581266" y="189483"/>
                </a:lnTo>
                <a:lnTo>
                  <a:pt x="596696" y="233044"/>
                </a:lnTo>
                <a:lnTo>
                  <a:pt x="606297" y="279272"/>
                </a:lnTo>
                <a:lnTo>
                  <a:pt x="609600" y="327659"/>
                </a:lnTo>
                <a:lnTo>
                  <a:pt x="606297" y="376173"/>
                </a:lnTo>
                <a:lnTo>
                  <a:pt x="596696" y="422274"/>
                </a:lnTo>
                <a:lnTo>
                  <a:pt x="581266" y="465835"/>
                </a:lnTo>
                <a:lnTo>
                  <a:pt x="560489" y="506094"/>
                </a:lnTo>
                <a:lnTo>
                  <a:pt x="534835" y="542670"/>
                </a:lnTo>
                <a:lnTo>
                  <a:pt x="504774" y="574928"/>
                </a:lnTo>
                <a:lnTo>
                  <a:pt x="470763" y="602487"/>
                </a:lnTo>
                <a:lnTo>
                  <a:pt x="433298" y="624839"/>
                </a:lnTo>
                <a:lnTo>
                  <a:pt x="392836" y="641476"/>
                </a:lnTo>
                <a:lnTo>
                  <a:pt x="349846" y="651763"/>
                </a:lnTo>
                <a:lnTo>
                  <a:pt x="304799" y="655319"/>
                </a:lnTo>
                <a:lnTo>
                  <a:pt x="259753" y="651763"/>
                </a:lnTo>
                <a:lnTo>
                  <a:pt x="216763" y="641476"/>
                </a:lnTo>
                <a:lnTo>
                  <a:pt x="176301" y="624839"/>
                </a:lnTo>
                <a:lnTo>
                  <a:pt x="138836" y="602487"/>
                </a:lnTo>
                <a:lnTo>
                  <a:pt x="104825" y="574928"/>
                </a:lnTo>
                <a:lnTo>
                  <a:pt x="74764" y="542670"/>
                </a:lnTo>
                <a:lnTo>
                  <a:pt x="49098" y="506094"/>
                </a:lnTo>
                <a:lnTo>
                  <a:pt x="28333" y="465835"/>
                </a:lnTo>
                <a:lnTo>
                  <a:pt x="12903" y="422274"/>
                </a:lnTo>
                <a:lnTo>
                  <a:pt x="3301" y="376173"/>
                </a:lnTo>
                <a:lnTo>
                  <a:pt x="0" y="327659"/>
                </a:lnTo>
                <a:close/>
              </a:path>
            </a:pathLst>
          </a:custGeom>
          <a:ln w="10668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073964" y="3794509"/>
            <a:ext cx="16700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51" dirty="0">
                <a:latin typeface="Georgia"/>
                <a:cs typeface="Georgia"/>
              </a:rPr>
              <a:t>φ</a:t>
            </a:r>
            <a:endParaRPr sz="1600">
              <a:latin typeface="Georgia"/>
              <a:cs typeface="Georgi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066546" y="2577023"/>
            <a:ext cx="3272155" cy="666115"/>
            <a:chOff x="542544" y="2577020"/>
            <a:chExt cx="3272154" cy="666115"/>
          </a:xfrm>
        </p:grpSpPr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97152" y="2801111"/>
              <a:ext cx="1554480" cy="268224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652016" y="2909308"/>
              <a:ext cx="1257935" cy="0"/>
            </a:xfrm>
            <a:custGeom>
              <a:avLst/>
              <a:gdLst/>
              <a:ahLst/>
              <a:cxnLst/>
              <a:rect l="l" t="t" r="r" b="b"/>
              <a:pathLst>
                <a:path w="1257935">
                  <a:moveTo>
                    <a:pt x="0" y="0"/>
                  </a:moveTo>
                  <a:lnTo>
                    <a:pt x="1257821" y="0"/>
                  </a:lnTo>
                </a:path>
              </a:pathLst>
            </a:custGeom>
            <a:ln w="1271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22523" y="2857499"/>
              <a:ext cx="96012" cy="10350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2544" y="2770631"/>
              <a:ext cx="530351" cy="26517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95884" y="2834639"/>
              <a:ext cx="343827" cy="102108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3048000" y="2581655"/>
              <a:ext cx="760730" cy="655320"/>
            </a:xfrm>
            <a:custGeom>
              <a:avLst/>
              <a:gdLst/>
              <a:ahLst/>
              <a:cxnLst/>
              <a:rect l="l" t="t" r="r" b="b"/>
              <a:pathLst>
                <a:path w="760729" h="655319">
                  <a:moveTo>
                    <a:pt x="380111" y="0"/>
                  </a:moveTo>
                  <a:lnTo>
                    <a:pt x="328549" y="3048"/>
                  </a:lnTo>
                  <a:lnTo>
                    <a:pt x="279019" y="11684"/>
                  </a:lnTo>
                  <a:lnTo>
                    <a:pt x="232155" y="25781"/>
                  </a:lnTo>
                  <a:lnTo>
                    <a:pt x="188213" y="44704"/>
                  </a:lnTo>
                  <a:lnTo>
                    <a:pt x="147827" y="68199"/>
                  </a:lnTo>
                  <a:lnTo>
                    <a:pt x="111251" y="96012"/>
                  </a:lnTo>
                  <a:lnTo>
                    <a:pt x="79120" y="127381"/>
                  </a:lnTo>
                  <a:lnTo>
                    <a:pt x="51943" y="162306"/>
                  </a:lnTo>
                  <a:lnTo>
                    <a:pt x="29844" y="200025"/>
                  </a:lnTo>
                  <a:lnTo>
                    <a:pt x="13588" y="240538"/>
                  </a:lnTo>
                  <a:lnTo>
                    <a:pt x="3429" y="283083"/>
                  </a:lnTo>
                  <a:lnTo>
                    <a:pt x="0" y="327533"/>
                  </a:lnTo>
                  <a:lnTo>
                    <a:pt x="3429" y="372110"/>
                  </a:lnTo>
                  <a:lnTo>
                    <a:pt x="13588" y="414655"/>
                  </a:lnTo>
                  <a:lnTo>
                    <a:pt x="29844" y="455168"/>
                  </a:lnTo>
                  <a:lnTo>
                    <a:pt x="51943" y="492887"/>
                  </a:lnTo>
                  <a:lnTo>
                    <a:pt x="79120" y="527812"/>
                  </a:lnTo>
                  <a:lnTo>
                    <a:pt x="111251" y="559181"/>
                  </a:lnTo>
                  <a:lnTo>
                    <a:pt x="147827" y="586994"/>
                  </a:lnTo>
                  <a:lnTo>
                    <a:pt x="188213" y="610489"/>
                  </a:lnTo>
                  <a:lnTo>
                    <a:pt x="232155" y="629412"/>
                  </a:lnTo>
                  <a:lnTo>
                    <a:pt x="279019" y="643509"/>
                  </a:lnTo>
                  <a:lnTo>
                    <a:pt x="328549" y="652145"/>
                  </a:lnTo>
                  <a:lnTo>
                    <a:pt x="380111" y="655193"/>
                  </a:lnTo>
                  <a:lnTo>
                    <a:pt x="431673" y="652145"/>
                  </a:lnTo>
                  <a:lnTo>
                    <a:pt x="481075" y="643509"/>
                  </a:lnTo>
                  <a:lnTo>
                    <a:pt x="528065" y="629412"/>
                  </a:lnTo>
                  <a:lnTo>
                    <a:pt x="571880" y="610489"/>
                  </a:lnTo>
                  <a:lnTo>
                    <a:pt x="612394" y="586994"/>
                  </a:lnTo>
                  <a:lnTo>
                    <a:pt x="648842" y="559181"/>
                  </a:lnTo>
                  <a:lnTo>
                    <a:pt x="680974" y="527812"/>
                  </a:lnTo>
                  <a:lnTo>
                    <a:pt x="708278" y="492887"/>
                  </a:lnTo>
                  <a:lnTo>
                    <a:pt x="730376" y="455168"/>
                  </a:lnTo>
                  <a:lnTo>
                    <a:pt x="746633" y="414655"/>
                  </a:lnTo>
                  <a:lnTo>
                    <a:pt x="756792" y="372110"/>
                  </a:lnTo>
                  <a:lnTo>
                    <a:pt x="760222" y="327533"/>
                  </a:lnTo>
                  <a:lnTo>
                    <a:pt x="756792" y="283083"/>
                  </a:lnTo>
                  <a:lnTo>
                    <a:pt x="746633" y="240538"/>
                  </a:lnTo>
                  <a:lnTo>
                    <a:pt x="730376" y="200025"/>
                  </a:lnTo>
                  <a:lnTo>
                    <a:pt x="708278" y="162306"/>
                  </a:lnTo>
                  <a:lnTo>
                    <a:pt x="680974" y="127381"/>
                  </a:lnTo>
                  <a:lnTo>
                    <a:pt x="648842" y="96012"/>
                  </a:lnTo>
                  <a:lnTo>
                    <a:pt x="612394" y="68199"/>
                  </a:lnTo>
                  <a:lnTo>
                    <a:pt x="571880" y="44704"/>
                  </a:lnTo>
                  <a:lnTo>
                    <a:pt x="528065" y="25781"/>
                  </a:lnTo>
                  <a:lnTo>
                    <a:pt x="481075" y="11684"/>
                  </a:lnTo>
                  <a:lnTo>
                    <a:pt x="431673" y="3048"/>
                  </a:lnTo>
                  <a:lnTo>
                    <a:pt x="38011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048761" y="2582417"/>
              <a:ext cx="760730" cy="655320"/>
            </a:xfrm>
            <a:custGeom>
              <a:avLst/>
              <a:gdLst/>
              <a:ahLst/>
              <a:cxnLst/>
              <a:rect l="l" t="t" r="r" b="b"/>
              <a:pathLst>
                <a:path w="760729" h="655319">
                  <a:moveTo>
                    <a:pt x="0" y="327533"/>
                  </a:moveTo>
                  <a:lnTo>
                    <a:pt x="3429" y="283083"/>
                  </a:lnTo>
                  <a:lnTo>
                    <a:pt x="13588" y="240537"/>
                  </a:lnTo>
                  <a:lnTo>
                    <a:pt x="29844" y="200025"/>
                  </a:lnTo>
                  <a:lnTo>
                    <a:pt x="51943" y="162306"/>
                  </a:lnTo>
                  <a:lnTo>
                    <a:pt x="79120" y="127381"/>
                  </a:lnTo>
                  <a:lnTo>
                    <a:pt x="111251" y="96012"/>
                  </a:lnTo>
                  <a:lnTo>
                    <a:pt x="147827" y="68199"/>
                  </a:lnTo>
                  <a:lnTo>
                    <a:pt x="188213" y="44704"/>
                  </a:lnTo>
                  <a:lnTo>
                    <a:pt x="232155" y="25781"/>
                  </a:lnTo>
                  <a:lnTo>
                    <a:pt x="279018" y="11684"/>
                  </a:lnTo>
                  <a:lnTo>
                    <a:pt x="328549" y="3048"/>
                  </a:lnTo>
                  <a:lnTo>
                    <a:pt x="380111" y="0"/>
                  </a:lnTo>
                  <a:lnTo>
                    <a:pt x="431673" y="3048"/>
                  </a:lnTo>
                  <a:lnTo>
                    <a:pt x="481075" y="11684"/>
                  </a:lnTo>
                  <a:lnTo>
                    <a:pt x="528065" y="25781"/>
                  </a:lnTo>
                  <a:lnTo>
                    <a:pt x="571880" y="44704"/>
                  </a:lnTo>
                  <a:lnTo>
                    <a:pt x="612393" y="68199"/>
                  </a:lnTo>
                  <a:lnTo>
                    <a:pt x="648842" y="96012"/>
                  </a:lnTo>
                  <a:lnTo>
                    <a:pt x="680974" y="127381"/>
                  </a:lnTo>
                  <a:lnTo>
                    <a:pt x="708278" y="162306"/>
                  </a:lnTo>
                  <a:lnTo>
                    <a:pt x="730376" y="200025"/>
                  </a:lnTo>
                  <a:lnTo>
                    <a:pt x="746633" y="240537"/>
                  </a:lnTo>
                  <a:lnTo>
                    <a:pt x="756792" y="283083"/>
                  </a:lnTo>
                  <a:lnTo>
                    <a:pt x="760222" y="327533"/>
                  </a:lnTo>
                  <a:lnTo>
                    <a:pt x="756792" y="372110"/>
                  </a:lnTo>
                  <a:lnTo>
                    <a:pt x="746633" y="414655"/>
                  </a:lnTo>
                  <a:lnTo>
                    <a:pt x="730376" y="455168"/>
                  </a:lnTo>
                  <a:lnTo>
                    <a:pt x="708278" y="492887"/>
                  </a:lnTo>
                  <a:lnTo>
                    <a:pt x="680974" y="527812"/>
                  </a:lnTo>
                  <a:lnTo>
                    <a:pt x="648842" y="559181"/>
                  </a:lnTo>
                  <a:lnTo>
                    <a:pt x="612393" y="586994"/>
                  </a:lnTo>
                  <a:lnTo>
                    <a:pt x="571880" y="610489"/>
                  </a:lnTo>
                  <a:lnTo>
                    <a:pt x="528065" y="629412"/>
                  </a:lnTo>
                  <a:lnTo>
                    <a:pt x="481075" y="643509"/>
                  </a:lnTo>
                  <a:lnTo>
                    <a:pt x="431673" y="652145"/>
                  </a:lnTo>
                  <a:lnTo>
                    <a:pt x="380111" y="655193"/>
                  </a:lnTo>
                  <a:lnTo>
                    <a:pt x="328549" y="652145"/>
                  </a:lnTo>
                  <a:lnTo>
                    <a:pt x="279018" y="643509"/>
                  </a:lnTo>
                  <a:lnTo>
                    <a:pt x="232155" y="629412"/>
                  </a:lnTo>
                  <a:lnTo>
                    <a:pt x="188213" y="610489"/>
                  </a:lnTo>
                  <a:lnTo>
                    <a:pt x="147827" y="586994"/>
                  </a:lnTo>
                  <a:lnTo>
                    <a:pt x="111251" y="559181"/>
                  </a:lnTo>
                  <a:lnTo>
                    <a:pt x="79120" y="527812"/>
                  </a:lnTo>
                  <a:lnTo>
                    <a:pt x="51943" y="492887"/>
                  </a:lnTo>
                  <a:lnTo>
                    <a:pt x="29844" y="455168"/>
                  </a:lnTo>
                  <a:lnTo>
                    <a:pt x="13588" y="414655"/>
                  </a:lnTo>
                  <a:lnTo>
                    <a:pt x="3429" y="372110"/>
                  </a:lnTo>
                  <a:lnTo>
                    <a:pt x="0" y="327533"/>
                  </a:lnTo>
                  <a:close/>
                </a:path>
              </a:pathLst>
            </a:custGeom>
            <a:ln w="10667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4787900" y="2799719"/>
            <a:ext cx="32512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b="1" spc="-20" dirty="0">
                <a:latin typeface="Cambria"/>
                <a:cs typeface="Cambria"/>
              </a:rPr>
              <a:t>{q2}</a:t>
            </a:r>
            <a:endParaRPr sz="1200">
              <a:latin typeface="Cambria"/>
              <a:cs typeface="Cambria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151895" y="3108964"/>
            <a:ext cx="3264535" cy="2002789"/>
            <a:chOff x="627887" y="3108960"/>
            <a:chExt cx="3264535" cy="2002789"/>
          </a:xfrm>
        </p:grpSpPr>
        <p:pic>
          <p:nvPicPr>
            <p:cNvPr id="23" name="object 2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27887" y="3108960"/>
              <a:ext cx="725424" cy="710183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762000" y="3139439"/>
              <a:ext cx="537845" cy="521334"/>
            </a:xfrm>
            <a:custGeom>
              <a:avLst/>
              <a:gdLst/>
              <a:ahLst/>
              <a:cxnLst/>
              <a:rect l="l" t="t" r="r" b="b"/>
              <a:pathLst>
                <a:path w="537844" h="521335">
                  <a:moveTo>
                    <a:pt x="63131" y="468757"/>
                  </a:moveTo>
                  <a:lnTo>
                    <a:pt x="54330" y="459613"/>
                  </a:lnTo>
                  <a:lnTo>
                    <a:pt x="26974" y="486156"/>
                  </a:lnTo>
                  <a:lnTo>
                    <a:pt x="35788" y="495300"/>
                  </a:lnTo>
                  <a:lnTo>
                    <a:pt x="63131" y="468757"/>
                  </a:lnTo>
                  <a:close/>
                </a:path>
                <a:path w="537844" h="521335">
                  <a:moveTo>
                    <a:pt x="99631" y="433324"/>
                  </a:moveTo>
                  <a:lnTo>
                    <a:pt x="90805" y="424192"/>
                  </a:lnTo>
                  <a:lnTo>
                    <a:pt x="63436" y="450723"/>
                  </a:lnTo>
                  <a:lnTo>
                    <a:pt x="72275" y="459879"/>
                  </a:lnTo>
                  <a:lnTo>
                    <a:pt x="99631" y="433324"/>
                  </a:lnTo>
                  <a:close/>
                </a:path>
                <a:path w="537844" h="521335">
                  <a:moveTo>
                    <a:pt x="101638" y="493141"/>
                  </a:moveTo>
                  <a:lnTo>
                    <a:pt x="99974" y="486410"/>
                  </a:lnTo>
                  <a:lnTo>
                    <a:pt x="96532" y="484251"/>
                  </a:lnTo>
                  <a:lnTo>
                    <a:pt x="24599" y="501904"/>
                  </a:lnTo>
                  <a:lnTo>
                    <a:pt x="19913" y="497078"/>
                  </a:lnTo>
                  <a:lnTo>
                    <a:pt x="20510" y="494919"/>
                  </a:lnTo>
                  <a:lnTo>
                    <a:pt x="39941" y="425577"/>
                  </a:lnTo>
                  <a:lnTo>
                    <a:pt x="37973" y="422148"/>
                  </a:lnTo>
                  <a:lnTo>
                    <a:pt x="31242" y="420255"/>
                  </a:lnTo>
                  <a:lnTo>
                    <a:pt x="27724" y="422148"/>
                  </a:lnTo>
                  <a:lnTo>
                    <a:pt x="0" y="521081"/>
                  </a:lnTo>
                  <a:lnTo>
                    <a:pt x="17056" y="516890"/>
                  </a:lnTo>
                  <a:lnTo>
                    <a:pt x="99568" y="496570"/>
                  </a:lnTo>
                  <a:lnTo>
                    <a:pt x="101638" y="493141"/>
                  </a:lnTo>
                  <a:close/>
                </a:path>
                <a:path w="537844" h="521335">
                  <a:moveTo>
                    <a:pt x="136105" y="398030"/>
                  </a:moveTo>
                  <a:lnTo>
                    <a:pt x="127266" y="388874"/>
                  </a:lnTo>
                  <a:lnTo>
                    <a:pt x="99923" y="415290"/>
                  </a:lnTo>
                  <a:lnTo>
                    <a:pt x="108750" y="424434"/>
                  </a:lnTo>
                  <a:lnTo>
                    <a:pt x="136105" y="398030"/>
                  </a:lnTo>
                  <a:close/>
                </a:path>
                <a:path w="537844" h="521335">
                  <a:moveTo>
                    <a:pt x="172580" y="362712"/>
                  </a:moveTo>
                  <a:lnTo>
                    <a:pt x="163753" y="353568"/>
                  </a:lnTo>
                  <a:lnTo>
                    <a:pt x="136398" y="379984"/>
                  </a:lnTo>
                  <a:lnTo>
                    <a:pt x="145211" y="389128"/>
                  </a:lnTo>
                  <a:lnTo>
                    <a:pt x="172580" y="362712"/>
                  </a:lnTo>
                  <a:close/>
                </a:path>
                <a:path w="537844" h="521335">
                  <a:moveTo>
                    <a:pt x="209042" y="327406"/>
                  </a:moveTo>
                  <a:lnTo>
                    <a:pt x="200228" y="318135"/>
                  </a:lnTo>
                  <a:lnTo>
                    <a:pt x="172872" y="344678"/>
                  </a:lnTo>
                  <a:lnTo>
                    <a:pt x="181686" y="353822"/>
                  </a:lnTo>
                  <a:lnTo>
                    <a:pt x="209042" y="327406"/>
                  </a:lnTo>
                  <a:close/>
                </a:path>
                <a:path w="537844" h="521335">
                  <a:moveTo>
                    <a:pt x="245529" y="291846"/>
                  </a:moveTo>
                  <a:lnTo>
                    <a:pt x="236702" y="282829"/>
                  </a:lnTo>
                  <a:lnTo>
                    <a:pt x="209346" y="309245"/>
                  </a:lnTo>
                  <a:lnTo>
                    <a:pt x="218173" y="318389"/>
                  </a:lnTo>
                  <a:lnTo>
                    <a:pt x="245529" y="291846"/>
                  </a:lnTo>
                  <a:close/>
                </a:path>
                <a:path w="537844" h="521335">
                  <a:moveTo>
                    <a:pt x="282003" y="256540"/>
                  </a:moveTo>
                  <a:lnTo>
                    <a:pt x="273189" y="247396"/>
                  </a:lnTo>
                  <a:lnTo>
                    <a:pt x="245833" y="273939"/>
                  </a:lnTo>
                  <a:lnTo>
                    <a:pt x="254647" y="283083"/>
                  </a:lnTo>
                  <a:lnTo>
                    <a:pt x="282003" y="256540"/>
                  </a:lnTo>
                  <a:close/>
                </a:path>
                <a:path w="537844" h="521335">
                  <a:moveTo>
                    <a:pt x="318477" y="221234"/>
                  </a:moveTo>
                  <a:lnTo>
                    <a:pt x="309651" y="212090"/>
                  </a:lnTo>
                  <a:lnTo>
                    <a:pt x="282295" y="238633"/>
                  </a:lnTo>
                  <a:lnTo>
                    <a:pt x="291122" y="247777"/>
                  </a:lnTo>
                  <a:lnTo>
                    <a:pt x="318477" y="221234"/>
                  </a:lnTo>
                  <a:close/>
                </a:path>
                <a:path w="537844" h="521335">
                  <a:moveTo>
                    <a:pt x="354965" y="185801"/>
                  </a:moveTo>
                  <a:lnTo>
                    <a:pt x="346125" y="176657"/>
                  </a:lnTo>
                  <a:lnTo>
                    <a:pt x="318770" y="203327"/>
                  </a:lnTo>
                  <a:lnTo>
                    <a:pt x="327609" y="212471"/>
                  </a:lnTo>
                  <a:lnTo>
                    <a:pt x="354965" y="185801"/>
                  </a:lnTo>
                  <a:close/>
                </a:path>
                <a:path w="537844" h="521335">
                  <a:moveTo>
                    <a:pt x="391426" y="150495"/>
                  </a:moveTo>
                  <a:lnTo>
                    <a:pt x="382612" y="141351"/>
                  </a:lnTo>
                  <a:lnTo>
                    <a:pt x="355257" y="167894"/>
                  </a:lnTo>
                  <a:lnTo>
                    <a:pt x="364070" y="176911"/>
                  </a:lnTo>
                  <a:lnTo>
                    <a:pt x="391426" y="150495"/>
                  </a:lnTo>
                  <a:close/>
                </a:path>
                <a:path w="537844" h="521335">
                  <a:moveTo>
                    <a:pt x="427901" y="115189"/>
                  </a:moveTo>
                  <a:lnTo>
                    <a:pt x="419087" y="106045"/>
                  </a:lnTo>
                  <a:lnTo>
                    <a:pt x="391731" y="132461"/>
                  </a:lnTo>
                  <a:lnTo>
                    <a:pt x="400545" y="141605"/>
                  </a:lnTo>
                  <a:lnTo>
                    <a:pt x="427901" y="115189"/>
                  </a:lnTo>
                  <a:close/>
                </a:path>
                <a:path w="537844" h="521335">
                  <a:moveTo>
                    <a:pt x="464375" y="79883"/>
                  </a:moveTo>
                  <a:lnTo>
                    <a:pt x="455561" y="70739"/>
                  </a:lnTo>
                  <a:lnTo>
                    <a:pt x="428205" y="97155"/>
                  </a:lnTo>
                  <a:lnTo>
                    <a:pt x="437019" y="106299"/>
                  </a:lnTo>
                  <a:lnTo>
                    <a:pt x="464375" y="79883"/>
                  </a:lnTo>
                  <a:close/>
                </a:path>
                <a:path w="537844" h="521335">
                  <a:moveTo>
                    <a:pt x="500862" y="44323"/>
                  </a:moveTo>
                  <a:lnTo>
                    <a:pt x="492036" y="35306"/>
                  </a:lnTo>
                  <a:lnTo>
                    <a:pt x="464667" y="61722"/>
                  </a:lnTo>
                  <a:lnTo>
                    <a:pt x="473506" y="70993"/>
                  </a:lnTo>
                  <a:lnTo>
                    <a:pt x="500862" y="44323"/>
                  </a:lnTo>
                  <a:close/>
                </a:path>
                <a:path w="537844" h="521335">
                  <a:moveTo>
                    <a:pt x="537337" y="9017"/>
                  </a:moveTo>
                  <a:lnTo>
                    <a:pt x="528447" y="0"/>
                  </a:lnTo>
                  <a:lnTo>
                    <a:pt x="501154" y="26416"/>
                  </a:lnTo>
                  <a:lnTo>
                    <a:pt x="509905" y="35560"/>
                  </a:lnTo>
                  <a:lnTo>
                    <a:pt x="537337" y="901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743961" y="4450842"/>
              <a:ext cx="1143000" cy="655320"/>
            </a:xfrm>
            <a:custGeom>
              <a:avLst/>
              <a:gdLst/>
              <a:ahLst/>
              <a:cxnLst/>
              <a:rect l="l" t="t" r="r" b="b"/>
              <a:pathLst>
                <a:path w="1143000" h="655320">
                  <a:moveTo>
                    <a:pt x="0" y="327532"/>
                  </a:moveTo>
                  <a:lnTo>
                    <a:pt x="11556" y="261619"/>
                  </a:lnTo>
                  <a:lnTo>
                    <a:pt x="44957" y="200024"/>
                  </a:lnTo>
                  <a:lnTo>
                    <a:pt x="97662" y="144398"/>
                  </a:lnTo>
                  <a:lnTo>
                    <a:pt x="130556" y="119252"/>
                  </a:lnTo>
                  <a:lnTo>
                    <a:pt x="167386" y="96011"/>
                  </a:lnTo>
                  <a:lnTo>
                    <a:pt x="208025" y="74802"/>
                  </a:lnTo>
                  <a:lnTo>
                    <a:pt x="251968" y="56006"/>
                  </a:lnTo>
                  <a:lnTo>
                    <a:pt x="299085" y="39496"/>
                  </a:lnTo>
                  <a:lnTo>
                    <a:pt x="349123" y="25780"/>
                  </a:lnTo>
                  <a:lnTo>
                    <a:pt x="401574" y="14731"/>
                  </a:lnTo>
                  <a:lnTo>
                    <a:pt x="456311" y="6603"/>
                  </a:lnTo>
                  <a:lnTo>
                    <a:pt x="513079" y="1650"/>
                  </a:lnTo>
                  <a:lnTo>
                    <a:pt x="571500" y="0"/>
                  </a:lnTo>
                  <a:lnTo>
                    <a:pt x="629920" y="1650"/>
                  </a:lnTo>
                  <a:lnTo>
                    <a:pt x="686688" y="6603"/>
                  </a:lnTo>
                  <a:lnTo>
                    <a:pt x="741426" y="14731"/>
                  </a:lnTo>
                  <a:lnTo>
                    <a:pt x="793876" y="25780"/>
                  </a:lnTo>
                  <a:lnTo>
                    <a:pt x="843914" y="39496"/>
                  </a:lnTo>
                  <a:lnTo>
                    <a:pt x="891032" y="56006"/>
                  </a:lnTo>
                  <a:lnTo>
                    <a:pt x="934974" y="74802"/>
                  </a:lnTo>
                  <a:lnTo>
                    <a:pt x="975613" y="96011"/>
                  </a:lnTo>
                  <a:lnTo>
                    <a:pt x="1012443" y="119252"/>
                  </a:lnTo>
                  <a:lnTo>
                    <a:pt x="1045337" y="144398"/>
                  </a:lnTo>
                  <a:lnTo>
                    <a:pt x="1074039" y="171449"/>
                  </a:lnTo>
                  <a:lnTo>
                    <a:pt x="1117346" y="230123"/>
                  </a:lnTo>
                  <a:lnTo>
                    <a:pt x="1140078" y="294131"/>
                  </a:lnTo>
                  <a:lnTo>
                    <a:pt x="1143000" y="327532"/>
                  </a:lnTo>
                  <a:lnTo>
                    <a:pt x="1140078" y="361060"/>
                  </a:lnTo>
                  <a:lnTo>
                    <a:pt x="1117346" y="425068"/>
                  </a:lnTo>
                  <a:lnTo>
                    <a:pt x="1074039" y="483742"/>
                  </a:lnTo>
                  <a:lnTo>
                    <a:pt x="1045337" y="510793"/>
                  </a:lnTo>
                  <a:lnTo>
                    <a:pt x="1012443" y="535939"/>
                  </a:lnTo>
                  <a:lnTo>
                    <a:pt x="975613" y="559180"/>
                  </a:lnTo>
                  <a:lnTo>
                    <a:pt x="934974" y="580389"/>
                  </a:lnTo>
                  <a:lnTo>
                    <a:pt x="891032" y="599185"/>
                  </a:lnTo>
                  <a:lnTo>
                    <a:pt x="843914" y="615695"/>
                  </a:lnTo>
                  <a:lnTo>
                    <a:pt x="793876" y="629411"/>
                  </a:lnTo>
                  <a:lnTo>
                    <a:pt x="741426" y="640460"/>
                  </a:lnTo>
                  <a:lnTo>
                    <a:pt x="686688" y="648588"/>
                  </a:lnTo>
                  <a:lnTo>
                    <a:pt x="629920" y="653541"/>
                  </a:lnTo>
                  <a:lnTo>
                    <a:pt x="571500" y="655192"/>
                  </a:lnTo>
                  <a:lnTo>
                    <a:pt x="513079" y="653541"/>
                  </a:lnTo>
                  <a:lnTo>
                    <a:pt x="456311" y="648588"/>
                  </a:lnTo>
                  <a:lnTo>
                    <a:pt x="401574" y="640460"/>
                  </a:lnTo>
                  <a:lnTo>
                    <a:pt x="349123" y="629411"/>
                  </a:lnTo>
                  <a:lnTo>
                    <a:pt x="299085" y="615695"/>
                  </a:lnTo>
                  <a:lnTo>
                    <a:pt x="251968" y="599185"/>
                  </a:lnTo>
                  <a:lnTo>
                    <a:pt x="208025" y="580389"/>
                  </a:lnTo>
                  <a:lnTo>
                    <a:pt x="167386" y="559180"/>
                  </a:lnTo>
                  <a:lnTo>
                    <a:pt x="130556" y="535939"/>
                  </a:lnTo>
                  <a:lnTo>
                    <a:pt x="97662" y="510793"/>
                  </a:lnTo>
                  <a:lnTo>
                    <a:pt x="68961" y="483742"/>
                  </a:lnTo>
                  <a:lnTo>
                    <a:pt x="25654" y="425068"/>
                  </a:lnTo>
                  <a:lnTo>
                    <a:pt x="2920" y="361060"/>
                  </a:lnTo>
                  <a:lnTo>
                    <a:pt x="0" y="327532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520952" y="4618181"/>
            <a:ext cx="63690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11" dirty="0">
                <a:latin typeface="Cambria"/>
                <a:cs typeface="Cambria"/>
              </a:rPr>
              <a:t>{</a:t>
            </a:r>
            <a:r>
              <a:rPr sz="1400" b="1" spc="-11" dirty="0">
                <a:latin typeface="Cambria"/>
                <a:cs typeface="Cambria"/>
              </a:rPr>
              <a:t>q0,q1}</a:t>
            </a:r>
            <a:endParaRPr sz="1400">
              <a:latin typeface="Cambria"/>
              <a:cs typeface="Cambria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4736596" y="3209547"/>
            <a:ext cx="268605" cy="1399540"/>
            <a:chOff x="3212592" y="3209544"/>
            <a:chExt cx="268605" cy="1399540"/>
          </a:xfrm>
        </p:grpSpPr>
        <p:pic>
          <p:nvPicPr>
            <p:cNvPr id="28" name="object 2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212592" y="3209544"/>
              <a:ext cx="268223" cy="1399031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3346584" y="3236948"/>
              <a:ext cx="0" cy="1106170"/>
            </a:xfrm>
            <a:custGeom>
              <a:avLst/>
              <a:gdLst/>
              <a:ahLst/>
              <a:cxnLst/>
              <a:rect l="l" t="t" r="r" b="b"/>
              <a:pathLst>
                <a:path h="1106170">
                  <a:moveTo>
                    <a:pt x="0" y="0"/>
                  </a:moveTo>
                  <a:lnTo>
                    <a:pt x="0" y="1105689"/>
                  </a:lnTo>
                </a:path>
              </a:pathLst>
            </a:custGeom>
            <a:ln w="1271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294888" y="4353813"/>
              <a:ext cx="103504" cy="96138"/>
            </a:xfrm>
            <a:prstGeom prst="rect">
              <a:avLst/>
            </a:prstGeom>
          </p:spPr>
        </p:pic>
      </p:grpSp>
      <p:sp>
        <p:nvSpPr>
          <p:cNvPr id="31" name="object 31"/>
          <p:cNvSpPr txBox="1"/>
          <p:nvPr/>
        </p:nvSpPr>
        <p:spPr>
          <a:xfrm>
            <a:off x="5110741" y="3575689"/>
            <a:ext cx="16573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1" dirty="0">
                <a:latin typeface="Georgia"/>
                <a:cs typeface="Georgia"/>
              </a:rPr>
              <a:t>0</a:t>
            </a:r>
            <a:endParaRPr>
              <a:latin typeface="Georgia"/>
              <a:cs typeface="Georgia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xfrm>
            <a:off x="1297942" y="5446074"/>
            <a:ext cx="5981700" cy="1275412"/>
          </a:xfrm>
          <a:prstGeom prst="rect">
            <a:avLst/>
          </a:prstGeom>
        </p:spPr>
        <p:txBody>
          <a:bodyPr vert="horz" wrap="square" lIns="0" tIns="974703" rIns="0" bIns="0" rtlCol="0">
            <a:spAutoFit/>
          </a:bodyPr>
          <a:lstStyle/>
          <a:p>
            <a:pPr marL="3151427">
              <a:lnSpc>
                <a:spcPts val="1885"/>
              </a:lnSpc>
            </a:pPr>
            <a:fld id="{81D60167-4931-47E6-BA6A-407CBD079E47}" type="slidenum">
              <a:rPr spc="-25" dirty="0"/>
              <a:pPr marL="3151427">
                <a:lnSpc>
                  <a:spcPts val="1885"/>
                </a:lnSpc>
              </a:pPr>
              <a:t>80</a:t>
            </a:fld>
            <a:endParaRPr spc="-25" dirty="0"/>
          </a:p>
        </p:txBody>
      </p:sp>
      <p:sp>
        <p:nvSpPr>
          <p:cNvPr id="32" name="object 32"/>
          <p:cNvSpPr txBox="1"/>
          <p:nvPr/>
        </p:nvSpPr>
        <p:spPr>
          <a:xfrm>
            <a:off x="2251355" y="1012319"/>
            <a:ext cx="6451600" cy="11644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b="1" spc="-11" dirty="0">
                <a:latin typeface="Cambria"/>
                <a:cs typeface="Cambria"/>
              </a:rPr>
              <a:t>Step</a:t>
            </a:r>
            <a:r>
              <a:rPr b="1" spc="-65" dirty="0">
                <a:latin typeface="Cambria"/>
                <a:cs typeface="Cambria"/>
              </a:rPr>
              <a:t> </a:t>
            </a:r>
            <a:r>
              <a:rPr b="1" dirty="0">
                <a:latin typeface="Cambria"/>
                <a:cs typeface="Cambria"/>
              </a:rPr>
              <a:t>2:</a:t>
            </a:r>
            <a:r>
              <a:rPr b="1" spc="-3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Consider</a:t>
            </a:r>
            <a:r>
              <a:rPr spc="-5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sub</a:t>
            </a:r>
            <a:r>
              <a:rPr spc="-2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State</a:t>
            </a:r>
            <a:r>
              <a:rPr spc="-3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{q2}</a:t>
            </a:r>
            <a:r>
              <a:rPr spc="-3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is</a:t>
            </a:r>
            <a:r>
              <a:rPr spc="-3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the</a:t>
            </a:r>
            <a:r>
              <a:rPr spc="-35" dirty="0">
                <a:latin typeface="Cambria"/>
                <a:cs typeface="Cambria"/>
              </a:rPr>
              <a:t> </a:t>
            </a:r>
            <a:r>
              <a:rPr spc="-20" dirty="0">
                <a:latin typeface="Cambria"/>
                <a:cs typeface="Cambria"/>
              </a:rPr>
              <a:t>recently</a:t>
            </a:r>
            <a:r>
              <a:rPr spc="-75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generated</a:t>
            </a:r>
            <a:r>
              <a:rPr spc="-9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sub </a:t>
            </a:r>
            <a:r>
              <a:rPr spc="-11" dirty="0">
                <a:latin typeface="Cambria"/>
                <a:cs typeface="Cambria"/>
              </a:rPr>
              <a:t>state. </a:t>
            </a:r>
            <a:r>
              <a:rPr dirty="0">
                <a:latin typeface="Cambria"/>
                <a:cs typeface="Cambria"/>
              </a:rPr>
              <a:t>O</a:t>
            </a:r>
            <a:r>
              <a:rPr spc="-2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successor</a:t>
            </a:r>
            <a:r>
              <a:rPr spc="-5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for</a:t>
            </a:r>
            <a:r>
              <a:rPr spc="-3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q2</a:t>
            </a:r>
            <a:r>
              <a:rPr spc="-1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is</a:t>
            </a:r>
            <a:r>
              <a:rPr spc="-2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q2</a:t>
            </a:r>
            <a:r>
              <a:rPr spc="-1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i.e</a:t>
            </a:r>
            <a:r>
              <a:rPr spc="-2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δ:</a:t>
            </a:r>
            <a:r>
              <a:rPr spc="-3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(q0,</a:t>
            </a:r>
            <a:r>
              <a:rPr spc="-1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0)→</a:t>
            </a:r>
            <a:r>
              <a:rPr spc="-3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(q0,</a:t>
            </a:r>
            <a:r>
              <a:rPr spc="-15" dirty="0">
                <a:latin typeface="Cambria"/>
                <a:cs typeface="Cambria"/>
              </a:rPr>
              <a:t> </a:t>
            </a:r>
            <a:r>
              <a:rPr spc="-25" dirty="0">
                <a:latin typeface="Cambria"/>
                <a:cs typeface="Cambria"/>
              </a:rPr>
              <a:t>q1)</a:t>
            </a:r>
            <a:endParaRPr>
              <a:latin typeface="Cambria"/>
              <a:cs typeface="Cambria"/>
            </a:endParaRPr>
          </a:p>
          <a:p>
            <a:pPr marL="12700">
              <a:lnSpc>
                <a:spcPts val="2151"/>
              </a:lnSpc>
            </a:pPr>
            <a:r>
              <a:rPr dirty="0">
                <a:latin typeface="Cambria"/>
                <a:cs typeface="Cambria"/>
              </a:rPr>
              <a:t>1</a:t>
            </a:r>
            <a:r>
              <a:rPr spc="-3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successor</a:t>
            </a:r>
            <a:r>
              <a:rPr spc="-5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for</a:t>
            </a:r>
            <a:r>
              <a:rPr spc="-2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q2</a:t>
            </a:r>
            <a:r>
              <a:rPr spc="-2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is</a:t>
            </a:r>
            <a:r>
              <a:rPr spc="-2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q</a:t>
            </a:r>
            <a:r>
              <a:rPr dirty="0">
                <a:latin typeface="Georgia"/>
                <a:cs typeface="Georgia"/>
              </a:rPr>
              <a:t>φ</a:t>
            </a:r>
            <a:r>
              <a:rPr spc="325" dirty="0">
                <a:latin typeface="Georgia"/>
                <a:cs typeface="Georgia"/>
              </a:rPr>
              <a:t> </a:t>
            </a:r>
            <a:r>
              <a:rPr dirty="0">
                <a:latin typeface="Cambria"/>
                <a:cs typeface="Cambria"/>
              </a:rPr>
              <a:t>i.e</a:t>
            </a:r>
            <a:r>
              <a:rPr spc="-1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δ:</a:t>
            </a:r>
            <a:r>
              <a:rPr spc="-1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(q0,</a:t>
            </a:r>
            <a:r>
              <a:rPr spc="-4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1)→</a:t>
            </a:r>
            <a:r>
              <a:rPr spc="-20" dirty="0">
                <a:latin typeface="Cambria"/>
                <a:cs typeface="Cambria"/>
              </a:rPr>
              <a:t> </a:t>
            </a:r>
            <a:r>
              <a:rPr spc="-25" dirty="0">
                <a:latin typeface="Cambria"/>
                <a:cs typeface="Cambria"/>
              </a:rPr>
              <a:t>q</a:t>
            </a:r>
            <a:r>
              <a:rPr spc="-25" dirty="0">
                <a:latin typeface="Georgia"/>
                <a:cs typeface="Georgia"/>
              </a:rPr>
              <a:t>0</a:t>
            </a:r>
            <a:endParaRPr>
              <a:latin typeface="Georgia"/>
              <a:cs typeface="Georgia"/>
            </a:endParaRPr>
          </a:p>
          <a:p>
            <a:pPr marL="1345532">
              <a:spcBef>
                <a:spcPts val="300"/>
              </a:spcBef>
            </a:pPr>
            <a:r>
              <a:rPr spc="-51" dirty="0">
                <a:latin typeface="Georgia"/>
                <a:cs typeface="Georgia"/>
              </a:rPr>
              <a:t>1</a:t>
            </a:r>
            <a:endParaRPr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1319" y="97663"/>
            <a:ext cx="1051736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8295">
              <a:spcBef>
                <a:spcPts val="100"/>
              </a:spcBef>
            </a:pPr>
            <a:r>
              <a:rPr sz="3600" spc="-105" dirty="0"/>
              <a:t>NFA </a:t>
            </a:r>
            <a:r>
              <a:rPr sz="3600" dirty="0"/>
              <a:t>to</a:t>
            </a:r>
            <a:r>
              <a:rPr sz="3600" spc="-100" dirty="0"/>
              <a:t> </a:t>
            </a:r>
            <a:r>
              <a:rPr sz="3600" spc="-105" dirty="0"/>
              <a:t>DFA</a:t>
            </a:r>
            <a:r>
              <a:rPr sz="3600" spc="-135" dirty="0"/>
              <a:t> </a:t>
            </a:r>
            <a:r>
              <a:rPr sz="3600" spc="-31" dirty="0"/>
              <a:t>Conversion</a:t>
            </a:r>
            <a:r>
              <a:rPr sz="3600" spc="-40" dirty="0"/>
              <a:t> </a:t>
            </a:r>
            <a:r>
              <a:rPr sz="3600" spc="-11" dirty="0"/>
              <a:t>Example-</a:t>
            </a:r>
            <a:r>
              <a:rPr sz="3600" spc="-51" dirty="0"/>
              <a:t>1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159503" y="2457073"/>
          <a:ext cx="4127500" cy="24917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9445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spc="-10" dirty="0">
                          <a:latin typeface="Cambria"/>
                          <a:cs typeface="Cambria"/>
                        </a:rPr>
                        <a:t>Input</a:t>
                      </a:r>
                      <a:endParaRPr sz="1900">
                        <a:latin typeface="Cambria"/>
                        <a:cs typeface="Cambria"/>
                      </a:endParaRPr>
                    </a:p>
                    <a:p>
                      <a:pPr marL="3175" algn="ctr">
                        <a:lnSpc>
                          <a:spcPct val="100000"/>
                        </a:lnSpc>
                      </a:pPr>
                      <a:r>
                        <a:rPr sz="1900" spc="-10" dirty="0">
                          <a:latin typeface="Cambria"/>
                          <a:cs typeface="Cambria"/>
                        </a:rPr>
                        <a:t>Symbols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spc="-50" dirty="0">
                          <a:latin typeface="Cambria"/>
                          <a:cs typeface="Cambria"/>
                        </a:rPr>
                        <a:t>0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spc="-50" dirty="0">
                          <a:latin typeface="Cambria"/>
                          <a:cs typeface="Cambria"/>
                        </a:rPr>
                        <a:t>1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spc="-20" dirty="0">
                          <a:latin typeface="Cambria"/>
                          <a:cs typeface="Cambria"/>
                        </a:rPr>
                        <a:t>{q0}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spc="-20" dirty="0">
                          <a:latin typeface="Cambria"/>
                          <a:cs typeface="Cambria"/>
                        </a:rPr>
                        <a:t>{q2}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900" spc="-50" dirty="0">
                          <a:latin typeface="Georgia"/>
                          <a:cs typeface="Georgia"/>
                        </a:rPr>
                        <a:t>φ</a:t>
                      </a:r>
                      <a:endParaRPr sz="1900">
                        <a:latin typeface="Georgia"/>
                        <a:cs typeface="Georgi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900" spc="-20" dirty="0">
                          <a:latin typeface="Cambria"/>
                          <a:cs typeface="Cambria"/>
                        </a:rPr>
                        <a:t>{q2}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900" dirty="0">
                          <a:latin typeface="Cambria"/>
                          <a:cs typeface="Cambria"/>
                        </a:rPr>
                        <a:t>{q0,</a:t>
                      </a:r>
                      <a:r>
                        <a:rPr sz="1900" spc="-8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spc="-25" dirty="0">
                          <a:latin typeface="Cambria"/>
                          <a:cs typeface="Cambria"/>
                        </a:rPr>
                        <a:t>q1}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900" spc="-20" dirty="0">
                          <a:latin typeface="Cambria"/>
                          <a:cs typeface="Cambria"/>
                        </a:rPr>
                        <a:t>{q0}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900" dirty="0">
                          <a:latin typeface="Cambria"/>
                          <a:cs typeface="Cambria"/>
                        </a:rPr>
                        <a:t>{q0,</a:t>
                      </a:r>
                      <a:r>
                        <a:rPr sz="1900" spc="-8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spc="-25" dirty="0">
                          <a:latin typeface="Cambria"/>
                          <a:cs typeface="Cambria"/>
                        </a:rPr>
                        <a:t>q1}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900" spc="-20" dirty="0">
                          <a:latin typeface="Cambria"/>
                          <a:cs typeface="Cambria"/>
                        </a:rPr>
                        <a:t>{q2}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900" dirty="0">
                          <a:latin typeface="Cambria"/>
                          <a:cs typeface="Cambria"/>
                        </a:rPr>
                        <a:t>{q0,</a:t>
                      </a:r>
                      <a:r>
                        <a:rPr sz="1900" spc="-8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spc="-25" dirty="0">
                          <a:latin typeface="Cambria"/>
                          <a:cs typeface="Cambria"/>
                        </a:rPr>
                        <a:t>q2}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2253487" y="5586783"/>
            <a:ext cx="805688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mbria"/>
                <a:cs typeface="Cambria"/>
              </a:rPr>
              <a:t>So</a:t>
            </a:r>
            <a:r>
              <a:rPr spc="-8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in</a:t>
            </a:r>
            <a:r>
              <a:rPr spc="-3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this</a:t>
            </a:r>
            <a:r>
              <a:rPr spc="-2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step</a:t>
            </a:r>
            <a:r>
              <a:rPr spc="-2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new</a:t>
            </a:r>
            <a:r>
              <a:rPr spc="-4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sub</a:t>
            </a:r>
            <a:r>
              <a:rPr spc="1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state</a:t>
            </a:r>
            <a:r>
              <a:rPr spc="-1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{q0,</a:t>
            </a:r>
            <a:r>
              <a:rPr spc="-2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q2}</a:t>
            </a:r>
            <a:r>
              <a:rPr spc="-1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is</a:t>
            </a:r>
            <a:r>
              <a:rPr spc="-25" dirty="0">
                <a:latin typeface="Cambria"/>
                <a:cs typeface="Cambria"/>
              </a:rPr>
              <a:t> </a:t>
            </a:r>
            <a:r>
              <a:rPr spc="-20" dirty="0">
                <a:latin typeface="Cambria"/>
                <a:cs typeface="Cambria"/>
              </a:rPr>
              <a:t>generated</a:t>
            </a:r>
            <a:r>
              <a:rPr spc="-9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so</a:t>
            </a:r>
            <a:r>
              <a:rPr spc="-3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find</a:t>
            </a:r>
            <a:r>
              <a:rPr spc="-3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the</a:t>
            </a:r>
            <a:r>
              <a:rPr spc="1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successor</a:t>
            </a:r>
            <a:r>
              <a:rPr spc="-4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for</a:t>
            </a:r>
            <a:r>
              <a:rPr spc="-1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{q0,</a:t>
            </a:r>
            <a:r>
              <a:rPr spc="-20" dirty="0">
                <a:latin typeface="Cambria"/>
                <a:cs typeface="Cambria"/>
              </a:rPr>
              <a:t> </a:t>
            </a:r>
            <a:r>
              <a:rPr spc="-25" dirty="0">
                <a:latin typeface="Cambria"/>
                <a:cs typeface="Cambria"/>
              </a:rPr>
              <a:t>q2}</a:t>
            </a:r>
            <a:endParaRPr>
              <a:latin typeface="Cambria"/>
              <a:cs typeface="Cambri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56859" y="2799591"/>
            <a:ext cx="408432" cy="194614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542446" y="3374523"/>
            <a:ext cx="12382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1" dirty="0">
                <a:latin typeface="Georgia"/>
                <a:cs typeface="Georgia"/>
              </a:rPr>
              <a:t>1</a:t>
            </a:r>
            <a:endParaRPr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33324" y="2579628"/>
            <a:ext cx="16573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1" dirty="0">
                <a:latin typeface="Georgia"/>
                <a:cs typeface="Georgia"/>
              </a:rPr>
              <a:t>0</a:t>
            </a:r>
            <a:endParaRPr>
              <a:latin typeface="Georgia"/>
              <a:cs typeface="Georgi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458150" y="2200655"/>
            <a:ext cx="2345691" cy="949960"/>
            <a:chOff x="934148" y="2200655"/>
            <a:chExt cx="2345690" cy="94996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35024" y="2200655"/>
              <a:ext cx="1944624" cy="40690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939546" y="2611373"/>
              <a:ext cx="723900" cy="533400"/>
            </a:xfrm>
            <a:custGeom>
              <a:avLst/>
              <a:gdLst/>
              <a:ahLst/>
              <a:cxnLst/>
              <a:rect l="l" t="t" r="r" b="b"/>
              <a:pathLst>
                <a:path w="723900" h="533400">
                  <a:moveTo>
                    <a:pt x="0" y="266700"/>
                  </a:moveTo>
                  <a:lnTo>
                    <a:pt x="3924" y="227329"/>
                  </a:lnTo>
                  <a:lnTo>
                    <a:pt x="15328" y="189737"/>
                  </a:lnTo>
                  <a:lnTo>
                    <a:pt x="33642" y="154304"/>
                  </a:lnTo>
                  <a:lnTo>
                    <a:pt x="58318" y="121538"/>
                  </a:lnTo>
                  <a:lnTo>
                    <a:pt x="88785" y="91821"/>
                  </a:lnTo>
                  <a:lnTo>
                    <a:pt x="124485" y="65404"/>
                  </a:lnTo>
                  <a:lnTo>
                    <a:pt x="164871" y="43052"/>
                  </a:lnTo>
                  <a:lnTo>
                    <a:pt x="209372" y="24764"/>
                  </a:lnTo>
                  <a:lnTo>
                    <a:pt x="257428" y="11302"/>
                  </a:lnTo>
                  <a:lnTo>
                    <a:pt x="308495" y="2921"/>
                  </a:lnTo>
                  <a:lnTo>
                    <a:pt x="361950" y="0"/>
                  </a:lnTo>
                  <a:lnTo>
                    <a:pt x="415416" y="2921"/>
                  </a:lnTo>
                  <a:lnTo>
                    <a:pt x="466470" y="11302"/>
                  </a:lnTo>
                  <a:lnTo>
                    <a:pt x="514603" y="24764"/>
                  </a:lnTo>
                  <a:lnTo>
                    <a:pt x="559054" y="43052"/>
                  </a:lnTo>
                  <a:lnTo>
                    <a:pt x="599440" y="65404"/>
                  </a:lnTo>
                  <a:lnTo>
                    <a:pt x="635126" y="91821"/>
                  </a:lnTo>
                  <a:lnTo>
                    <a:pt x="665479" y="121538"/>
                  </a:lnTo>
                  <a:lnTo>
                    <a:pt x="690245" y="154304"/>
                  </a:lnTo>
                  <a:lnTo>
                    <a:pt x="708533" y="189737"/>
                  </a:lnTo>
                  <a:lnTo>
                    <a:pt x="719835" y="227329"/>
                  </a:lnTo>
                  <a:lnTo>
                    <a:pt x="723772" y="266700"/>
                  </a:lnTo>
                  <a:lnTo>
                    <a:pt x="719835" y="306070"/>
                  </a:lnTo>
                  <a:lnTo>
                    <a:pt x="708533" y="343788"/>
                  </a:lnTo>
                  <a:lnTo>
                    <a:pt x="690245" y="379095"/>
                  </a:lnTo>
                  <a:lnTo>
                    <a:pt x="665479" y="411988"/>
                  </a:lnTo>
                  <a:lnTo>
                    <a:pt x="635126" y="441705"/>
                  </a:lnTo>
                  <a:lnTo>
                    <a:pt x="599440" y="467995"/>
                  </a:lnTo>
                  <a:lnTo>
                    <a:pt x="559054" y="490474"/>
                  </a:lnTo>
                  <a:lnTo>
                    <a:pt x="514603" y="508635"/>
                  </a:lnTo>
                  <a:lnTo>
                    <a:pt x="466470" y="522097"/>
                  </a:lnTo>
                  <a:lnTo>
                    <a:pt x="415416" y="530478"/>
                  </a:lnTo>
                  <a:lnTo>
                    <a:pt x="361950" y="533400"/>
                  </a:lnTo>
                  <a:lnTo>
                    <a:pt x="308495" y="530478"/>
                  </a:lnTo>
                  <a:lnTo>
                    <a:pt x="257428" y="522097"/>
                  </a:lnTo>
                  <a:lnTo>
                    <a:pt x="209372" y="508635"/>
                  </a:lnTo>
                  <a:lnTo>
                    <a:pt x="164871" y="490474"/>
                  </a:lnTo>
                  <a:lnTo>
                    <a:pt x="124485" y="467995"/>
                  </a:lnTo>
                  <a:lnTo>
                    <a:pt x="88785" y="441705"/>
                  </a:lnTo>
                  <a:lnTo>
                    <a:pt x="58318" y="411988"/>
                  </a:lnTo>
                  <a:lnTo>
                    <a:pt x="33642" y="379095"/>
                  </a:lnTo>
                  <a:lnTo>
                    <a:pt x="15328" y="343788"/>
                  </a:lnTo>
                  <a:lnTo>
                    <a:pt x="3924" y="306070"/>
                  </a:lnTo>
                  <a:lnTo>
                    <a:pt x="0" y="266700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660400" y="2767028"/>
            <a:ext cx="32956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b="1" spc="-20" dirty="0">
                <a:latin typeface="Cambria"/>
                <a:cs typeface="Cambria"/>
              </a:rPr>
              <a:t>{q0}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853945" y="3611117"/>
            <a:ext cx="609600" cy="655320"/>
          </a:xfrm>
          <a:custGeom>
            <a:avLst/>
            <a:gdLst/>
            <a:ahLst/>
            <a:cxnLst/>
            <a:rect l="l" t="t" r="r" b="b"/>
            <a:pathLst>
              <a:path w="609600" h="655320">
                <a:moveTo>
                  <a:pt x="0" y="327659"/>
                </a:moveTo>
                <a:lnTo>
                  <a:pt x="3301" y="279272"/>
                </a:lnTo>
                <a:lnTo>
                  <a:pt x="12903" y="233044"/>
                </a:lnTo>
                <a:lnTo>
                  <a:pt x="28333" y="189483"/>
                </a:lnTo>
                <a:lnTo>
                  <a:pt x="49098" y="149224"/>
                </a:lnTo>
                <a:lnTo>
                  <a:pt x="74764" y="112648"/>
                </a:lnTo>
                <a:lnTo>
                  <a:pt x="104825" y="80390"/>
                </a:lnTo>
                <a:lnTo>
                  <a:pt x="138836" y="52831"/>
                </a:lnTo>
                <a:lnTo>
                  <a:pt x="176301" y="30479"/>
                </a:lnTo>
                <a:lnTo>
                  <a:pt x="216763" y="13842"/>
                </a:lnTo>
                <a:lnTo>
                  <a:pt x="259753" y="3555"/>
                </a:lnTo>
                <a:lnTo>
                  <a:pt x="304799" y="0"/>
                </a:lnTo>
                <a:lnTo>
                  <a:pt x="349846" y="3555"/>
                </a:lnTo>
                <a:lnTo>
                  <a:pt x="392836" y="13842"/>
                </a:lnTo>
                <a:lnTo>
                  <a:pt x="433298" y="30479"/>
                </a:lnTo>
                <a:lnTo>
                  <a:pt x="470763" y="52831"/>
                </a:lnTo>
                <a:lnTo>
                  <a:pt x="504774" y="80390"/>
                </a:lnTo>
                <a:lnTo>
                  <a:pt x="534835" y="112648"/>
                </a:lnTo>
                <a:lnTo>
                  <a:pt x="560489" y="149224"/>
                </a:lnTo>
                <a:lnTo>
                  <a:pt x="581266" y="189483"/>
                </a:lnTo>
                <a:lnTo>
                  <a:pt x="596696" y="233044"/>
                </a:lnTo>
                <a:lnTo>
                  <a:pt x="606297" y="279272"/>
                </a:lnTo>
                <a:lnTo>
                  <a:pt x="609600" y="327659"/>
                </a:lnTo>
                <a:lnTo>
                  <a:pt x="606297" y="376173"/>
                </a:lnTo>
                <a:lnTo>
                  <a:pt x="596696" y="422274"/>
                </a:lnTo>
                <a:lnTo>
                  <a:pt x="581266" y="465835"/>
                </a:lnTo>
                <a:lnTo>
                  <a:pt x="560489" y="506094"/>
                </a:lnTo>
                <a:lnTo>
                  <a:pt x="534835" y="542670"/>
                </a:lnTo>
                <a:lnTo>
                  <a:pt x="504774" y="574928"/>
                </a:lnTo>
                <a:lnTo>
                  <a:pt x="470763" y="602487"/>
                </a:lnTo>
                <a:lnTo>
                  <a:pt x="433298" y="624839"/>
                </a:lnTo>
                <a:lnTo>
                  <a:pt x="392836" y="641476"/>
                </a:lnTo>
                <a:lnTo>
                  <a:pt x="349846" y="651763"/>
                </a:lnTo>
                <a:lnTo>
                  <a:pt x="304799" y="655319"/>
                </a:lnTo>
                <a:lnTo>
                  <a:pt x="259753" y="651763"/>
                </a:lnTo>
                <a:lnTo>
                  <a:pt x="216763" y="641476"/>
                </a:lnTo>
                <a:lnTo>
                  <a:pt x="176301" y="624839"/>
                </a:lnTo>
                <a:lnTo>
                  <a:pt x="138836" y="602487"/>
                </a:lnTo>
                <a:lnTo>
                  <a:pt x="104825" y="574928"/>
                </a:lnTo>
                <a:lnTo>
                  <a:pt x="74764" y="542670"/>
                </a:lnTo>
                <a:lnTo>
                  <a:pt x="49098" y="506094"/>
                </a:lnTo>
                <a:lnTo>
                  <a:pt x="28333" y="465835"/>
                </a:lnTo>
                <a:lnTo>
                  <a:pt x="12903" y="422274"/>
                </a:lnTo>
                <a:lnTo>
                  <a:pt x="3301" y="376173"/>
                </a:lnTo>
                <a:lnTo>
                  <a:pt x="0" y="327659"/>
                </a:lnTo>
                <a:close/>
              </a:path>
            </a:pathLst>
          </a:custGeom>
          <a:ln w="10668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073964" y="3794509"/>
            <a:ext cx="16700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51" dirty="0">
                <a:latin typeface="Georgia"/>
                <a:cs typeface="Georgia"/>
              </a:rPr>
              <a:t>φ</a:t>
            </a:r>
            <a:endParaRPr sz="1600">
              <a:latin typeface="Georgia"/>
              <a:cs typeface="Georgi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066546" y="2577023"/>
            <a:ext cx="3272155" cy="666115"/>
            <a:chOff x="542544" y="2577020"/>
            <a:chExt cx="3272154" cy="666115"/>
          </a:xfrm>
        </p:grpSpPr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97152" y="2801111"/>
              <a:ext cx="1554480" cy="268224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652016" y="2909308"/>
              <a:ext cx="1257935" cy="0"/>
            </a:xfrm>
            <a:custGeom>
              <a:avLst/>
              <a:gdLst/>
              <a:ahLst/>
              <a:cxnLst/>
              <a:rect l="l" t="t" r="r" b="b"/>
              <a:pathLst>
                <a:path w="1257935">
                  <a:moveTo>
                    <a:pt x="0" y="0"/>
                  </a:moveTo>
                  <a:lnTo>
                    <a:pt x="1257821" y="0"/>
                  </a:lnTo>
                </a:path>
              </a:pathLst>
            </a:custGeom>
            <a:ln w="1271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22523" y="2857499"/>
              <a:ext cx="96012" cy="10350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2544" y="2770631"/>
              <a:ext cx="530351" cy="26517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95884" y="2834639"/>
              <a:ext cx="343827" cy="102108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3048000" y="2581655"/>
              <a:ext cx="760730" cy="655320"/>
            </a:xfrm>
            <a:custGeom>
              <a:avLst/>
              <a:gdLst/>
              <a:ahLst/>
              <a:cxnLst/>
              <a:rect l="l" t="t" r="r" b="b"/>
              <a:pathLst>
                <a:path w="760729" h="655319">
                  <a:moveTo>
                    <a:pt x="380111" y="0"/>
                  </a:moveTo>
                  <a:lnTo>
                    <a:pt x="328549" y="3048"/>
                  </a:lnTo>
                  <a:lnTo>
                    <a:pt x="279019" y="11684"/>
                  </a:lnTo>
                  <a:lnTo>
                    <a:pt x="232155" y="25781"/>
                  </a:lnTo>
                  <a:lnTo>
                    <a:pt x="188213" y="44704"/>
                  </a:lnTo>
                  <a:lnTo>
                    <a:pt x="147827" y="68199"/>
                  </a:lnTo>
                  <a:lnTo>
                    <a:pt x="111251" y="96012"/>
                  </a:lnTo>
                  <a:lnTo>
                    <a:pt x="79120" y="127381"/>
                  </a:lnTo>
                  <a:lnTo>
                    <a:pt x="51943" y="162306"/>
                  </a:lnTo>
                  <a:lnTo>
                    <a:pt x="29844" y="200025"/>
                  </a:lnTo>
                  <a:lnTo>
                    <a:pt x="13588" y="240538"/>
                  </a:lnTo>
                  <a:lnTo>
                    <a:pt x="3429" y="283083"/>
                  </a:lnTo>
                  <a:lnTo>
                    <a:pt x="0" y="327533"/>
                  </a:lnTo>
                  <a:lnTo>
                    <a:pt x="3429" y="372110"/>
                  </a:lnTo>
                  <a:lnTo>
                    <a:pt x="13588" y="414655"/>
                  </a:lnTo>
                  <a:lnTo>
                    <a:pt x="29844" y="455168"/>
                  </a:lnTo>
                  <a:lnTo>
                    <a:pt x="51943" y="492887"/>
                  </a:lnTo>
                  <a:lnTo>
                    <a:pt x="79120" y="527812"/>
                  </a:lnTo>
                  <a:lnTo>
                    <a:pt x="111251" y="559181"/>
                  </a:lnTo>
                  <a:lnTo>
                    <a:pt x="147827" y="586994"/>
                  </a:lnTo>
                  <a:lnTo>
                    <a:pt x="188213" y="610489"/>
                  </a:lnTo>
                  <a:lnTo>
                    <a:pt x="232155" y="629412"/>
                  </a:lnTo>
                  <a:lnTo>
                    <a:pt x="279019" y="643509"/>
                  </a:lnTo>
                  <a:lnTo>
                    <a:pt x="328549" y="652145"/>
                  </a:lnTo>
                  <a:lnTo>
                    <a:pt x="380111" y="655193"/>
                  </a:lnTo>
                  <a:lnTo>
                    <a:pt x="431673" y="652145"/>
                  </a:lnTo>
                  <a:lnTo>
                    <a:pt x="481075" y="643509"/>
                  </a:lnTo>
                  <a:lnTo>
                    <a:pt x="528065" y="629412"/>
                  </a:lnTo>
                  <a:lnTo>
                    <a:pt x="571880" y="610489"/>
                  </a:lnTo>
                  <a:lnTo>
                    <a:pt x="612394" y="586994"/>
                  </a:lnTo>
                  <a:lnTo>
                    <a:pt x="648842" y="559181"/>
                  </a:lnTo>
                  <a:lnTo>
                    <a:pt x="680974" y="527812"/>
                  </a:lnTo>
                  <a:lnTo>
                    <a:pt x="708278" y="492887"/>
                  </a:lnTo>
                  <a:lnTo>
                    <a:pt x="730376" y="455168"/>
                  </a:lnTo>
                  <a:lnTo>
                    <a:pt x="746633" y="414655"/>
                  </a:lnTo>
                  <a:lnTo>
                    <a:pt x="756792" y="372110"/>
                  </a:lnTo>
                  <a:lnTo>
                    <a:pt x="760222" y="327533"/>
                  </a:lnTo>
                  <a:lnTo>
                    <a:pt x="756792" y="283083"/>
                  </a:lnTo>
                  <a:lnTo>
                    <a:pt x="746633" y="240538"/>
                  </a:lnTo>
                  <a:lnTo>
                    <a:pt x="730376" y="200025"/>
                  </a:lnTo>
                  <a:lnTo>
                    <a:pt x="708278" y="162306"/>
                  </a:lnTo>
                  <a:lnTo>
                    <a:pt x="680974" y="127381"/>
                  </a:lnTo>
                  <a:lnTo>
                    <a:pt x="648842" y="96012"/>
                  </a:lnTo>
                  <a:lnTo>
                    <a:pt x="612394" y="68199"/>
                  </a:lnTo>
                  <a:lnTo>
                    <a:pt x="571880" y="44704"/>
                  </a:lnTo>
                  <a:lnTo>
                    <a:pt x="528065" y="25781"/>
                  </a:lnTo>
                  <a:lnTo>
                    <a:pt x="481075" y="11684"/>
                  </a:lnTo>
                  <a:lnTo>
                    <a:pt x="431673" y="3048"/>
                  </a:lnTo>
                  <a:lnTo>
                    <a:pt x="38011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048761" y="2582417"/>
              <a:ext cx="760730" cy="655320"/>
            </a:xfrm>
            <a:custGeom>
              <a:avLst/>
              <a:gdLst/>
              <a:ahLst/>
              <a:cxnLst/>
              <a:rect l="l" t="t" r="r" b="b"/>
              <a:pathLst>
                <a:path w="760729" h="655319">
                  <a:moveTo>
                    <a:pt x="0" y="327533"/>
                  </a:moveTo>
                  <a:lnTo>
                    <a:pt x="3429" y="283083"/>
                  </a:lnTo>
                  <a:lnTo>
                    <a:pt x="13588" y="240537"/>
                  </a:lnTo>
                  <a:lnTo>
                    <a:pt x="29844" y="200025"/>
                  </a:lnTo>
                  <a:lnTo>
                    <a:pt x="51943" y="162306"/>
                  </a:lnTo>
                  <a:lnTo>
                    <a:pt x="79120" y="127381"/>
                  </a:lnTo>
                  <a:lnTo>
                    <a:pt x="111251" y="96012"/>
                  </a:lnTo>
                  <a:lnTo>
                    <a:pt x="147827" y="68199"/>
                  </a:lnTo>
                  <a:lnTo>
                    <a:pt x="188213" y="44704"/>
                  </a:lnTo>
                  <a:lnTo>
                    <a:pt x="232155" y="25781"/>
                  </a:lnTo>
                  <a:lnTo>
                    <a:pt x="279018" y="11684"/>
                  </a:lnTo>
                  <a:lnTo>
                    <a:pt x="328549" y="3048"/>
                  </a:lnTo>
                  <a:lnTo>
                    <a:pt x="380111" y="0"/>
                  </a:lnTo>
                  <a:lnTo>
                    <a:pt x="431673" y="3048"/>
                  </a:lnTo>
                  <a:lnTo>
                    <a:pt x="481075" y="11684"/>
                  </a:lnTo>
                  <a:lnTo>
                    <a:pt x="528065" y="25781"/>
                  </a:lnTo>
                  <a:lnTo>
                    <a:pt x="571880" y="44704"/>
                  </a:lnTo>
                  <a:lnTo>
                    <a:pt x="612393" y="68199"/>
                  </a:lnTo>
                  <a:lnTo>
                    <a:pt x="648842" y="96012"/>
                  </a:lnTo>
                  <a:lnTo>
                    <a:pt x="680974" y="127381"/>
                  </a:lnTo>
                  <a:lnTo>
                    <a:pt x="708278" y="162306"/>
                  </a:lnTo>
                  <a:lnTo>
                    <a:pt x="730376" y="200025"/>
                  </a:lnTo>
                  <a:lnTo>
                    <a:pt x="746633" y="240537"/>
                  </a:lnTo>
                  <a:lnTo>
                    <a:pt x="756792" y="283083"/>
                  </a:lnTo>
                  <a:lnTo>
                    <a:pt x="760222" y="327533"/>
                  </a:lnTo>
                  <a:lnTo>
                    <a:pt x="756792" y="372110"/>
                  </a:lnTo>
                  <a:lnTo>
                    <a:pt x="746633" y="414655"/>
                  </a:lnTo>
                  <a:lnTo>
                    <a:pt x="730376" y="455168"/>
                  </a:lnTo>
                  <a:lnTo>
                    <a:pt x="708278" y="492887"/>
                  </a:lnTo>
                  <a:lnTo>
                    <a:pt x="680974" y="527812"/>
                  </a:lnTo>
                  <a:lnTo>
                    <a:pt x="648842" y="559181"/>
                  </a:lnTo>
                  <a:lnTo>
                    <a:pt x="612393" y="586994"/>
                  </a:lnTo>
                  <a:lnTo>
                    <a:pt x="571880" y="610489"/>
                  </a:lnTo>
                  <a:lnTo>
                    <a:pt x="528065" y="629412"/>
                  </a:lnTo>
                  <a:lnTo>
                    <a:pt x="481075" y="643509"/>
                  </a:lnTo>
                  <a:lnTo>
                    <a:pt x="431673" y="652145"/>
                  </a:lnTo>
                  <a:lnTo>
                    <a:pt x="380111" y="655193"/>
                  </a:lnTo>
                  <a:lnTo>
                    <a:pt x="328549" y="652145"/>
                  </a:lnTo>
                  <a:lnTo>
                    <a:pt x="279018" y="643509"/>
                  </a:lnTo>
                  <a:lnTo>
                    <a:pt x="232155" y="629412"/>
                  </a:lnTo>
                  <a:lnTo>
                    <a:pt x="188213" y="610489"/>
                  </a:lnTo>
                  <a:lnTo>
                    <a:pt x="147827" y="586994"/>
                  </a:lnTo>
                  <a:lnTo>
                    <a:pt x="111251" y="559181"/>
                  </a:lnTo>
                  <a:lnTo>
                    <a:pt x="79120" y="527812"/>
                  </a:lnTo>
                  <a:lnTo>
                    <a:pt x="51943" y="492887"/>
                  </a:lnTo>
                  <a:lnTo>
                    <a:pt x="29844" y="455168"/>
                  </a:lnTo>
                  <a:lnTo>
                    <a:pt x="13588" y="414655"/>
                  </a:lnTo>
                  <a:lnTo>
                    <a:pt x="3429" y="372110"/>
                  </a:lnTo>
                  <a:lnTo>
                    <a:pt x="0" y="327533"/>
                  </a:lnTo>
                  <a:close/>
                </a:path>
              </a:pathLst>
            </a:custGeom>
            <a:ln w="10667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787900" y="2799719"/>
            <a:ext cx="32512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b="1" spc="-20" dirty="0">
                <a:latin typeface="Cambria"/>
                <a:cs typeface="Cambria"/>
              </a:rPr>
              <a:t>{q2}</a:t>
            </a:r>
            <a:endParaRPr sz="1200">
              <a:latin typeface="Cambria"/>
              <a:cs typeface="Cambria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2151895" y="3108964"/>
            <a:ext cx="3264535" cy="2002789"/>
            <a:chOff x="627887" y="3108960"/>
            <a:chExt cx="3264535" cy="2002789"/>
          </a:xfrm>
        </p:grpSpPr>
        <p:pic>
          <p:nvPicPr>
            <p:cNvPr id="24" name="object 2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27887" y="3108960"/>
              <a:ext cx="725424" cy="710183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762000" y="3139439"/>
              <a:ext cx="537845" cy="521334"/>
            </a:xfrm>
            <a:custGeom>
              <a:avLst/>
              <a:gdLst/>
              <a:ahLst/>
              <a:cxnLst/>
              <a:rect l="l" t="t" r="r" b="b"/>
              <a:pathLst>
                <a:path w="537844" h="521335">
                  <a:moveTo>
                    <a:pt x="63131" y="468757"/>
                  </a:moveTo>
                  <a:lnTo>
                    <a:pt x="54330" y="459613"/>
                  </a:lnTo>
                  <a:lnTo>
                    <a:pt x="26974" y="486156"/>
                  </a:lnTo>
                  <a:lnTo>
                    <a:pt x="35788" y="495300"/>
                  </a:lnTo>
                  <a:lnTo>
                    <a:pt x="63131" y="468757"/>
                  </a:lnTo>
                  <a:close/>
                </a:path>
                <a:path w="537844" h="521335">
                  <a:moveTo>
                    <a:pt x="99631" y="433324"/>
                  </a:moveTo>
                  <a:lnTo>
                    <a:pt x="90805" y="424192"/>
                  </a:lnTo>
                  <a:lnTo>
                    <a:pt x="63436" y="450723"/>
                  </a:lnTo>
                  <a:lnTo>
                    <a:pt x="72275" y="459879"/>
                  </a:lnTo>
                  <a:lnTo>
                    <a:pt x="99631" y="433324"/>
                  </a:lnTo>
                  <a:close/>
                </a:path>
                <a:path w="537844" h="521335">
                  <a:moveTo>
                    <a:pt x="101638" y="493141"/>
                  </a:moveTo>
                  <a:lnTo>
                    <a:pt x="99974" y="486410"/>
                  </a:lnTo>
                  <a:lnTo>
                    <a:pt x="96532" y="484251"/>
                  </a:lnTo>
                  <a:lnTo>
                    <a:pt x="24599" y="501904"/>
                  </a:lnTo>
                  <a:lnTo>
                    <a:pt x="19913" y="497078"/>
                  </a:lnTo>
                  <a:lnTo>
                    <a:pt x="20510" y="494919"/>
                  </a:lnTo>
                  <a:lnTo>
                    <a:pt x="39941" y="425577"/>
                  </a:lnTo>
                  <a:lnTo>
                    <a:pt x="37973" y="422148"/>
                  </a:lnTo>
                  <a:lnTo>
                    <a:pt x="31242" y="420255"/>
                  </a:lnTo>
                  <a:lnTo>
                    <a:pt x="27724" y="422148"/>
                  </a:lnTo>
                  <a:lnTo>
                    <a:pt x="0" y="521081"/>
                  </a:lnTo>
                  <a:lnTo>
                    <a:pt x="17056" y="516890"/>
                  </a:lnTo>
                  <a:lnTo>
                    <a:pt x="99568" y="496570"/>
                  </a:lnTo>
                  <a:lnTo>
                    <a:pt x="101638" y="493141"/>
                  </a:lnTo>
                  <a:close/>
                </a:path>
                <a:path w="537844" h="521335">
                  <a:moveTo>
                    <a:pt x="136105" y="398030"/>
                  </a:moveTo>
                  <a:lnTo>
                    <a:pt x="127266" y="388874"/>
                  </a:lnTo>
                  <a:lnTo>
                    <a:pt x="99923" y="415290"/>
                  </a:lnTo>
                  <a:lnTo>
                    <a:pt x="108750" y="424434"/>
                  </a:lnTo>
                  <a:lnTo>
                    <a:pt x="136105" y="398030"/>
                  </a:lnTo>
                  <a:close/>
                </a:path>
                <a:path w="537844" h="521335">
                  <a:moveTo>
                    <a:pt x="172580" y="362712"/>
                  </a:moveTo>
                  <a:lnTo>
                    <a:pt x="163753" y="353568"/>
                  </a:lnTo>
                  <a:lnTo>
                    <a:pt x="136398" y="379984"/>
                  </a:lnTo>
                  <a:lnTo>
                    <a:pt x="145211" y="389128"/>
                  </a:lnTo>
                  <a:lnTo>
                    <a:pt x="172580" y="362712"/>
                  </a:lnTo>
                  <a:close/>
                </a:path>
                <a:path w="537844" h="521335">
                  <a:moveTo>
                    <a:pt x="209042" y="327406"/>
                  </a:moveTo>
                  <a:lnTo>
                    <a:pt x="200228" y="318135"/>
                  </a:lnTo>
                  <a:lnTo>
                    <a:pt x="172872" y="344678"/>
                  </a:lnTo>
                  <a:lnTo>
                    <a:pt x="181686" y="353822"/>
                  </a:lnTo>
                  <a:lnTo>
                    <a:pt x="209042" y="327406"/>
                  </a:lnTo>
                  <a:close/>
                </a:path>
                <a:path w="537844" h="521335">
                  <a:moveTo>
                    <a:pt x="245529" y="291846"/>
                  </a:moveTo>
                  <a:lnTo>
                    <a:pt x="236702" y="282829"/>
                  </a:lnTo>
                  <a:lnTo>
                    <a:pt x="209346" y="309245"/>
                  </a:lnTo>
                  <a:lnTo>
                    <a:pt x="218173" y="318389"/>
                  </a:lnTo>
                  <a:lnTo>
                    <a:pt x="245529" y="291846"/>
                  </a:lnTo>
                  <a:close/>
                </a:path>
                <a:path w="537844" h="521335">
                  <a:moveTo>
                    <a:pt x="282003" y="256540"/>
                  </a:moveTo>
                  <a:lnTo>
                    <a:pt x="273189" y="247396"/>
                  </a:lnTo>
                  <a:lnTo>
                    <a:pt x="245833" y="273939"/>
                  </a:lnTo>
                  <a:lnTo>
                    <a:pt x="254647" y="283083"/>
                  </a:lnTo>
                  <a:lnTo>
                    <a:pt x="282003" y="256540"/>
                  </a:lnTo>
                  <a:close/>
                </a:path>
                <a:path w="537844" h="521335">
                  <a:moveTo>
                    <a:pt x="318477" y="221234"/>
                  </a:moveTo>
                  <a:lnTo>
                    <a:pt x="309651" y="212090"/>
                  </a:lnTo>
                  <a:lnTo>
                    <a:pt x="282295" y="238633"/>
                  </a:lnTo>
                  <a:lnTo>
                    <a:pt x="291122" y="247777"/>
                  </a:lnTo>
                  <a:lnTo>
                    <a:pt x="318477" y="221234"/>
                  </a:lnTo>
                  <a:close/>
                </a:path>
                <a:path w="537844" h="521335">
                  <a:moveTo>
                    <a:pt x="354965" y="185801"/>
                  </a:moveTo>
                  <a:lnTo>
                    <a:pt x="346125" y="176657"/>
                  </a:lnTo>
                  <a:lnTo>
                    <a:pt x="318770" y="203327"/>
                  </a:lnTo>
                  <a:lnTo>
                    <a:pt x="327609" y="212471"/>
                  </a:lnTo>
                  <a:lnTo>
                    <a:pt x="354965" y="185801"/>
                  </a:lnTo>
                  <a:close/>
                </a:path>
                <a:path w="537844" h="521335">
                  <a:moveTo>
                    <a:pt x="391426" y="150495"/>
                  </a:moveTo>
                  <a:lnTo>
                    <a:pt x="382612" y="141351"/>
                  </a:lnTo>
                  <a:lnTo>
                    <a:pt x="355257" y="167894"/>
                  </a:lnTo>
                  <a:lnTo>
                    <a:pt x="364070" y="176911"/>
                  </a:lnTo>
                  <a:lnTo>
                    <a:pt x="391426" y="150495"/>
                  </a:lnTo>
                  <a:close/>
                </a:path>
                <a:path w="537844" h="521335">
                  <a:moveTo>
                    <a:pt x="427901" y="115189"/>
                  </a:moveTo>
                  <a:lnTo>
                    <a:pt x="419087" y="106045"/>
                  </a:lnTo>
                  <a:lnTo>
                    <a:pt x="391731" y="132461"/>
                  </a:lnTo>
                  <a:lnTo>
                    <a:pt x="400545" y="141605"/>
                  </a:lnTo>
                  <a:lnTo>
                    <a:pt x="427901" y="115189"/>
                  </a:lnTo>
                  <a:close/>
                </a:path>
                <a:path w="537844" h="521335">
                  <a:moveTo>
                    <a:pt x="464375" y="79883"/>
                  </a:moveTo>
                  <a:lnTo>
                    <a:pt x="455561" y="70739"/>
                  </a:lnTo>
                  <a:lnTo>
                    <a:pt x="428205" y="97155"/>
                  </a:lnTo>
                  <a:lnTo>
                    <a:pt x="437019" y="106299"/>
                  </a:lnTo>
                  <a:lnTo>
                    <a:pt x="464375" y="79883"/>
                  </a:lnTo>
                  <a:close/>
                </a:path>
                <a:path w="537844" h="521335">
                  <a:moveTo>
                    <a:pt x="500862" y="44323"/>
                  </a:moveTo>
                  <a:lnTo>
                    <a:pt x="492036" y="35306"/>
                  </a:lnTo>
                  <a:lnTo>
                    <a:pt x="464667" y="61722"/>
                  </a:lnTo>
                  <a:lnTo>
                    <a:pt x="473506" y="70993"/>
                  </a:lnTo>
                  <a:lnTo>
                    <a:pt x="500862" y="44323"/>
                  </a:lnTo>
                  <a:close/>
                </a:path>
                <a:path w="537844" h="521335">
                  <a:moveTo>
                    <a:pt x="537337" y="9017"/>
                  </a:moveTo>
                  <a:lnTo>
                    <a:pt x="528447" y="0"/>
                  </a:lnTo>
                  <a:lnTo>
                    <a:pt x="501154" y="26416"/>
                  </a:lnTo>
                  <a:lnTo>
                    <a:pt x="509905" y="35560"/>
                  </a:lnTo>
                  <a:lnTo>
                    <a:pt x="537337" y="901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743199" y="4450080"/>
              <a:ext cx="1143000" cy="655320"/>
            </a:xfrm>
            <a:custGeom>
              <a:avLst/>
              <a:gdLst/>
              <a:ahLst/>
              <a:cxnLst/>
              <a:rect l="l" t="t" r="r" b="b"/>
              <a:pathLst>
                <a:path w="1143000" h="655320">
                  <a:moveTo>
                    <a:pt x="571500" y="0"/>
                  </a:moveTo>
                  <a:lnTo>
                    <a:pt x="513079" y="1651"/>
                  </a:lnTo>
                  <a:lnTo>
                    <a:pt x="456311" y="6604"/>
                  </a:lnTo>
                  <a:lnTo>
                    <a:pt x="401574" y="14732"/>
                  </a:lnTo>
                  <a:lnTo>
                    <a:pt x="349123" y="25781"/>
                  </a:lnTo>
                  <a:lnTo>
                    <a:pt x="299085" y="39497"/>
                  </a:lnTo>
                  <a:lnTo>
                    <a:pt x="251968" y="56007"/>
                  </a:lnTo>
                  <a:lnTo>
                    <a:pt x="208025" y="74803"/>
                  </a:lnTo>
                  <a:lnTo>
                    <a:pt x="167386" y="96012"/>
                  </a:lnTo>
                  <a:lnTo>
                    <a:pt x="130556" y="119253"/>
                  </a:lnTo>
                  <a:lnTo>
                    <a:pt x="97662" y="144399"/>
                  </a:lnTo>
                  <a:lnTo>
                    <a:pt x="68961" y="171450"/>
                  </a:lnTo>
                  <a:lnTo>
                    <a:pt x="25654" y="230124"/>
                  </a:lnTo>
                  <a:lnTo>
                    <a:pt x="2920" y="294132"/>
                  </a:lnTo>
                  <a:lnTo>
                    <a:pt x="0" y="327533"/>
                  </a:lnTo>
                  <a:lnTo>
                    <a:pt x="2920" y="361061"/>
                  </a:lnTo>
                  <a:lnTo>
                    <a:pt x="25654" y="425069"/>
                  </a:lnTo>
                  <a:lnTo>
                    <a:pt x="68961" y="483743"/>
                  </a:lnTo>
                  <a:lnTo>
                    <a:pt x="97662" y="510794"/>
                  </a:lnTo>
                  <a:lnTo>
                    <a:pt x="130556" y="535940"/>
                  </a:lnTo>
                  <a:lnTo>
                    <a:pt x="167386" y="559181"/>
                  </a:lnTo>
                  <a:lnTo>
                    <a:pt x="208025" y="580390"/>
                  </a:lnTo>
                  <a:lnTo>
                    <a:pt x="251968" y="599186"/>
                  </a:lnTo>
                  <a:lnTo>
                    <a:pt x="299085" y="615696"/>
                  </a:lnTo>
                  <a:lnTo>
                    <a:pt x="349123" y="629412"/>
                  </a:lnTo>
                  <a:lnTo>
                    <a:pt x="401574" y="640461"/>
                  </a:lnTo>
                  <a:lnTo>
                    <a:pt x="456311" y="648589"/>
                  </a:lnTo>
                  <a:lnTo>
                    <a:pt x="513079" y="653542"/>
                  </a:lnTo>
                  <a:lnTo>
                    <a:pt x="571500" y="655193"/>
                  </a:lnTo>
                  <a:lnTo>
                    <a:pt x="629920" y="653542"/>
                  </a:lnTo>
                  <a:lnTo>
                    <a:pt x="686688" y="648589"/>
                  </a:lnTo>
                  <a:lnTo>
                    <a:pt x="741426" y="640461"/>
                  </a:lnTo>
                  <a:lnTo>
                    <a:pt x="793876" y="629412"/>
                  </a:lnTo>
                  <a:lnTo>
                    <a:pt x="843914" y="615696"/>
                  </a:lnTo>
                  <a:lnTo>
                    <a:pt x="891032" y="599186"/>
                  </a:lnTo>
                  <a:lnTo>
                    <a:pt x="934974" y="580390"/>
                  </a:lnTo>
                  <a:lnTo>
                    <a:pt x="975613" y="559181"/>
                  </a:lnTo>
                  <a:lnTo>
                    <a:pt x="1012444" y="535940"/>
                  </a:lnTo>
                  <a:lnTo>
                    <a:pt x="1045337" y="510794"/>
                  </a:lnTo>
                  <a:lnTo>
                    <a:pt x="1074039" y="483743"/>
                  </a:lnTo>
                  <a:lnTo>
                    <a:pt x="1117346" y="425069"/>
                  </a:lnTo>
                  <a:lnTo>
                    <a:pt x="1140078" y="361061"/>
                  </a:lnTo>
                  <a:lnTo>
                    <a:pt x="1143000" y="327533"/>
                  </a:lnTo>
                  <a:lnTo>
                    <a:pt x="1140078" y="294132"/>
                  </a:lnTo>
                  <a:lnTo>
                    <a:pt x="1117346" y="230124"/>
                  </a:lnTo>
                  <a:lnTo>
                    <a:pt x="1074039" y="171450"/>
                  </a:lnTo>
                  <a:lnTo>
                    <a:pt x="1045337" y="144399"/>
                  </a:lnTo>
                  <a:lnTo>
                    <a:pt x="1012444" y="119253"/>
                  </a:lnTo>
                  <a:lnTo>
                    <a:pt x="975613" y="96012"/>
                  </a:lnTo>
                  <a:lnTo>
                    <a:pt x="934974" y="74803"/>
                  </a:lnTo>
                  <a:lnTo>
                    <a:pt x="891032" y="56007"/>
                  </a:lnTo>
                  <a:lnTo>
                    <a:pt x="843914" y="39497"/>
                  </a:lnTo>
                  <a:lnTo>
                    <a:pt x="793876" y="25781"/>
                  </a:lnTo>
                  <a:lnTo>
                    <a:pt x="741426" y="14732"/>
                  </a:lnTo>
                  <a:lnTo>
                    <a:pt x="686688" y="6604"/>
                  </a:lnTo>
                  <a:lnTo>
                    <a:pt x="629920" y="1651"/>
                  </a:lnTo>
                  <a:lnTo>
                    <a:pt x="5715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743961" y="4450842"/>
              <a:ext cx="1143000" cy="655320"/>
            </a:xfrm>
            <a:custGeom>
              <a:avLst/>
              <a:gdLst/>
              <a:ahLst/>
              <a:cxnLst/>
              <a:rect l="l" t="t" r="r" b="b"/>
              <a:pathLst>
                <a:path w="1143000" h="655320">
                  <a:moveTo>
                    <a:pt x="0" y="327532"/>
                  </a:moveTo>
                  <a:lnTo>
                    <a:pt x="11556" y="261619"/>
                  </a:lnTo>
                  <a:lnTo>
                    <a:pt x="44957" y="200024"/>
                  </a:lnTo>
                  <a:lnTo>
                    <a:pt x="97662" y="144398"/>
                  </a:lnTo>
                  <a:lnTo>
                    <a:pt x="130556" y="119252"/>
                  </a:lnTo>
                  <a:lnTo>
                    <a:pt x="167386" y="96011"/>
                  </a:lnTo>
                  <a:lnTo>
                    <a:pt x="208025" y="74802"/>
                  </a:lnTo>
                  <a:lnTo>
                    <a:pt x="251968" y="56006"/>
                  </a:lnTo>
                  <a:lnTo>
                    <a:pt x="299085" y="39496"/>
                  </a:lnTo>
                  <a:lnTo>
                    <a:pt x="349123" y="25780"/>
                  </a:lnTo>
                  <a:lnTo>
                    <a:pt x="401574" y="14731"/>
                  </a:lnTo>
                  <a:lnTo>
                    <a:pt x="456311" y="6603"/>
                  </a:lnTo>
                  <a:lnTo>
                    <a:pt x="513079" y="1650"/>
                  </a:lnTo>
                  <a:lnTo>
                    <a:pt x="571500" y="0"/>
                  </a:lnTo>
                  <a:lnTo>
                    <a:pt x="629920" y="1650"/>
                  </a:lnTo>
                  <a:lnTo>
                    <a:pt x="686688" y="6603"/>
                  </a:lnTo>
                  <a:lnTo>
                    <a:pt x="741426" y="14731"/>
                  </a:lnTo>
                  <a:lnTo>
                    <a:pt x="793876" y="25780"/>
                  </a:lnTo>
                  <a:lnTo>
                    <a:pt x="843914" y="39496"/>
                  </a:lnTo>
                  <a:lnTo>
                    <a:pt x="891032" y="56006"/>
                  </a:lnTo>
                  <a:lnTo>
                    <a:pt x="934974" y="74802"/>
                  </a:lnTo>
                  <a:lnTo>
                    <a:pt x="975613" y="96011"/>
                  </a:lnTo>
                  <a:lnTo>
                    <a:pt x="1012443" y="119252"/>
                  </a:lnTo>
                  <a:lnTo>
                    <a:pt x="1045337" y="144398"/>
                  </a:lnTo>
                  <a:lnTo>
                    <a:pt x="1074039" y="171449"/>
                  </a:lnTo>
                  <a:lnTo>
                    <a:pt x="1117346" y="230123"/>
                  </a:lnTo>
                  <a:lnTo>
                    <a:pt x="1140078" y="294131"/>
                  </a:lnTo>
                  <a:lnTo>
                    <a:pt x="1143000" y="327532"/>
                  </a:lnTo>
                  <a:lnTo>
                    <a:pt x="1140078" y="361060"/>
                  </a:lnTo>
                  <a:lnTo>
                    <a:pt x="1117346" y="425068"/>
                  </a:lnTo>
                  <a:lnTo>
                    <a:pt x="1074039" y="483742"/>
                  </a:lnTo>
                  <a:lnTo>
                    <a:pt x="1045337" y="510793"/>
                  </a:lnTo>
                  <a:lnTo>
                    <a:pt x="1012443" y="535939"/>
                  </a:lnTo>
                  <a:lnTo>
                    <a:pt x="975613" y="559180"/>
                  </a:lnTo>
                  <a:lnTo>
                    <a:pt x="934974" y="580389"/>
                  </a:lnTo>
                  <a:lnTo>
                    <a:pt x="891032" y="599185"/>
                  </a:lnTo>
                  <a:lnTo>
                    <a:pt x="843914" y="615695"/>
                  </a:lnTo>
                  <a:lnTo>
                    <a:pt x="793876" y="629411"/>
                  </a:lnTo>
                  <a:lnTo>
                    <a:pt x="741426" y="640460"/>
                  </a:lnTo>
                  <a:lnTo>
                    <a:pt x="686688" y="648588"/>
                  </a:lnTo>
                  <a:lnTo>
                    <a:pt x="629920" y="653541"/>
                  </a:lnTo>
                  <a:lnTo>
                    <a:pt x="571500" y="655192"/>
                  </a:lnTo>
                  <a:lnTo>
                    <a:pt x="513079" y="653541"/>
                  </a:lnTo>
                  <a:lnTo>
                    <a:pt x="456311" y="648588"/>
                  </a:lnTo>
                  <a:lnTo>
                    <a:pt x="401574" y="640460"/>
                  </a:lnTo>
                  <a:lnTo>
                    <a:pt x="349123" y="629411"/>
                  </a:lnTo>
                  <a:lnTo>
                    <a:pt x="299085" y="615695"/>
                  </a:lnTo>
                  <a:lnTo>
                    <a:pt x="251968" y="599185"/>
                  </a:lnTo>
                  <a:lnTo>
                    <a:pt x="208025" y="580389"/>
                  </a:lnTo>
                  <a:lnTo>
                    <a:pt x="167386" y="559180"/>
                  </a:lnTo>
                  <a:lnTo>
                    <a:pt x="130556" y="535939"/>
                  </a:lnTo>
                  <a:lnTo>
                    <a:pt x="97662" y="510793"/>
                  </a:lnTo>
                  <a:lnTo>
                    <a:pt x="68961" y="483742"/>
                  </a:lnTo>
                  <a:lnTo>
                    <a:pt x="25654" y="425068"/>
                  </a:lnTo>
                  <a:lnTo>
                    <a:pt x="2920" y="361060"/>
                  </a:lnTo>
                  <a:lnTo>
                    <a:pt x="0" y="327532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4520952" y="4618181"/>
            <a:ext cx="63690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11" dirty="0">
                <a:latin typeface="Cambria"/>
                <a:cs typeface="Cambria"/>
              </a:rPr>
              <a:t>{</a:t>
            </a:r>
            <a:r>
              <a:rPr sz="1400" b="1" spc="-11" dirty="0">
                <a:latin typeface="Cambria"/>
                <a:cs typeface="Cambria"/>
              </a:rPr>
              <a:t>q0,q1}</a:t>
            </a:r>
            <a:endParaRPr sz="1400">
              <a:latin typeface="Cambria"/>
              <a:cs typeface="Cambria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4736596" y="3209547"/>
            <a:ext cx="268605" cy="1399540"/>
            <a:chOff x="3212592" y="3209544"/>
            <a:chExt cx="268605" cy="1399540"/>
          </a:xfrm>
        </p:grpSpPr>
        <p:pic>
          <p:nvPicPr>
            <p:cNvPr id="30" name="object 3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212592" y="3209544"/>
              <a:ext cx="268223" cy="1399031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3346584" y="3236948"/>
              <a:ext cx="0" cy="1106170"/>
            </a:xfrm>
            <a:custGeom>
              <a:avLst/>
              <a:gdLst/>
              <a:ahLst/>
              <a:cxnLst/>
              <a:rect l="l" t="t" r="r" b="b"/>
              <a:pathLst>
                <a:path h="1106170">
                  <a:moveTo>
                    <a:pt x="0" y="0"/>
                  </a:moveTo>
                  <a:lnTo>
                    <a:pt x="0" y="1105689"/>
                  </a:lnTo>
                </a:path>
              </a:pathLst>
            </a:custGeom>
            <a:ln w="1271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294888" y="4353813"/>
              <a:ext cx="103504" cy="96138"/>
            </a:xfrm>
            <a:prstGeom prst="rect">
              <a:avLst/>
            </a:prstGeom>
          </p:spPr>
        </p:pic>
      </p:grpSp>
      <p:sp>
        <p:nvSpPr>
          <p:cNvPr id="33" name="object 33"/>
          <p:cNvSpPr txBox="1"/>
          <p:nvPr/>
        </p:nvSpPr>
        <p:spPr>
          <a:xfrm>
            <a:off x="4616964" y="3353185"/>
            <a:ext cx="16573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1" dirty="0">
                <a:latin typeface="Georgia"/>
                <a:cs typeface="Georgia"/>
              </a:rPr>
              <a:t>0</a:t>
            </a:r>
            <a:endParaRPr>
              <a:latin typeface="Georgia"/>
              <a:cs typeface="Georgi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251355" y="1012318"/>
            <a:ext cx="6802120" cy="11592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b="1" spc="-11" dirty="0">
                <a:latin typeface="Cambria"/>
                <a:cs typeface="Cambria"/>
              </a:rPr>
              <a:t>Step</a:t>
            </a:r>
            <a:r>
              <a:rPr b="1" spc="-60" dirty="0">
                <a:latin typeface="Cambria"/>
                <a:cs typeface="Cambria"/>
              </a:rPr>
              <a:t> </a:t>
            </a:r>
            <a:r>
              <a:rPr b="1" dirty="0">
                <a:latin typeface="Cambria"/>
                <a:cs typeface="Cambria"/>
              </a:rPr>
              <a:t>3:</a:t>
            </a:r>
            <a:r>
              <a:rPr b="1" spc="-3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Consider</a:t>
            </a:r>
            <a:r>
              <a:rPr spc="-4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sub</a:t>
            </a:r>
            <a:r>
              <a:rPr spc="-3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State</a:t>
            </a:r>
            <a:r>
              <a:rPr spc="-2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{q0,</a:t>
            </a:r>
            <a:r>
              <a:rPr spc="-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q1}</a:t>
            </a:r>
            <a:r>
              <a:rPr spc="-2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is</a:t>
            </a:r>
            <a:r>
              <a:rPr spc="-2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the</a:t>
            </a:r>
            <a:r>
              <a:rPr spc="-31" dirty="0">
                <a:latin typeface="Cambria"/>
                <a:cs typeface="Cambria"/>
              </a:rPr>
              <a:t> </a:t>
            </a:r>
            <a:r>
              <a:rPr spc="-25" dirty="0">
                <a:latin typeface="Cambria"/>
                <a:cs typeface="Cambria"/>
              </a:rPr>
              <a:t>recently</a:t>
            </a:r>
            <a:r>
              <a:rPr spc="-75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generated</a:t>
            </a:r>
            <a:r>
              <a:rPr spc="-9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sub</a:t>
            </a:r>
            <a:r>
              <a:rPr spc="5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state. </a:t>
            </a:r>
            <a:r>
              <a:rPr dirty="0">
                <a:latin typeface="Cambria"/>
                <a:cs typeface="Cambria"/>
              </a:rPr>
              <a:t>O</a:t>
            </a:r>
            <a:r>
              <a:rPr spc="-3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successor</a:t>
            </a:r>
            <a:r>
              <a:rPr spc="-6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for</a:t>
            </a:r>
            <a:r>
              <a:rPr spc="-3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{q0,</a:t>
            </a:r>
            <a:r>
              <a:rPr spc="-1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q1}</a:t>
            </a:r>
            <a:r>
              <a:rPr spc="-4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is</a:t>
            </a:r>
            <a:r>
              <a:rPr spc="-3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q2</a:t>
            </a:r>
            <a:r>
              <a:rPr spc="-3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i.e</a:t>
            </a:r>
            <a:r>
              <a:rPr spc="-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δ:</a:t>
            </a:r>
            <a:r>
              <a:rPr spc="-3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((q0,q1),</a:t>
            </a:r>
            <a:r>
              <a:rPr spc="-2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0)→</a:t>
            </a:r>
            <a:r>
              <a:rPr spc="-40" dirty="0">
                <a:latin typeface="Cambria"/>
                <a:cs typeface="Cambria"/>
              </a:rPr>
              <a:t> </a:t>
            </a:r>
            <a:r>
              <a:rPr spc="-20" dirty="0">
                <a:latin typeface="Cambria"/>
                <a:cs typeface="Cambria"/>
              </a:rPr>
              <a:t>(q2)</a:t>
            </a:r>
            <a:endParaRPr>
              <a:latin typeface="Cambria"/>
              <a:cs typeface="Cambria"/>
            </a:endParaRPr>
          </a:p>
          <a:p>
            <a:pPr marL="12700"/>
            <a:r>
              <a:rPr dirty="0">
                <a:latin typeface="Cambria"/>
                <a:cs typeface="Cambria"/>
              </a:rPr>
              <a:t>1</a:t>
            </a:r>
            <a:r>
              <a:rPr spc="-4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successor</a:t>
            </a:r>
            <a:r>
              <a:rPr spc="-5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for</a:t>
            </a:r>
            <a:r>
              <a:rPr spc="-3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{q0,</a:t>
            </a:r>
            <a:r>
              <a:rPr spc="-4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q1}</a:t>
            </a:r>
            <a:r>
              <a:rPr spc="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are</a:t>
            </a:r>
            <a:r>
              <a:rPr spc="-4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q0,</a:t>
            </a:r>
            <a:r>
              <a:rPr spc="-3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q2</a:t>
            </a:r>
            <a:r>
              <a:rPr spc="-3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i.e</a:t>
            </a:r>
            <a:r>
              <a:rPr spc="-3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δ:</a:t>
            </a:r>
            <a:r>
              <a:rPr spc="-4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((q0,q1),</a:t>
            </a:r>
            <a:r>
              <a:rPr spc="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1)→</a:t>
            </a:r>
            <a:r>
              <a:rPr spc="-3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(q0,</a:t>
            </a:r>
            <a:r>
              <a:rPr spc="-20" dirty="0">
                <a:latin typeface="Cambria"/>
                <a:cs typeface="Cambria"/>
              </a:rPr>
              <a:t> </a:t>
            </a:r>
            <a:r>
              <a:rPr spc="-25" dirty="0">
                <a:latin typeface="Cambria"/>
                <a:cs typeface="Cambria"/>
              </a:rPr>
              <a:t>q2)</a:t>
            </a:r>
            <a:endParaRPr>
              <a:latin typeface="Cambria"/>
              <a:cs typeface="Cambria"/>
            </a:endParaRPr>
          </a:p>
          <a:p>
            <a:pPr marL="1345532">
              <a:spcBef>
                <a:spcPts val="289"/>
              </a:spcBef>
            </a:pPr>
            <a:r>
              <a:rPr spc="-51" dirty="0">
                <a:latin typeface="Georgia"/>
                <a:cs typeface="Georgia"/>
              </a:rPr>
              <a:t>1</a:t>
            </a:r>
            <a:endParaRPr>
              <a:latin typeface="Georgia"/>
              <a:cs typeface="Georgia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193799" y="4450841"/>
            <a:ext cx="1143000" cy="655320"/>
          </a:xfrm>
          <a:custGeom>
            <a:avLst/>
            <a:gdLst/>
            <a:ahLst/>
            <a:cxnLst/>
            <a:rect l="l" t="t" r="r" b="b"/>
            <a:pathLst>
              <a:path w="1143000" h="655320">
                <a:moveTo>
                  <a:pt x="0" y="327532"/>
                </a:moveTo>
                <a:lnTo>
                  <a:pt x="11607" y="261619"/>
                </a:lnTo>
                <a:lnTo>
                  <a:pt x="44907" y="200024"/>
                </a:lnTo>
                <a:lnTo>
                  <a:pt x="97599" y="144398"/>
                </a:lnTo>
                <a:lnTo>
                  <a:pt x="130505" y="119252"/>
                </a:lnTo>
                <a:lnTo>
                  <a:pt x="167386" y="96011"/>
                </a:lnTo>
                <a:lnTo>
                  <a:pt x="207975" y="74802"/>
                </a:lnTo>
                <a:lnTo>
                  <a:pt x="251967" y="56006"/>
                </a:lnTo>
                <a:lnTo>
                  <a:pt x="299085" y="39496"/>
                </a:lnTo>
                <a:lnTo>
                  <a:pt x="349046" y="25780"/>
                </a:lnTo>
                <a:lnTo>
                  <a:pt x="401548" y="14731"/>
                </a:lnTo>
                <a:lnTo>
                  <a:pt x="456323" y="6603"/>
                </a:lnTo>
                <a:lnTo>
                  <a:pt x="513067" y="1650"/>
                </a:lnTo>
                <a:lnTo>
                  <a:pt x="571499" y="0"/>
                </a:lnTo>
                <a:lnTo>
                  <a:pt x="629920" y="1650"/>
                </a:lnTo>
                <a:lnTo>
                  <a:pt x="686689" y="6603"/>
                </a:lnTo>
                <a:lnTo>
                  <a:pt x="741426" y="14731"/>
                </a:lnTo>
                <a:lnTo>
                  <a:pt x="793877" y="25780"/>
                </a:lnTo>
                <a:lnTo>
                  <a:pt x="843914" y="39496"/>
                </a:lnTo>
                <a:lnTo>
                  <a:pt x="891032" y="56006"/>
                </a:lnTo>
                <a:lnTo>
                  <a:pt x="934974" y="74802"/>
                </a:lnTo>
                <a:lnTo>
                  <a:pt x="975613" y="96011"/>
                </a:lnTo>
                <a:lnTo>
                  <a:pt x="1012444" y="119252"/>
                </a:lnTo>
                <a:lnTo>
                  <a:pt x="1045337" y="144398"/>
                </a:lnTo>
                <a:lnTo>
                  <a:pt x="1074039" y="171449"/>
                </a:lnTo>
                <a:lnTo>
                  <a:pt x="1117219" y="230123"/>
                </a:lnTo>
                <a:lnTo>
                  <a:pt x="1140078" y="294131"/>
                </a:lnTo>
                <a:lnTo>
                  <a:pt x="1143000" y="327532"/>
                </a:lnTo>
                <a:lnTo>
                  <a:pt x="1140078" y="361060"/>
                </a:lnTo>
                <a:lnTo>
                  <a:pt x="1117219" y="425068"/>
                </a:lnTo>
                <a:lnTo>
                  <a:pt x="1074039" y="483742"/>
                </a:lnTo>
                <a:lnTo>
                  <a:pt x="1045337" y="510793"/>
                </a:lnTo>
                <a:lnTo>
                  <a:pt x="1012444" y="535939"/>
                </a:lnTo>
                <a:lnTo>
                  <a:pt x="975613" y="559180"/>
                </a:lnTo>
                <a:lnTo>
                  <a:pt x="934974" y="580389"/>
                </a:lnTo>
                <a:lnTo>
                  <a:pt x="891032" y="599185"/>
                </a:lnTo>
                <a:lnTo>
                  <a:pt x="843914" y="615695"/>
                </a:lnTo>
                <a:lnTo>
                  <a:pt x="793877" y="629411"/>
                </a:lnTo>
                <a:lnTo>
                  <a:pt x="741426" y="640460"/>
                </a:lnTo>
                <a:lnTo>
                  <a:pt x="686689" y="648588"/>
                </a:lnTo>
                <a:lnTo>
                  <a:pt x="629920" y="653541"/>
                </a:lnTo>
                <a:lnTo>
                  <a:pt x="571499" y="655192"/>
                </a:lnTo>
                <a:lnTo>
                  <a:pt x="513067" y="653541"/>
                </a:lnTo>
                <a:lnTo>
                  <a:pt x="456323" y="648588"/>
                </a:lnTo>
                <a:lnTo>
                  <a:pt x="401548" y="640460"/>
                </a:lnTo>
                <a:lnTo>
                  <a:pt x="349046" y="629411"/>
                </a:lnTo>
                <a:lnTo>
                  <a:pt x="299085" y="615695"/>
                </a:lnTo>
                <a:lnTo>
                  <a:pt x="251967" y="599185"/>
                </a:lnTo>
                <a:lnTo>
                  <a:pt x="207975" y="580389"/>
                </a:lnTo>
                <a:lnTo>
                  <a:pt x="167386" y="559180"/>
                </a:lnTo>
                <a:lnTo>
                  <a:pt x="130505" y="535939"/>
                </a:lnTo>
                <a:lnTo>
                  <a:pt x="97599" y="510793"/>
                </a:lnTo>
                <a:lnTo>
                  <a:pt x="68973" y="483742"/>
                </a:lnTo>
                <a:lnTo>
                  <a:pt x="25692" y="425068"/>
                </a:lnTo>
                <a:lnTo>
                  <a:pt x="2946" y="361060"/>
                </a:lnTo>
                <a:lnTo>
                  <a:pt x="0" y="327532"/>
                </a:lnTo>
                <a:close/>
              </a:path>
            </a:pathLst>
          </a:custGeom>
          <a:ln w="10668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2446434" y="4618181"/>
            <a:ext cx="63690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11" dirty="0">
                <a:latin typeface="Cambria"/>
                <a:cs typeface="Cambria"/>
              </a:rPr>
              <a:t>{</a:t>
            </a:r>
            <a:r>
              <a:rPr sz="1400" b="1" spc="-11" dirty="0">
                <a:latin typeface="Cambria"/>
                <a:cs typeface="Cambria"/>
              </a:rPr>
              <a:t>q0,q2}</a:t>
            </a:r>
            <a:endParaRPr sz="1400">
              <a:latin typeface="Cambria"/>
              <a:cs typeface="Cambria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3209544" y="4669538"/>
            <a:ext cx="1112520" cy="268605"/>
            <a:chOff x="1685544" y="4669535"/>
            <a:chExt cx="1112520" cy="268605"/>
          </a:xfrm>
        </p:grpSpPr>
        <p:pic>
          <p:nvPicPr>
            <p:cNvPr id="38" name="object 3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685544" y="4669535"/>
              <a:ext cx="1112520" cy="268224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942846" y="4777732"/>
              <a:ext cx="800100" cy="0"/>
            </a:xfrm>
            <a:custGeom>
              <a:avLst/>
              <a:gdLst/>
              <a:ahLst/>
              <a:cxnLst/>
              <a:rect l="l" t="t" r="r" b="b"/>
              <a:pathLst>
                <a:path w="800100">
                  <a:moveTo>
                    <a:pt x="0" y="0"/>
                  </a:moveTo>
                  <a:lnTo>
                    <a:pt x="799967" y="0"/>
                  </a:lnTo>
                </a:path>
              </a:pathLst>
            </a:custGeom>
            <a:ln w="1271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18132" y="4725923"/>
              <a:ext cx="112008" cy="103505"/>
            </a:xfrm>
            <a:prstGeom prst="rect">
              <a:avLst/>
            </a:prstGeom>
          </p:spPr>
        </p:pic>
      </p:grpSp>
      <p:sp>
        <p:nvSpPr>
          <p:cNvPr id="41" name="object 41"/>
          <p:cNvSpPr txBox="1"/>
          <p:nvPr/>
        </p:nvSpPr>
        <p:spPr>
          <a:xfrm>
            <a:off x="3804674" y="4800097"/>
            <a:ext cx="12382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1" dirty="0">
                <a:latin typeface="Georgia"/>
                <a:cs typeface="Georgia"/>
              </a:rPr>
              <a:t>1</a:t>
            </a:r>
            <a:endParaRPr>
              <a:latin typeface="Georgia"/>
              <a:cs typeface="Georgia"/>
            </a:endParaRPr>
          </a:p>
        </p:txBody>
      </p:sp>
      <p:sp>
        <p:nvSpPr>
          <p:cNvPr id="43" name="object 43"/>
          <p:cNvSpPr txBox="1">
            <a:spLocks noGrp="1"/>
          </p:cNvSpPr>
          <p:nvPr>
            <p:ph type="sldNum" sz="quarter" idx="7"/>
          </p:nvPr>
        </p:nvSpPr>
        <p:spPr>
          <a:xfrm>
            <a:off x="1297942" y="5446074"/>
            <a:ext cx="5981700" cy="1275412"/>
          </a:xfrm>
          <a:prstGeom prst="rect">
            <a:avLst/>
          </a:prstGeom>
        </p:spPr>
        <p:txBody>
          <a:bodyPr vert="horz" wrap="square" lIns="0" tIns="974703" rIns="0" bIns="0" rtlCol="0">
            <a:spAutoFit/>
          </a:bodyPr>
          <a:lstStyle/>
          <a:p>
            <a:pPr marL="3151427">
              <a:lnSpc>
                <a:spcPts val="1885"/>
              </a:lnSpc>
            </a:pPr>
            <a:fld id="{81D60167-4931-47E6-BA6A-407CBD079E47}" type="slidenum">
              <a:rPr spc="-25" dirty="0"/>
              <a:pPr marL="3151427">
                <a:lnSpc>
                  <a:spcPts val="1885"/>
                </a:lnSpc>
              </a:pPr>
              <a:t>81</a:t>
            </a:fld>
            <a:endParaRPr spc="-25" dirty="0"/>
          </a:p>
        </p:txBody>
      </p:sp>
      <p:sp>
        <p:nvSpPr>
          <p:cNvPr id="42" name="object 42"/>
          <p:cNvSpPr txBox="1"/>
          <p:nvPr/>
        </p:nvSpPr>
        <p:spPr>
          <a:xfrm>
            <a:off x="5287779" y="3918589"/>
            <a:ext cx="16573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1" dirty="0">
                <a:latin typeface="Georgia"/>
                <a:cs typeface="Georgia"/>
              </a:rPr>
              <a:t>0</a:t>
            </a:r>
            <a:endParaRPr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1319" y="97663"/>
            <a:ext cx="1051736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8295">
              <a:spcBef>
                <a:spcPts val="100"/>
              </a:spcBef>
            </a:pPr>
            <a:r>
              <a:rPr sz="3600" spc="-105" dirty="0"/>
              <a:t>NFA </a:t>
            </a:r>
            <a:r>
              <a:rPr sz="3600" dirty="0"/>
              <a:t>to</a:t>
            </a:r>
            <a:r>
              <a:rPr sz="3600" spc="-100" dirty="0"/>
              <a:t> </a:t>
            </a:r>
            <a:r>
              <a:rPr sz="3600" spc="-105" dirty="0"/>
              <a:t>DFA</a:t>
            </a:r>
            <a:r>
              <a:rPr sz="3600" spc="-135" dirty="0"/>
              <a:t> </a:t>
            </a:r>
            <a:r>
              <a:rPr sz="3600" spc="-31" dirty="0"/>
              <a:t>Conversion</a:t>
            </a:r>
            <a:r>
              <a:rPr sz="3600" spc="-40" dirty="0"/>
              <a:t> </a:t>
            </a:r>
            <a:r>
              <a:rPr sz="3600" spc="-11" dirty="0"/>
              <a:t>Example-</a:t>
            </a:r>
            <a:r>
              <a:rPr sz="3600" spc="-51" dirty="0"/>
              <a:t>1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159503" y="2457073"/>
          <a:ext cx="4127500" cy="24917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9445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spc="-10" dirty="0">
                          <a:latin typeface="Cambria"/>
                          <a:cs typeface="Cambria"/>
                        </a:rPr>
                        <a:t>Input</a:t>
                      </a:r>
                      <a:endParaRPr sz="1900">
                        <a:latin typeface="Cambria"/>
                        <a:cs typeface="Cambria"/>
                      </a:endParaRPr>
                    </a:p>
                    <a:p>
                      <a:pPr marL="3175" algn="ctr">
                        <a:lnSpc>
                          <a:spcPct val="100000"/>
                        </a:lnSpc>
                      </a:pPr>
                      <a:r>
                        <a:rPr sz="1900" spc="-10" dirty="0">
                          <a:latin typeface="Cambria"/>
                          <a:cs typeface="Cambria"/>
                        </a:rPr>
                        <a:t>Symbols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spc="-50" dirty="0">
                          <a:latin typeface="Cambria"/>
                          <a:cs typeface="Cambria"/>
                        </a:rPr>
                        <a:t>0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spc="-50" dirty="0">
                          <a:latin typeface="Cambria"/>
                          <a:cs typeface="Cambria"/>
                        </a:rPr>
                        <a:t>1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spc="-20" dirty="0">
                          <a:latin typeface="Cambria"/>
                          <a:cs typeface="Cambria"/>
                        </a:rPr>
                        <a:t>{q0}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spc="-20" dirty="0">
                          <a:latin typeface="Cambria"/>
                          <a:cs typeface="Cambria"/>
                        </a:rPr>
                        <a:t>{q2}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900" spc="-50" dirty="0">
                          <a:latin typeface="Georgia"/>
                          <a:cs typeface="Georgia"/>
                        </a:rPr>
                        <a:t>φ</a:t>
                      </a:r>
                      <a:endParaRPr sz="1900">
                        <a:latin typeface="Georgia"/>
                        <a:cs typeface="Georgi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900" spc="-20" dirty="0">
                          <a:latin typeface="Cambria"/>
                          <a:cs typeface="Cambria"/>
                        </a:rPr>
                        <a:t>{q2}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900" dirty="0">
                          <a:latin typeface="Cambria"/>
                          <a:cs typeface="Cambria"/>
                        </a:rPr>
                        <a:t>{q0,</a:t>
                      </a:r>
                      <a:r>
                        <a:rPr sz="1900" spc="-8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spc="-25" dirty="0">
                          <a:latin typeface="Cambria"/>
                          <a:cs typeface="Cambria"/>
                        </a:rPr>
                        <a:t>q1}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900" spc="-20" dirty="0">
                          <a:latin typeface="Cambria"/>
                          <a:cs typeface="Cambria"/>
                        </a:rPr>
                        <a:t>{q0}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900" dirty="0">
                          <a:latin typeface="Cambria"/>
                          <a:cs typeface="Cambria"/>
                        </a:rPr>
                        <a:t>{q0,</a:t>
                      </a:r>
                      <a:r>
                        <a:rPr sz="1900" spc="-8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spc="-25" dirty="0">
                          <a:latin typeface="Cambria"/>
                          <a:cs typeface="Cambria"/>
                        </a:rPr>
                        <a:t>q1}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900" spc="-20" dirty="0">
                          <a:latin typeface="Cambria"/>
                          <a:cs typeface="Cambria"/>
                        </a:rPr>
                        <a:t>{q2}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900" dirty="0">
                          <a:latin typeface="Cambria"/>
                          <a:cs typeface="Cambria"/>
                        </a:rPr>
                        <a:t>{q0,</a:t>
                      </a:r>
                      <a:r>
                        <a:rPr sz="1900" spc="-8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spc="-25" dirty="0">
                          <a:latin typeface="Cambria"/>
                          <a:cs typeface="Cambria"/>
                        </a:rPr>
                        <a:t>q2}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900" dirty="0">
                          <a:latin typeface="Cambria"/>
                          <a:cs typeface="Cambria"/>
                        </a:rPr>
                        <a:t>{q0,</a:t>
                      </a:r>
                      <a:r>
                        <a:rPr sz="1900" spc="-8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spc="-25" dirty="0">
                          <a:latin typeface="Cambria"/>
                          <a:cs typeface="Cambria"/>
                        </a:rPr>
                        <a:t>q2}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900" dirty="0">
                          <a:latin typeface="Cambria"/>
                          <a:cs typeface="Cambria"/>
                        </a:rPr>
                        <a:t>{q0,</a:t>
                      </a:r>
                      <a:r>
                        <a:rPr sz="1900" spc="-6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dirty="0">
                          <a:latin typeface="Cambria"/>
                          <a:cs typeface="Cambria"/>
                        </a:rPr>
                        <a:t>q1,</a:t>
                      </a:r>
                      <a:r>
                        <a:rPr sz="1900" spc="-25" dirty="0">
                          <a:latin typeface="Cambria"/>
                          <a:cs typeface="Cambria"/>
                        </a:rPr>
                        <a:t> q2}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900" spc="-20" dirty="0">
                          <a:latin typeface="Cambria"/>
                          <a:cs typeface="Cambria"/>
                        </a:rPr>
                        <a:t>{q0}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56859" y="2799591"/>
            <a:ext cx="408432" cy="194614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542446" y="3374523"/>
            <a:ext cx="12382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1" dirty="0">
                <a:latin typeface="Georgia"/>
                <a:cs typeface="Georgia"/>
              </a:rPr>
              <a:t>1</a:t>
            </a:r>
            <a:endParaRPr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33324" y="2579628"/>
            <a:ext cx="16573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1" dirty="0">
                <a:latin typeface="Georgia"/>
                <a:cs typeface="Georgia"/>
              </a:rPr>
              <a:t>0</a:t>
            </a:r>
            <a:endParaRPr>
              <a:latin typeface="Georgia"/>
              <a:cs typeface="Georgi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458150" y="2200655"/>
            <a:ext cx="2345691" cy="949960"/>
            <a:chOff x="934148" y="2200655"/>
            <a:chExt cx="2345690" cy="94996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35024" y="2200655"/>
              <a:ext cx="1944624" cy="40690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939546" y="2611373"/>
              <a:ext cx="723900" cy="533400"/>
            </a:xfrm>
            <a:custGeom>
              <a:avLst/>
              <a:gdLst/>
              <a:ahLst/>
              <a:cxnLst/>
              <a:rect l="l" t="t" r="r" b="b"/>
              <a:pathLst>
                <a:path w="723900" h="533400">
                  <a:moveTo>
                    <a:pt x="0" y="266700"/>
                  </a:moveTo>
                  <a:lnTo>
                    <a:pt x="3924" y="227329"/>
                  </a:lnTo>
                  <a:lnTo>
                    <a:pt x="15328" y="189737"/>
                  </a:lnTo>
                  <a:lnTo>
                    <a:pt x="33642" y="154304"/>
                  </a:lnTo>
                  <a:lnTo>
                    <a:pt x="58318" y="121538"/>
                  </a:lnTo>
                  <a:lnTo>
                    <a:pt x="88785" y="91821"/>
                  </a:lnTo>
                  <a:lnTo>
                    <a:pt x="124485" y="65404"/>
                  </a:lnTo>
                  <a:lnTo>
                    <a:pt x="164871" y="43052"/>
                  </a:lnTo>
                  <a:lnTo>
                    <a:pt x="209372" y="24764"/>
                  </a:lnTo>
                  <a:lnTo>
                    <a:pt x="257428" y="11302"/>
                  </a:lnTo>
                  <a:lnTo>
                    <a:pt x="308495" y="2921"/>
                  </a:lnTo>
                  <a:lnTo>
                    <a:pt x="361950" y="0"/>
                  </a:lnTo>
                  <a:lnTo>
                    <a:pt x="415416" y="2921"/>
                  </a:lnTo>
                  <a:lnTo>
                    <a:pt x="466470" y="11302"/>
                  </a:lnTo>
                  <a:lnTo>
                    <a:pt x="514603" y="24764"/>
                  </a:lnTo>
                  <a:lnTo>
                    <a:pt x="559054" y="43052"/>
                  </a:lnTo>
                  <a:lnTo>
                    <a:pt x="599440" y="65404"/>
                  </a:lnTo>
                  <a:lnTo>
                    <a:pt x="635126" y="91821"/>
                  </a:lnTo>
                  <a:lnTo>
                    <a:pt x="665479" y="121538"/>
                  </a:lnTo>
                  <a:lnTo>
                    <a:pt x="690245" y="154304"/>
                  </a:lnTo>
                  <a:lnTo>
                    <a:pt x="708533" y="189737"/>
                  </a:lnTo>
                  <a:lnTo>
                    <a:pt x="719835" y="227329"/>
                  </a:lnTo>
                  <a:lnTo>
                    <a:pt x="723772" y="266700"/>
                  </a:lnTo>
                  <a:lnTo>
                    <a:pt x="719835" y="306070"/>
                  </a:lnTo>
                  <a:lnTo>
                    <a:pt x="708533" y="343788"/>
                  </a:lnTo>
                  <a:lnTo>
                    <a:pt x="690245" y="379095"/>
                  </a:lnTo>
                  <a:lnTo>
                    <a:pt x="665479" y="411988"/>
                  </a:lnTo>
                  <a:lnTo>
                    <a:pt x="635126" y="441705"/>
                  </a:lnTo>
                  <a:lnTo>
                    <a:pt x="599440" y="467995"/>
                  </a:lnTo>
                  <a:lnTo>
                    <a:pt x="559054" y="490474"/>
                  </a:lnTo>
                  <a:lnTo>
                    <a:pt x="514603" y="508635"/>
                  </a:lnTo>
                  <a:lnTo>
                    <a:pt x="466470" y="522097"/>
                  </a:lnTo>
                  <a:lnTo>
                    <a:pt x="415416" y="530478"/>
                  </a:lnTo>
                  <a:lnTo>
                    <a:pt x="361950" y="533400"/>
                  </a:lnTo>
                  <a:lnTo>
                    <a:pt x="308495" y="530478"/>
                  </a:lnTo>
                  <a:lnTo>
                    <a:pt x="257428" y="522097"/>
                  </a:lnTo>
                  <a:lnTo>
                    <a:pt x="209372" y="508635"/>
                  </a:lnTo>
                  <a:lnTo>
                    <a:pt x="164871" y="490474"/>
                  </a:lnTo>
                  <a:lnTo>
                    <a:pt x="124485" y="467995"/>
                  </a:lnTo>
                  <a:lnTo>
                    <a:pt x="88785" y="441705"/>
                  </a:lnTo>
                  <a:lnTo>
                    <a:pt x="58318" y="411988"/>
                  </a:lnTo>
                  <a:lnTo>
                    <a:pt x="33642" y="379095"/>
                  </a:lnTo>
                  <a:lnTo>
                    <a:pt x="15328" y="343788"/>
                  </a:lnTo>
                  <a:lnTo>
                    <a:pt x="3924" y="306070"/>
                  </a:lnTo>
                  <a:lnTo>
                    <a:pt x="0" y="266700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660400" y="2767028"/>
            <a:ext cx="32956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b="1" spc="-20" dirty="0">
                <a:latin typeface="Cambria"/>
                <a:cs typeface="Cambria"/>
              </a:rPr>
              <a:t>{q0}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853945" y="3611117"/>
            <a:ext cx="609600" cy="655320"/>
          </a:xfrm>
          <a:custGeom>
            <a:avLst/>
            <a:gdLst/>
            <a:ahLst/>
            <a:cxnLst/>
            <a:rect l="l" t="t" r="r" b="b"/>
            <a:pathLst>
              <a:path w="609600" h="655320">
                <a:moveTo>
                  <a:pt x="0" y="327659"/>
                </a:moveTo>
                <a:lnTo>
                  <a:pt x="3301" y="279272"/>
                </a:lnTo>
                <a:lnTo>
                  <a:pt x="12903" y="233044"/>
                </a:lnTo>
                <a:lnTo>
                  <a:pt x="28333" y="189483"/>
                </a:lnTo>
                <a:lnTo>
                  <a:pt x="49098" y="149224"/>
                </a:lnTo>
                <a:lnTo>
                  <a:pt x="74764" y="112648"/>
                </a:lnTo>
                <a:lnTo>
                  <a:pt x="104825" y="80390"/>
                </a:lnTo>
                <a:lnTo>
                  <a:pt x="138836" y="52831"/>
                </a:lnTo>
                <a:lnTo>
                  <a:pt x="176301" y="30479"/>
                </a:lnTo>
                <a:lnTo>
                  <a:pt x="216763" y="13842"/>
                </a:lnTo>
                <a:lnTo>
                  <a:pt x="259753" y="3555"/>
                </a:lnTo>
                <a:lnTo>
                  <a:pt x="304799" y="0"/>
                </a:lnTo>
                <a:lnTo>
                  <a:pt x="349846" y="3555"/>
                </a:lnTo>
                <a:lnTo>
                  <a:pt x="392836" y="13842"/>
                </a:lnTo>
                <a:lnTo>
                  <a:pt x="433298" y="30479"/>
                </a:lnTo>
                <a:lnTo>
                  <a:pt x="470763" y="52831"/>
                </a:lnTo>
                <a:lnTo>
                  <a:pt x="504774" y="80390"/>
                </a:lnTo>
                <a:lnTo>
                  <a:pt x="534835" y="112648"/>
                </a:lnTo>
                <a:lnTo>
                  <a:pt x="560489" y="149224"/>
                </a:lnTo>
                <a:lnTo>
                  <a:pt x="581266" y="189483"/>
                </a:lnTo>
                <a:lnTo>
                  <a:pt x="596696" y="233044"/>
                </a:lnTo>
                <a:lnTo>
                  <a:pt x="606297" y="279272"/>
                </a:lnTo>
                <a:lnTo>
                  <a:pt x="609600" y="327659"/>
                </a:lnTo>
                <a:lnTo>
                  <a:pt x="606297" y="376173"/>
                </a:lnTo>
                <a:lnTo>
                  <a:pt x="596696" y="422274"/>
                </a:lnTo>
                <a:lnTo>
                  <a:pt x="581266" y="465835"/>
                </a:lnTo>
                <a:lnTo>
                  <a:pt x="560489" y="506094"/>
                </a:lnTo>
                <a:lnTo>
                  <a:pt x="534835" y="542670"/>
                </a:lnTo>
                <a:lnTo>
                  <a:pt x="504774" y="574928"/>
                </a:lnTo>
                <a:lnTo>
                  <a:pt x="470763" y="602487"/>
                </a:lnTo>
                <a:lnTo>
                  <a:pt x="433298" y="624839"/>
                </a:lnTo>
                <a:lnTo>
                  <a:pt x="392836" y="641476"/>
                </a:lnTo>
                <a:lnTo>
                  <a:pt x="349846" y="651763"/>
                </a:lnTo>
                <a:lnTo>
                  <a:pt x="304799" y="655319"/>
                </a:lnTo>
                <a:lnTo>
                  <a:pt x="259753" y="651763"/>
                </a:lnTo>
                <a:lnTo>
                  <a:pt x="216763" y="641476"/>
                </a:lnTo>
                <a:lnTo>
                  <a:pt x="176301" y="624839"/>
                </a:lnTo>
                <a:lnTo>
                  <a:pt x="138836" y="602487"/>
                </a:lnTo>
                <a:lnTo>
                  <a:pt x="104825" y="574928"/>
                </a:lnTo>
                <a:lnTo>
                  <a:pt x="74764" y="542670"/>
                </a:lnTo>
                <a:lnTo>
                  <a:pt x="49098" y="506094"/>
                </a:lnTo>
                <a:lnTo>
                  <a:pt x="28333" y="465835"/>
                </a:lnTo>
                <a:lnTo>
                  <a:pt x="12903" y="422274"/>
                </a:lnTo>
                <a:lnTo>
                  <a:pt x="3301" y="376173"/>
                </a:lnTo>
                <a:lnTo>
                  <a:pt x="0" y="327659"/>
                </a:lnTo>
                <a:close/>
              </a:path>
            </a:pathLst>
          </a:custGeom>
          <a:ln w="10668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073964" y="3794509"/>
            <a:ext cx="16700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51" dirty="0">
                <a:latin typeface="Georgia"/>
                <a:cs typeface="Georgia"/>
              </a:rPr>
              <a:t>φ</a:t>
            </a:r>
            <a:endParaRPr sz="1600">
              <a:latin typeface="Georgia"/>
              <a:cs typeface="Georgi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066546" y="2577023"/>
            <a:ext cx="3272155" cy="666115"/>
            <a:chOff x="542544" y="2577020"/>
            <a:chExt cx="3272154" cy="666115"/>
          </a:xfrm>
        </p:grpSpPr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97152" y="2801111"/>
              <a:ext cx="1554480" cy="268224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652016" y="2909308"/>
              <a:ext cx="1257935" cy="0"/>
            </a:xfrm>
            <a:custGeom>
              <a:avLst/>
              <a:gdLst/>
              <a:ahLst/>
              <a:cxnLst/>
              <a:rect l="l" t="t" r="r" b="b"/>
              <a:pathLst>
                <a:path w="1257935">
                  <a:moveTo>
                    <a:pt x="0" y="0"/>
                  </a:moveTo>
                  <a:lnTo>
                    <a:pt x="1257821" y="0"/>
                  </a:lnTo>
                </a:path>
              </a:pathLst>
            </a:custGeom>
            <a:ln w="1271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22523" y="2857499"/>
              <a:ext cx="96012" cy="103504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2544" y="2770631"/>
              <a:ext cx="530351" cy="26517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95884" y="2834639"/>
              <a:ext cx="343827" cy="102108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3048000" y="2581655"/>
              <a:ext cx="760730" cy="655320"/>
            </a:xfrm>
            <a:custGeom>
              <a:avLst/>
              <a:gdLst/>
              <a:ahLst/>
              <a:cxnLst/>
              <a:rect l="l" t="t" r="r" b="b"/>
              <a:pathLst>
                <a:path w="760729" h="655319">
                  <a:moveTo>
                    <a:pt x="380111" y="0"/>
                  </a:moveTo>
                  <a:lnTo>
                    <a:pt x="328549" y="3048"/>
                  </a:lnTo>
                  <a:lnTo>
                    <a:pt x="279019" y="11684"/>
                  </a:lnTo>
                  <a:lnTo>
                    <a:pt x="232155" y="25781"/>
                  </a:lnTo>
                  <a:lnTo>
                    <a:pt x="188213" y="44704"/>
                  </a:lnTo>
                  <a:lnTo>
                    <a:pt x="147827" y="68199"/>
                  </a:lnTo>
                  <a:lnTo>
                    <a:pt x="111251" y="96012"/>
                  </a:lnTo>
                  <a:lnTo>
                    <a:pt x="79120" y="127381"/>
                  </a:lnTo>
                  <a:lnTo>
                    <a:pt x="51943" y="162306"/>
                  </a:lnTo>
                  <a:lnTo>
                    <a:pt x="29844" y="200025"/>
                  </a:lnTo>
                  <a:lnTo>
                    <a:pt x="13588" y="240538"/>
                  </a:lnTo>
                  <a:lnTo>
                    <a:pt x="3429" y="283083"/>
                  </a:lnTo>
                  <a:lnTo>
                    <a:pt x="0" y="327533"/>
                  </a:lnTo>
                  <a:lnTo>
                    <a:pt x="3429" y="372110"/>
                  </a:lnTo>
                  <a:lnTo>
                    <a:pt x="13588" y="414655"/>
                  </a:lnTo>
                  <a:lnTo>
                    <a:pt x="29844" y="455168"/>
                  </a:lnTo>
                  <a:lnTo>
                    <a:pt x="51943" y="492887"/>
                  </a:lnTo>
                  <a:lnTo>
                    <a:pt x="79120" y="527812"/>
                  </a:lnTo>
                  <a:lnTo>
                    <a:pt x="111251" y="559181"/>
                  </a:lnTo>
                  <a:lnTo>
                    <a:pt x="147827" y="586994"/>
                  </a:lnTo>
                  <a:lnTo>
                    <a:pt x="188213" y="610489"/>
                  </a:lnTo>
                  <a:lnTo>
                    <a:pt x="232155" y="629412"/>
                  </a:lnTo>
                  <a:lnTo>
                    <a:pt x="279019" y="643509"/>
                  </a:lnTo>
                  <a:lnTo>
                    <a:pt x="328549" y="652145"/>
                  </a:lnTo>
                  <a:lnTo>
                    <a:pt x="380111" y="655193"/>
                  </a:lnTo>
                  <a:lnTo>
                    <a:pt x="431673" y="652145"/>
                  </a:lnTo>
                  <a:lnTo>
                    <a:pt x="481075" y="643509"/>
                  </a:lnTo>
                  <a:lnTo>
                    <a:pt x="528065" y="629412"/>
                  </a:lnTo>
                  <a:lnTo>
                    <a:pt x="571880" y="610489"/>
                  </a:lnTo>
                  <a:lnTo>
                    <a:pt x="612394" y="586994"/>
                  </a:lnTo>
                  <a:lnTo>
                    <a:pt x="648842" y="559181"/>
                  </a:lnTo>
                  <a:lnTo>
                    <a:pt x="680974" y="527812"/>
                  </a:lnTo>
                  <a:lnTo>
                    <a:pt x="708278" y="492887"/>
                  </a:lnTo>
                  <a:lnTo>
                    <a:pt x="730376" y="455168"/>
                  </a:lnTo>
                  <a:lnTo>
                    <a:pt x="746633" y="414655"/>
                  </a:lnTo>
                  <a:lnTo>
                    <a:pt x="756792" y="372110"/>
                  </a:lnTo>
                  <a:lnTo>
                    <a:pt x="760222" y="327533"/>
                  </a:lnTo>
                  <a:lnTo>
                    <a:pt x="756792" y="283083"/>
                  </a:lnTo>
                  <a:lnTo>
                    <a:pt x="746633" y="240538"/>
                  </a:lnTo>
                  <a:lnTo>
                    <a:pt x="730376" y="200025"/>
                  </a:lnTo>
                  <a:lnTo>
                    <a:pt x="708278" y="162306"/>
                  </a:lnTo>
                  <a:lnTo>
                    <a:pt x="680974" y="127381"/>
                  </a:lnTo>
                  <a:lnTo>
                    <a:pt x="648842" y="96012"/>
                  </a:lnTo>
                  <a:lnTo>
                    <a:pt x="612394" y="68199"/>
                  </a:lnTo>
                  <a:lnTo>
                    <a:pt x="571880" y="44704"/>
                  </a:lnTo>
                  <a:lnTo>
                    <a:pt x="528065" y="25781"/>
                  </a:lnTo>
                  <a:lnTo>
                    <a:pt x="481075" y="11684"/>
                  </a:lnTo>
                  <a:lnTo>
                    <a:pt x="431673" y="3048"/>
                  </a:lnTo>
                  <a:lnTo>
                    <a:pt x="38011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048761" y="2582417"/>
              <a:ext cx="760730" cy="655320"/>
            </a:xfrm>
            <a:custGeom>
              <a:avLst/>
              <a:gdLst/>
              <a:ahLst/>
              <a:cxnLst/>
              <a:rect l="l" t="t" r="r" b="b"/>
              <a:pathLst>
                <a:path w="760729" h="655319">
                  <a:moveTo>
                    <a:pt x="0" y="327533"/>
                  </a:moveTo>
                  <a:lnTo>
                    <a:pt x="3429" y="283083"/>
                  </a:lnTo>
                  <a:lnTo>
                    <a:pt x="13588" y="240537"/>
                  </a:lnTo>
                  <a:lnTo>
                    <a:pt x="29844" y="200025"/>
                  </a:lnTo>
                  <a:lnTo>
                    <a:pt x="51943" y="162306"/>
                  </a:lnTo>
                  <a:lnTo>
                    <a:pt x="79120" y="127381"/>
                  </a:lnTo>
                  <a:lnTo>
                    <a:pt x="111251" y="96012"/>
                  </a:lnTo>
                  <a:lnTo>
                    <a:pt x="147827" y="68199"/>
                  </a:lnTo>
                  <a:lnTo>
                    <a:pt x="188213" y="44704"/>
                  </a:lnTo>
                  <a:lnTo>
                    <a:pt x="232155" y="25781"/>
                  </a:lnTo>
                  <a:lnTo>
                    <a:pt x="279018" y="11684"/>
                  </a:lnTo>
                  <a:lnTo>
                    <a:pt x="328549" y="3048"/>
                  </a:lnTo>
                  <a:lnTo>
                    <a:pt x="380111" y="0"/>
                  </a:lnTo>
                  <a:lnTo>
                    <a:pt x="431673" y="3048"/>
                  </a:lnTo>
                  <a:lnTo>
                    <a:pt x="481075" y="11684"/>
                  </a:lnTo>
                  <a:lnTo>
                    <a:pt x="528065" y="25781"/>
                  </a:lnTo>
                  <a:lnTo>
                    <a:pt x="571880" y="44704"/>
                  </a:lnTo>
                  <a:lnTo>
                    <a:pt x="612393" y="68199"/>
                  </a:lnTo>
                  <a:lnTo>
                    <a:pt x="648842" y="96012"/>
                  </a:lnTo>
                  <a:lnTo>
                    <a:pt x="680974" y="127381"/>
                  </a:lnTo>
                  <a:lnTo>
                    <a:pt x="708278" y="162306"/>
                  </a:lnTo>
                  <a:lnTo>
                    <a:pt x="730376" y="200025"/>
                  </a:lnTo>
                  <a:lnTo>
                    <a:pt x="746633" y="240537"/>
                  </a:lnTo>
                  <a:lnTo>
                    <a:pt x="756792" y="283083"/>
                  </a:lnTo>
                  <a:lnTo>
                    <a:pt x="760222" y="327533"/>
                  </a:lnTo>
                  <a:lnTo>
                    <a:pt x="756792" y="372110"/>
                  </a:lnTo>
                  <a:lnTo>
                    <a:pt x="746633" y="414655"/>
                  </a:lnTo>
                  <a:lnTo>
                    <a:pt x="730376" y="455168"/>
                  </a:lnTo>
                  <a:lnTo>
                    <a:pt x="708278" y="492887"/>
                  </a:lnTo>
                  <a:lnTo>
                    <a:pt x="680974" y="527812"/>
                  </a:lnTo>
                  <a:lnTo>
                    <a:pt x="648842" y="559181"/>
                  </a:lnTo>
                  <a:lnTo>
                    <a:pt x="612393" y="586994"/>
                  </a:lnTo>
                  <a:lnTo>
                    <a:pt x="571880" y="610489"/>
                  </a:lnTo>
                  <a:lnTo>
                    <a:pt x="528065" y="629412"/>
                  </a:lnTo>
                  <a:lnTo>
                    <a:pt x="481075" y="643509"/>
                  </a:lnTo>
                  <a:lnTo>
                    <a:pt x="431673" y="652145"/>
                  </a:lnTo>
                  <a:lnTo>
                    <a:pt x="380111" y="655193"/>
                  </a:lnTo>
                  <a:lnTo>
                    <a:pt x="328549" y="652145"/>
                  </a:lnTo>
                  <a:lnTo>
                    <a:pt x="279018" y="643509"/>
                  </a:lnTo>
                  <a:lnTo>
                    <a:pt x="232155" y="629412"/>
                  </a:lnTo>
                  <a:lnTo>
                    <a:pt x="188213" y="610489"/>
                  </a:lnTo>
                  <a:lnTo>
                    <a:pt x="147827" y="586994"/>
                  </a:lnTo>
                  <a:lnTo>
                    <a:pt x="111251" y="559181"/>
                  </a:lnTo>
                  <a:lnTo>
                    <a:pt x="79120" y="527812"/>
                  </a:lnTo>
                  <a:lnTo>
                    <a:pt x="51943" y="492887"/>
                  </a:lnTo>
                  <a:lnTo>
                    <a:pt x="29844" y="455168"/>
                  </a:lnTo>
                  <a:lnTo>
                    <a:pt x="13588" y="414655"/>
                  </a:lnTo>
                  <a:lnTo>
                    <a:pt x="3429" y="372110"/>
                  </a:lnTo>
                  <a:lnTo>
                    <a:pt x="0" y="327533"/>
                  </a:lnTo>
                  <a:close/>
                </a:path>
              </a:pathLst>
            </a:custGeom>
            <a:ln w="10667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4787900" y="2799719"/>
            <a:ext cx="32512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b="1" spc="-20" dirty="0">
                <a:latin typeface="Cambria"/>
                <a:cs typeface="Cambria"/>
              </a:rPr>
              <a:t>{q2}</a:t>
            </a:r>
            <a:endParaRPr sz="1200">
              <a:latin typeface="Cambria"/>
              <a:cs typeface="Cambria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151895" y="3108964"/>
            <a:ext cx="3264535" cy="2002789"/>
            <a:chOff x="627887" y="3108960"/>
            <a:chExt cx="3264535" cy="2002789"/>
          </a:xfrm>
        </p:grpSpPr>
        <p:pic>
          <p:nvPicPr>
            <p:cNvPr id="23" name="object 2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27887" y="3108960"/>
              <a:ext cx="725424" cy="710183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762000" y="3139439"/>
              <a:ext cx="537845" cy="521334"/>
            </a:xfrm>
            <a:custGeom>
              <a:avLst/>
              <a:gdLst/>
              <a:ahLst/>
              <a:cxnLst/>
              <a:rect l="l" t="t" r="r" b="b"/>
              <a:pathLst>
                <a:path w="537844" h="521335">
                  <a:moveTo>
                    <a:pt x="63131" y="468757"/>
                  </a:moveTo>
                  <a:lnTo>
                    <a:pt x="54330" y="459613"/>
                  </a:lnTo>
                  <a:lnTo>
                    <a:pt x="26974" y="486156"/>
                  </a:lnTo>
                  <a:lnTo>
                    <a:pt x="35788" y="495300"/>
                  </a:lnTo>
                  <a:lnTo>
                    <a:pt x="63131" y="468757"/>
                  </a:lnTo>
                  <a:close/>
                </a:path>
                <a:path w="537844" h="521335">
                  <a:moveTo>
                    <a:pt x="99631" y="433324"/>
                  </a:moveTo>
                  <a:lnTo>
                    <a:pt x="90805" y="424192"/>
                  </a:lnTo>
                  <a:lnTo>
                    <a:pt x="63436" y="450723"/>
                  </a:lnTo>
                  <a:lnTo>
                    <a:pt x="72275" y="459879"/>
                  </a:lnTo>
                  <a:lnTo>
                    <a:pt x="99631" y="433324"/>
                  </a:lnTo>
                  <a:close/>
                </a:path>
                <a:path w="537844" h="521335">
                  <a:moveTo>
                    <a:pt x="101638" y="493141"/>
                  </a:moveTo>
                  <a:lnTo>
                    <a:pt x="99974" y="486410"/>
                  </a:lnTo>
                  <a:lnTo>
                    <a:pt x="96532" y="484251"/>
                  </a:lnTo>
                  <a:lnTo>
                    <a:pt x="24599" y="501904"/>
                  </a:lnTo>
                  <a:lnTo>
                    <a:pt x="19913" y="497078"/>
                  </a:lnTo>
                  <a:lnTo>
                    <a:pt x="20510" y="494919"/>
                  </a:lnTo>
                  <a:lnTo>
                    <a:pt x="39941" y="425577"/>
                  </a:lnTo>
                  <a:lnTo>
                    <a:pt x="37973" y="422148"/>
                  </a:lnTo>
                  <a:lnTo>
                    <a:pt x="31242" y="420255"/>
                  </a:lnTo>
                  <a:lnTo>
                    <a:pt x="27724" y="422148"/>
                  </a:lnTo>
                  <a:lnTo>
                    <a:pt x="0" y="521081"/>
                  </a:lnTo>
                  <a:lnTo>
                    <a:pt x="17056" y="516890"/>
                  </a:lnTo>
                  <a:lnTo>
                    <a:pt x="99568" y="496570"/>
                  </a:lnTo>
                  <a:lnTo>
                    <a:pt x="101638" y="493141"/>
                  </a:lnTo>
                  <a:close/>
                </a:path>
                <a:path w="537844" h="521335">
                  <a:moveTo>
                    <a:pt x="136105" y="398030"/>
                  </a:moveTo>
                  <a:lnTo>
                    <a:pt x="127266" y="388874"/>
                  </a:lnTo>
                  <a:lnTo>
                    <a:pt x="99923" y="415290"/>
                  </a:lnTo>
                  <a:lnTo>
                    <a:pt x="108750" y="424434"/>
                  </a:lnTo>
                  <a:lnTo>
                    <a:pt x="136105" y="398030"/>
                  </a:lnTo>
                  <a:close/>
                </a:path>
                <a:path w="537844" h="521335">
                  <a:moveTo>
                    <a:pt x="172580" y="362712"/>
                  </a:moveTo>
                  <a:lnTo>
                    <a:pt x="163753" y="353568"/>
                  </a:lnTo>
                  <a:lnTo>
                    <a:pt x="136398" y="379984"/>
                  </a:lnTo>
                  <a:lnTo>
                    <a:pt x="145211" y="389128"/>
                  </a:lnTo>
                  <a:lnTo>
                    <a:pt x="172580" y="362712"/>
                  </a:lnTo>
                  <a:close/>
                </a:path>
                <a:path w="537844" h="521335">
                  <a:moveTo>
                    <a:pt x="209042" y="327406"/>
                  </a:moveTo>
                  <a:lnTo>
                    <a:pt x="200228" y="318135"/>
                  </a:lnTo>
                  <a:lnTo>
                    <a:pt x="172872" y="344678"/>
                  </a:lnTo>
                  <a:lnTo>
                    <a:pt x="181686" y="353822"/>
                  </a:lnTo>
                  <a:lnTo>
                    <a:pt x="209042" y="327406"/>
                  </a:lnTo>
                  <a:close/>
                </a:path>
                <a:path w="537844" h="521335">
                  <a:moveTo>
                    <a:pt x="245529" y="291846"/>
                  </a:moveTo>
                  <a:lnTo>
                    <a:pt x="236702" y="282829"/>
                  </a:lnTo>
                  <a:lnTo>
                    <a:pt x="209346" y="309245"/>
                  </a:lnTo>
                  <a:lnTo>
                    <a:pt x="218173" y="318389"/>
                  </a:lnTo>
                  <a:lnTo>
                    <a:pt x="245529" y="291846"/>
                  </a:lnTo>
                  <a:close/>
                </a:path>
                <a:path w="537844" h="521335">
                  <a:moveTo>
                    <a:pt x="282003" y="256540"/>
                  </a:moveTo>
                  <a:lnTo>
                    <a:pt x="273189" y="247396"/>
                  </a:lnTo>
                  <a:lnTo>
                    <a:pt x="245833" y="273939"/>
                  </a:lnTo>
                  <a:lnTo>
                    <a:pt x="254647" y="283083"/>
                  </a:lnTo>
                  <a:lnTo>
                    <a:pt x="282003" y="256540"/>
                  </a:lnTo>
                  <a:close/>
                </a:path>
                <a:path w="537844" h="521335">
                  <a:moveTo>
                    <a:pt x="318477" y="221234"/>
                  </a:moveTo>
                  <a:lnTo>
                    <a:pt x="309651" y="212090"/>
                  </a:lnTo>
                  <a:lnTo>
                    <a:pt x="282295" y="238633"/>
                  </a:lnTo>
                  <a:lnTo>
                    <a:pt x="291122" y="247777"/>
                  </a:lnTo>
                  <a:lnTo>
                    <a:pt x="318477" y="221234"/>
                  </a:lnTo>
                  <a:close/>
                </a:path>
                <a:path w="537844" h="521335">
                  <a:moveTo>
                    <a:pt x="354965" y="185801"/>
                  </a:moveTo>
                  <a:lnTo>
                    <a:pt x="346125" y="176657"/>
                  </a:lnTo>
                  <a:lnTo>
                    <a:pt x="318770" y="203327"/>
                  </a:lnTo>
                  <a:lnTo>
                    <a:pt x="327609" y="212471"/>
                  </a:lnTo>
                  <a:lnTo>
                    <a:pt x="354965" y="185801"/>
                  </a:lnTo>
                  <a:close/>
                </a:path>
                <a:path w="537844" h="521335">
                  <a:moveTo>
                    <a:pt x="391426" y="150495"/>
                  </a:moveTo>
                  <a:lnTo>
                    <a:pt x="382612" y="141351"/>
                  </a:lnTo>
                  <a:lnTo>
                    <a:pt x="355257" y="167894"/>
                  </a:lnTo>
                  <a:lnTo>
                    <a:pt x="364070" y="176911"/>
                  </a:lnTo>
                  <a:lnTo>
                    <a:pt x="391426" y="150495"/>
                  </a:lnTo>
                  <a:close/>
                </a:path>
                <a:path w="537844" h="521335">
                  <a:moveTo>
                    <a:pt x="427901" y="115189"/>
                  </a:moveTo>
                  <a:lnTo>
                    <a:pt x="419087" y="106045"/>
                  </a:lnTo>
                  <a:lnTo>
                    <a:pt x="391731" y="132461"/>
                  </a:lnTo>
                  <a:lnTo>
                    <a:pt x="400545" y="141605"/>
                  </a:lnTo>
                  <a:lnTo>
                    <a:pt x="427901" y="115189"/>
                  </a:lnTo>
                  <a:close/>
                </a:path>
                <a:path w="537844" h="521335">
                  <a:moveTo>
                    <a:pt x="464375" y="79883"/>
                  </a:moveTo>
                  <a:lnTo>
                    <a:pt x="455561" y="70739"/>
                  </a:lnTo>
                  <a:lnTo>
                    <a:pt x="428205" y="97155"/>
                  </a:lnTo>
                  <a:lnTo>
                    <a:pt x="437019" y="106299"/>
                  </a:lnTo>
                  <a:lnTo>
                    <a:pt x="464375" y="79883"/>
                  </a:lnTo>
                  <a:close/>
                </a:path>
                <a:path w="537844" h="521335">
                  <a:moveTo>
                    <a:pt x="500862" y="44323"/>
                  </a:moveTo>
                  <a:lnTo>
                    <a:pt x="492036" y="35306"/>
                  </a:lnTo>
                  <a:lnTo>
                    <a:pt x="464667" y="61722"/>
                  </a:lnTo>
                  <a:lnTo>
                    <a:pt x="473506" y="70993"/>
                  </a:lnTo>
                  <a:lnTo>
                    <a:pt x="500862" y="44323"/>
                  </a:lnTo>
                  <a:close/>
                </a:path>
                <a:path w="537844" h="521335">
                  <a:moveTo>
                    <a:pt x="537337" y="9017"/>
                  </a:moveTo>
                  <a:lnTo>
                    <a:pt x="528447" y="0"/>
                  </a:lnTo>
                  <a:lnTo>
                    <a:pt x="501154" y="26416"/>
                  </a:lnTo>
                  <a:lnTo>
                    <a:pt x="509905" y="35560"/>
                  </a:lnTo>
                  <a:lnTo>
                    <a:pt x="537337" y="901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743199" y="4450080"/>
              <a:ext cx="1143000" cy="655320"/>
            </a:xfrm>
            <a:custGeom>
              <a:avLst/>
              <a:gdLst/>
              <a:ahLst/>
              <a:cxnLst/>
              <a:rect l="l" t="t" r="r" b="b"/>
              <a:pathLst>
                <a:path w="1143000" h="655320">
                  <a:moveTo>
                    <a:pt x="571500" y="0"/>
                  </a:moveTo>
                  <a:lnTo>
                    <a:pt x="513079" y="1651"/>
                  </a:lnTo>
                  <a:lnTo>
                    <a:pt x="456311" y="6604"/>
                  </a:lnTo>
                  <a:lnTo>
                    <a:pt x="401574" y="14732"/>
                  </a:lnTo>
                  <a:lnTo>
                    <a:pt x="349123" y="25781"/>
                  </a:lnTo>
                  <a:lnTo>
                    <a:pt x="299085" y="39497"/>
                  </a:lnTo>
                  <a:lnTo>
                    <a:pt x="251968" y="56007"/>
                  </a:lnTo>
                  <a:lnTo>
                    <a:pt x="208025" y="74803"/>
                  </a:lnTo>
                  <a:lnTo>
                    <a:pt x="167386" y="96012"/>
                  </a:lnTo>
                  <a:lnTo>
                    <a:pt x="130556" y="119253"/>
                  </a:lnTo>
                  <a:lnTo>
                    <a:pt x="97662" y="144399"/>
                  </a:lnTo>
                  <a:lnTo>
                    <a:pt x="68961" y="171450"/>
                  </a:lnTo>
                  <a:lnTo>
                    <a:pt x="25654" y="230124"/>
                  </a:lnTo>
                  <a:lnTo>
                    <a:pt x="2920" y="294132"/>
                  </a:lnTo>
                  <a:lnTo>
                    <a:pt x="0" y="327533"/>
                  </a:lnTo>
                  <a:lnTo>
                    <a:pt x="2920" y="361061"/>
                  </a:lnTo>
                  <a:lnTo>
                    <a:pt x="25654" y="425069"/>
                  </a:lnTo>
                  <a:lnTo>
                    <a:pt x="68961" y="483743"/>
                  </a:lnTo>
                  <a:lnTo>
                    <a:pt x="97662" y="510794"/>
                  </a:lnTo>
                  <a:lnTo>
                    <a:pt x="130556" y="535940"/>
                  </a:lnTo>
                  <a:lnTo>
                    <a:pt x="167386" y="559181"/>
                  </a:lnTo>
                  <a:lnTo>
                    <a:pt x="208025" y="580390"/>
                  </a:lnTo>
                  <a:lnTo>
                    <a:pt x="251968" y="599186"/>
                  </a:lnTo>
                  <a:lnTo>
                    <a:pt x="299085" y="615696"/>
                  </a:lnTo>
                  <a:lnTo>
                    <a:pt x="349123" y="629412"/>
                  </a:lnTo>
                  <a:lnTo>
                    <a:pt x="401574" y="640461"/>
                  </a:lnTo>
                  <a:lnTo>
                    <a:pt x="456311" y="648589"/>
                  </a:lnTo>
                  <a:lnTo>
                    <a:pt x="513079" y="653542"/>
                  </a:lnTo>
                  <a:lnTo>
                    <a:pt x="571500" y="655193"/>
                  </a:lnTo>
                  <a:lnTo>
                    <a:pt x="629920" y="653542"/>
                  </a:lnTo>
                  <a:lnTo>
                    <a:pt x="686688" y="648589"/>
                  </a:lnTo>
                  <a:lnTo>
                    <a:pt x="741426" y="640461"/>
                  </a:lnTo>
                  <a:lnTo>
                    <a:pt x="793876" y="629412"/>
                  </a:lnTo>
                  <a:lnTo>
                    <a:pt x="843914" y="615696"/>
                  </a:lnTo>
                  <a:lnTo>
                    <a:pt x="891032" y="599186"/>
                  </a:lnTo>
                  <a:lnTo>
                    <a:pt x="934974" y="580390"/>
                  </a:lnTo>
                  <a:lnTo>
                    <a:pt x="975613" y="559181"/>
                  </a:lnTo>
                  <a:lnTo>
                    <a:pt x="1012444" y="535940"/>
                  </a:lnTo>
                  <a:lnTo>
                    <a:pt x="1045337" y="510794"/>
                  </a:lnTo>
                  <a:lnTo>
                    <a:pt x="1074039" y="483743"/>
                  </a:lnTo>
                  <a:lnTo>
                    <a:pt x="1117346" y="425069"/>
                  </a:lnTo>
                  <a:lnTo>
                    <a:pt x="1140078" y="361061"/>
                  </a:lnTo>
                  <a:lnTo>
                    <a:pt x="1143000" y="327533"/>
                  </a:lnTo>
                  <a:lnTo>
                    <a:pt x="1140078" y="294132"/>
                  </a:lnTo>
                  <a:lnTo>
                    <a:pt x="1117346" y="230124"/>
                  </a:lnTo>
                  <a:lnTo>
                    <a:pt x="1074039" y="171450"/>
                  </a:lnTo>
                  <a:lnTo>
                    <a:pt x="1045337" y="144399"/>
                  </a:lnTo>
                  <a:lnTo>
                    <a:pt x="1012444" y="119253"/>
                  </a:lnTo>
                  <a:lnTo>
                    <a:pt x="975613" y="96012"/>
                  </a:lnTo>
                  <a:lnTo>
                    <a:pt x="934974" y="74803"/>
                  </a:lnTo>
                  <a:lnTo>
                    <a:pt x="891032" y="56007"/>
                  </a:lnTo>
                  <a:lnTo>
                    <a:pt x="843914" y="39497"/>
                  </a:lnTo>
                  <a:lnTo>
                    <a:pt x="793876" y="25781"/>
                  </a:lnTo>
                  <a:lnTo>
                    <a:pt x="741426" y="14732"/>
                  </a:lnTo>
                  <a:lnTo>
                    <a:pt x="686688" y="6604"/>
                  </a:lnTo>
                  <a:lnTo>
                    <a:pt x="629920" y="1651"/>
                  </a:lnTo>
                  <a:lnTo>
                    <a:pt x="5715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743961" y="4450842"/>
              <a:ext cx="1143000" cy="655320"/>
            </a:xfrm>
            <a:custGeom>
              <a:avLst/>
              <a:gdLst/>
              <a:ahLst/>
              <a:cxnLst/>
              <a:rect l="l" t="t" r="r" b="b"/>
              <a:pathLst>
                <a:path w="1143000" h="655320">
                  <a:moveTo>
                    <a:pt x="0" y="327532"/>
                  </a:moveTo>
                  <a:lnTo>
                    <a:pt x="11556" y="261619"/>
                  </a:lnTo>
                  <a:lnTo>
                    <a:pt x="44957" y="200024"/>
                  </a:lnTo>
                  <a:lnTo>
                    <a:pt x="97662" y="144398"/>
                  </a:lnTo>
                  <a:lnTo>
                    <a:pt x="130556" y="119252"/>
                  </a:lnTo>
                  <a:lnTo>
                    <a:pt x="167386" y="96011"/>
                  </a:lnTo>
                  <a:lnTo>
                    <a:pt x="208025" y="74802"/>
                  </a:lnTo>
                  <a:lnTo>
                    <a:pt x="251968" y="56006"/>
                  </a:lnTo>
                  <a:lnTo>
                    <a:pt x="299085" y="39496"/>
                  </a:lnTo>
                  <a:lnTo>
                    <a:pt x="349123" y="25780"/>
                  </a:lnTo>
                  <a:lnTo>
                    <a:pt x="401574" y="14731"/>
                  </a:lnTo>
                  <a:lnTo>
                    <a:pt x="456311" y="6603"/>
                  </a:lnTo>
                  <a:lnTo>
                    <a:pt x="513079" y="1650"/>
                  </a:lnTo>
                  <a:lnTo>
                    <a:pt x="571500" y="0"/>
                  </a:lnTo>
                  <a:lnTo>
                    <a:pt x="629920" y="1650"/>
                  </a:lnTo>
                  <a:lnTo>
                    <a:pt x="686688" y="6603"/>
                  </a:lnTo>
                  <a:lnTo>
                    <a:pt x="741426" y="14731"/>
                  </a:lnTo>
                  <a:lnTo>
                    <a:pt x="793876" y="25780"/>
                  </a:lnTo>
                  <a:lnTo>
                    <a:pt x="843914" y="39496"/>
                  </a:lnTo>
                  <a:lnTo>
                    <a:pt x="891032" y="56006"/>
                  </a:lnTo>
                  <a:lnTo>
                    <a:pt x="934974" y="74802"/>
                  </a:lnTo>
                  <a:lnTo>
                    <a:pt x="975613" y="96011"/>
                  </a:lnTo>
                  <a:lnTo>
                    <a:pt x="1012443" y="119252"/>
                  </a:lnTo>
                  <a:lnTo>
                    <a:pt x="1045337" y="144398"/>
                  </a:lnTo>
                  <a:lnTo>
                    <a:pt x="1074039" y="171449"/>
                  </a:lnTo>
                  <a:lnTo>
                    <a:pt x="1117346" y="230123"/>
                  </a:lnTo>
                  <a:lnTo>
                    <a:pt x="1140078" y="294131"/>
                  </a:lnTo>
                  <a:lnTo>
                    <a:pt x="1143000" y="327532"/>
                  </a:lnTo>
                  <a:lnTo>
                    <a:pt x="1140078" y="361060"/>
                  </a:lnTo>
                  <a:lnTo>
                    <a:pt x="1117346" y="425068"/>
                  </a:lnTo>
                  <a:lnTo>
                    <a:pt x="1074039" y="483742"/>
                  </a:lnTo>
                  <a:lnTo>
                    <a:pt x="1045337" y="510793"/>
                  </a:lnTo>
                  <a:lnTo>
                    <a:pt x="1012443" y="535939"/>
                  </a:lnTo>
                  <a:lnTo>
                    <a:pt x="975613" y="559180"/>
                  </a:lnTo>
                  <a:lnTo>
                    <a:pt x="934974" y="580389"/>
                  </a:lnTo>
                  <a:lnTo>
                    <a:pt x="891032" y="599185"/>
                  </a:lnTo>
                  <a:lnTo>
                    <a:pt x="843914" y="615695"/>
                  </a:lnTo>
                  <a:lnTo>
                    <a:pt x="793876" y="629411"/>
                  </a:lnTo>
                  <a:lnTo>
                    <a:pt x="741426" y="640460"/>
                  </a:lnTo>
                  <a:lnTo>
                    <a:pt x="686688" y="648588"/>
                  </a:lnTo>
                  <a:lnTo>
                    <a:pt x="629920" y="653541"/>
                  </a:lnTo>
                  <a:lnTo>
                    <a:pt x="571500" y="655192"/>
                  </a:lnTo>
                  <a:lnTo>
                    <a:pt x="513079" y="653541"/>
                  </a:lnTo>
                  <a:lnTo>
                    <a:pt x="456311" y="648588"/>
                  </a:lnTo>
                  <a:lnTo>
                    <a:pt x="401574" y="640460"/>
                  </a:lnTo>
                  <a:lnTo>
                    <a:pt x="349123" y="629411"/>
                  </a:lnTo>
                  <a:lnTo>
                    <a:pt x="299085" y="615695"/>
                  </a:lnTo>
                  <a:lnTo>
                    <a:pt x="251968" y="599185"/>
                  </a:lnTo>
                  <a:lnTo>
                    <a:pt x="208025" y="580389"/>
                  </a:lnTo>
                  <a:lnTo>
                    <a:pt x="167386" y="559180"/>
                  </a:lnTo>
                  <a:lnTo>
                    <a:pt x="130556" y="535939"/>
                  </a:lnTo>
                  <a:lnTo>
                    <a:pt x="97662" y="510793"/>
                  </a:lnTo>
                  <a:lnTo>
                    <a:pt x="68961" y="483742"/>
                  </a:lnTo>
                  <a:lnTo>
                    <a:pt x="25654" y="425068"/>
                  </a:lnTo>
                  <a:lnTo>
                    <a:pt x="2920" y="361060"/>
                  </a:lnTo>
                  <a:lnTo>
                    <a:pt x="0" y="327532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4520952" y="4618181"/>
            <a:ext cx="63690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11" dirty="0">
                <a:latin typeface="Cambria"/>
                <a:cs typeface="Cambria"/>
              </a:rPr>
              <a:t>{</a:t>
            </a:r>
            <a:r>
              <a:rPr sz="1400" b="1" spc="-11" dirty="0">
                <a:latin typeface="Cambria"/>
                <a:cs typeface="Cambria"/>
              </a:rPr>
              <a:t>q0,q1}</a:t>
            </a:r>
            <a:endParaRPr sz="1400">
              <a:latin typeface="Cambria"/>
              <a:cs typeface="Cambria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4736596" y="3209547"/>
            <a:ext cx="268605" cy="1399540"/>
            <a:chOff x="3212592" y="3209544"/>
            <a:chExt cx="268605" cy="1399540"/>
          </a:xfrm>
        </p:grpSpPr>
        <p:pic>
          <p:nvPicPr>
            <p:cNvPr id="29" name="object 2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212592" y="3209544"/>
              <a:ext cx="268223" cy="1399031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3346584" y="3236948"/>
              <a:ext cx="0" cy="1106170"/>
            </a:xfrm>
            <a:custGeom>
              <a:avLst/>
              <a:gdLst/>
              <a:ahLst/>
              <a:cxnLst/>
              <a:rect l="l" t="t" r="r" b="b"/>
              <a:pathLst>
                <a:path h="1106170">
                  <a:moveTo>
                    <a:pt x="0" y="0"/>
                  </a:moveTo>
                  <a:lnTo>
                    <a:pt x="0" y="1105689"/>
                  </a:lnTo>
                </a:path>
              </a:pathLst>
            </a:custGeom>
            <a:ln w="1271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294888" y="4353813"/>
              <a:ext cx="103504" cy="96138"/>
            </a:xfrm>
            <a:prstGeom prst="rect">
              <a:avLst/>
            </a:prstGeom>
          </p:spPr>
        </p:pic>
      </p:grpSp>
      <p:sp>
        <p:nvSpPr>
          <p:cNvPr id="32" name="object 32"/>
          <p:cNvSpPr txBox="1"/>
          <p:nvPr/>
        </p:nvSpPr>
        <p:spPr>
          <a:xfrm>
            <a:off x="4616964" y="3353185"/>
            <a:ext cx="16573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1" dirty="0">
                <a:latin typeface="Georgia"/>
                <a:cs typeface="Georgia"/>
              </a:rPr>
              <a:t>0</a:t>
            </a:r>
            <a:endParaRPr>
              <a:latin typeface="Georgia"/>
              <a:cs typeface="Georgi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251358" y="1012321"/>
            <a:ext cx="6878955" cy="11592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spcBef>
                <a:spcPts val="100"/>
              </a:spcBef>
            </a:pPr>
            <a:r>
              <a:rPr b="1" dirty="0">
                <a:latin typeface="Cambria"/>
                <a:cs typeface="Cambria"/>
              </a:rPr>
              <a:t>Step</a:t>
            </a:r>
            <a:r>
              <a:rPr b="1" spc="-25" dirty="0">
                <a:latin typeface="Cambria"/>
                <a:cs typeface="Cambria"/>
              </a:rPr>
              <a:t> </a:t>
            </a:r>
            <a:r>
              <a:rPr b="1" dirty="0">
                <a:latin typeface="Cambria"/>
                <a:cs typeface="Cambria"/>
              </a:rPr>
              <a:t>4: </a:t>
            </a:r>
            <a:r>
              <a:rPr dirty="0">
                <a:latin typeface="Cambria"/>
                <a:cs typeface="Cambria"/>
              </a:rPr>
              <a:t>Consider</a:t>
            </a:r>
            <a:r>
              <a:rPr spc="-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sub</a:t>
            </a:r>
            <a:r>
              <a:rPr spc="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State</a:t>
            </a:r>
            <a:r>
              <a:rPr spc="-1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{q0, q2} is</a:t>
            </a:r>
            <a:r>
              <a:rPr spc="-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the</a:t>
            </a:r>
            <a:r>
              <a:rPr spc="-25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recently</a:t>
            </a:r>
            <a:r>
              <a:rPr spc="-1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generated sub </a:t>
            </a:r>
            <a:r>
              <a:rPr spc="-11" dirty="0">
                <a:latin typeface="Cambria"/>
                <a:cs typeface="Cambria"/>
              </a:rPr>
              <a:t>state. </a:t>
            </a:r>
            <a:r>
              <a:rPr dirty="0">
                <a:latin typeface="Cambria"/>
                <a:cs typeface="Cambria"/>
              </a:rPr>
              <a:t>O</a:t>
            </a:r>
            <a:r>
              <a:rPr spc="2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successor</a:t>
            </a:r>
            <a:r>
              <a:rPr spc="3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for</a:t>
            </a:r>
            <a:r>
              <a:rPr spc="1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{q0,</a:t>
            </a:r>
            <a:r>
              <a:rPr spc="3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q2}</a:t>
            </a:r>
            <a:r>
              <a:rPr spc="2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are</a:t>
            </a:r>
            <a:r>
              <a:rPr spc="1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q0,</a:t>
            </a:r>
            <a:r>
              <a:rPr spc="3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q1,</a:t>
            </a:r>
            <a:r>
              <a:rPr spc="2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q2</a:t>
            </a:r>
            <a:r>
              <a:rPr spc="3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i.e</a:t>
            </a:r>
            <a:r>
              <a:rPr spc="32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δ:</a:t>
            </a:r>
            <a:r>
              <a:rPr spc="35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((q0,q2),</a:t>
            </a:r>
            <a:r>
              <a:rPr spc="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0)→</a:t>
            </a:r>
            <a:r>
              <a:rPr spc="1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(q0,</a:t>
            </a:r>
            <a:r>
              <a:rPr spc="1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q1,</a:t>
            </a:r>
            <a:r>
              <a:rPr spc="11" dirty="0">
                <a:latin typeface="Cambria"/>
                <a:cs typeface="Cambria"/>
              </a:rPr>
              <a:t> </a:t>
            </a:r>
            <a:r>
              <a:rPr spc="-25" dirty="0">
                <a:latin typeface="Cambria"/>
                <a:cs typeface="Cambria"/>
              </a:rPr>
              <a:t>q2) </a:t>
            </a:r>
            <a:r>
              <a:rPr dirty="0">
                <a:latin typeface="Cambria"/>
                <a:cs typeface="Cambria"/>
              </a:rPr>
              <a:t>1</a:t>
            </a:r>
            <a:r>
              <a:rPr spc="-4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successor</a:t>
            </a:r>
            <a:r>
              <a:rPr spc="-5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for</a:t>
            </a:r>
            <a:r>
              <a:rPr spc="-3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{q0,</a:t>
            </a:r>
            <a:r>
              <a:rPr spc="-3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q2}</a:t>
            </a:r>
            <a:r>
              <a:rPr spc="-2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is</a:t>
            </a:r>
            <a:r>
              <a:rPr spc="-4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q0</a:t>
            </a:r>
            <a:r>
              <a:rPr spc="-3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i.e</a:t>
            </a:r>
            <a:r>
              <a:rPr spc="-4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δ:</a:t>
            </a:r>
            <a:r>
              <a:rPr spc="-2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((q0,q2),</a:t>
            </a:r>
            <a:r>
              <a:rPr spc="-1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1)→</a:t>
            </a:r>
            <a:r>
              <a:rPr spc="-35" dirty="0">
                <a:latin typeface="Cambria"/>
                <a:cs typeface="Cambria"/>
              </a:rPr>
              <a:t> </a:t>
            </a:r>
            <a:r>
              <a:rPr spc="-20" dirty="0">
                <a:latin typeface="Cambria"/>
                <a:cs typeface="Cambria"/>
              </a:rPr>
              <a:t>(q0)</a:t>
            </a:r>
            <a:endParaRPr>
              <a:latin typeface="Cambria"/>
              <a:cs typeface="Cambria"/>
            </a:endParaRPr>
          </a:p>
          <a:p>
            <a:pPr marL="1345532">
              <a:spcBef>
                <a:spcPts val="289"/>
              </a:spcBef>
            </a:pPr>
            <a:r>
              <a:rPr spc="-51" dirty="0">
                <a:latin typeface="Georgia"/>
                <a:cs typeface="Georgia"/>
              </a:rPr>
              <a:t>1</a:t>
            </a:r>
            <a:endParaRPr>
              <a:latin typeface="Georgia"/>
              <a:cs typeface="Georgia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2193799" y="4450841"/>
            <a:ext cx="1143000" cy="655320"/>
          </a:xfrm>
          <a:custGeom>
            <a:avLst/>
            <a:gdLst/>
            <a:ahLst/>
            <a:cxnLst/>
            <a:rect l="l" t="t" r="r" b="b"/>
            <a:pathLst>
              <a:path w="1143000" h="655320">
                <a:moveTo>
                  <a:pt x="0" y="327532"/>
                </a:moveTo>
                <a:lnTo>
                  <a:pt x="11607" y="261619"/>
                </a:lnTo>
                <a:lnTo>
                  <a:pt x="44907" y="200024"/>
                </a:lnTo>
                <a:lnTo>
                  <a:pt x="97599" y="144398"/>
                </a:lnTo>
                <a:lnTo>
                  <a:pt x="130505" y="119252"/>
                </a:lnTo>
                <a:lnTo>
                  <a:pt x="167386" y="96011"/>
                </a:lnTo>
                <a:lnTo>
                  <a:pt x="207975" y="74802"/>
                </a:lnTo>
                <a:lnTo>
                  <a:pt x="251967" y="56006"/>
                </a:lnTo>
                <a:lnTo>
                  <a:pt x="299085" y="39496"/>
                </a:lnTo>
                <a:lnTo>
                  <a:pt x="349046" y="25780"/>
                </a:lnTo>
                <a:lnTo>
                  <a:pt x="401548" y="14731"/>
                </a:lnTo>
                <a:lnTo>
                  <a:pt x="456323" y="6603"/>
                </a:lnTo>
                <a:lnTo>
                  <a:pt x="513067" y="1650"/>
                </a:lnTo>
                <a:lnTo>
                  <a:pt x="571499" y="0"/>
                </a:lnTo>
                <a:lnTo>
                  <a:pt x="629920" y="1650"/>
                </a:lnTo>
                <a:lnTo>
                  <a:pt x="686689" y="6603"/>
                </a:lnTo>
                <a:lnTo>
                  <a:pt x="741426" y="14731"/>
                </a:lnTo>
                <a:lnTo>
                  <a:pt x="793877" y="25780"/>
                </a:lnTo>
                <a:lnTo>
                  <a:pt x="843914" y="39496"/>
                </a:lnTo>
                <a:lnTo>
                  <a:pt x="891032" y="56006"/>
                </a:lnTo>
                <a:lnTo>
                  <a:pt x="934974" y="74802"/>
                </a:lnTo>
                <a:lnTo>
                  <a:pt x="975613" y="96011"/>
                </a:lnTo>
                <a:lnTo>
                  <a:pt x="1012444" y="119252"/>
                </a:lnTo>
                <a:lnTo>
                  <a:pt x="1045337" y="144398"/>
                </a:lnTo>
                <a:lnTo>
                  <a:pt x="1074039" y="171449"/>
                </a:lnTo>
                <a:lnTo>
                  <a:pt x="1117219" y="230123"/>
                </a:lnTo>
                <a:lnTo>
                  <a:pt x="1140078" y="294131"/>
                </a:lnTo>
                <a:lnTo>
                  <a:pt x="1143000" y="327532"/>
                </a:lnTo>
                <a:lnTo>
                  <a:pt x="1140078" y="361060"/>
                </a:lnTo>
                <a:lnTo>
                  <a:pt x="1117219" y="425068"/>
                </a:lnTo>
                <a:lnTo>
                  <a:pt x="1074039" y="483742"/>
                </a:lnTo>
                <a:lnTo>
                  <a:pt x="1045337" y="510793"/>
                </a:lnTo>
                <a:lnTo>
                  <a:pt x="1012444" y="535939"/>
                </a:lnTo>
                <a:lnTo>
                  <a:pt x="975613" y="559180"/>
                </a:lnTo>
                <a:lnTo>
                  <a:pt x="934974" y="580389"/>
                </a:lnTo>
                <a:lnTo>
                  <a:pt x="891032" y="599185"/>
                </a:lnTo>
                <a:lnTo>
                  <a:pt x="843914" y="615695"/>
                </a:lnTo>
                <a:lnTo>
                  <a:pt x="793877" y="629411"/>
                </a:lnTo>
                <a:lnTo>
                  <a:pt x="741426" y="640460"/>
                </a:lnTo>
                <a:lnTo>
                  <a:pt x="686689" y="648588"/>
                </a:lnTo>
                <a:lnTo>
                  <a:pt x="629920" y="653541"/>
                </a:lnTo>
                <a:lnTo>
                  <a:pt x="571499" y="655192"/>
                </a:lnTo>
                <a:lnTo>
                  <a:pt x="513067" y="653541"/>
                </a:lnTo>
                <a:lnTo>
                  <a:pt x="456323" y="648588"/>
                </a:lnTo>
                <a:lnTo>
                  <a:pt x="401548" y="640460"/>
                </a:lnTo>
                <a:lnTo>
                  <a:pt x="349046" y="629411"/>
                </a:lnTo>
                <a:lnTo>
                  <a:pt x="299085" y="615695"/>
                </a:lnTo>
                <a:lnTo>
                  <a:pt x="251967" y="599185"/>
                </a:lnTo>
                <a:lnTo>
                  <a:pt x="207975" y="580389"/>
                </a:lnTo>
                <a:lnTo>
                  <a:pt x="167386" y="559180"/>
                </a:lnTo>
                <a:lnTo>
                  <a:pt x="130505" y="535939"/>
                </a:lnTo>
                <a:lnTo>
                  <a:pt x="97599" y="510793"/>
                </a:lnTo>
                <a:lnTo>
                  <a:pt x="68973" y="483742"/>
                </a:lnTo>
                <a:lnTo>
                  <a:pt x="25692" y="425068"/>
                </a:lnTo>
                <a:lnTo>
                  <a:pt x="2946" y="361060"/>
                </a:lnTo>
                <a:lnTo>
                  <a:pt x="0" y="327532"/>
                </a:lnTo>
                <a:close/>
              </a:path>
            </a:pathLst>
          </a:custGeom>
          <a:ln w="10668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2446434" y="4618181"/>
            <a:ext cx="63690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11" dirty="0">
                <a:latin typeface="Cambria"/>
                <a:cs typeface="Cambria"/>
              </a:rPr>
              <a:t>{</a:t>
            </a:r>
            <a:r>
              <a:rPr sz="1400" b="1" spc="-11" dirty="0">
                <a:latin typeface="Cambria"/>
                <a:cs typeface="Cambria"/>
              </a:rPr>
              <a:t>q0,q2}</a:t>
            </a:r>
            <a:endParaRPr sz="1400">
              <a:latin typeface="Cambria"/>
              <a:cs typeface="Cambria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3209544" y="4669538"/>
            <a:ext cx="1112520" cy="268605"/>
            <a:chOff x="1685544" y="4669535"/>
            <a:chExt cx="1112520" cy="268605"/>
          </a:xfrm>
        </p:grpSpPr>
        <p:pic>
          <p:nvPicPr>
            <p:cNvPr id="37" name="object 3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685544" y="4669535"/>
              <a:ext cx="1112520" cy="268224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1942846" y="4777732"/>
              <a:ext cx="800100" cy="0"/>
            </a:xfrm>
            <a:custGeom>
              <a:avLst/>
              <a:gdLst/>
              <a:ahLst/>
              <a:cxnLst/>
              <a:rect l="l" t="t" r="r" b="b"/>
              <a:pathLst>
                <a:path w="800100">
                  <a:moveTo>
                    <a:pt x="0" y="0"/>
                  </a:moveTo>
                  <a:lnTo>
                    <a:pt x="799967" y="0"/>
                  </a:lnTo>
                </a:path>
              </a:pathLst>
            </a:custGeom>
            <a:ln w="1271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18132" y="4725923"/>
              <a:ext cx="112008" cy="103505"/>
            </a:xfrm>
            <a:prstGeom prst="rect">
              <a:avLst/>
            </a:prstGeom>
          </p:spPr>
        </p:pic>
      </p:grpSp>
      <p:sp>
        <p:nvSpPr>
          <p:cNvPr id="40" name="object 40"/>
          <p:cNvSpPr txBox="1"/>
          <p:nvPr/>
        </p:nvSpPr>
        <p:spPr>
          <a:xfrm>
            <a:off x="3804674" y="4800097"/>
            <a:ext cx="12382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1" dirty="0">
                <a:latin typeface="Georgia"/>
                <a:cs typeface="Georgia"/>
              </a:rPr>
              <a:t>1</a:t>
            </a:r>
            <a:endParaRPr>
              <a:latin typeface="Georgia"/>
              <a:cs typeface="Georgi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287778" y="3918589"/>
            <a:ext cx="12382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1" dirty="0">
                <a:latin typeface="Georgia"/>
                <a:cs typeface="Georgia"/>
              </a:rPr>
              <a:t>1</a:t>
            </a:r>
            <a:endParaRPr>
              <a:latin typeface="Georgia"/>
              <a:cs typeface="Georgia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1976564" y="5969447"/>
            <a:ext cx="1615440" cy="666115"/>
            <a:chOff x="452564" y="5969444"/>
            <a:chExt cx="1615440" cy="666115"/>
          </a:xfrm>
        </p:grpSpPr>
        <p:sp>
          <p:nvSpPr>
            <p:cNvPr id="43" name="object 43"/>
            <p:cNvSpPr/>
            <p:nvPr/>
          </p:nvSpPr>
          <p:spPr>
            <a:xfrm>
              <a:off x="457199" y="5974080"/>
              <a:ext cx="1604645" cy="655320"/>
            </a:xfrm>
            <a:custGeom>
              <a:avLst/>
              <a:gdLst/>
              <a:ahLst/>
              <a:cxnLst/>
              <a:rect l="l" t="t" r="r" b="b"/>
              <a:pathLst>
                <a:path w="1604645" h="655320">
                  <a:moveTo>
                    <a:pt x="802297" y="0"/>
                  </a:moveTo>
                  <a:lnTo>
                    <a:pt x="736498" y="1079"/>
                  </a:lnTo>
                  <a:lnTo>
                    <a:pt x="672160" y="4292"/>
                  </a:lnTo>
                  <a:lnTo>
                    <a:pt x="609498" y="9525"/>
                  </a:lnTo>
                  <a:lnTo>
                    <a:pt x="548703" y="16700"/>
                  </a:lnTo>
                  <a:lnTo>
                    <a:pt x="490004" y="25742"/>
                  </a:lnTo>
                  <a:lnTo>
                    <a:pt x="433590" y="36563"/>
                  </a:lnTo>
                  <a:lnTo>
                    <a:pt x="379679" y="49085"/>
                  </a:lnTo>
                  <a:lnTo>
                    <a:pt x="328472" y="63207"/>
                  </a:lnTo>
                  <a:lnTo>
                    <a:pt x="280174" y="78854"/>
                  </a:lnTo>
                  <a:lnTo>
                    <a:pt x="234988" y="95948"/>
                  </a:lnTo>
                  <a:lnTo>
                    <a:pt x="193128" y="114401"/>
                  </a:lnTo>
                  <a:lnTo>
                    <a:pt x="154800" y="134124"/>
                  </a:lnTo>
                  <a:lnTo>
                    <a:pt x="120205" y="155028"/>
                  </a:lnTo>
                  <a:lnTo>
                    <a:pt x="63042" y="200075"/>
                  </a:lnTo>
                  <a:lnTo>
                    <a:pt x="23317" y="248869"/>
                  </a:lnTo>
                  <a:lnTo>
                    <a:pt x="2654" y="300723"/>
                  </a:lnTo>
                  <a:lnTo>
                    <a:pt x="0" y="327596"/>
                  </a:lnTo>
                  <a:lnTo>
                    <a:pt x="2654" y="354469"/>
                  </a:lnTo>
                  <a:lnTo>
                    <a:pt x="23317" y="406323"/>
                  </a:lnTo>
                  <a:lnTo>
                    <a:pt x="63042" y="455117"/>
                  </a:lnTo>
                  <a:lnTo>
                    <a:pt x="120205" y="500164"/>
                  </a:lnTo>
                  <a:lnTo>
                    <a:pt x="154800" y="521081"/>
                  </a:lnTo>
                  <a:lnTo>
                    <a:pt x="193128" y="540804"/>
                  </a:lnTo>
                  <a:lnTo>
                    <a:pt x="234988" y="559257"/>
                  </a:lnTo>
                  <a:lnTo>
                    <a:pt x="280174" y="576351"/>
                  </a:lnTo>
                  <a:lnTo>
                    <a:pt x="328472" y="591997"/>
                  </a:lnTo>
                  <a:lnTo>
                    <a:pt x="379679" y="606120"/>
                  </a:lnTo>
                  <a:lnTo>
                    <a:pt x="433590" y="618642"/>
                  </a:lnTo>
                  <a:lnTo>
                    <a:pt x="490004" y="629462"/>
                  </a:lnTo>
                  <a:lnTo>
                    <a:pt x="548703" y="638505"/>
                  </a:lnTo>
                  <a:lnTo>
                    <a:pt x="609498" y="645680"/>
                  </a:lnTo>
                  <a:lnTo>
                    <a:pt x="672160" y="650913"/>
                  </a:lnTo>
                  <a:lnTo>
                    <a:pt x="736498" y="654126"/>
                  </a:lnTo>
                  <a:lnTo>
                    <a:pt x="802297" y="655205"/>
                  </a:lnTo>
                  <a:lnTo>
                    <a:pt x="868044" y="654126"/>
                  </a:lnTo>
                  <a:lnTo>
                    <a:pt x="932434" y="650913"/>
                  </a:lnTo>
                  <a:lnTo>
                    <a:pt x="995044" y="645680"/>
                  </a:lnTo>
                  <a:lnTo>
                    <a:pt x="1055878" y="638505"/>
                  </a:lnTo>
                  <a:lnTo>
                    <a:pt x="1114552" y="629462"/>
                  </a:lnTo>
                  <a:lnTo>
                    <a:pt x="1170939" y="618642"/>
                  </a:lnTo>
                  <a:lnTo>
                    <a:pt x="1224914" y="606120"/>
                  </a:lnTo>
                  <a:lnTo>
                    <a:pt x="1276095" y="591997"/>
                  </a:lnTo>
                  <a:lnTo>
                    <a:pt x="1324483" y="576351"/>
                  </a:lnTo>
                  <a:lnTo>
                    <a:pt x="1369568" y="559257"/>
                  </a:lnTo>
                  <a:lnTo>
                    <a:pt x="1411477" y="540804"/>
                  </a:lnTo>
                  <a:lnTo>
                    <a:pt x="1449832" y="521081"/>
                  </a:lnTo>
                  <a:lnTo>
                    <a:pt x="1484376" y="500164"/>
                  </a:lnTo>
                  <a:lnTo>
                    <a:pt x="1541526" y="455117"/>
                  </a:lnTo>
                  <a:lnTo>
                    <a:pt x="1581277" y="406323"/>
                  </a:lnTo>
                  <a:lnTo>
                    <a:pt x="1601977" y="354469"/>
                  </a:lnTo>
                  <a:lnTo>
                    <a:pt x="1604645" y="327596"/>
                  </a:lnTo>
                  <a:lnTo>
                    <a:pt x="1601977" y="300723"/>
                  </a:lnTo>
                  <a:lnTo>
                    <a:pt x="1581277" y="248869"/>
                  </a:lnTo>
                  <a:lnTo>
                    <a:pt x="1541526" y="200075"/>
                  </a:lnTo>
                  <a:lnTo>
                    <a:pt x="1484376" y="155028"/>
                  </a:lnTo>
                  <a:lnTo>
                    <a:pt x="1449832" y="134124"/>
                  </a:lnTo>
                  <a:lnTo>
                    <a:pt x="1411477" y="114401"/>
                  </a:lnTo>
                  <a:lnTo>
                    <a:pt x="1369568" y="95948"/>
                  </a:lnTo>
                  <a:lnTo>
                    <a:pt x="1324483" y="78854"/>
                  </a:lnTo>
                  <a:lnTo>
                    <a:pt x="1276095" y="63207"/>
                  </a:lnTo>
                  <a:lnTo>
                    <a:pt x="1224914" y="49085"/>
                  </a:lnTo>
                  <a:lnTo>
                    <a:pt x="1170939" y="36563"/>
                  </a:lnTo>
                  <a:lnTo>
                    <a:pt x="1114552" y="25742"/>
                  </a:lnTo>
                  <a:lnTo>
                    <a:pt x="1055878" y="16700"/>
                  </a:lnTo>
                  <a:lnTo>
                    <a:pt x="995044" y="9525"/>
                  </a:lnTo>
                  <a:lnTo>
                    <a:pt x="932434" y="4292"/>
                  </a:lnTo>
                  <a:lnTo>
                    <a:pt x="868044" y="1079"/>
                  </a:lnTo>
                  <a:lnTo>
                    <a:pt x="80229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57961" y="5974842"/>
              <a:ext cx="1604645" cy="655320"/>
            </a:xfrm>
            <a:custGeom>
              <a:avLst/>
              <a:gdLst/>
              <a:ahLst/>
              <a:cxnLst/>
              <a:rect l="l" t="t" r="r" b="b"/>
              <a:pathLst>
                <a:path w="1604645" h="655320">
                  <a:moveTo>
                    <a:pt x="0" y="327596"/>
                  </a:moveTo>
                  <a:lnTo>
                    <a:pt x="10502" y="274459"/>
                  </a:lnTo>
                  <a:lnTo>
                    <a:pt x="40906" y="224053"/>
                  </a:lnTo>
                  <a:lnTo>
                    <a:pt x="89547" y="177050"/>
                  </a:lnTo>
                  <a:lnTo>
                    <a:pt x="154800" y="134124"/>
                  </a:lnTo>
                  <a:lnTo>
                    <a:pt x="193128" y="114401"/>
                  </a:lnTo>
                  <a:lnTo>
                    <a:pt x="234988" y="95948"/>
                  </a:lnTo>
                  <a:lnTo>
                    <a:pt x="280174" y="78854"/>
                  </a:lnTo>
                  <a:lnTo>
                    <a:pt x="328472" y="63207"/>
                  </a:lnTo>
                  <a:lnTo>
                    <a:pt x="379679" y="49085"/>
                  </a:lnTo>
                  <a:lnTo>
                    <a:pt x="433590" y="36563"/>
                  </a:lnTo>
                  <a:lnTo>
                    <a:pt x="490004" y="25742"/>
                  </a:lnTo>
                  <a:lnTo>
                    <a:pt x="548703" y="16700"/>
                  </a:lnTo>
                  <a:lnTo>
                    <a:pt x="609498" y="9525"/>
                  </a:lnTo>
                  <a:lnTo>
                    <a:pt x="672160" y="4292"/>
                  </a:lnTo>
                  <a:lnTo>
                    <a:pt x="736498" y="1079"/>
                  </a:lnTo>
                  <a:lnTo>
                    <a:pt x="802297" y="0"/>
                  </a:lnTo>
                  <a:lnTo>
                    <a:pt x="868044" y="1079"/>
                  </a:lnTo>
                  <a:lnTo>
                    <a:pt x="932434" y="4292"/>
                  </a:lnTo>
                  <a:lnTo>
                    <a:pt x="995044" y="9525"/>
                  </a:lnTo>
                  <a:lnTo>
                    <a:pt x="1055878" y="16700"/>
                  </a:lnTo>
                  <a:lnTo>
                    <a:pt x="1114552" y="25742"/>
                  </a:lnTo>
                  <a:lnTo>
                    <a:pt x="1170939" y="36563"/>
                  </a:lnTo>
                  <a:lnTo>
                    <a:pt x="1224914" y="49085"/>
                  </a:lnTo>
                  <a:lnTo>
                    <a:pt x="1276095" y="63207"/>
                  </a:lnTo>
                  <a:lnTo>
                    <a:pt x="1324483" y="78854"/>
                  </a:lnTo>
                  <a:lnTo>
                    <a:pt x="1369568" y="95948"/>
                  </a:lnTo>
                  <a:lnTo>
                    <a:pt x="1411477" y="114401"/>
                  </a:lnTo>
                  <a:lnTo>
                    <a:pt x="1449832" y="134124"/>
                  </a:lnTo>
                  <a:lnTo>
                    <a:pt x="1484376" y="155028"/>
                  </a:lnTo>
                  <a:lnTo>
                    <a:pt x="1541526" y="200075"/>
                  </a:lnTo>
                  <a:lnTo>
                    <a:pt x="1581277" y="248869"/>
                  </a:lnTo>
                  <a:lnTo>
                    <a:pt x="1601977" y="300723"/>
                  </a:lnTo>
                  <a:lnTo>
                    <a:pt x="1604645" y="327596"/>
                  </a:lnTo>
                  <a:lnTo>
                    <a:pt x="1601977" y="354469"/>
                  </a:lnTo>
                  <a:lnTo>
                    <a:pt x="1581277" y="406323"/>
                  </a:lnTo>
                  <a:lnTo>
                    <a:pt x="1541526" y="455117"/>
                  </a:lnTo>
                  <a:lnTo>
                    <a:pt x="1484376" y="500164"/>
                  </a:lnTo>
                  <a:lnTo>
                    <a:pt x="1449832" y="521081"/>
                  </a:lnTo>
                  <a:lnTo>
                    <a:pt x="1411477" y="540804"/>
                  </a:lnTo>
                  <a:lnTo>
                    <a:pt x="1369568" y="559257"/>
                  </a:lnTo>
                  <a:lnTo>
                    <a:pt x="1324483" y="576351"/>
                  </a:lnTo>
                  <a:lnTo>
                    <a:pt x="1276095" y="591997"/>
                  </a:lnTo>
                  <a:lnTo>
                    <a:pt x="1224914" y="606120"/>
                  </a:lnTo>
                  <a:lnTo>
                    <a:pt x="1170939" y="618642"/>
                  </a:lnTo>
                  <a:lnTo>
                    <a:pt x="1114552" y="629462"/>
                  </a:lnTo>
                  <a:lnTo>
                    <a:pt x="1055878" y="638505"/>
                  </a:lnTo>
                  <a:lnTo>
                    <a:pt x="995044" y="645680"/>
                  </a:lnTo>
                  <a:lnTo>
                    <a:pt x="932434" y="650913"/>
                  </a:lnTo>
                  <a:lnTo>
                    <a:pt x="868044" y="654113"/>
                  </a:lnTo>
                  <a:lnTo>
                    <a:pt x="802297" y="655205"/>
                  </a:lnTo>
                  <a:lnTo>
                    <a:pt x="736498" y="654113"/>
                  </a:lnTo>
                  <a:lnTo>
                    <a:pt x="672160" y="650913"/>
                  </a:lnTo>
                  <a:lnTo>
                    <a:pt x="609498" y="645680"/>
                  </a:lnTo>
                  <a:lnTo>
                    <a:pt x="548703" y="638505"/>
                  </a:lnTo>
                  <a:lnTo>
                    <a:pt x="490004" y="629462"/>
                  </a:lnTo>
                  <a:lnTo>
                    <a:pt x="433590" y="618642"/>
                  </a:lnTo>
                  <a:lnTo>
                    <a:pt x="379679" y="606120"/>
                  </a:lnTo>
                  <a:lnTo>
                    <a:pt x="328472" y="591997"/>
                  </a:lnTo>
                  <a:lnTo>
                    <a:pt x="280174" y="576351"/>
                  </a:lnTo>
                  <a:lnTo>
                    <a:pt x="234988" y="559257"/>
                  </a:lnTo>
                  <a:lnTo>
                    <a:pt x="193128" y="540804"/>
                  </a:lnTo>
                  <a:lnTo>
                    <a:pt x="154800" y="521081"/>
                  </a:lnTo>
                  <a:lnTo>
                    <a:pt x="120205" y="500164"/>
                  </a:lnTo>
                  <a:lnTo>
                    <a:pt x="63042" y="455117"/>
                  </a:lnTo>
                  <a:lnTo>
                    <a:pt x="23317" y="406323"/>
                  </a:lnTo>
                  <a:lnTo>
                    <a:pt x="2654" y="354469"/>
                  </a:lnTo>
                  <a:lnTo>
                    <a:pt x="0" y="327596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2295252" y="5545939"/>
            <a:ext cx="7886065" cy="8951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27504">
              <a:spcBef>
                <a:spcPts val="100"/>
              </a:spcBef>
            </a:pPr>
            <a:r>
              <a:rPr dirty="0">
                <a:latin typeface="Cambria"/>
                <a:cs typeface="Cambria"/>
              </a:rPr>
              <a:t>So</a:t>
            </a:r>
            <a:r>
              <a:rPr spc="-7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in</a:t>
            </a:r>
            <a:r>
              <a:rPr spc="-5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this</a:t>
            </a:r>
            <a:r>
              <a:rPr spc="-2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step</a:t>
            </a:r>
            <a:r>
              <a:rPr spc="-1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new</a:t>
            </a:r>
            <a:r>
              <a:rPr spc="-6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sub</a:t>
            </a:r>
            <a:r>
              <a:rPr spc="1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state</a:t>
            </a:r>
            <a:r>
              <a:rPr spc="-1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{q0,</a:t>
            </a:r>
            <a:r>
              <a:rPr spc="-3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q1,</a:t>
            </a:r>
            <a:r>
              <a:rPr spc="-2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q2}</a:t>
            </a:r>
            <a:r>
              <a:rPr spc="-1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is</a:t>
            </a:r>
            <a:r>
              <a:rPr spc="-15" dirty="0">
                <a:latin typeface="Cambria"/>
                <a:cs typeface="Cambria"/>
              </a:rPr>
              <a:t> </a:t>
            </a:r>
            <a:r>
              <a:rPr spc="-25" dirty="0">
                <a:latin typeface="Cambria"/>
                <a:cs typeface="Cambria"/>
              </a:rPr>
              <a:t>generated</a:t>
            </a:r>
            <a:r>
              <a:rPr spc="-7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so</a:t>
            </a:r>
            <a:r>
              <a:rPr spc="-31" dirty="0">
                <a:latin typeface="Cambria"/>
                <a:cs typeface="Cambria"/>
              </a:rPr>
              <a:t> </a:t>
            </a:r>
            <a:r>
              <a:rPr spc="-20" dirty="0">
                <a:latin typeface="Cambria"/>
                <a:cs typeface="Cambria"/>
              </a:rPr>
              <a:t>find</a:t>
            </a:r>
            <a:endParaRPr>
              <a:latin typeface="Cambria"/>
              <a:cs typeface="Cambria"/>
            </a:endParaRPr>
          </a:p>
          <a:p>
            <a:pPr marL="2027504">
              <a:spcBef>
                <a:spcPts val="5"/>
              </a:spcBef>
            </a:pPr>
            <a:r>
              <a:rPr dirty="0">
                <a:latin typeface="Cambria"/>
                <a:cs typeface="Cambria"/>
              </a:rPr>
              <a:t>the</a:t>
            </a:r>
            <a:r>
              <a:rPr spc="-5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successor</a:t>
            </a:r>
            <a:r>
              <a:rPr spc="-7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for</a:t>
            </a:r>
            <a:r>
              <a:rPr spc="-5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{q0,</a:t>
            </a:r>
            <a:r>
              <a:rPr spc="-3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q1,</a:t>
            </a:r>
            <a:r>
              <a:rPr spc="-40" dirty="0">
                <a:latin typeface="Cambria"/>
                <a:cs typeface="Cambria"/>
              </a:rPr>
              <a:t> </a:t>
            </a:r>
            <a:r>
              <a:rPr spc="-25" dirty="0">
                <a:latin typeface="Cambria"/>
                <a:cs typeface="Cambria"/>
              </a:rPr>
              <a:t>q2}</a:t>
            </a:r>
            <a:endParaRPr>
              <a:latin typeface="Cambria"/>
              <a:cs typeface="Cambria"/>
            </a:endParaRPr>
          </a:p>
          <a:p>
            <a:pPr marL="12700">
              <a:spcBef>
                <a:spcPts val="395"/>
              </a:spcBef>
            </a:pPr>
            <a:r>
              <a:rPr b="1" dirty="0">
                <a:latin typeface="Cambria"/>
                <a:cs typeface="Cambria"/>
              </a:rPr>
              <a:t>{</a:t>
            </a:r>
            <a:r>
              <a:rPr sz="1400" b="1" dirty="0">
                <a:latin typeface="Cambria"/>
                <a:cs typeface="Cambria"/>
              </a:rPr>
              <a:t>q0,</a:t>
            </a:r>
            <a:r>
              <a:rPr sz="1400" b="1" spc="-60" dirty="0">
                <a:latin typeface="Cambria"/>
                <a:cs typeface="Cambria"/>
              </a:rPr>
              <a:t> </a:t>
            </a:r>
            <a:r>
              <a:rPr sz="1400" b="1" dirty="0">
                <a:latin typeface="Cambria"/>
                <a:cs typeface="Cambria"/>
              </a:rPr>
              <a:t>q1,</a:t>
            </a:r>
            <a:r>
              <a:rPr sz="1400" b="1" spc="-71" dirty="0">
                <a:latin typeface="Cambria"/>
                <a:cs typeface="Cambria"/>
              </a:rPr>
              <a:t> </a:t>
            </a:r>
            <a:r>
              <a:rPr sz="1400" b="1" spc="-25" dirty="0">
                <a:latin typeface="Cambria"/>
                <a:cs typeface="Cambria"/>
              </a:rPr>
              <a:t>q2}</a:t>
            </a:r>
            <a:endParaRPr sz="1400">
              <a:latin typeface="Cambria"/>
              <a:cs typeface="Cambria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2660906" y="5053587"/>
            <a:ext cx="268605" cy="1049020"/>
            <a:chOff x="1136903" y="5053584"/>
            <a:chExt cx="268605" cy="1049020"/>
          </a:xfrm>
        </p:grpSpPr>
        <p:pic>
          <p:nvPicPr>
            <p:cNvPr id="47" name="object 4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36903" y="5053584"/>
              <a:ext cx="268224" cy="1048512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1270954" y="5084103"/>
              <a:ext cx="0" cy="748665"/>
            </a:xfrm>
            <a:custGeom>
              <a:avLst/>
              <a:gdLst/>
              <a:ahLst/>
              <a:cxnLst/>
              <a:rect l="l" t="t" r="r" b="b"/>
              <a:pathLst>
                <a:path h="748664">
                  <a:moveTo>
                    <a:pt x="0" y="0"/>
                  </a:moveTo>
                  <a:lnTo>
                    <a:pt x="0" y="748447"/>
                  </a:lnTo>
                </a:path>
              </a:pathLst>
            </a:custGeom>
            <a:ln w="12729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" name="object 4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19199" y="5845239"/>
              <a:ext cx="103505" cy="98004"/>
            </a:xfrm>
            <a:prstGeom prst="rect">
              <a:avLst/>
            </a:prstGeom>
          </p:spPr>
        </p:pic>
      </p:grpSp>
      <p:sp>
        <p:nvSpPr>
          <p:cNvPr id="50" name="object 50"/>
          <p:cNvSpPr txBox="1"/>
          <p:nvPr/>
        </p:nvSpPr>
        <p:spPr>
          <a:xfrm>
            <a:off x="2539397" y="5200275"/>
            <a:ext cx="16573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1" dirty="0">
                <a:latin typeface="Georgia"/>
                <a:cs typeface="Georgia"/>
              </a:rPr>
              <a:t>0</a:t>
            </a:r>
            <a:endParaRPr>
              <a:latin typeface="Georgia"/>
              <a:cs typeface="Georgia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2691386" y="3035807"/>
            <a:ext cx="268605" cy="1493520"/>
            <a:chOff x="1167383" y="3035807"/>
            <a:chExt cx="268605" cy="1493520"/>
          </a:xfrm>
        </p:grpSpPr>
        <p:pic>
          <p:nvPicPr>
            <p:cNvPr id="52" name="object 5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67383" y="3035807"/>
              <a:ext cx="268224" cy="1493520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1295145" y="4411475"/>
              <a:ext cx="13335" cy="38100"/>
            </a:xfrm>
            <a:custGeom>
              <a:avLst/>
              <a:gdLst/>
              <a:ahLst/>
              <a:cxnLst/>
              <a:rect l="l" t="t" r="r" b="b"/>
              <a:pathLst>
                <a:path w="13334" h="38100">
                  <a:moveTo>
                    <a:pt x="12715" y="0"/>
                  </a:moveTo>
                  <a:lnTo>
                    <a:pt x="0" y="0"/>
                  </a:lnTo>
                  <a:lnTo>
                    <a:pt x="0" y="38096"/>
                  </a:lnTo>
                  <a:lnTo>
                    <a:pt x="12715" y="38096"/>
                  </a:lnTo>
                  <a:lnTo>
                    <a:pt x="1271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301503" y="3243202"/>
              <a:ext cx="0" cy="1155700"/>
            </a:xfrm>
            <a:custGeom>
              <a:avLst/>
              <a:gdLst/>
              <a:ahLst/>
              <a:cxnLst/>
              <a:rect l="l" t="t" r="r" b="b"/>
              <a:pathLst>
                <a:path h="1155700">
                  <a:moveTo>
                    <a:pt x="0" y="0"/>
                  </a:moveTo>
                  <a:lnTo>
                    <a:pt x="0" y="1155569"/>
                  </a:lnTo>
                </a:path>
              </a:pathLst>
            </a:custGeom>
            <a:ln w="1271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5" name="object 5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249679" y="3144011"/>
              <a:ext cx="103504" cy="96138"/>
            </a:xfrm>
            <a:prstGeom prst="rect">
              <a:avLst/>
            </a:prstGeom>
          </p:spPr>
        </p:pic>
      </p:grpSp>
      <p:sp>
        <p:nvSpPr>
          <p:cNvPr id="56" name="object 56"/>
          <p:cNvSpPr txBox="1"/>
          <p:nvPr/>
        </p:nvSpPr>
        <p:spPr>
          <a:xfrm>
            <a:off x="2996571" y="3960120"/>
            <a:ext cx="12382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1" dirty="0">
                <a:latin typeface="Georgia"/>
                <a:cs typeface="Georgia"/>
              </a:rPr>
              <a:t>1</a:t>
            </a:r>
            <a:endParaRPr>
              <a:latin typeface="Georgia"/>
              <a:cs typeface="Georgia"/>
            </a:endParaRPr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xfrm>
            <a:off x="1297942" y="5446074"/>
            <a:ext cx="5981700" cy="1275412"/>
          </a:xfrm>
          <a:prstGeom prst="rect">
            <a:avLst/>
          </a:prstGeom>
        </p:spPr>
        <p:txBody>
          <a:bodyPr vert="horz" wrap="square" lIns="0" tIns="974703" rIns="0" bIns="0" rtlCol="0">
            <a:spAutoFit/>
          </a:bodyPr>
          <a:lstStyle/>
          <a:p>
            <a:pPr marL="3157141">
              <a:lnSpc>
                <a:spcPts val="1885"/>
              </a:lnSpc>
            </a:pPr>
            <a:fld id="{81D60167-4931-47E6-BA6A-407CBD079E47}" type="slidenum">
              <a:rPr spc="-25" dirty="0"/>
              <a:pPr marL="3157141">
                <a:lnSpc>
                  <a:spcPts val="1885"/>
                </a:lnSpc>
              </a:pPr>
              <a:t>82</a:t>
            </a:fld>
            <a:endParaRPr spc="-25" dirty="0"/>
          </a:p>
        </p:txBody>
      </p:sp>
      <p:sp>
        <p:nvSpPr>
          <p:cNvPr id="58" name="object 58"/>
          <p:cNvSpPr txBox="1"/>
          <p:nvPr/>
        </p:nvSpPr>
        <p:spPr>
          <a:xfrm>
            <a:off x="1907235" y="6450131"/>
            <a:ext cx="64008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200" spc="-11" dirty="0">
                <a:solidFill>
                  <a:srgbClr val="FFFFFF"/>
                </a:solidFill>
                <a:latin typeface="Georgia"/>
                <a:cs typeface="Georgia"/>
              </a:rPr>
              <a:t>Prepared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3080137" y="6450131"/>
            <a:ext cx="78549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Vipin</a:t>
            </a:r>
            <a:r>
              <a:rPr sz="1200" spc="-7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Georgia"/>
                <a:cs typeface="Georgia"/>
              </a:rPr>
              <a:t>Wani</a:t>
            </a:r>
            <a:endParaRPr sz="12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1319" y="97663"/>
            <a:ext cx="1051736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8295">
              <a:spcBef>
                <a:spcPts val="100"/>
              </a:spcBef>
            </a:pPr>
            <a:r>
              <a:rPr sz="3600" spc="-105" dirty="0"/>
              <a:t>NFA </a:t>
            </a:r>
            <a:r>
              <a:rPr sz="3600" dirty="0"/>
              <a:t>to</a:t>
            </a:r>
            <a:r>
              <a:rPr sz="3600" spc="-100" dirty="0"/>
              <a:t> </a:t>
            </a:r>
            <a:r>
              <a:rPr sz="3600" spc="-105" dirty="0"/>
              <a:t>DFA</a:t>
            </a:r>
            <a:r>
              <a:rPr sz="3600" spc="-135" dirty="0"/>
              <a:t> </a:t>
            </a:r>
            <a:r>
              <a:rPr sz="3600" spc="-31" dirty="0"/>
              <a:t>Conversion</a:t>
            </a:r>
            <a:r>
              <a:rPr sz="3600" spc="-40" dirty="0"/>
              <a:t> </a:t>
            </a:r>
            <a:r>
              <a:rPr sz="3600" spc="-11" dirty="0"/>
              <a:t>Example-</a:t>
            </a:r>
            <a:r>
              <a:rPr sz="3600" spc="-51" dirty="0"/>
              <a:t>1</a:t>
            </a:r>
            <a:endParaRPr sz="36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159503" y="2457073"/>
          <a:ext cx="4127500" cy="24917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9445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spc="-10" dirty="0">
                          <a:latin typeface="Cambria"/>
                          <a:cs typeface="Cambria"/>
                        </a:rPr>
                        <a:t>Input</a:t>
                      </a:r>
                      <a:endParaRPr sz="1900">
                        <a:latin typeface="Cambria"/>
                        <a:cs typeface="Cambria"/>
                      </a:endParaRPr>
                    </a:p>
                    <a:p>
                      <a:pPr marL="3175" algn="ctr">
                        <a:lnSpc>
                          <a:spcPct val="100000"/>
                        </a:lnSpc>
                      </a:pPr>
                      <a:r>
                        <a:rPr sz="1900" spc="-10" dirty="0">
                          <a:latin typeface="Cambria"/>
                          <a:cs typeface="Cambria"/>
                        </a:rPr>
                        <a:t>Symbols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spc="-50" dirty="0">
                          <a:latin typeface="Cambria"/>
                          <a:cs typeface="Cambria"/>
                        </a:rPr>
                        <a:t>0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spc="-50" dirty="0">
                          <a:latin typeface="Cambria"/>
                          <a:cs typeface="Cambria"/>
                        </a:rPr>
                        <a:t>1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spc="-20" dirty="0">
                          <a:latin typeface="Cambria"/>
                          <a:cs typeface="Cambria"/>
                        </a:rPr>
                        <a:t>{q0}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spc="-20" dirty="0">
                          <a:latin typeface="Cambria"/>
                          <a:cs typeface="Cambria"/>
                        </a:rPr>
                        <a:t>{q2}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900" spc="-50" dirty="0">
                          <a:latin typeface="Georgia"/>
                          <a:cs typeface="Georgia"/>
                        </a:rPr>
                        <a:t>φ</a:t>
                      </a:r>
                      <a:endParaRPr sz="1900">
                        <a:latin typeface="Georgia"/>
                        <a:cs typeface="Georgi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900" spc="-20" dirty="0">
                          <a:latin typeface="Cambria"/>
                          <a:cs typeface="Cambria"/>
                        </a:rPr>
                        <a:t>{q2}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900" dirty="0">
                          <a:latin typeface="Cambria"/>
                          <a:cs typeface="Cambria"/>
                        </a:rPr>
                        <a:t>{q0,</a:t>
                      </a:r>
                      <a:r>
                        <a:rPr sz="1900" spc="-8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spc="-25" dirty="0">
                          <a:latin typeface="Cambria"/>
                          <a:cs typeface="Cambria"/>
                        </a:rPr>
                        <a:t>q1}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900" spc="-20" dirty="0">
                          <a:latin typeface="Cambria"/>
                          <a:cs typeface="Cambria"/>
                        </a:rPr>
                        <a:t>{q0}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900" dirty="0">
                          <a:latin typeface="Cambria"/>
                          <a:cs typeface="Cambria"/>
                        </a:rPr>
                        <a:t>{q0,</a:t>
                      </a:r>
                      <a:r>
                        <a:rPr sz="1900" spc="-8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spc="-25" dirty="0">
                          <a:latin typeface="Cambria"/>
                          <a:cs typeface="Cambria"/>
                        </a:rPr>
                        <a:t>q1}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900" spc="-20" dirty="0">
                          <a:latin typeface="Cambria"/>
                          <a:cs typeface="Cambria"/>
                        </a:rPr>
                        <a:t>{q2}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900" dirty="0">
                          <a:latin typeface="Cambria"/>
                          <a:cs typeface="Cambria"/>
                        </a:rPr>
                        <a:t>{q0,</a:t>
                      </a:r>
                      <a:r>
                        <a:rPr sz="1900" spc="-8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spc="-25" dirty="0">
                          <a:latin typeface="Cambria"/>
                          <a:cs typeface="Cambria"/>
                        </a:rPr>
                        <a:t>q2}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900" dirty="0">
                          <a:latin typeface="Cambria"/>
                          <a:cs typeface="Cambria"/>
                        </a:rPr>
                        <a:t>{q0,</a:t>
                      </a:r>
                      <a:r>
                        <a:rPr sz="1900" spc="-8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spc="-25" dirty="0">
                          <a:latin typeface="Cambria"/>
                          <a:cs typeface="Cambria"/>
                        </a:rPr>
                        <a:t>q2}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900" dirty="0">
                          <a:latin typeface="Cambria"/>
                          <a:cs typeface="Cambria"/>
                        </a:rPr>
                        <a:t>{q0,</a:t>
                      </a:r>
                      <a:r>
                        <a:rPr sz="1900" spc="-6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dirty="0">
                          <a:latin typeface="Cambria"/>
                          <a:cs typeface="Cambria"/>
                        </a:rPr>
                        <a:t>q1,</a:t>
                      </a:r>
                      <a:r>
                        <a:rPr sz="1900" spc="-25" dirty="0">
                          <a:latin typeface="Cambria"/>
                          <a:cs typeface="Cambria"/>
                        </a:rPr>
                        <a:t> q2}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900" spc="-20" dirty="0">
                          <a:latin typeface="Cambria"/>
                          <a:cs typeface="Cambria"/>
                        </a:rPr>
                        <a:t>{q0}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900" dirty="0">
                          <a:latin typeface="Cambria"/>
                          <a:cs typeface="Cambria"/>
                        </a:rPr>
                        <a:t>{q0,</a:t>
                      </a:r>
                      <a:r>
                        <a:rPr sz="1900" spc="-6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dirty="0">
                          <a:latin typeface="Cambria"/>
                          <a:cs typeface="Cambria"/>
                        </a:rPr>
                        <a:t>q1,</a:t>
                      </a:r>
                      <a:r>
                        <a:rPr sz="1900" spc="-3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spc="-25" dirty="0">
                          <a:latin typeface="Cambria"/>
                          <a:cs typeface="Cambria"/>
                        </a:rPr>
                        <a:t>q2}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83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900" dirty="0">
                          <a:latin typeface="Cambria"/>
                          <a:cs typeface="Cambria"/>
                        </a:rPr>
                        <a:t>{q0,</a:t>
                      </a:r>
                      <a:r>
                        <a:rPr sz="1900" spc="-6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dirty="0">
                          <a:latin typeface="Cambria"/>
                          <a:cs typeface="Cambria"/>
                        </a:rPr>
                        <a:t>q1,</a:t>
                      </a:r>
                      <a:r>
                        <a:rPr sz="1900" spc="-25" dirty="0">
                          <a:latin typeface="Cambria"/>
                          <a:cs typeface="Cambria"/>
                        </a:rPr>
                        <a:t> q2}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83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900" dirty="0">
                          <a:latin typeface="Cambria"/>
                          <a:cs typeface="Cambria"/>
                        </a:rPr>
                        <a:t>{q0,</a:t>
                      </a:r>
                      <a:r>
                        <a:rPr sz="1900" spc="-8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spc="-25" dirty="0">
                          <a:latin typeface="Cambria"/>
                          <a:cs typeface="Cambria"/>
                        </a:rPr>
                        <a:t>q2}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83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4310255" y="5545942"/>
            <a:ext cx="604774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mbria"/>
                <a:cs typeface="Cambria"/>
              </a:rPr>
              <a:t>As</a:t>
            </a:r>
            <a:r>
              <a:rPr spc="-3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now</a:t>
            </a:r>
            <a:r>
              <a:rPr spc="-6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no</a:t>
            </a:r>
            <a:r>
              <a:rPr spc="-5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new</a:t>
            </a:r>
            <a:r>
              <a:rPr spc="-3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sub</a:t>
            </a:r>
            <a:r>
              <a:rPr spc="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state</a:t>
            </a:r>
            <a:r>
              <a:rPr spc="-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is</a:t>
            </a:r>
            <a:r>
              <a:rPr spc="-25" dirty="0">
                <a:latin typeface="Cambria"/>
                <a:cs typeface="Cambria"/>
              </a:rPr>
              <a:t> generated</a:t>
            </a:r>
            <a:r>
              <a:rPr spc="-7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so</a:t>
            </a:r>
            <a:r>
              <a:rPr spc="-2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the</a:t>
            </a:r>
            <a:r>
              <a:rPr spc="-15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process</a:t>
            </a:r>
            <a:r>
              <a:rPr spc="-9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of</a:t>
            </a:r>
            <a:r>
              <a:rPr spc="-1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sub</a:t>
            </a:r>
            <a:r>
              <a:rPr spc="-5" dirty="0">
                <a:latin typeface="Cambria"/>
                <a:cs typeface="Cambria"/>
              </a:rPr>
              <a:t> </a:t>
            </a:r>
            <a:r>
              <a:rPr spc="-25" dirty="0">
                <a:latin typeface="Cambria"/>
                <a:cs typeface="Cambria"/>
              </a:rPr>
              <a:t>set</a:t>
            </a:r>
            <a:endParaRPr>
              <a:latin typeface="Cambria"/>
              <a:cs typeface="Cambria"/>
            </a:endParaRPr>
          </a:p>
          <a:p>
            <a:pPr marL="12700">
              <a:spcBef>
                <a:spcPts val="5"/>
              </a:spcBef>
            </a:pPr>
            <a:r>
              <a:rPr spc="-11" dirty="0">
                <a:latin typeface="Cambria"/>
                <a:cs typeface="Cambria"/>
              </a:rPr>
              <a:t>generation</a:t>
            </a:r>
            <a:r>
              <a:rPr spc="-60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stops.</a:t>
            </a:r>
            <a:endParaRPr>
              <a:latin typeface="Cambria"/>
              <a:cs typeface="Cambri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305560" y="2799591"/>
            <a:ext cx="2459991" cy="3756660"/>
            <a:chOff x="1781555" y="2799588"/>
            <a:chExt cx="2459990" cy="375666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81555" y="4911852"/>
              <a:ext cx="408431" cy="107899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32860" y="2799588"/>
              <a:ext cx="408432" cy="194614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23871" y="6047232"/>
              <a:ext cx="397763" cy="509016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2542446" y="3374523"/>
            <a:ext cx="12382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1" dirty="0">
                <a:latin typeface="Georgia"/>
                <a:cs typeface="Georgia"/>
              </a:rPr>
              <a:t>1</a:t>
            </a:r>
            <a:endParaRPr>
              <a:latin typeface="Georgia"/>
              <a:cs typeface="Georg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433324" y="2579628"/>
            <a:ext cx="16573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1" dirty="0">
                <a:latin typeface="Georgia"/>
                <a:cs typeface="Georgia"/>
              </a:rPr>
              <a:t>0</a:t>
            </a:r>
            <a:endParaRPr>
              <a:latin typeface="Georgia"/>
              <a:cs typeface="Georgi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458150" y="2200655"/>
            <a:ext cx="2345691" cy="949960"/>
            <a:chOff x="934148" y="2200655"/>
            <a:chExt cx="2345690" cy="949960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35024" y="2200655"/>
              <a:ext cx="1944624" cy="406908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939546" y="2611373"/>
              <a:ext cx="723900" cy="533400"/>
            </a:xfrm>
            <a:custGeom>
              <a:avLst/>
              <a:gdLst/>
              <a:ahLst/>
              <a:cxnLst/>
              <a:rect l="l" t="t" r="r" b="b"/>
              <a:pathLst>
                <a:path w="723900" h="533400">
                  <a:moveTo>
                    <a:pt x="0" y="266700"/>
                  </a:moveTo>
                  <a:lnTo>
                    <a:pt x="3924" y="227329"/>
                  </a:lnTo>
                  <a:lnTo>
                    <a:pt x="15328" y="189737"/>
                  </a:lnTo>
                  <a:lnTo>
                    <a:pt x="33642" y="154304"/>
                  </a:lnTo>
                  <a:lnTo>
                    <a:pt x="58318" y="121538"/>
                  </a:lnTo>
                  <a:lnTo>
                    <a:pt x="88785" y="91821"/>
                  </a:lnTo>
                  <a:lnTo>
                    <a:pt x="124485" y="65404"/>
                  </a:lnTo>
                  <a:lnTo>
                    <a:pt x="164871" y="43052"/>
                  </a:lnTo>
                  <a:lnTo>
                    <a:pt x="209372" y="24764"/>
                  </a:lnTo>
                  <a:lnTo>
                    <a:pt x="257428" y="11302"/>
                  </a:lnTo>
                  <a:lnTo>
                    <a:pt x="308495" y="2921"/>
                  </a:lnTo>
                  <a:lnTo>
                    <a:pt x="361950" y="0"/>
                  </a:lnTo>
                  <a:lnTo>
                    <a:pt x="415416" y="2921"/>
                  </a:lnTo>
                  <a:lnTo>
                    <a:pt x="466470" y="11302"/>
                  </a:lnTo>
                  <a:lnTo>
                    <a:pt x="514603" y="24764"/>
                  </a:lnTo>
                  <a:lnTo>
                    <a:pt x="559054" y="43052"/>
                  </a:lnTo>
                  <a:lnTo>
                    <a:pt x="599440" y="65404"/>
                  </a:lnTo>
                  <a:lnTo>
                    <a:pt x="635126" y="91821"/>
                  </a:lnTo>
                  <a:lnTo>
                    <a:pt x="665479" y="121538"/>
                  </a:lnTo>
                  <a:lnTo>
                    <a:pt x="690245" y="154304"/>
                  </a:lnTo>
                  <a:lnTo>
                    <a:pt x="708533" y="189737"/>
                  </a:lnTo>
                  <a:lnTo>
                    <a:pt x="719835" y="227329"/>
                  </a:lnTo>
                  <a:lnTo>
                    <a:pt x="723772" y="266700"/>
                  </a:lnTo>
                  <a:lnTo>
                    <a:pt x="719835" y="306070"/>
                  </a:lnTo>
                  <a:lnTo>
                    <a:pt x="708533" y="343788"/>
                  </a:lnTo>
                  <a:lnTo>
                    <a:pt x="690245" y="379095"/>
                  </a:lnTo>
                  <a:lnTo>
                    <a:pt x="665479" y="411988"/>
                  </a:lnTo>
                  <a:lnTo>
                    <a:pt x="635126" y="441705"/>
                  </a:lnTo>
                  <a:lnTo>
                    <a:pt x="599440" y="467995"/>
                  </a:lnTo>
                  <a:lnTo>
                    <a:pt x="559054" y="490474"/>
                  </a:lnTo>
                  <a:lnTo>
                    <a:pt x="514603" y="508635"/>
                  </a:lnTo>
                  <a:lnTo>
                    <a:pt x="466470" y="522097"/>
                  </a:lnTo>
                  <a:lnTo>
                    <a:pt x="415416" y="530478"/>
                  </a:lnTo>
                  <a:lnTo>
                    <a:pt x="361950" y="533400"/>
                  </a:lnTo>
                  <a:lnTo>
                    <a:pt x="308495" y="530478"/>
                  </a:lnTo>
                  <a:lnTo>
                    <a:pt x="257428" y="522097"/>
                  </a:lnTo>
                  <a:lnTo>
                    <a:pt x="209372" y="508635"/>
                  </a:lnTo>
                  <a:lnTo>
                    <a:pt x="164871" y="490474"/>
                  </a:lnTo>
                  <a:lnTo>
                    <a:pt x="124485" y="467995"/>
                  </a:lnTo>
                  <a:lnTo>
                    <a:pt x="88785" y="441705"/>
                  </a:lnTo>
                  <a:lnTo>
                    <a:pt x="58318" y="411988"/>
                  </a:lnTo>
                  <a:lnTo>
                    <a:pt x="33642" y="379095"/>
                  </a:lnTo>
                  <a:lnTo>
                    <a:pt x="15328" y="343788"/>
                  </a:lnTo>
                  <a:lnTo>
                    <a:pt x="3924" y="306070"/>
                  </a:lnTo>
                  <a:lnTo>
                    <a:pt x="0" y="266700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660400" y="2767028"/>
            <a:ext cx="32956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b="1" spc="-20" dirty="0">
                <a:latin typeface="Cambria"/>
                <a:cs typeface="Cambria"/>
              </a:rPr>
              <a:t>{q0}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853945" y="3611117"/>
            <a:ext cx="609600" cy="655320"/>
          </a:xfrm>
          <a:custGeom>
            <a:avLst/>
            <a:gdLst/>
            <a:ahLst/>
            <a:cxnLst/>
            <a:rect l="l" t="t" r="r" b="b"/>
            <a:pathLst>
              <a:path w="609600" h="655320">
                <a:moveTo>
                  <a:pt x="0" y="327659"/>
                </a:moveTo>
                <a:lnTo>
                  <a:pt x="3301" y="279272"/>
                </a:lnTo>
                <a:lnTo>
                  <a:pt x="12903" y="233044"/>
                </a:lnTo>
                <a:lnTo>
                  <a:pt x="28333" y="189483"/>
                </a:lnTo>
                <a:lnTo>
                  <a:pt x="49098" y="149224"/>
                </a:lnTo>
                <a:lnTo>
                  <a:pt x="74764" y="112648"/>
                </a:lnTo>
                <a:lnTo>
                  <a:pt x="104825" y="80390"/>
                </a:lnTo>
                <a:lnTo>
                  <a:pt x="138836" y="52831"/>
                </a:lnTo>
                <a:lnTo>
                  <a:pt x="176301" y="30479"/>
                </a:lnTo>
                <a:lnTo>
                  <a:pt x="216763" y="13842"/>
                </a:lnTo>
                <a:lnTo>
                  <a:pt x="259753" y="3555"/>
                </a:lnTo>
                <a:lnTo>
                  <a:pt x="304799" y="0"/>
                </a:lnTo>
                <a:lnTo>
                  <a:pt x="349846" y="3555"/>
                </a:lnTo>
                <a:lnTo>
                  <a:pt x="392836" y="13842"/>
                </a:lnTo>
                <a:lnTo>
                  <a:pt x="433298" y="30479"/>
                </a:lnTo>
                <a:lnTo>
                  <a:pt x="470763" y="52831"/>
                </a:lnTo>
                <a:lnTo>
                  <a:pt x="504774" y="80390"/>
                </a:lnTo>
                <a:lnTo>
                  <a:pt x="534835" y="112648"/>
                </a:lnTo>
                <a:lnTo>
                  <a:pt x="560489" y="149224"/>
                </a:lnTo>
                <a:lnTo>
                  <a:pt x="581266" y="189483"/>
                </a:lnTo>
                <a:lnTo>
                  <a:pt x="596696" y="233044"/>
                </a:lnTo>
                <a:lnTo>
                  <a:pt x="606297" y="279272"/>
                </a:lnTo>
                <a:lnTo>
                  <a:pt x="609600" y="327659"/>
                </a:lnTo>
                <a:lnTo>
                  <a:pt x="606297" y="376173"/>
                </a:lnTo>
                <a:lnTo>
                  <a:pt x="596696" y="422274"/>
                </a:lnTo>
                <a:lnTo>
                  <a:pt x="581266" y="465835"/>
                </a:lnTo>
                <a:lnTo>
                  <a:pt x="560489" y="506094"/>
                </a:lnTo>
                <a:lnTo>
                  <a:pt x="534835" y="542670"/>
                </a:lnTo>
                <a:lnTo>
                  <a:pt x="504774" y="574928"/>
                </a:lnTo>
                <a:lnTo>
                  <a:pt x="470763" y="602487"/>
                </a:lnTo>
                <a:lnTo>
                  <a:pt x="433298" y="624839"/>
                </a:lnTo>
                <a:lnTo>
                  <a:pt x="392836" y="641476"/>
                </a:lnTo>
                <a:lnTo>
                  <a:pt x="349846" y="651763"/>
                </a:lnTo>
                <a:lnTo>
                  <a:pt x="304799" y="655319"/>
                </a:lnTo>
                <a:lnTo>
                  <a:pt x="259753" y="651763"/>
                </a:lnTo>
                <a:lnTo>
                  <a:pt x="216763" y="641476"/>
                </a:lnTo>
                <a:lnTo>
                  <a:pt x="176301" y="624839"/>
                </a:lnTo>
                <a:lnTo>
                  <a:pt x="138836" y="602487"/>
                </a:lnTo>
                <a:lnTo>
                  <a:pt x="104825" y="574928"/>
                </a:lnTo>
                <a:lnTo>
                  <a:pt x="74764" y="542670"/>
                </a:lnTo>
                <a:lnTo>
                  <a:pt x="49098" y="506094"/>
                </a:lnTo>
                <a:lnTo>
                  <a:pt x="28333" y="465835"/>
                </a:lnTo>
                <a:lnTo>
                  <a:pt x="12903" y="422274"/>
                </a:lnTo>
                <a:lnTo>
                  <a:pt x="3301" y="376173"/>
                </a:lnTo>
                <a:lnTo>
                  <a:pt x="0" y="327659"/>
                </a:lnTo>
                <a:close/>
              </a:path>
            </a:pathLst>
          </a:custGeom>
          <a:ln w="10668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073964" y="3794509"/>
            <a:ext cx="16700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51" dirty="0">
                <a:latin typeface="Georgia"/>
                <a:cs typeface="Georgia"/>
              </a:rPr>
              <a:t>φ</a:t>
            </a:r>
            <a:endParaRPr sz="1600">
              <a:latin typeface="Georgia"/>
              <a:cs typeface="Georgi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066546" y="2577023"/>
            <a:ext cx="3272155" cy="666115"/>
            <a:chOff x="542544" y="2577020"/>
            <a:chExt cx="3272154" cy="666115"/>
          </a:xfrm>
        </p:grpSpPr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97152" y="2801111"/>
              <a:ext cx="1554480" cy="268224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652016" y="2909308"/>
              <a:ext cx="1257935" cy="0"/>
            </a:xfrm>
            <a:custGeom>
              <a:avLst/>
              <a:gdLst/>
              <a:ahLst/>
              <a:cxnLst/>
              <a:rect l="l" t="t" r="r" b="b"/>
              <a:pathLst>
                <a:path w="1257935">
                  <a:moveTo>
                    <a:pt x="0" y="0"/>
                  </a:moveTo>
                  <a:lnTo>
                    <a:pt x="1257821" y="0"/>
                  </a:lnTo>
                </a:path>
              </a:pathLst>
            </a:custGeom>
            <a:ln w="1271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22523" y="2857499"/>
              <a:ext cx="96012" cy="103504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42544" y="2770631"/>
              <a:ext cx="530351" cy="265175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95884" y="2834639"/>
              <a:ext cx="343827" cy="102108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3048000" y="2581655"/>
              <a:ext cx="760730" cy="655320"/>
            </a:xfrm>
            <a:custGeom>
              <a:avLst/>
              <a:gdLst/>
              <a:ahLst/>
              <a:cxnLst/>
              <a:rect l="l" t="t" r="r" b="b"/>
              <a:pathLst>
                <a:path w="760729" h="655319">
                  <a:moveTo>
                    <a:pt x="380111" y="0"/>
                  </a:moveTo>
                  <a:lnTo>
                    <a:pt x="328549" y="3048"/>
                  </a:lnTo>
                  <a:lnTo>
                    <a:pt x="279019" y="11684"/>
                  </a:lnTo>
                  <a:lnTo>
                    <a:pt x="232155" y="25781"/>
                  </a:lnTo>
                  <a:lnTo>
                    <a:pt x="188213" y="44704"/>
                  </a:lnTo>
                  <a:lnTo>
                    <a:pt x="147827" y="68199"/>
                  </a:lnTo>
                  <a:lnTo>
                    <a:pt x="111251" y="96012"/>
                  </a:lnTo>
                  <a:lnTo>
                    <a:pt x="79120" y="127381"/>
                  </a:lnTo>
                  <a:lnTo>
                    <a:pt x="51943" y="162306"/>
                  </a:lnTo>
                  <a:lnTo>
                    <a:pt x="29844" y="200025"/>
                  </a:lnTo>
                  <a:lnTo>
                    <a:pt x="13588" y="240538"/>
                  </a:lnTo>
                  <a:lnTo>
                    <a:pt x="3429" y="283083"/>
                  </a:lnTo>
                  <a:lnTo>
                    <a:pt x="0" y="327533"/>
                  </a:lnTo>
                  <a:lnTo>
                    <a:pt x="3429" y="372110"/>
                  </a:lnTo>
                  <a:lnTo>
                    <a:pt x="13588" y="414655"/>
                  </a:lnTo>
                  <a:lnTo>
                    <a:pt x="29844" y="455168"/>
                  </a:lnTo>
                  <a:lnTo>
                    <a:pt x="51943" y="492887"/>
                  </a:lnTo>
                  <a:lnTo>
                    <a:pt x="79120" y="527812"/>
                  </a:lnTo>
                  <a:lnTo>
                    <a:pt x="111251" y="559181"/>
                  </a:lnTo>
                  <a:lnTo>
                    <a:pt x="147827" y="586994"/>
                  </a:lnTo>
                  <a:lnTo>
                    <a:pt x="188213" y="610489"/>
                  </a:lnTo>
                  <a:lnTo>
                    <a:pt x="232155" y="629412"/>
                  </a:lnTo>
                  <a:lnTo>
                    <a:pt x="279019" y="643509"/>
                  </a:lnTo>
                  <a:lnTo>
                    <a:pt x="328549" y="652145"/>
                  </a:lnTo>
                  <a:lnTo>
                    <a:pt x="380111" y="655193"/>
                  </a:lnTo>
                  <a:lnTo>
                    <a:pt x="431673" y="652145"/>
                  </a:lnTo>
                  <a:lnTo>
                    <a:pt x="481075" y="643509"/>
                  </a:lnTo>
                  <a:lnTo>
                    <a:pt x="528065" y="629412"/>
                  </a:lnTo>
                  <a:lnTo>
                    <a:pt x="571880" y="610489"/>
                  </a:lnTo>
                  <a:lnTo>
                    <a:pt x="612394" y="586994"/>
                  </a:lnTo>
                  <a:lnTo>
                    <a:pt x="648842" y="559181"/>
                  </a:lnTo>
                  <a:lnTo>
                    <a:pt x="680974" y="527812"/>
                  </a:lnTo>
                  <a:lnTo>
                    <a:pt x="708278" y="492887"/>
                  </a:lnTo>
                  <a:lnTo>
                    <a:pt x="730376" y="455168"/>
                  </a:lnTo>
                  <a:lnTo>
                    <a:pt x="746633" y="414655"/>
                  </a:lnTo>
                  <a:lnTo>
                    <a:pt x="756792" y="372110"/>
                  </a:lnTo>
                  <a:lnTo>
                    <a:pt x="760222" y="327533"/>
                  </a:lnTo>
                  <a:lnTo>
                    <a:pt x="756792" y="283083"/>
                  </a:lnTo>
                  <a:lnTo>
                    <a:pt x="746633" y="240538"/>
                  </a:lnTo>
                  <a:lnTo>
                    <a:pt x="730376" y="200025"/>
                  </a:lnTo>
                  <a:lnTo>
                    <a:pt x="708278" y="162306"/>
                  </a:lnTo>
                  <a:lnTo>
                    <a:pt x="680974" y="127381"/>
                  </a:lnTo>
                  <a:lnTo>
                    <a:pt x="648842" y="96012"/>
                  </a:lnTo>
                  <a:lnTo>
                    <a:pt x="612394" y="68199"/>
                  </a:lnTo>
                  <a:lnTo>
                    <a:pt x="571880" y="44704"/>
                  </a:lnTo>
                  <a:lnTo>
                    <a:pt x="528065" y="25781"/>
                  </a:lnTo>
                  <a:lnTo>
                    <a:pt x="481075" y="11684"/>
                  </a:lnTo>
                  <a:lnTo>
                    <a:pt x="431673" y="3048"/>
                  </a:lnTo>
                  <a:lnTo>
                    <a:pt x="38011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048761" y="2582417"/>
              <a:ext cx="760730" cy="655320"/>
            </a:xfrm>
            <a:custGeom>
              <a:avLst/>
              <a:gdLst/>
              <a:ahLst/>
              <a:cxnLst/>
              <a:rect l="l" t="t" r="r" b="b"/>
              <a:pathLst>
                <a:path w="760729" h="655319">
                  <a:moveTo>
                    <a:pt x="0" y="327533"/>
                  </a:moveTo>
                  <a:lnTo>
                    <a:pt x="3429" y="283083"/>
                  </a:lnTo>
                  <a:lnTo>
                    <a:pt x="13588" y="240537"/>
                  </a:lnTo>
                  <a:lnTo>
                    <a:pt x="29844" y="200025"/>
                  </a:lnTo>
                  <a:lnTo>
                    <a:pt x="51943" y="162306"/>
                  </a:lnTo>
                  <a:lnTo>
                    <a:pt x="79120" y="127381"/>
                  </a:lnTo>
                  <a:lnTo>
                    <a:pt x="111251" y="96012"/>
                  </a:lnTo>
                  <a:lnTo>
                    <a:pt x="147827" y="68199"/>
                  </a:lnTo>
                  <a:lnTo>
                    <a:pt x="188213" y="44704"/>
                  </a:lnTo>
                  <a:lnTo>
                    <a:pt x="232155" y="25781"/>
                  </a:lnTo>
                  <a:lnTo>
                    <a:pt x="279018" y="11684"/>
                  </a:lnTo>
                  <a:lnTo>
                    <a:pt x="328549" y="3048"/>
                  </a:lnTo>
                  <a:lnTo>
                    <a:pt x="380111" y="0"/>
                  </a:lnTo>
                  <a:lnTo>
                    <a:pt x="431673" y="3048"/>
                  </a:lnTo>
                  <a:lnTo>
                    <a:pt x="481075" y="11684"/>
                  </a:lnTo>
                  <a:lnTo>
                    <a:pt x="528065" y="25781"/>
                  </a:lnTo>
                  <a:lnTo>
                    <a:pt x="571880" y="44704"/>
                  </a:lnTo>
                  <a:lnTo>
                    <a:pt x="612393" y="68199"/>
                  </a:lnTo>
                  <a:lnTo>
                    <a:pt x="648842" y="96012"/>
                  </a:lnTo>
                  <a:lnTo>
                    <a:pt x="680974" y="127381"/>
                  </a:lnTo>
                  <a:lnTo>
                    <a:pt x="708278" y="162306"/>
                  </a:lnTo>
                  <a:lnTo>
                    <a:pt x="730376" y="200025"/>
                  </a:lnTo>
                  <a:lnTo>
                    <a:pt x="746633" y="240537"/>
                  </a:lnTo>
                  <a:lnTo>
                    <a:pt x="756792" y="283083"/>
                  </a:lnTo>
                  <a:lnTo>
                    <a:pt x="760222" y="327533"/>
                  </a:lnTo>
                  <a:lnTo>
                    <a:pt x="756792" y="372110"/>
                  </a:lnTo>
                  <a:lnTo>
                    <a:pt x="746633" y="414655"/>
                  </a:lnTo>
                  <a:lnTo>
                    <a:pt x="730376" y="455168"/>
                  </a:lnTo>
                  <a:lnTo>
                    <a:pt x="708278" y="492887"/>
                  </a:lnTo>
                  <a:lnTo>
                    <a:pt x="680974" y="527812"/>
                  </a:lnTo>
                  <a:lnTo>
                    <a:pt x="648842" y="559181"/>
                  </a:lnTo>
                  <a:lnTo>
                    <a:pt x="612393" y="586994"/>
                  </a:lnTo>
                  <a:lnTo>
                    <a:pt x="571880" y="610489"/>
                  </a:lnTo>
                  <a:lnTo>
                    <a:pt x="528065" y="629412"/>
                  </a:lnTo>
                  <a:lnTo>
                    <a:pt x="481075" y="643509"/>
                  </a:lnTo>
                  <a:lnTo>
                    <a:pt x="431673" y="652145"/>
                  </a:lnTo>
                  <a:lnTo>
                    <a:pt x="380111" y="655193"/>
                  </a:lnTo>
                  <a:lnTo>
                    <a:pt x="328549" y="652145"/>
                  </a:lnTo>
                  <a:lnTo>
                    <a:pt x="279018" y="643509"/>
                  </a:lnTo>
                  <a:lnTo>
                    <a:pt x="232155" y="629412"/>
                  </a:lnTo>
                  <a:lnTo>
                    <a:pt x="188213" y="610489"/>
                  </a:lnTo>
                  <a:lnTo>
                    <a:pt x="147827" y="586994"/>
                  </a:lnTo>
                  <a:lnTo>
                    <a:pt x="111251" y="559181"/>
                  </a:lnTo>
                  <a:lnTo>
                    <a:pt x="79120" y="527812"/>
                  </a:lnTo>
                  <a:lnTo>
                    <a:pt x="51943" y="492887"/>
                  </a:lnTo>
                  <a:lnTo>
                    <a:pt x="29844" y="455168"/>
                  </a:lnTo>
                  <a:lnTo>
                    <a:pt x="13588" y="414655"/>
                  </a:lnTo>
                  <a:lnTo>
                    <a:pt x="3429" y="372110"/>
                  </a:lnTo>
                  <a:lnTo>
                    <a:pt x="0" y="327533"/>
                  </a:lnTo>
                  <a:close/>
                </a:path>
              </a:pathLst>
            </a:custGeom>
            <a:ln w="10667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4787900" y="2799719"/>
            <a:ext cx="32512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b="1" spc="-20" dirty="0">
                <a:latin typeface="Cambria"/>
                <a:cs typeface="Cambria"/>
              </a:rPr>
              <a:t>{q2}</a:t>
            </a:r>
            <a:endParaRPr sz="1200">
              <a:latin typeface="Cambria"/>
              <a:cs typeface="Cambria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2151895" y="3108964"/>
            <a:ext cx="3264535" cy="2002789"/>
            <a:chOff x="627887" y="3108960"/>
            <a:chExt cx="3264535" cy="2002789"/>
          </a:xfrm>
        </p:grpSpPr>
        <p:pic>
          <p:nvPicPr>
            <p:cNvPr id="27" name="object 2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27887" y="3108960"/>
              <a:ext cx="725424" cy="710183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762000" y="3139439"/>
              <a:ext cx="537845" cy="521334"/>
            </a:xfrm>
            <a:custGeom>
              <a:avLst/>
              <a:gdLst/>
              <a:ahLst/>
              <a:cxnLst/>
              <a:rect l="l" t="t" r="r" b="b"/>
              <a:pathLst>
                <a:path w="537844" h="521335">
                  <a:moveTo>
                    <a:pt x="63131" y="468757"/>
                  </a:moveTo>
                  <a:lnTo>
                    <a:pt x="54330" y="459613"/>
                  </a:lnTo>
                  <a:lnTo>
                    <a:pt x="26974" y="486156"/>
                  </a:lnTo>
                  <a:lnTo>
                    <a:pt x="35788" y="495300"/>
                  </a:lnTo>
                  <a:lnTo>
                    <a:pt x="63131" y="468757"/>
                  </a:lnTo>
                  <a:close/>
                </a:path>
                <a:path w="537844" h="521335">
                  <a:moveTo>
                    <a:pt x="99631" y="433324"/>
                  </a:moveTo>
                  <a:lnTo>
                    <a:pt x="90805" y="424192"/>
                  </a:lnTo>
                  <a:lnTo>
                    <a:pt x="63436" y="450723"/>
                  </a:lnTo>
                  <a:lnTo>
                    <a:pt x="72275" y="459879"/>
                  </a:lnTo>
                  <a:lnTo>
                    <a:pt x="99631" y="433324"/>
                  </a:lnTo>
                  <a:close/>
                </a:path>
                <a:path w="537844" h="521335">
                  <a:moveTo>
                    <a:pt x="101638" y="493141"/>
                  </a:moveTo>
                  <a:lnTo>
                    <a:pt x="99974" y="486410"/>
                  </a:lnTo>
                  <a:lnTo>
                    <a:pt x="96532" y="484251"/>
                  </a:lnTo>
                  <a:lnTo>
                    <a:pt x="24599" y="501904"/>
                  </a:lnTo>
                  <a:lnTo>
                    <a:pt x="19913" y="497078"/>
                  </a:lnTo>
                  <a:lnTo>
                    <a:pt x="20510" y="494919"/>
                  </a:lnTo>
                  <a:lnTo>
                    <a:pt x="39941" y="425577"/>
                  </a:lnTo>
                  <a:lnTo>
                    <a:pt x="37973" y="422148"/>
                  </a:lnTo>
                  <a:lnTo>
                    <a:pt x="31242" y="420255"/>
                  </a:lnTo>
                  <a:lnTo>
                    <a:pt x="27724" y="422148"/>
                  </a:lnTo>
                  <a:lnTo>
                    <a:pt x="0" y="521081"/>
                  </a:lnTo>
                  <a:lnTo>
                    <a:pt x="17056" y="516890"/>
                  </a:lnTo>
                  <a:lnTo>
                    <a:pt x="99568" y="496570"/>
                  </a:lnTo>
                  <a:lnTo>
                    <a:pt x="101638" y="493141"/>
                  </a:lnTo>
                  <a:close/>
                </a:path>
                <a:path w="537844" h="521335">
                  <a:moveTo>
                    <a:pt x="136105" y="398030"/>
                  </a:moveTo>
                  <a:lnTo>
                    <a:pt x="127266" y="388874"/>
                  </a:lnTo>
                  <a:lnTo>
                    <a:pt x="99923" y="415290"/>
                  </a:lnTo>
                  <a:lnTo>
                    <a:pt x="108750" y="424434"/>
                  </a:lnTo>
                  <a:lnTo>
                    <a:pt x="136105" y="398030"/>
                  </a:lnTo>
                  <a:close/>
                </a:path>
                <a:path w="537844" h="521335">
                  <a:moveTo>
                    <a:pt x="172580" y="362712"/>
                  </a:moveTo>
                  <a:lnTo>
                    <a:pt x="163753" y="353568"/>
                  </a:lnTo>
                  <a:lnTo>
                    <a:pt x="136398" y="379984"/>
                  </a:lnTo>
                  <a:lnTo>
                    <a:pt x="145211" y="389128"/>
                  </a:lnTo>
                  <a:lnTo>
                    <a:pt x="172580" y="362712"/>
                  </a:lnTo>
                  <a:close/>
                </a:path>
                <a:path w="537844" h="521335">
                  <a:moveTo>
                    <a:pt x="209042" y="327406"/>
                  </a:moveTo>
                  <a:lnTo>
                    <a:pt x="200228" y="318135"/>
                  </a:lnTo>
                  <a:lnTo>
                    <a:pt x="172872" y="344678"/>
                  </a:lnTo>
                  <a:lnTo>
                    <a:pt x="181686" y="353822"/>
                  </a:lnTo>
                  <a:lnTo>
                    <a:pt x="209042" y="327406"/>
                  </a:lnTo>
                  <a:close/>
                </a:path>
                <a:path w="537844" h="521335">
                  <a:moveTo>
                    <a:pt x="245529" y="291846"/>
                  </a:moveTo>
                  <a:lnTo>
                    <a:pt x="236702" y="282829"/>
                  </a:lnTo>
                  <a:lnTo>
                    <a:pt x="209346" y="309245"/>
                  </a:lnTo>
                  <a:lnTo>
                    <a:pt x="218173" y="318389"/>
                  </a:lnTo>
                  <a:lnTo>
                    <a:pt x="245529" y="291846"/>
                  </a:lnTo>
                  <a:close/>
                </a:path>
                <a:path w="537844" h="521335">
                  <a:moveTo>
                    <a:pt x="282003" y="256540"/>
                  </a:moveTo>
                  <a:lnTo>
                    <a:pt x="273189" y="247396"/>
                  </a:lnTo>
                  <a:lnTo>
                    <a:pt x="245833" y="273939"/>
                  </a:lnTo>
                  <a:lnTo>
                    <a:pt x="254647" y="283083"/>
                  </a:lnTo>
                  <a:lnTo>
                    <a:pt x="282003" y="256540"/>
                  </a:lnTo>
                  <a:close/>
                </a:path>
                <a:path w="537844" h="521335">
                  <a:moveTo>
                    <a:pt x="318477" y="221234"/>
                  </a:moveTo>
                  <a:lnTo>
                    <a:pt x="309651" y="212090"/>
                  </a:lnTo>
                  <a:lnTo>
                    <a:pt x="282295" y="238633"/>
                  </a:lnTo>
                  <a:lnTo>
                    <a:pt x="291122" y="247777"/>
                  </a:lnTo>
                  <a:lnTo>
                    <a:pt x="318477" y="221234"/>
                  </a:lnTo>
                  <a:close/>
                </a:path>
                <a:path w="537844" h="521335">
                  <a:moveTo>
                    <a:pt x="354965" y="185801"/>
                  </a:moveTo>
                  <a:lnTo>
                    <a:pt x="346125" y="176657"/>
                  </a:lnTo>
                  <a:lnTo>
                    <a:pt x="318770" y="203327"/>
                  </a:lnTo>
                  <a:lnTo>
                    <a:pt x="327609" y="212471"/>
                  </a:lnTo>
                  <a:lnTo>
                    <a:pt x="354965" y="185801"/>
                  </a:lnTo>
                  <a:close/>
                </a:path>
                <a:path w="537844" h="521335">
                  <a:moveTo>
                    <a:pt x="391426" y="150495"/>
                  </a:moveTo>
                  <a:lnTo>
                    <a:pt x="382612" y="141351"/>
                  </a:lnTo>
                  <a:lnTo>
                    <a:pt x="355257" y="167894"/>
                  </a:lnTo>
                  <a:lnTo>
                    <a:pt x="364070" y="176911"/>
                  </a:lnTo>
                  <a:lnTo>
                    <a:pt x="391426" y="150495"/>
                  </a:lnTo>
                  <a:close/>
                </a:path>
                <a:path w="537844" h="521335">
                  <a:moveTo>
                    <a:pt x="427901" y="115189"/>
                  </a:moveTo>
                  <a:lnTo>
                    <a:pt x="419087" y="106045"/>
                  </a:lnTo>
                  <a:lnTo>
                    <a:pt x="391731" y="132461"/>
                  </a:lnTo>
                  <a:lnTo>
                    <a:pt x="400545" y="141605"/>
                  </a:lnTo>
                  <a:lnTo>
                    <a:pt x="427901" y="115189"/>
                  </a:lnTo>
                  <a:close/>
                </a:path>
                <a:path w="537844" h="521335">
                  <a:moveTo>
                    <a:pt x="464375" y="79883"/>
                  </a:moveTo>
                  <a:lnTo>
                    <a:pt x="455561" y="70739"/>
                  </a:lnTo>
                  <a:lnTo>
                    <a:pt x="428205" y="97155"/>
                  </a:lnTo>
                  <a:lnTo>
                    <a:pt x="437019" y="106299"/>
                  </a:lnTo>
                  <a:lnTo>
                    <a:pt x="464375" y="79883"/>
                  </a:lnTo>
                  <a:close/>
                </a:path>
                <a:path w="537844" h="521335">
                  <a:moveTo>
                    <a:pt x="500862" y="44323"/>
                  </a:moveTo>
                  <a:lnTo>
                    <a:pt x="492036" y="35306"/>
                  </a:lnTo>
                  <a:lnTo>
                    <a:pt x="464667" y="61722"/>
                  </a:lnTo>
                  <a:lnTo>
                    <a:pt x="473506" y="70993"/>
                  </a:lnTo>
                  <a:lnTo>
                    <a:pt x="500862" y="44323"/>
                  </a:lnTo>
                  <a:close/>
                </a:path>
                <a:path w="537844" h="521335">
                  <a:moveTo>
                    <a:pt x="537337" y="9017"/>
                  </a:moveTo>
                  <a:lnTo>
                    <a:pt x="528447" y="0"/>
                  </a:lnTo>
                  <a:lnTo>
                    <a:pt x="501154" y="26416"/>
                  </a:lnTo>
                  <a:lnTo>
                    <a:pt x="509905" y="35560"/>
                  </a:lnTo>
                  <a:lnTo>
                    <a:pt x="537337" y="901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743199" y="4450080"/>
              <a:ext cx="1143000" cy="655320"/>
            </a:xfrm>
            <a:custGeom>
              <a:avLst/>
              <a:gdLst/>
              <a:ahLst/>
              <a:cxnLst/>
              <a:rect l="l" t="t" r="r" b="b"/>
              <a:pathLst>
                <a:path w="1143000" h="655320">
                  <a:moveTo>
                    <a:pt x="571500" y="0"/>
                  </a:moveTo>
                  <a:lnTo>
                    <a:pt x="513079" y="1651"/>
                  </a:lnTo>
                  <a:lnTo>
                    <a:pt x="456311" y="6604"/>
                  </a:lnTo>
                  <a:lnTo>
                    <a:pt x="401574" y="14732"/>
                  </a:lnTo>
                  <a:lnTo>
                    <a:pt x="349123" y="25781"/>
                  </a:lnTo>
                  <a:lnTo>
                    <a:pt x="299085" y="39497"/>
                  </a:lnTo>
                  <a:lnTo>
                    <a:pt x="251968" y="56007"/>
                  </a:lnTo>
                  <a:lnTo>
                    <a:pt x="208025" y="74803"/>
                  </a:lnTo>
                  <a:lnTo>
                    <a:pt x="167386" y="96012"/>
                  </a:lnTo>
                  <a:lnTo>
                    <a:pt x="130556" y="119253"/>
                  </a:lnTo>
                  <a:lnTo>
                    <a:pt x="97662" y="144399"/>
                  </a:lnTo>
                  <a:lnTo>
                    <a:pt x="68961" y="171450"/>
                  </a:lnTo>
                  <a:lnTo>
                    <a:pt x="25654" y="230124"/>
                  </a:lnTo>
                  <a:lnTo>
                    <a:pt x="2920" y="294132"/>
                  </a:lnTo>
                  <a:lnTo>
                    <a:pt x="0" y="327533"/>
                  </a:lnTo>
                  <a:lnTo>
                    <a:pt x="2920" y="361061"/>
                  </a:lnTo>
                  <a:lnTo>
                    <a:pt x="25654" y="425069"/>
                  </a:lnTo>
                  <a:lnTo>
                    <a:pt x="68961" y="483743"/>
                  </a:lnTo>
                  <a:lnTo>
                    <a:pt x="97662" y="510794"/>
                  </a:lnTo>
                  <a:lnTo>
                    <a:pt x="130556" y="535940"/>
                  </a:lnTo>
                  <a:lnTo>
                    <a:pt x="167386" y="559181"/>
                  </a:lnTo>
                  <a:lnTo>
                    <a:pt x="208025" y="580390"/>
                  </a:lnTo>
                  <a:lnTo>
                    <a:pt x="251968" y="599186"/>
                  </a:lnTo>
                  <a:lnTo>
                    <a:pt x="299085" y="615696"/>
                  </a:lnTo>
                  <a:lnTo>
                    <a:pt x="349123" y="629412"/>
                  </a:lnTo>
                  <a:lnTo>
                    <a:pt x="401574" y="640461"/>
                  </a:lnTo>
                  <a:lnTo>
                    <a:pt x="456311" y="648589"/>
                  </a:lnTo>
                  <a:lnTo>
                    <a:pt x="513079" y="653542"/>
                  </a:lnTo>
                  <a:lnTo>
                    <a:pt x="571500" y="655193"/>
                  </a:lnTo>
                  <a:lnTo>
                    <a:pt x="629920" y="653542"/>
                  </a:lnTo>
                  <a:lnTo>
                    <a:pt x="686688" y="648589"/>
                  </a:lnTo>
                  <a:lnTo>
                    <a:pt x="741426" y="640461"/>
                  </a:lnTo>
                  <a:lnTo>
                    <a:pt x="793876" y="629412"/>
                  </a:lnTo>
                  <a:lnTo>
                    <a:pt x="843914" y="615696"/>
                  </a:lnTo>
                  <a:lnTo>
                    <a:pt x="891032" y="599186"/>
                  </a:lnTo>
                  <a:lnTo>
                    <a:pt x="934974" y="580390"/>
                  </a:lnTo>
                  <a:lnTo>
                    <a:pt x="975613" y="559181"/>
                  </a:lnTo>
                  <a:lnTo>
                    <a:pt x="1012444" y="535940"/>
                  </a:lnTo>
                  <a:lnTo>
                    <a:pt x="1045337" y="510794"/>
                  </a:lnTo>
                  <a:lnTo>
                    <a:pt x="1074039" y="483743"/>
                  </a:lnTo>
                  <a:lnTo>
                    <a:pt x="1117346" y="425069"/>
                  </a:lnTo>
                  <a:lnTo>
                    <a:pt x="1140078" y="361061"/>
                  </a:lnTo>
                  <a:lnTo>
                    <a:pt x="1143000" y="327533"/>
                  </a:lnTo>
                  <a:lnTo>
                    <a:pt x="1140078" y="294132"/>
                  </a:lnTo>
                  <a:lnTo>
                    <a:pt x="1117346" y="230124"/>
                  </a:lnTo>
                  <a:lnTo>
                    <a:pt x="1074039" y="171450"/>
                  </a:lnTo>
                  <a:lnTo>
                    <a:pt x="1045337" y="144399"/>
                  </a:lnTo>
                  <a:lnTo>
                    <a:pt x="1012444" y="119253"/>
                  </a:lnTo>
                  <a:lnTo>
                    <a:pt x="975613" y="96012"/>
                  </a:lnTo>
                  <a:lnTo>
                    <a:pt x="934974" y="74803"/>
                  </a:lnTo>
                  <a:lnTo>
                    <a:pt x="891032" y="56007"/>
                  </a:lnTo>
                  <a:lnTo>
                    <a:pt x="843914" y="39497"/>
                  </a:lnTo>
                  <a:lnTo>
                    <a:pt x="793876" y="25781"/>
                  </a:lnTo>
                  <a:lnTo>
                    <a:pt x="741426" y="14732"/>
                  </a:lnTo>
                  <a:lnTo>
                    <a:pt x="686688" y="6604"/>
                  </a:lnTo>
                  <a:lnTo>
                    <a:pt x="629920" y="1651"/>
                  </a:lnTo>
                  <a:lnTo>
                    <a:pt x="5715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743961" y="4450842"/>
              <a:ext cx="1143000" cy="655320"/>
            </a:xfrm>
            <a:custGeom>
              <a:avLst/>
              <a:gdLst/>
              <a:ahLst/>
              <a:cxnLst/>
              <a:rect l="l" t="t" r="r" b="b"/>
              <a:pathLst>
                <a:path w="1143000" h="655320">
                  <a:moveTo>
                    <a:pt x="0" y="327532"/>
                  </a:moveTo>
                  <a:lnTo>
                    <a:pt x="11556" y="261619"/>
                  </a:lnTo>
                  <a:lnTo>
                    <a:pt x="44957" y="200024"/>
                  </a:lnTo>
                  <a:lnTo>
                    <a:pt x="97662" y="144398"/>
                  </a:lnTo>
                  <a:lnTo>
                    <a:pt x="130556" y="119252"/>
                  </a:lnTo>
                  <a:lnTo>
                    <a:pt x="167386" y="96011"/>
                  </a:lnTo>
                  <a:lnTo>
                    <a:pt x="208025" y="74802"/>
                  </a:lnTo>
                  <a:lnTo>
                    <a:pt x="251968" y="56006"/>
                  </a:lnTo>
                  <a:lnTo>
                    <a:pt x="299085" y="39496"/>
                  </a:lnTo>
                  <a:lnTo>
                    <a:pt x="349123" y="25780"/>
                  </a:lnTo>
                  <a:lnTo>
                    <a:pt x="401574" y="14731"/>
                  </a:lnTo>
                  <a:lnTo>
                    <a:pt x="456311" y="6603"/>
                  </a:lnTo>
                  <a:lnTo>
                    <a:pt x="513079" y="1650"/>
                  </a:lnTo>
                  <a:lnTo>
                    <a:pt x="571500" y="0"/>
                  </a:lnTo>
                  <a:lnTo>
                    <a:pt x="629920" y="1650"/>
                  </a:lnTo>
                  <a:lnTo>
                    <a:pt x="686688" y="6603"/>
                  </a:lnTo>
                  <a:lnTo>
                    <a:pt x="741426" y="14731"/>
                  </a:lnTo>
                  <a:lnTo>
                    <a:pt x="793876" y="25780"/>
                  </a:lnTo>
                  <a:lnTo>
                    <a:pt x="843914" y="39496"/>
                  </a:lnTo>
                  <a:lnTo>
                    <a:pt x="891032" y="56006"/>
                  </a:lnTo>
                  <a:lnTo>
                    <a:pt x="934974" y="74802"/>
                  </a:lnTo>
                  <a:lnTo>
                    <a:pt x="975613" y="96011"/>
                  </a:lnTo>
                  <a:lnTo>
                    <a:pt x="1012443" y="119252"/>
                  </a:lnTo>
                  <a:lnTo>
                    <a:pt x="1045337" y="144398"/>
                  </a:lnTo>
                  <a:lnTo>
                    <a:pt x="1074039" y="171449"/>
                  </a:lnTo>
                  <a:lnTo>
                    <a:pt x="1117346" y="230123"/>
                  </a:lnTo>
                  <a:lnTo>
                    <a:pt x="1140078" y="294131"/>
                  </a:lnTo>
                  <a:lnTo>
                    <a:pt x="1143000" y="327532"/>
                  </a:lnTo>
                  <a:lnTo>
                    <a:pt x="1140078" y="361060"/>
                  </a:lnTo>
                  <a:lnTo>
                    <a:pt x="1117346" y="425068"/>
                  </a:lnTo>
                  <a:lnTo>
                    <a:pt x="1074039" y="483742"/>
                  </a:lnTo>
                  <a:lnTo>
                    <a:pt x="1045337" y="510793"/>
                  </a:lnTo>
                  <a:lnTo>
                    <a:pt x="1012443" y="535939"/>
                  </a:lnTo>
                  <a:lnTo>
                    <a:pt x="975613" y="559180"/>
                  </a:lnTo>
                  <a:lnTo>
                    <a:pt x="934974" y="580389"/>
                  </a:lnTo>
                  <a:lnTo>
                    <a:pt x="891032" y="599185"/>
                  </a:lnTo>
                  <a:lnTo>
                    <a:pt x="843914" y="615695"/>
                  </a:lnTo>
                  <a:lnTo>
                    <a:pt x="793876" y="629411"/>
                  </a:lnTo>
                  <a:lnTo>
                    <a:pt x="741426" y="640460"/>
                  </a:lnTo>
                  <a:lnTo>
                    <a:pt x="686688" y="648588"/>
                  </a:lnTo>
                  <a:lnTo>
                    <a:pt x="629920" y="653541"/>
                  </a:lnTo>
                  <a:lnTo>
                    <a:pt x="571500" y="655192"/>
                  </a:lnTo>
                  <a:lnTo>
                    <a:pt x="513079" y="653541"/>
                  </a:lnTo>
                  <a:lnTo>
                    <a:pt x="456311" y="648588"/>
                  </a:lnTo>
                  <a:lnTo>
                    <a:pt x="401574" y="640460"/>
                  </a:lnTo>
                  <a:lnTo>
                    <a:pt x="349123" y="629411"/>
                  </a:lnTo>
                  <a:lnTo>
                    <a:pt x="299085" y="615695"/>
                  </a:lnTo>
                  <a:lnTo>
                    <a:pt x="251968" y="599185"/>
                  </a:lnTo>
                  <a:lnTo>
                    <a:pt x="208025" y="580389"/>
                  </a:lnTo>
                  <a:lnTo>
                    <a:pt x="167386" y="559180"/>
                  </a:lnTo>
                  <a:lnTo>
                    <a:pt x="130556" y="535939"/>
                  </a:lnTo>
                  <a:lnTo>
                    <a:pt x="97662" y="510793"/>
                  </a:lnTo>
                  <a:lnTo>
                    <a:pt x="68961" y="483742"/>
                  </a:lnTo>
                  <a:lnTo>
                    <a:pt x="25654" y="425068"/>
                  </a:lnTo>
                  <a:lnTo>
                    <a:pt x="2920" y="361060"/>
                  </a:lnTo>
                  <a:lnTo>
                    <a:pt x="0" y="327532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4520952" y="4618181"/>
            <a:ext cx="63690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11" dirty="0">
                <a:latin typeface="Cambria"/>
                <a:cs typeface="Cambria"/>
              </a:rPr>
              <a:t>{</a:t>
            </a:r>
            <a:r>
              <a:rPr sz="1400" b="1" spc="-11" dirty="0">
                <a:latin typeface="Cambria"/>
                <a:cs typeface="Cambria"/>
              </a:rPr>
              <a:t>q0,q1}</a:t>
            </a:r>
            <a:endParaRPr sz="1400">
              <a:latin typeface="Cambria"/>
              <a:cs typeface="Cambria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4736596" y="3209547"/>
            <a:ext cx="268605" cy="1399540"/>
            <a:chOff x="3212592" y="3209544"/>
            <a:chExt cx="268605" cy="1399540"/>
          </a:xfrm>
        </p:grpSpPr>
        <p:pic>
          <p:nvPicPr>
            <p:cNvPr id="33" name="object 3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212592" y="3209544"/>
              <a:ext cx="268223" cy="1399031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3346584" y="3236948"/>
              <a:ext cx="0" cy="1106170"/>
            </a:xfrm>
            <a:custGeom>
              <a:avLst/>
              <a:gdLst/>
              <a:ahLst/>
              <a:cxnLst/>
              <a:rect l="l" t="t" r="r" b="b"/>
              <a:pathLst>
                <a:path h="1106170">
                  <a:moveTo>
                    <a:pt x="0" y="0"/>
                  </a:moveTo>
                  <a:lnTo>
                    <a:pt x="0" y="1105689"/>
                  </a:lnTo>
                </a:path>
              </a:pathLst>
            </a:custGeom>
            <a:ln w="1271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294888" y="4353813"/>
              <a:ext cx="103504" cy="96138"/>
            </a:xfrm>
            <a:prstGeom prst="rect">
              <a:avLst/>
            </a:prstGeom>
          </p:spPr>
        </p:pic>
      </p:grpSp>
      <p:sp>
        <p:nvSpPr>
          <p:cNvPr id="36" name="object 36"/>
          <p:cNvSpPr txBox="1"/>
          <p:nvPr/>
        </p:nvSpPr>
        <p:spPr>
          <a:xfrm>
            <a:off x="4616964" y="3353185"/>
            <a:ext cx="16573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1" dirty="0">
                <a:latin typeface="Georgia"/>
                <a:cs typeface="Georgia"/>
              </a:rPr>
              <a:t>0</a:t>
            </a:r>
            <a:endParaRPr>
              <a:latin typeface="Georgia"/>
              <a:cs typeface="Georgi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251355" y="1012317"/>
            <a:ext cx="7614920" cy="11592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11" dirty="0">
                <a:latin typeface="Cambria"/>
                <a:cs typeface="Cambria"/>
              </a:rPr>
              <a:t>Step</a:t>
            </a:r>
            <a:r>
              <a:rPr b="1" spc="-71" dirty="0">
                <a:latin typeface="Cambria"/>
                <a:cs typeface="Cambria"/>
              </a:rPr>
              <a:t> </a:t>
            </a:r>
            <a:r>
              <a:rPr b="1" dirty="0">
                <a:latin typeface="Cambria"/>
                <a:cs typeface="Cambria"/>
              </a:rPr>
              <a:t>5:</a:t>
            </a:r>
            <a:r>
              <a:rPr b="1" spc="-3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Consider</a:t>
            </a:r>
            <a:r>
              <a:rPr spc="-4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sub</a:t>
            </a:r>
            <a:r>
              <a:rPr spc="-2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State</a:t>
            </a:r>
            <a:r>
              <a:rPr spc="-3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{q0,</a:t>
            </a:r>
            <a:r>
              <a:rPr spc="2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q1,</a:t>
            </a:r>
            <a:r>
              <a:rPr spc="-1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q2}</a:t>
            </a:r>
            <a:r>
              <a:rPr spc="-1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is</a:t>
            </a:r>
            <a:r>
              <a:rPr spc="-2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the</a:t>
            </a:r>
            <a:r>
              <a:rPr spc="-31" dirty="0">
                <a:latin typeface="Cambria"/>
                <a:cs typeface="Cambria"/>
              </a:rPr>
              <a:t> </a:t>
            </a:r>
            <a:r>
              <a:rPr spc="-20" dirty="0">
                <a:latin typeface="Cambria"/>
                <a:cs typeface="Cambria"/>
              </a:rPr>
              <a:t>recently</a:t>
            </a:r>
            <a:r>
              <a:rPr spc="-60" dirty="0">
                <a:latin typeface="Cambria"/>
                <a:cs typeface="Cambria"/>
              </a:rPr>
              <a:t> </a:t>
            </a:r>
            <a:r>
              <a:rPr spc="-20" dirty="0">
                <a:latin typeface="Cambria"/>
                <a:cs typeface="Cambria"/>
              </a:rPr>
              <a:t>generated</a:t>
            </a:r>
            <a:r>
              <a:rPr spc="-8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sub</a:t>
            </a:r>
            <a:r>
              <a:rPr spc="5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state.</a:t>
            </a:r>
            <a:endParaRPr>
              <a:latin typeface="Cambria"/>
              <a:cs typeface="Cambria"/>
            </a:endParaRPr>
          </a:p>
          <a:p>
            <a:pPr marL="12700"/>
            <a:r>
              <a:rPr dirty="0">
                <a:latin typeface="Cambria"/>
                <a:cs typeface="Cambria"/>
              </a:rPr>
              <a:t>O</a:t>
            </a:r>
            <a:r>
              <a:rPr spc="-2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successor</a:t>
            </a:r>
            <a:r>
              <a:rPr spc="-5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for</a:t>
            </a:r>
            <a:r>
              <a:rPr spc="-3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{q0,</a:t>
            </a:r>
            <a:r>
              <a:rPr spc="1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q1,</a:t>
            </a:r>
            <a:r>
              <a:rPr spc="-2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q2}</a:t>
            </a:r>
            <a:r>
              <a:rPr spc="-2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are</a:t>
            </a:r>
            <a:r>
              <a:rPr spc="-4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q0,</a:t>
            </a:r>
            <a:r>
              <a:rPr spc="36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q1,</a:t>
            </a:r>
            <a:r>
              <a:rPr spc="-1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q2</a:t>
            </a:r>
            <a:r>
              <a:rPr spc="-3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i.e</a:t>
            </a:r>
            <a:r>
              <a:rPr spc="37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δ:</a:t>
            </a:r>
            <a:r>
              <a:rPr spc="-3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((q0,</a:t>
            </a:r>
            <a:r>
              <a:rPr spc="-3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q1,</a:t>
            </a:r>
            <a:r>
              <a:rPr spc="-2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q2), 0)→</a:t>
            </a:r>
            <a:r>
              <a:rPr spc="-2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(q0,</a:t>
            </a:r>
            <a:r>
              <a:rPr spc="-2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q1,</a:t>
            </a:r>
            <a:r>
              <a:rPr spc="-11" dirty="0">
                <a:latin typeface="Cambria"/>
                <a:cs typeface="Cambria"/>
              </a:rPr>
              <a:t> </a:t>
            </a:r>
            <a:r>
              <a:rPr spc="-25" dirty="0">
                <a:latin typeface="Cambria"/>
                <a:cs typeface="Cambria"/>
              </a:rPr>
              <a:t>q2)</a:t>
            </a:r>
            <a:endParaRPr>
              <a:latin typeface="Cambria"/>
              <a:cs typeface="Cambria"/>
            </a:endParaRPr>
          </a:p>
          <a:p>
            <a:pPr marL="12700"/>
            <a:r>
              <a:rPr dirty="0">
                <a:latin typeface="Cambria"/>
                <a:cs typeface="Cambria"/>
              </a:rPr>
              <a:t>1</a:t>
            </a:r>
            <a:r>
              <a:rPr spc="-4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successor</a:t>
            </a:r>
            <a:r>
              <a:rPr spc="-5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for</a:t>
            </a:r>
            <a:r>
              <a:rPr spc="-2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{q0,</a:t>
            </a:r>
            <a:r>
              <a:rPr spc="-2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q1,</a:t>
            </a:r>
            <a:r>
              <a:rPr spc="-1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q2}</a:t>
            </a:r>
            <a:r>
              <a:rPr spc="-2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are</a:t>
            </a:r>
            <a:r>
              <a:rPr spc="-4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q0,</a:t>
            </a:r>
            <a:r>
              <a:rPr spc="-1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q2</a:t>
            </a:r>
            <a:r>
              <a:rPr spc="-1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i.e</a:t>
            </a:r>
            <a:r>
              <a:rPr spc="31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δ:</a:t>
            </a:r>
            <a:r>
              <a:rPr spc="-2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((q0,</a:t>
            </a:r>
            <a:r>
              <a:rPr spc="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q1,</a:t>
            </a:r>
            <a:r>
              <a:rPr spc="-2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q2), 1)→</a:t>
            </a:r>
            <a:r>
              <a:rPr spc="-5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(q0,</a:t>
            </a:r>
            <a:r>
              <a:rPr spc="-35" dirty="0">
                <a:latin typeface="Cambria"/>
                <a:cs typeface="Cambria"/>
              </a:rPr>
              <a:t> </a:t>
            </a:r>
            <a:r>
              <a:rPr spc="-25" dirty="0">
                <a:latin typeface="Cambria"/>
                <a:cs typeface="Cambria"/>
              </a:rPr>
              <a:t>q2)</a:t>
            </a:r>
            <a:endParaRPr>
              <a:latin typeface="Cambria"/>
              <a:cs typeface="Cambria"/>
            </a:endParaRPr>
          </a:p>
          <a:p>
            <a:pPr marL="1345532">
              <a:spcBef>
                <a:spcPts val="289"/>
              </a:spcBef>
            </a:pPr>
            <a:r>
              <a:rPr spc="-51" dirty="0">
                <a:latin typeface="Georgia"/>
                <a:cs typeface="Georgia"/>
              </a:rPr>
              <a:t>1</a:t>
            </a:r>
            <a:endParaRPr>
              <a:latin typeface="Georgia"/>
              <a:cs typeface="Georgia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2188403" y="4445447"/>
            <a:ext cx="1153795" cy="666115"/>
            <a:chOff x="664400" y="4445444"/>
            <a:chExt cx="1153795" cy="666115"/>
          </a:xfrm>
        </p:grpSpPr>
        <p:sp>
          <p:nvSpPr>
            <p:cNvPr id="39" name="object 39"/>
            <p:cNvSpPr/>
            <p:nvPr/>
          </p:nvSpPr>
          <p:spPr>
            <a:xfrm>
              <a:off x="669035" y="4450080"/>
              <a:ext cx="1143000" cy="655320"/>
            </a:xfrm>
            <a:custGeom>
              <a:avLst/>
              <a:gdLst/>
              <a:ahLst/>
              <a:cxnLst/>
              <a:rect l="l" t="t" r="r" b="b"/>
              <a:pathLst>
                <a:path w="1143000" h="655320">
                  <a:moveTo>
                    <a:pt x="571500" y="0"/>
                  </a:moveTo>
                  <a:lnTo>
                    <a:pt x="513067" y="1651"/>
                  </a:lnTo>
                  <a:lnTo>
                    <a:pt x="456323" y="6604"/>
                  </a:lnTo>
                  <a:lnTo>
                    <a:pt x="401548" y="14732"/>
                  </a:lnTo>
                  <a:lnTo>
                    <a:pt x="349046" y="25781"/>
                  </a:lnTo>
                  <a:lnTo>
                    <a:pt x="299085" y="39497"/>
                  </a:lnTo>
                  <a:lnTo>
                    <a:pt x="251967" y="56007"/>
                  </a:lnTo>
                  <a:lnTo>
                    <a:pt x="207975" y="74803"/>
                  </a:lnTo>
                  <a:lnTo>
                    <a:pt x="167386" y="96012"/>
                  </a:lnTo>
                  <a:lnTo>
                    <a:pt x="130505" y="119253"/>
                  </a:lnTo>
                  <a:lnTo>
                    <a:pt x="97599" y="144399"/>
                  </a:lnTo>
                  <a:lnTo>
                    <a:pt x="68973" y="171450"/>
                  </a:lnTo>
                  <a:lnTo>
                    <a:pt x="25692" y="230124"/>
                  </a:lnTo>
                  <a:lnTo>
                    <a:pt x="2946" y="294132"/>
                  </a:lnTo>
                  <a:lnTo>
                    <a:pt x="0" y="327533"/>
                  </a:lnTo>
                  <a:lnTo>
                    <a:pt x="2946" y="361061"/>
                  </a:lnTo>
                  <a:lnTo>
                    <a:pt x="25692" y="425069"/>
                  </a:lnTo>
                  <a:lnTo>
                    <a:pt x="68973" y="483743"/>
                  </a:lnTo>
                  <a:lnTo>
                    <a:pt x="97599" y="510794"/>
                  </a:lnTo>
                  <a:lnTo>
                    <a:pt x="130505" y="535940"/>
                  </a:lnTo>
                  <a:lnTo>
                    <a:pt x="167386" y="559181"/>
                  </a:lnTo>
                  <a:lnTo>
                    <a:pt x="207975" y="580390"/>
                  </a:lnTo>
                  <a:lnTo>
                    <a:pt x="251967" y="599186"/>
                  </a:lnTo>
                  <a:lnTo>
                    <a:pt x="299085" y="615696"/>
                  </a:lnTo>
                  <a:lnTo>
                    <a:pt x="349046" y="629412"/>
                  </a:lnTo>
                  <a:lnTo>
                    <a:pt x="401548" y="640461"/>
                  </a:lnTo>
                  <a:lnTo>
                    <a:pt x="456323" y="648589"/>
                  </a:lnTo>
                  <a:lnTo>
                    <a:pt x="513067" y="653542"/>
                  </a:lnTo>
                  <a:lnTo>
                    <a:pt x="571500" y="655193"/>
                  </a:lnTo>
                  <a:lnTo>
                    <a:pt x="629920" y="653542"/>
                  </a:lnTo>
                  <a:lnTo>
                    <a:pt x="686689" y="648589"/>
                  </a:lnTo>
                  <a:lnTo>
                    <a:pt x="741426" y="640461"/>
                  </a:lnTo>
                  <a:lnTo>
                    <a:pt x="793877" y="629412"/>
                  </a:lnTo>
                  <a:lnTo>
                    <a:pt x="843914" y="615696"/>
                  </a:lnTo>
                  <a:lnTo>
                    <a:pt x="891032" y="599186"/>
                  </a:lnTo>
                  <a:lnTo>
                    <a:pt x="934974" y="580390"/>
                  </a:lnTo>
                  <a:lnTo>
                    <a:pt x="975613" y="559181"/>
                  </a:lnTo>
                  <a:lnTo>
                    <a:pt x="1012444" y="535940"/>
                  </a:lnTo>
                  <a:lnTo>
                    <a:pt x="1045337" y="510794"/>
                  </a:lnTo>
                  <a:lnTo>
                    <a:pt x="1074039" y="483743"/>
                  </a:lnTo>
                  <a:lnTo>
                    <a:pt x="1117219" y="425069"/>
                  </a:lnTo>
                  <a:lnTo>
                    <a:pt x="1140078" y="361061"/>
                  </a:lnTo>
                  <a:lnTo>
                    <a:pt x="1143000" y="327533"/>
                  </a:lnTo>
                  <a:lnTo>
                    <a:pt x="1140078" y="294132"/>
                  </a:lnTo>
                  <a:lnTo>
                    <a:pt x="1117219" y="230124"/>
                  </a:lnTo>
                  <a:lnTo>
                    <a:pt x="1074039" y="171450"/>
                  </a:lnTo>
                  <a:lnTo>
                    <a:pt x="1045337" y="144399"/>
                  </a:lnTo>
                  <a:lnTo>
                    <a:pt x="1012444" y="119253"/>
                  </a:lnTo>
                  <a:lnTo>
                    <a:pt x="975613" y="96012"/>
                  </a:lnTo>
                  <a:lnTo>
                    <a:pt x="934974" y="74803"/>
                  </a:lnTo>
                  <a:lnTo>
                    <a:pt x="891032" y="56007"/>
                  </a:lnTo>
                  <a:lnTo>
                    <a:pt x="843914" y="39497"/>
                  </a:lnTo>
                  <a:lnTo>
                    <a:pt x="793877" y="25781"/>
                  </a:lnTo>
                  <a:lnTo>
                    <a:pt x="741426" y="14732"/>
                  </a:lnTo>
                  <a:lnTo>
                    <a:pt x="686689" y="6604"/>
                  </a:lnTo>
                  <a:lnTo>
                    <a:pt x="629920" y="1651"/>
                  </a:lnTo>
                  <a:lnTo>
                    <a:pt x="5715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69797" y="4450842"/>
              <a:ext cx="1143000" cy="655320"/>
            </a:xfrm>
            <a:custGeom>
              <a:avLst/>
              <a:gdLst/>
              <a:ahLst/>
              <a:cxnLst/>
              <a:rect l="l" t="t" r="r" b="b"/>
              <a:pathLst>
                <a:path w="1143000" h="655320">
                  <a:moveTo>
                    <a:pt x="0" y="327532"/>
                  </a:moveTo>
                  <a:lnTo>
                    <a:pt x="11607" y="261619"/>
                  </a:lnTo>
                  <a:lnTo>
                    <a:pt x="44907" y="200024"/>
                  </a:lnTo>
                  <a:lnTo>
                    <a:pt x="97599" y="144398"/>
                  </a:lnTo>
                  <a:lnTo>
                    <a:pt x="130505" y="119252"/>
                  </a:lnTo>
                  <a:lnTo>
                    <a:pt x="167386" y="96011"/>
                  </a:lnTo>
                  <a:lnTo>
                    <a:pt x="207975" y="74802"/>
                  </a:lnTo>
                  <a:lnTo>
                    <a:pt x="251967" y="56006"/>
                  </a:lnTo>
                  <a:lnTo>
                    <a:pt x="299085" y="39496"/>
                  </a:lnTo>
                  <a:lnTo>
                    <a:pt x="349046" y="25780"/>
                  </a:lnTo>
                  <a:lnTo>
                    <a:pt x="401548" y="14731"/>
                  </a:lnTo>
                  <a:lnTo>
                    <a:pt x="456323" y="6603"/>
                  </a:lnTo>
                  <a:lnTo>
                    <a:pt x="513067" y="1650"/>
                  </a:lnTo>
                  <a:lnTo>
                    <a:pt x="571499" y="0"/>
                  </a:lnTo>
                  <a:lnTo>
                    <a:pt x="629920" y="1650"/>
                  </a:lnTo>
                  <a:lnTo>
                    <a:pt x="686689" y="6603"/>
                  </a:lnTo>
                  <a:lnTo>
                    <a:pt x="741426" y="14731"/>
                  </a:lnTo>
                  <a:lnTo>
                    <a:pt x="793877" y="25780"/>
                  </a:lnTo>
                  <a:lnTo>
                    <a:pt x="843914" y="39496"/>
                  </a:lnTo>
                  <a:lnTo>
                    <a:pt x="891032" y="56006"/>
                  </a:lnTo>
                  <a:lnTo>
                    <a:pt x="934974" y="74802"/>
                  </a:lnTo>
                  <a:lnTo>
                    <a:pt x="975613" y="96011"/>
                  </a:lnTo>
                  <a:lnTo>
                    <a:pt x="1012444" y="119252"/>
                  </a:lnTo>
                  <a:lnTo>
                    <a:pt x="1045337" y="144398"/>
                  </a:lnTo>
                  <a:lnTo>
                    <a:pt x="1074039" y="171449"/>
                  </a:lnTo>
                  <a:lnTo>
                    <a:pt x="1117219" y="230123"/>
                  </a:lnTo>
                  <a:lnTo>
                    <a:pt x="1140078" y="294131"/>
                  </a:lnTo>
                  <a:lnTo>
                    <a:pt x="1143000" y="327532"/>
                  </a:lnTo>
                  <a:lnTo>
                    <a:pt x="1140078" y="361060"/>
                  </a:lnTo>
                  <a:lnTo>
                    <a:pt x="1117219" y="425068"/>
                  </a:lnTo>
                  <a:lnTo>
                    <a:pt x="1074039" y="483742"/>
                  </a:lnTo>
                  <a:lnTo>
                    <a:pt x="1045337" y="510793"/>
                  </a:lnTo>
                  <a:lnTo>
                    <a:pt x="1012444" y="535939"/>
                  </a:lnTo>
                  <a:lnTo>
                    <a:pt x="975613" y="559180"/>
                  </a:lnTo>
                  <a:lnTo>
                    <a:pt x="934974" y="580389"/>
                  </a:lnTo>
                  <a:lnTo>
                    <a:pt x="891032" y="599185"/>
                  </a:lnTo>
                  <a:lnTo>
                    <a:pt x="843914" y="615695"/>
                  </a:lnTo>
                  <a:lnTo>
                    <a:pt x="793877" y="629411"/>
                  </a:lnTo>
                  <a:lnTo>
                    <a:pt x="741426" y="640460"/>
                  </a:lnTo>
                  <a:lnTo>
                    <a:pt x="686689" y="648588"/>
                  </a:lnTo>
                  <a:lnTo>
                    <a:pt x="629920" y="653541"/>
                  </a:lnTo>
                  <a:lnTo>
                    <a:pt x="571499" y="655192"/>
                  </a:lnTo>
                  <a:lnTo>
                    <a:pt x="513067" y="653541"/>
                  </a:lnTo>
                  <a:lnTo>
                    <a:pt x="456323" y="648588"/>
                  </a:lnTo>
                  <a:lnTo>
                    <a:pt x="401548" y="640460"/>
                  </a:lnTo>
                  <a:lnTo>
                    <a:pt x="349046" y="629411"/>
                  </a:lnTo>
                  <a:lnTo>
                    <a:pt x="299085" y="615695"/>
                  </a:lnTo>
                  <a:lnTo>
                    <a:pt x="251967" y="599185"/>
                  </a:lnTo>
                  <a:lnTo>
                    <a:pt x="207975" y="580389"/>
                  </a:lnTo>
                  <a:lnTo>
                    <a:pt x="167386" y="559180"/>
                  </a:lnTo>
                  <a:lnTo>
                    <a:pt x="130505" y="535939"/>
                  </a:lnTo>
                  <a:lnTo>
                    <a:pt x="97599" y="510793"/>
                  </a:lnTo>
                  <a:lnTo>
                    <a:pt x="68973" y="483742"/>
                  </a:lnTo>
                  <a:lnTo>
                    <a:pt x="25692" y="425068"/>
                  </a:lnTo>
                  <a:lnTo>
                    <a:pt x="2946" y="361060"/>
                  </a:lnTo>
                  <a:lnTo>
                    <a:pt x="0" y="327532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2446434" y="4618181"/>
            <a:ext cx="63690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11" dirty="0">
                <a:latin typeface="Cambria"/>
                <a:cs typeface="Cambria"/>
              </a:rPr>
              <a:t>{</a:t>
            </a:r>
            <a:r>
              <a:rPr sz="1400" b="1" spc="-11" dirty="0">
                <a:latin typeface="Cambria"/>
                <a:cs typeface="Cambria"/>
              </a:rPr>
              <a:t>q0,q2}</a:t>
            </a:r>
            <a:endParaRPr sz="1400">
              <a:latin typeface="Cambria"/>
              <a:cs typeface="Cambria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3209544" y="4669538"/>
            <a:ext cx="1112520" cy="268605"/>
            <a:chOff x="1685544" y="4669535"/>
            <a:chExt cx="1112520" cy="268605"/>
          </a:xfrm>
        </p:grpSpPr>
        <p:pic>
          <p:nvPicPr>
            <p:cNvPr id="43" name="object 4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85544" y="4669535"/>
              <a:ext cx="1112520" cy="268224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1942846" y="4777732"/>
              <a:ext cx="800100" cy="0"/>
            </a:xfrm>
            <a:custGeom>
              <a:avLst/>
              <a:gdLst/>
              <a:ahLst/>
              <a:cxnLst/>
              <a:rect l="l" t="t" r="r" b="b"/>
              <a:pathLst>
                <a:path w="800100">
                  <a:moveTo>
                    <a:pt x="0" y="0"/>
                  </a:moveTo>
                  <a:lnTo>
                    <a:pt x="799967" y="0"/>
                  </a:lnTo>
                </a:path>
              </a:pathLst>
            </a:custGeom>
            <a:ln w="1271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18132" y="4725923"/>
              <a:ext cx="112008" cy="103505"/>
            </a:xfrm>
            <a:prstGeom prst="rect">
              <a:avLst/>
            </a:prstGeom>
          </p:spPr>
        </p:pic>
      </p:grpSp>
      <p:sp>
        <p:nvSpPr>
          <p:cNvPr id="46" name="object 46"/>
          <p:cNvSpPr txBox="1"/>
          <p:nvPr/>
        </p:nvSpPr>
        <p:spPr>
          <a:xfrm>
            <a:off x="3804674" y="4800097"/>
            <a:ext cx="12382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1" dirty="0">
                <a:latin typeface="Georgia"/>
                <a:cs typeface="Georgia"/>
              </a:rPr>
              <a:t>1</a:t>
            </a:r>
            <a:endParaRPr>
              <a:latin typeface="Georgia"/>
              <a:cs typeface="Georgia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287778" y="3918589"/>
            <a:ext cx="12382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1" dirty="0">
                <a:latin typeface="Georgia"/>
                <a:cs typeface="Georgia"/>
              </a:rPr>
              <a:t>1</a:t>
            </a:r>
            <a:endParaRPr>
              <a:latin typeface="Georgia"/>
              <a:cs typeface="Georgia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1976564" y="5969447"/>
            <a:ext cx="1615440" cy="666115"/>
            <a:chOff x="452564" y="5969444"/>
            <a:chExt cx="1615440" cy="666115"/>
          </a:xfrm>
        </p:grpSpPr>
        <p:sp>
          <p:nvSpPr>
            <p:cNvPr id="49" name="object 49"/>
            <p:cNvSpPr/>
            <p:nvPr/>
          </p:nvSpPr>
          <p:spPr>
            <a:xfrm>
              <a:off x="457199" y="5974080"/>
              <a:ext cx="1604645" cy="655320"/>
            </a:xfrm>
            <a:custGeom>
              <a:avLst/>
              <a:gdLst/>
              <a:ahLst/>
              <a:cxnLst/>
              <a:rect l="l" t="t" r="r" b="b"/>
              <a:pathLst>
                <a:path w="1604645" h="655320">
                  <a:moveTo>
                    <a:pt x="802297" y="0"/>
                  </a:moveTo>
                  <a:lnTo>
                    <a:pt x="736498" y="1079"/>
                  </a:lnTo>
                  <a:lnTo>
                    <a:pt x="672160" y="4292"/>
                  </a:lnTo>
                  <a:lnTo>
                    <a:pt x="609498" y="9525"/>
                  </a:lnTo>
                  <a:lnTo>
                    <a:pt x="548703" y="16700"/>
                  </a:lnTo>
                  <a:lnTo>
                    <a:pt x="490004" y="25742"/>
                  </a:lnTo>
                  <a:lnTo>
                    <a:pt x="433590" y="36563"/>
                  </a:lnTo>
                  <a:lnTo>
                    <a:pt x="379679" y="49085"/>
                  </a:lnTo>
                  <a:lnTo>
                    <a:pt x="328472" y="63207"/>
                  </a:lnTo>
                  <a:lnTo>
                    <a:pt x="280174" y="78854"/>
                  </a:lnTo>
                  <a:lnTo>
                    <a:pt x="234988" y="95948"/>
                  </a:lnTo>
                  <a:lnTo>
                    <a:pt x="193128" y="114401"/>
                  </a:lnTo>
                  <a:lnTo>
                    <a:pt x="154800" y="134124"/>
                  </a:lnTo>
                  <a:lnTo>
                    <a:pt x="120205" y="155028"/>
                  </a:lnTo>
                  <a:lnTo>
                    <a:pt x="63042" y="200075"/>
                  </a:lnTo>
                  <a:lnTo>
                    <a:pt x="23317" y="248869"/>
                  </a:lnTo>
                  <a:lnTo>
                    <a:pt x="2654" y="300723"/>
                  </a:lnTo>
                  <a:lnTo>
                    <a:pt x="0" y="327596"/>
                  </a:lnTo>
                  <a:lnTo>
                    <a:pt x="2654" y="354469"/>
                  </a:lnTo>
                  <a:lnTo>
                    <a:pt x="23317" y="406323"/>
                  </a:lnTo>
                  <a:lnTo>
                    <a:pt x="63042" y="455117"/>
                  </a:lnTo>
                  <a:lnTo>
                    <a:pt x="120205" y="500164"/>
                  </a:lnTo>
                  <a:lnTo>
                    <a:pt x="154800" y="521081"/>
                  </a:lnTo>
                  <a:lnTo>
                    <a:pt x="193128" y="540804"/>
                  </a:lnTo>
                  <a:lnTo>
                    <a:pt x="234988" y="559257"/>
                  </a:lnTo>
                  <a:lnTo>
                    <a:pt x="280174" y="576351"/>
                  </a:lnTo>
                  <a:lnTo>
                    <a:pt x="328472" y="591997"/>
                  </a:lnTo>
                  <a:lnTo>
                    <a:pt x="379679" y="606120"/>
                  </a:lnTo>
                  <a:lnTo>
                    <a:pt x="433590" y="618642"/>
                  </a:lnTo>
                  <a:lnTo>
                    <a:pt x="490004" y="629462"/>
                  </a:lnTo>
                  <a:lnTo>
                    <a:pt x="548703" y="638505"/>
                  </a:lnTo>
                  <a:lnTo>
                    <a:pt x="609498" y="645680"/>
                  </a:lnTo>
                  <a:lnTo>
                    <a:pt x="672160" y="650913"/>
                  </a:lnTo>
                  <a:lnTo>
                    <a:pt x="736498" y="654126"/>
                  </a:lnTo>
                  <a:lnTo>
                    <a:pt x="802297" y="655205"/>
                  </a:lnTo>
                  <a:lnTo>
                    <a:pt x="868044" y="654126"/>
                  </a:lnTo>
                  <a:lnTo>
                    <a:pt x="932434" y="650913"/>
                  </a:lnTo>
                  <a:lnTo>
                    <a:pt x="995044" y="645680"/>
                  </a:lnTo>
                  <a:lnTo>
                    <a:pt x="1055878" y="638505"/>
                  </a:lnTo>
                  <a:lnTo>
                    <a:pt x="1114552" y="629462"/>
                  </a:lnTo>
                  <a:lnTo>
                    <a:pt x="1170939" y="618642"/>
                  </a:lnTo>
                  <a:lnTo>
                    <a:pt x="1224914" y="606120"/>
                  </a:lnTo>
                  <a:lnTo>
                    <a:pt x="1276095" y="591997"/>
                  </a:lnTo>
                  <a:lnTo>
                    <a:pt x="1324483" y="576351"/>
                  </a:lnTo>
                  <a:lnTo>
                    <a:pt x="1369568" y="559257"/>
                  </a:lnTo>
                  <a:lnTo>
                    <a:pt x="1411477" y="540804"/>
                  </a:lnTo>
                  <a:lnTo>
                    <a:pt x="1449832" y="521081"/>
                  </a:lnTo>
                  <a:lnTo>
                    <a:pt x="1484376" y="500164"/>
                  </a:lnTo>
                  <a:lnTo>
                    <a:pt x="1541526" y="455117"/>
                  </a:lnTo>
                  <a:lnTo>
                    <a:pt x="1581277" y="406323"/>
                  </a:lnTo>
                  <a:lnTo>
                    <a:pt x="1601977" y="354469"/>
                  </a:lnTo>
                  <a:lnTo>
                    <a:pt x="1604645" y="327596"/>
                  </a:lnTo>
                  <a:lnTo>
                    <a:pt x="1601977" y="300723"/>
                  </a:lnTo>
                  <a:lnTo>
                    <a:pt x="1581277" y="248869"/>
                  </a:lnTo>
                  <a:lnTo>
                    <a:pt x="1541526" y="200075"/>
                  </a:lnTo>
                  <a:lnTo>
                    <a:pt x="1484376" y="155028"/>
                  </a:lnTo>
                  <a:lnTo>
                    <a:pt x="1449832" y="134124"/>
                  </a:lnTo>
                  <a:lnTo>
                    <a:pt x="1411477" y="114401"/>
                  </a:lnTo>
                  <a:lnTo>
                    <a:pt x="1369568" y="95948"/>
                  </a:lnTo>
                  <a:lnTo>
                    <a:pt x="1324483" y="78854"/>
                  </a:lnTo>
                  <a:lnTo>
                    <a:pt x="1276095" y="63207"/>
                  </a:lnTo>
                  <a:lnTo>
                    <a:pt x="1224914" y="49085"/>
                  </a:lnTo>
                  <a:lnTo>
                    <a:pt x="1170939" y="36563"/>
                  </a:lnTo>
                  <a:lnTo>
                    <a:pt x="1114552" y="25742"/>
                  </a:lnTo>
                  <a:lnTo>
                    <a:pt x="1055878" y="16700"/>
                  </a:lnTo>
                  <a:lnTo>
                    <a:pt x="995044" y="9525"/>
                  </a:lnTo>
                  <a:lnTo>
                    <a:pt x="932434" y="4292"/>
                  </a:lnTo>
                  <a:lnTo>
                    <a:pt x="868044" y="1079"/>
                  </a:lnTo>
                  <a:lnTo>
                    <a:pt x="80229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57961" y="5974842"/>
              <a:ext cx="1604645" cy="655320"/>
            </a:xfrm>
            <a:custGeom>
              <a:avLst/>
              <a:gdLst/>
              <a:ahLst/>
              <a:cxnLst/>
              <a:rect l="l" t="t" r="r" b="b"/>
              <a:pathLst>
                <a:path w="1604645" h="655320">
                  <a:moveTo>
                    <a:pt x="0" y="327596"/>
                  </a:moveTo>
                  <a:lnTo>
                    <a:pt x="10502" y="274459"/>
                  </a:lnTo>
                  <a:lnTo>
                    <a:pt x="40906" y="224053"/>
                  </a:lnTo>
                  <a:lnTo>
                    <a:pt x="89547" y="177050"/>
                  </a:lnTo>
                  <a:lnTo>
                    <a:pt x="154800" y="134124"/>
                  </a:lnTo>
                  <a:lnTo>
                    <a:pt x="193128" y="114401"/>
                  </a:lnTo>
                  <a:lnTo>
                    <a:pt x="234988" y="95948"/>
                  </a:lnTo>
                  <a:lnTo>
                    <a:pt x="280174" y="78854"/>
                  </a:lnTo>
                  <a:lnTo>
                    <a:pt x="328472" y="63207"/>
                  </a:lnTo>
                  <a:lnTo>
                    <a:pt x="379679" y="49085"/>
                  </a:lnTo>
                  <a:lnTo>
                    <a:pt x="433590" y="36563"/>
                  </a:lnTo>
                  <a:lnTo>
                    <a:pt x="490004" y="25742"/>
                  </a:lnTo>
                  <a:lnTo>
                    <a:pt x="548703" y="16700"/>
                  </a:lnTo>
                  <a:lnTo>
                    <a:pt x="609498" y="9525"/>
                  </a:lnTo>
                  <a:lnTo>
                    <a:pt x="672160" y="4292"/>
                  </a:lnTo>
                  <a:lnTo>
                    <a:pt x="736498" y="1079"/>
                  </a:lnTo>
                  <a:lnTo>
                    <a:pt x="802297" y="0"/>
                  </a:lnTo>
                  <a:lnTo>
                    <a:pt x="868044" y="1079"/>
                  </a:lnTo>
                  <a:lnTo>
                    <a:pt x="932434" y="4292"/>
                  </a:lnTo>
                  <a:lnTo>
                    <a:pt x="995044" y="9525"/>
                  </a:lnTo>
                  <a:lnTo>
                    <a:pt x="1055878" y="16700"/>
                  </a:lnTo>
                  <a:lnTo>
                    <a:pt x="1114552" y="25742"/>
                  </a:lnTo>
                  <a:lnTo>
                    <a:pt x="1170939" y="36563"/>
                  </a:lnTo>
                  <a:lnTo>
                    <a:pt x="1224914" y="49085"/>
                  </a:lnTo>
                  <a:lnTo>
                    <a:pt x="1276095" y="63207"/>
                  </a:lnTo>
                  <a:lnTo>
                    <a:pt x="1324483" y="78854"/>
                  </a:lnTo>
                  <a:lnTo>
                    <a:pt x="1369568" y="95948"/>
                  </a:lnTo>
                  <a:lnTo>
                    <a:pt x="1411477" y="114401"/>
                  </a:lnTo>
                  <a:lnTo>
                    <a:pt x="1449832" y="134124"/>
                  </a:lnTo>
                  <a:lnTo>
                    <a:pt x="1484376" y="155028"/>
                  </a:lnTo>
                  <a:lnTo>
                    <a:pt x="1541526" y="200075"/>
                  </a:lnTo>
                  <a:lnTo>
                    <a:pt x="1581277" y="248869"/>
                  </a:lnTo>
                  <a:lnTo>
                    <a:pt x="1601977" y="300723"/>
                  </a:lnTo>
                  <a:lnTo>
                    <a:pt x="1604645" y="327596"/>
                  </a:lnTo>
                  <a:lnTo>
                    <a:pt x="1601977" y="354469"/>
                  </a:lnTo>
                  <a:lnTo>
                    <a:pt x="1581277" y="406323"/>
                  </a:lnTo>
                  <a:lnTo>
                    <a:pt x="1541526" y="455117"/>
                  </a:lnTo>
                  <a:lnTo>
                    <a:pt x="1484376" y="500164"/>
                  </a:lnTo>
                  <a:lnTo>
                    <a:pt x="1449832" y="521081"/>
                  </a:lnTo>
                  <a:lnTo>
                    <a:pt x="1411477" y="540804"/>
                  </a:lnTo>
                  <a:lnTo>
                    <a:pt x="1369568" y="559257"/>
                  </a:lnTo>
                  <a:lnTo>
                    <a:pt x="1324483" y="576351"/>
                  </a:lnTo>
                  <a:lnTo>
                    <a:pt x="1276095" y="591997"/>
                  </a:lnTo>
                  <a:lnTo>
                    <a:pt x="1224914" y="606120"/>
                  </a:lnTo>
                  <a:lnTo>
                    <a:pt x="1170939" y="618642"/>
                  </a:lnTo>
                  <a:lnTo>
                    <a:pt x="1114552" y="629462"/>
                  </a:lnTo>
                  <a:lnTo>
                    <a:pt x="1055878" y="638505"/>
                  </a:lnTo>
                  <a:lnTo>
                    <a:pt x="995044" y="645680"/>
                  </a:lnTo>
                  <a:lnTo>
                    <a:pt x="932434" y="650913"/>
                  </a:lnTo>
                  <a:lnTo>
                    <a:pt x="868044" y="654113"/>
                  </a:lnTo>
                  <a:lnTo>
                    <a:pt x="802297" y="655205"/>
                  </a:lnTo>
                  <a:lnTo>
                    <a:pt x="736498" y="654113"/>
                  </a:lnTo>
                  <a:lnTo>
                    <a:pt x="672160" y="650913"/>
                  </a:lnTo>
                  <a:lnTo>
                    <a:pt x="609498" y="645680"/>
                  </a:lnTo>
                  <a:lnTo>
                    <a:pt x="548703" y="638505"/>
                  </a:lnTo>
                  <a:lnTo>
                    <a:pt x="490004" y="629462"/>
                  </a:lnTo>
                  <a:lnTo>
                    <a:pt x="433590" y="618642"/>
                  </a:lnTo>
                  <a:lnTo>
                    <a:pt x="379679" y="606120"/>
                  </a:lnTo>
                  <a:lnTo>
                    <a:pt x="328472" y="591997"/>
                  </a:lnTo>
                  <a:lnTo>
                    <a:pt x="280174" y="576351"/>
                  </a:lnTo>
                  <a:lnTo>
                    <a:pt x="234988" y="559257"/>
                  </a:lnTo>
                  <a:lnTo>
                    <a:pt x="193128" y="540804"/>
                  </a:lnTo>
                  <a:lnTo>
                    <a:pt x="154800" y="521081"/>
                  </a:lnTo>
                  <a:lnTo>
                    <a:pt x="120205" y="500164"/>
                  </a:lnTo>
                  <a:lnTo>
                    <a:pt x="63042" y="455117"/>
                  </a:lnTo>
                  <a:lnTo>
                    <a:pt x="23317" y="406323"/>
                  </a:lnTo>
                  <a:lnTo>
                    <a:pt x="2654" y="354469"/>
                  </a:lnTo>
                  <a:lnTo>
                    <a:pt x="0" y="327596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2295249" y="6143653"/>
            <a:ext cx="95948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11" dirty="0">
                <a:latin typeface="Cambria"/>
                <a:cs typeface="Cambria"/>
              </a:rPr>
              <a:t>{</a:t>
            </a:r>
            <a:r>
              <a:rPr sz="1400" b="1" spc="-11" dirty="0">
                <a:latin typeface="Cambria"/>
                <a:cs typeface="Cambria"/>
              </a:rPr>
              <a:t>q0,</a:t>
            </a:r>
            <a:r>
              <a:rPr sz="1400" b="1" spc="-55" dirty="0">
                <a:latin typeface="Cambria"/>
                <a:cs typeface="Cambria"/>
              </a:rPr>
              <a:t> </a:t>
            </a:r>
            <a:r>
              <a:rPr sz="1400" b="1" dirty="0">
                <a:latin typeface="Cambria"/>
                <a:cs typeface="Cambria"/>
              </a:rPr>
              <a:t>q1,</a:t>
            </a:r>
            <a:r>
              <a:rPr sz="1400" b="1" spc="-60" dirty="0">
                <a:latin typeface="Cambria"/>
                <a:cs typeface="Cambria"/>
              </a:rPr>
              <a:t> </a:t>
            </a:r>
            <a:r>
              <a:rPr sz="1400" b="1" spc="-25" dirty="0">
                <a:latin typeface="Cambria"/>
                <a:cs typeface="Cambria"/>
              </a:rPr>
              <a:t>q2}</a:t>
            </a:r>
            <a:endParaRPr sz="1400">
              <a:latin typeface="Cambria"/>
              <a:cs typeface="Cambria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2660906" y="5053587"/>
            <a:ext cx="268605" cy="1049020"/>
            <a:chOff x="1136903" y="5053584"/>
            <a:chExt cx="268605" cy="1049020"/>
          </a:xfrm>
        </p:grpSpPr>
        <p:pic>
          <p:nvPicPr>
            <p:cNvPr id="53" name="object 5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136903" y="5053584"/>
              <a:ext cx="268224" cy="1048512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1270954" y="5084103"/>
              <a:ext cx="0" cy="748665"/>
            </a:xfrm>
            <a:custGeom>
              <a:avLst/>
              <a:gdLst/>
              <a:ahLst/>
              <a:cxnLst/>
              <a:rect l="l" t="t" r="r" b="b"/>
              <a:pathLst>
                <a:path h="748664">
                  <a:moveTo>
                    <a:pt x="0" y="0"/>
                  </a:moveTo>
                  <a:lnTo>
                    <a:pt x="0" y="748447"/>
                  </a:lnTo>
                </a:path>
              </a:pathLst>
            </a:custGeom>
            <a:ln w="12729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5" name="object 5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219199" y="5845239"/>
              <a:ext cx="103505" cy="98004"/>
            </a:xfrm>
            <a:prstGeom prst="rect">
              <a:avLst/>
            </a:prstGeom>
          </p:spPr>
        </p:pic>
      </p:grpSp>
      <p:sp>
        <p:nvSpPr>
          <p:cNvPr id="56" name="object 56"/>
          <p:cNvSpPr txBox="1"/>
          <p:nvPr/>
        </p:nvSpPr>
        <p:spPr>
          <a:xfrm>
            <a:off x="2539397" y="5200275"/>
            <a:ext cx="16573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1" dirty="0">
                <a:latin typeface="Georgia"/>
                <a:cs typeface="Georgia"/>
              </a:rPr>
              <a:t>0</a:t>
            </a:r>
            <a:endParaRPr>
              <a:latin typeface="Georgia"/>
              <a:cs typeface="Georgia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2691386" y="3035807"/>
            <a:ext cx="268605" cy="1493520"/>
            <a:chOff x="1167383" y="3035807"/>
            <a:chExt cx="268605" cy="1493520"/>
          </a:xfrm>
        </p:grpSpPr>
        <p:pic>
          <p:nvPicPr>
            <p:cNvPr id="58" name="object 5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167383" y="3035807"/>
              <a:ext cx="268224" cy="1493520"/>
            </a:xfrm>
            <a:prstGeom prst="rect">
              <a:avLst/>
            </a:prstGeom>
          </p:spPr>
        </p:pic>
        <p:sp>
          <p:nvSpPr>
            <p:cNvPr id="59" name="object 59"/>
            <p:cNvSpPr/>
            <p:nvPr/>
          </p:nvSpPr>
          <p:spPr>
            <a:xfrm>
              <a:off x="1295145" y="4411475"/>
              <a:ext cx="13335" cy="38100"/>
            </a:xfrm>
            <a:custGeom>
              <a:avLst/>
              <a:gdLst/>
              <a:ahLst/>
              <a:cxnLst/>
              <a:rect l="l" t="t" r="r" b="b"/>
              <a:pathLst>
                <a:path w="13334" h="38100">
                  <a:moveTo>
                    <a:pt x="12715" y="0"/>
                  </a:moveTo>
                  <a:lnTo>
                    <a:pt x="0" y="0"/>
                  </a:lnTo>
                  <a:lnTo>
                    <a:pt x="0" y="38096"/>
                  </a:lnTo>
                  <a:lnTo>
                    <a:pt x="12715" y="38096"/>
                  </a:lnTo>
                  <a:lnTo>
                    <a:pt x="1271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1301503" y="3243202"/>
              <a:ext cx="0" cy="1155700"/>
            </a:xfrm>
            <a:custGeom>
              <a:avLst/>
              <a:gdLst/>
              <a:ahLst/>
              <a:cxnLst/>
              <a:rect l="l" t="t" r="r" b="b"/>
              <a:pathLst>
                <a:path h="1155700">
                  <a:moveTo>
                    <a:pt x="0" y="0"/>
                  </a:moveTo>
                  <a:lnTo>
                    <a:pt x="0" y="1155569"/>
                  </a:lnTo>
                </a:path>
              </a:pathLst>
            </a:custGeom>
            <a:ln w="1271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1" name="object 6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249679" y="3144011"/>
              <a:ext cx="103504" cy="96138"/>
            </a:xfrm>
            <a:prstGeom prst="rect">
              <a:avLst/>
            </a:prstGeom>
          </p:spPr>
        </p:pic>
      </p:grpSp>
      <p:sp>
        <p:nvSpPr>
          <p:cNvPr id="62" name="object 62"/>
          <p:cNvSpPr txBox="1"/>
          <p:nvPr/>
        </p:nvSpPr>
        <p:spPr>
          <a:xfrm>
            <a:off x="2996571" y="3960120"/>
            <a:ext cx="12382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1" dirty="0">
                <a:latin typeface="Georgia"/>
                <a:cs typeface="Georgia"/>
              </a:rPr>
              <a:t>1</a:t>
            </a:r>
            <a:endParaRPr>
              <a:latin typeface="Georgia"/>
              <a:cs typeface="Georgia"/>
            </a:endParaRPr>
          </a:p>
        </p:txBody>
      </p:sp>
      <p:sp>
        <p:nvSpPr>
          <p:cNvPr id="65" name="object 65"/>
          <p:cNvSpPr txBox="1">
            <a:spLocks noGrp="1"/>
          </p:cNvSpPr>
          <p:nvPr>
            <p:ph type="sldNum" sz="quarter" idx="7"/>
          </p:nvPr>
        </p:nvSpPr>
        <p:spPr>
          <a:xfrm>
            <a:off x="1297942" y="5446074"/>
            <a:ext cx="5981700" cy="1275412"/>
          </a:xfrm>
          <a:prstGeom prst="rect">
            <a:avLst/>
          </a:prstGeom>
        </p:spPr>
        <p:txBody>
          <a:bodyPr vert="horz" wrap="square" lIns="0" tIns="974703" rIns="0" bIns="0" rtlCol="0">
            <a:spAutoFit/>
          </a:bodyPr>
          <a:lstStyle/>
          <a:p>
            <a:pPr marL="3157141">
              <a:lnSpc>
                <a:spcPts val="1885"/>
              </a:lnSpc>
            </a:pPr>
            <a:fld id="{81D60167-4931-47E6-BA6A-407CBD079E47}" type="slidenum">
              <a:rPr spc="-25" dirty="0"/>
              <a:pPr marL="3157141">
                <a:lnSpc>
                  <a:spcPts val="1885"/>
                </a:lnSpc>
              </a:pPr>
              <a:t>83</a:t>
            </a:fld>
            <a:endParaRPr spc="-25" dirty="0"/>
          </a:p>
        </p:txBody>
      </p:sp>
      <p:sp>
        <p:nvSpPr>
          <p:cNvPr id="66" name="object 66"/>
          <p:cNvSpPr txBox="1"/>
          <p:nvPr/>
        </p:nvSpPr>
        <p:spPr>
          <a:xfrm>
            <a:off x="1907235" y="6450131"/>
            <a:ext cx="64008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200" spc="-11" dirty="0">
                <a:solidFill>
                  <a:srgbClr val="FFFFFF"/>
                </a:solidFill>
                <a:latin typeface="Georgia"/>
                <a:cs typeface="Georgia"/>
              </a:rPr>
              <a:t>Prepared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3080137" y="6450131"/>
            <a:ext cx="785495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Vipin</a:t>
            </a:r>
            <a:r>
              <a:rPr sz="1200" spc="-7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Georgia"/>
                <a:cs typeface="Georgia"/>
              </a:rPr>
              <a:t>Wani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4045083" y="6304589"/>
            <a:ext cx="16573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1" dirty="0">
                <a:latin typeface="Georgia"/>
                <a:cs typeface="Georgia"/>
              </a:rPr>
              <a:t>0</a:t>
            </a:r>
            <a:endParaRPr>
              <a:latin typeface="Georgia"/>
              <a:cs typeface="Georgia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3283974" y="5498699"/>
            <a:ext cx="12382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1" dirty="0">
                <a:latin typeface="Georgia"/>
                <a:cs typeface="Georgia"/>
              </a:rPr>
              <a:t>1</a:t>
            </a:r>
            <a:endParaRPr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070355" y="4399033"/>
            <a:ext cx="1385571" cy="780415"/>
          </a:xfrm>
          <a:custGeom>
            <a:avLst/>
            <a:gdLst/>
            <a:ahLst/>
            <a:cxnLst/>
            <a:rect l="l" t="t" r="r" b="b"/>
            <a:pathLst>
              <a:path w="1385570" h="780414">
                <a:moveTo>
                  <a:pt x="0" y="389890"/>
                </a:moveTo>
                <a:lnTo>
                  <a:pt x="10032" y="323469"/>
                </a:lnTo>
                <a:lnTo>
                  <a:pt x="39014" y="260604"/>
                </a:lnTo>
                <a:lnTo>
                  <a:pt x="85280" y="202311"/>
                </a:lnTo>
                <a:lnTo>
                  <a:pt x="114388" y="175260"/>
                </a:lnTo>
                <a:lnTo>
                  <a:pt x="147180" y="149606"/>
                </a:lnTo>
                <a:lnTo>
                  <a:pt x="183464" y="125603"/>
                </a:lnTo>
                <a:lnTo>
                  <a:pt x="223037" y="103250"/>
                </a:lnTo>
                <a:lnTo>
                  <a:pt x="265683" y="82931"/>
                </a:lnTo>
                <a:lnTo>
                  <a:pt x="311200" y="64388"/>
                </a:lnTo>
                <a:lnTo>
                  <a:pt x="359371" y="48006"/>
                </a:lnTo>
                <a:lnTo>
                  <a:pt x="409994" y="33781"/>
                </a:lnTo>
                <a:lnTo>
                  <a:pt x="462864" y="21971"/>
                </a:lnTo>
                <a:lnTo>
                  <a:pt x="517766" y="12573"/>
                </a:lnTo>
                <a:lnTo>
                  <a:pt x="574497" y="5587"/>
                </a:lnTo>
                <a:lnTo>
                  <a:pt x="632840" y="1397"/>
                </a:lnTo>
                <a:lnTo>
                  <a:pt x="692607" y="0"/>
                </a:lnTo>
                <a:lnTo>
                  <a:pt x="752348" y="1397"/>
                </a:lnTo>
                <a:lnTo>
                  <a:pt x="810768" y="5587"/>
                </a:lnTo>
                <a:lnTo>
                  <a:pt x="867409" y="12573"/>
                </a:lnTo>
                <a:lnTo>
                  <a:pt x="922401" y="21971"/>
                </a:lnTo>
                <a:lnTo>
                  <a:pt x="975232" y="33781"/>
                </a:lnTo>
                <a:lnTo>
                  <a:pt x="1025779" y="48006"/>
                </a:lnTo>
                <a:lnTo>
                  <a:pt x="1074039" y="64388"/>
                </a:lnTo>
                <a:lnTo>
                  <a:pt x="1119504" y="82931"/>
                </a:lnTo>
                <a:lnTo>
                  <a:pt x="1162177" y="103250"/>
                </a:lnTo>
                <a:lnTo>
                  <a:pt x="1201673" y="125603"/>
                </a:lnTo>
                <a:lnTo>
                  <a:pt x="1237995" y="149606"/>
                </a:lnTo>
                <a:lnTo>
                  <a:pt x="1270762" y="175260"/>
                </a:lnTo>
                <a:lnTo>
                  <a:pt x="1299971" y="202311"/>
                </a:lnTo>
                <a:lnTo>
                  <a:pt x="1346200" y="260604"/>
                </a:lnTo>
                <a:lnTo>
                  <a:pt x="1375156" y="323469"/>
                </a:lnTo>
                <a:lnTo>
                  <a:pt x="1385189" y="389890"/>
                </a:lnTo>
                <a:lnTo>
                  <a:pt x="1382648" y="423672"/>
                </a:lnTo>
                <a:lnTo>
                  <a:pt x="1362964" y="488442"/>
                </a:lnTo>
                <a:lnTo>
                  <a:pt x="1325118" y="549148"/>
                </a:lnTo>
                <a:lnTo>
                  <a:pt x="1270762" y="604774"/>
                </a:lnTo>
                <a:lnTo>
                  <a:pt x="1237995" y="630428"/>
                </a:lnTo>
                <a:lnTo>
                  <a:pt x="1201673" y="654431"/>
                </a:lnTo>
                <a:lnTo>
                  <a:pt x="1162177" y="676656"/>
                </a:lnTo>
                <a:lnTo>
                  <a:pt x="1119504" y="697103"/>
                </a:lnTo>
                <a:lnTo>
                  <a:pt x="1074039" y="715644"/>
                </a:lnTo>
                <a:lnTo>
                  <a:pt x="1025779" y="732028"/>
                </a:lnTo>
                <a:lnTo>
                  <a:pt x="975232" y="746251"/>
                </a:lnTo>
                <a:lnTo>
                  <a:pt x="922401" y="758063"/>
                </a:lnTo>
                <a:lnTo>
                  <a:pt x="867409" y="767461"/>
                </a:lnTo>
                <a:lnTo>
                  <a:pt x="810768" y="774446"/>
                </a:lnTo>
                <a:lnTo>
                  <a:pt x="752348" y="778637"/>
                </a:lnTo>
                <a:lnTo>
                  <a:pt x="692607" y="780034"/>
                </a:lnTo>
                <a:lnTo>
                  <a:pt x="632840" y="778637"/>
                </a:lnTo>
                <a:lnTo>
                  <a:pt x="574497" y="774446"/>
                </a:lnTo>
                <a:lnTo>
                  <a:pt x="517766" y="767461"/>
                </a:lnTo>
                <a:lnTo>
                  <a:pt x="462864" y="758063"/>
                </a:lnTo>
                <a:lnTo>
                  <a:pt x="409994" y="746251"/>
                </a:lnTo>
                <a:lnTo>
                  <a:pt x="359371" y="732028"/>
                </a:lnTo>
                <a:lnTo>
                  <a:pt x="311200" y="715644"/>
                </a:lnTo>
                <a:lnTo>
                  <a:pt x="265683" y="697103"/>
                </a:lnTo>
                <a:lnTo>
                  <a:pt x="223037" y="676656"/>
                </a:lnTo>
                <a:lnTo>
                  <a:pt x="183464" y="654431"/>
                </a:lnTo>
                <a:lnTo>
                  <a:pt x="147180" y="630428"/>
                </a:lnTo>
                <a:lnTo>
                  <a:pt x="114388" y="604774"/>
                </a:lnTo>
                <a:lnTo>
                  <a:pt x="85280" y="577596"/>
                </a:lnTo>
                <a:lnTo>
                  <a:pt x="39014" y="519303"/>
                </a:lnTo>
                <a:lnTo>
                  <a:pt x="10032" y="456438"/>
                </a:lnTo>
                <a:lnTo>
                  <a:pt x="0" y="389890"/>
                </a:lnTo>
                <a:close/>
              </a:path>
            </a:pathLst>
          </a:custGeom>
          <a:ln w="10668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918719" y="5922266"/>
            <a:ext cx="1804035" cy="760731"/>
            <a:chOff x="394715" y="5922264"/>
            <a:chExt cx="1804035" cy="760730"/>
          </a:xfrm>
        </p:grpSpPr>
        <p:sp>
          <p:nvSpPr>
            <p:cNvPr id="4" name="object 4"/>
            <p:cNvSpPr/>
            <p:nvPr/>
          </p:nvSpPr>
          <p:spPr>
            <a:xfrm>
              <a:off x="399287" y="5926836"/>
              <a:ext cx="1793875" cy="749935"/>
            </a:xfrm>
            <a:custGeom>
              <a:avLst/>
              <a:gdLst/>
              <a:ahLst/>
              <a:cxnLst/>
              <a:rect l="l" t="t" r="r" b="b"/>
              <a:pathLst>
                <a:path w="1793875" h="749934">
                  <a:moveTo>
                    <a:pt x="896747" y="0"/>
                  </a:moveTo>
                  <a:lnTo>
                    <a:pt x="829792" y="1028"/>
                  </a:lnTo>
                  <a:lnTo>
                    <a:pt x="764209" y="4063"/>
                  </a:lnTo>
                  <a:lnTo>
                    <a:pt x="700125" y="9042"/>
                  </a:lnTo>
                  <a:lnTo>
                    <a:pt x="637730" y="15875"/>
                  </a:lnTo>
                  <a:lnTo>
                    <a:pt x="577189" y="24498"/>
                  </a:lnTo>
                  <a:lnTo>
                    <a:pt x="518680" y="34836"/>
                  </a:lnTo>
                  <a:lnTo>
                    <a:pt x="462368" y="46837"/>
                  </a:lnTo>
                  <a:lnTo>
                    <a:pt x="408444" y="60401"/>
                  </a:lnTo>
                  <a:lnTo>
                    <a:pt x="357060" y="75463"/>
                  </a:lnTo>
                  <a:lnTo>
                    <a:pt x="308394" y="91947"/>
                  </a:lnTo>
                  <a:lnTo>
                    <a:pt x="262635" y="109804"/>
                  </a:lnTo>
                  <a:lnTo>
                    <a:pt x="219938" y="128930"/>
                  </a:lnTo>
                  <a:lnTo>
                    <a:pt x="180492" y="149275"/>
                  </a:lnTo>
                  <a:lnTo>
                    <a:pt x="144462" y="170751"/>
                  </a:lnTo>
                  <a:lnTo>
                    <a:pt x="112013" y="193306"/>
                  </a:lnTo>
                  <a:lnTo>
                    <a:pt x="58597" y="241299"/>
                  </a:lnTo>
                  <a:lnTo>
                    <a:pt x="21615" y="292696"/>
                  </a:lnTo>
                  <a:lnTo>
                    <a:pt x="2463" y="346913"/>
                  </a:lnTo>
                  <a:lnTo>
                    <a:pt x="0" y="374891"/>
                  </a:lnTo>
                  <a:lnTo>
                    <a:pt x="2463" y="402869"/>
                  </a:lnTo>
                  <a:lnTo>
                    <a:pt x="21615" y="457085"/>
                  </a:lnTo>
                  <a:lnTo>
                    <a:pt x="58597" y="508482"/>
                  </a:lnTo>
                  <a:lnTo>
                    <a:pt x="112013" y="556475"/>
                  </a:lnTo>
                  <a:lnTo>
                    <a:pt x="144462" y="579031"/>
                  </a:lnTo>
                  <a:lnTo>
                    <a:pt x="180492" y="600506"/>
                  </a:lnTo>
                  <a:lnTo>
                    <a:pt x="219938" y="620852"/>
                  </a:lnTo>
                  <a:lnTo>
                    <a:pt x="262635" y="639991"/>
                  </a:lnTo>
                  <a:lnTo>
                    <a:pt x="308394" y="657834"/>
                  </a:lnTo>
                  <a:lnTo>
                    <a:pt x="357060" y="674331"/>
                  </a:lnTo>
                  <a:lnTo>
                    <a:pt x="408444" y="689394"/>
                  </a:lnTo>
                  <a:lnTo>
                    <a:pt x="462368" y="702957"/>
                  </a:lnTo>
                  <a:lnTo>
                    <a:pt x="518680" y="714946"/>
                  </a:lnTo>
                  <a:lnTo>
                    <a:pt x="577189" y="725296"/>
                  </a:lnTo>
                  <a:lnTo>
                    <a:pt x="637730" y="733920"/>
                  </a:lnTo>
                  <a:lnTo>
                    <a:pt x="700125" y="740752"/>
                  </a:lnTo>
                  <a:lnTo>
                    <a:pt x="764209" y="745731"/>
                  </a:lnTo>
                  <a:lnTo>
                    <a:pt x="829792" y="748766"/>
                  </a:lnTo>
                  <a:lnTo>
                    <a:pt x="896747" y="749795"/>
                  </a:lnTo>
                  <a:lnTo>
                    <a:pt x="963676" y="748766"/>
                  </a:lnTo>
                  <a:lnTo>
                    <a:pt x="1029208" y="745731"/>
                  </a:lnTo>
                  <a:lnTo>
                    <a:pt x="1093343" y="740752"/>
                  </a:lnTo>
                  <a:lnTo>
                    <a:pt x="1155700" y="733920"/>
                  </a:lnTo>
                  <a:lnTo>
                    <a:pt x="1216152" y="725296"/>
                  </a:lnTo>
                  <a:lnTo>
                    <a:pt x="1274699" y="714946"/>
                  </a:lnTo>
                  <a:lnTo>
                    <a:pt x="1330960" y="702957"/>
                  </a:lnTo>
                  <a:lnTo>
                    <a:pt x="1384935" y="689394"/>
                  </a:lnTo>
                  <a:lnTo>
                    <a:pt x="1436370" y="674331"/>
                  </a:lnTo>
                  <a:lnTo>
                    <a:pt x="1485011" y="657834"/>
                  </a:lnTo>
                  <a:lnTo>
                    <a:pt x="1530731" y="639991"/>
                  </a:lnTo>
                  <a:lnTo>
                    <a:pt x="1573403" y="620852"/>
                  </a:lnTo>
                  <a:lnTo>
                    <a:pt x="1612900" y="600506"/>
                  </a:lnTo>
                  <a:lnTo>
                    <a:pt x="1648841" y="579031"/>
                  </a:lnTo>
                  <a:lnTo>
                    <a:pt x="1681353" y="556475"/>
                  </a:lnTo>
                  <a:lnTo>
                    <a:pt x="1734693" y="508482"/>
                  </a:lnTo>
                  <a:lnTo>
                    <a:pt x="1771777" y="457085"/>
                  </a:lnTo>
                  <a:lnTo>
                    <a:pt x="1790827" y="402869"/>
                  </a:lnTo>
                  <a:lnTo>
                    <a:pt x="1793367" y="374891"/>
                  </a:lnTo>
                  <a:lnTo>
                    <a:pt x="1790827" y="346913"/>
                  </a:lnTo>
                  <a:lnTo>
                    <a:pt x="1771777" y="292696"/>
                  </a:lnTo>
                  <a:lnTo>
                    <a:pt x="1734693" y="241299"/>
                  </a:lnTo>
                  <a:lnTo>
                    <a:pt x="1681353" y="193306"/>
                  </a:lnTo>
                  <a:lnTo>
                    <a:pt x="1648841" y="170751"/>
                  </a:lnTo>
                  <a:lnTo>
                    <a:pt x="1612900" y="149275"/>
                  </a:lnTo>
                  <a:lnTo>
                    <a:pt x="1573403" y="128930"/>
                  </a:lnTo>
                  <a:lnTo>
                    <a:pt x="1530731" y="109804"/>
                  </a:lnTo>
                  <a:lnTo>
                    <a:pt x="1485011" y="91947"/>
                  </a:lnTo>
                  <a:lnTo>
                    <a:pt x="1436370" y="75463"/>
                  </a:lnTo>
                  <a:lnTo>
                    <a:pt x="1384935" y="60401"/>
                  </a:lnTo>
                  <a:lnTo>
                    <a:pt x="1330960" y="46837"/>
                  </a:lnTo>
                  <a:lnTo>
                    <a:pt x="1274699" y="34836"/>
                  </a:lnTo>
                  <a:lnTo>
                    <a:pt x="1216152" y="24498"/>
                  </a:lnTo>
                  <a:lnTo>
                    <a:pt x="1155700" y="15875"/>
                  </a:lnTo>
                  <a:lnTo>
                    <a:pt x="1093343" y="9042"/>
                  </a:lnTo>
                  <a:lnTo>
                    <a:pt x="1029208" y="4063"/>
                  </a:lnTo>
                  <a:lnTo>
                    <a:pt x="963676" y="1028"/>
                  </a:lnTo>
                  <a:lnTo>
                    <a:pt x="89674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0049" y="5927598"/>
              <a:ext cx="1793875" cy="749935"/>
            </a:xfrm>
            <a:custGeom>
              <a:avLst/>
              <a:gdLst/>
              <a:ahLst/>
              <a:cxnLst/>
              <a:rect l="l" t="t" r="r" b="b"/>
              <a:pathLst>
                <a:path w="1793875" h="749934">
                  <a:moveTo>
                    <a:pt x="0" y="374891"/>
                  </a:moveTo>
                  <a:lnTo>
                    <a:pt x="9715" y="319493"/>
                  </a:lnTo>
                  <a:lnTo>
                    <a:pt x="37960" y="266611"/>
                  </a:lnTo>
                  <a:lnTo>
                    <a:pt x="83337" y="216839"/>
                  </a:lnTo>
                  <a:lnTo>
                    <a:pt x="144462" y="170751"/>
                  </a:lnTo>
                  <a:lnTo>
                    <a:pt x="180492" y="149275"/>
                  </a:lnTo>
                  <a:lnTo>
                    <a:pt x="219938" y="128930"/>
                  </a:lnTo>
                  <a:lnTo>
                    <a:pt x="262636" y="109804"/>
                  </a:lnTo>
                  <a:lnTo>
                    <a:pt x="308394" y="91947"/>
                  </a:lnTo>
                  <a:lnTo>
                    <a:pt x="357060" y="75463"/>
                  </a:lnTo>
                  <a:lnTo>
                    <a:pt x="408444" y="60401"/>
                  </a:lnTo>
                  <a:lnTo>
                    <a:pt x="462368" y="46837"/>
                  </a:lnTo>
                  <a:lnTo>
                    <a:pt x="518680" y="34836"/>
                  </a:lnTo>
                  <a:lnTo>
                    <a:pt x="577189" y="24498"/>
                  </a:lnTo>
                  <a:lnTo>
                    <a:pt x="637730" y="15874"/>
                  </a:lnTo>
                  <a:lnTo>
                    <a:pt x="700125" y="9042"/>
                  </a:lnTo>
                  <a:lnTo>
                    <a:pt x="764209" y="4063"/>
                  </a:lnTo>
                  <a:lnTo>
                    <a:pt x="829792" y="1028"/>
                  </a:lnTo>
                  <a:lnTo>
                    <a:pt x="896747" y="0"/>
                  </a:lnTo>
                  <a:lnTo>
                    <a:pt x="963676" y="1028"/>
                  </a:lnTo>
                  <a:lnTo>
                    <a:pt x="1029208" y="4063"/>
                  </a:lnTo>
                  <a:lnTo>
                    <a:pt x="1093343" y="9042"/>
                  </a:lnTo>
                  <a:lnTo>
                    <a:pt x="1155700" y="15874"/>
                  </a:lnTo>
                  <a:lnTo>
                    <a:pt x="1216152" y="24498"/>
                  </a:lnTo>
                  <a:lnTo>
                    <a:pt x="1274699" y="34836"/>
                  </a:lnTo>
                  <a:lnTo>
                    <a:pt x="1330960" y="46837"/>
                  </a:lnTo>
                  <a:lnTo>
                    <a:pt x="1384935" y="60401"/>
                  </a:lnTo>
                  <a:lnTo>
                    <a:pt x="1436370" y="75463"/>
                  </a:lnTo>
                  <a:lnTo>
                    <a:pt x="1485011" y="91947"/>
                  </a:lnTo>
                  <a:lnTo>
                    <a:pt x="1530731" y="109804"/>
                  </a:lnTo>
                  <a:lnTo>
                    <a:pt x="1573402" y="128930"/>
                  </a:lnTo>
                  <a:lnTo>
                    <a:pt x="1612900" y="149275"/>
                  </a:lnTo>
                  <a:lnTo>
                    <a:pt x="1648841" y="170751"/>
                  </a:lnTo>
                  <a:lnTo>
                    <a:pt x="1681352" y="193306"/>
                  </a:lnTo>
                  <a:lnTo>
                    <a:pt x="1734693" y="241299"/>
                  </a:lnTo>
                  <a:lnTo>
                    <a:pt x="1771777" y="292696"/>
                  </a:lnTo>
                  <a:lnTo>
                    <a:pt x="1790827" y="346913"/>
                  </a:lnTo>
                  <a:lnTo>
                    <a:pt x="1793367" y="374891"/>
                  </a:lnTo>
                  <a:lnTo>
                    <a:pt x="1790827" y="402869"/>
                  </a:lnTo>
                  <a:lnTo>
                    <a:pt x="1771777" y="457085"/>
                  </a:lnTo>
                  <a:lnTo>
                    <a:pt x="1734693" y="508482"/>
                  </a:lnTo>
                  <a:lnTo>
                    <a:pt x="1681352" y="556475"/>
                  </a:lnTo>
                  <a:lnTo>
                    <a:pt x="1648841" y="579031"/>
                  </a:lnTo>
                  <a:lnTo>
                    <a:pt x="1612900" y="600506"/>
                  </a:lnTo>
                  <a:lnTo>
                    <a:pt x="1573402" y="620852"/>
                  </a:lnTo>
                  <a:lnTo>
                    <a:pt x="1530731" y="639991"/>
                  </a:lnTo>
                  <a:lnTo>
                    <a:pt x="1485011" y="657834"/>
                  </a:lnTo>
                  <a:lnTo>
                    <a:pt x="1436370" y="674331"/>
                  </a:lnTo>
                  <a:lnTo>
                    <a:pt x="1384935" y="689394"/>
                  </a:lnTo>
                  <a:lnTo>
                    <a:pt x="1330960" y="702957"/>
                  </a:lnTo>
                  <a:lnTo>
                    <a:pt x="1274699" y="714946"/>
                  </a:lnTo>
                  <a:lnTo>
                    <a:pt x="1216152" y="725296"/>
                  </a:lnTo>
                  <a:lnTo>
                    <a:pt x="1155700" y="733920"/>
                  </a:lnTo>
                  <a:lnTo>
                    <a:pt x="1093343" y="740752"/>
                  </a:lnTo>
                  <a:lnTo>
                    <a:pt x="1029208" y="745731"/>
                  </a:lnTo>
                  <a:lnTo>
                    <a:pt x="963676" y="748766"/>
                  </a:lnTo>
                  <a:lnTo>
                    <a:pt x="896747" y="749795"/>
                  </a:lnTo>
                  <a:lnTo>
                    <a:pt x="829792" y="748766"/>
                  </a:lnTo>
                  <a:lnTo>
                    <a:pt x="764209" y="745731"/>
                  </a:lnTo>
                  <a:lnTo>
                    <a:pt x="700125" y="740752"/>
                  </a:lnTo>
                  <a:lnTo>
                    <a:pt x="637730" y="733920"/>
                  </a:lnTo>
                  <a:lnTo>
                    <a:pt x="577189" y="725296"/>
                  </a:lnTo>
                  <a:lnTo>
                    <a:pt x="518680" y="714946"/>
                  </a:lnTo>
                  <a:lnTo>
                    <a:pt x="462368" y="702957"/>
                  </a:lnTo>
                  <a:lnTo>
                    <a:pt x="408444" y="689394"/>
                  </a:lnTo>
                  <a:lnTo>
                    <a:pt x="357060" y="674331"/>
                  </a:lnTo>
                  <a:lnTo>
                    <a:pt x="308394" y="657834"/>
                  </a:lnTo>
                  <a:lnTo>
                    <a:pt x="262636" y="639991"/>
                  </a:lnTo>
                  <a:lnTo>
                    <a:pt x="219938" y="620852"/>
                  </a:lnTo>
                  <a:lnTo>
                    <a:pt x="180492" y="600506"/>
                  </a:lnTo>
                  <a:lnTo>
                    <a:pt x="144462" y="579031"/>
                  </a:lnTo>
                  <a:lnTo>
                    <a:pt x="112014" y="556475"/>
                  </a:lnTo>
                  <a:lnTo>
                    <a:pt x="58597" y="508482"/>
                  </a:lnTo>
                  <a:lnTo>
                    <a:pt x="21615" y="457085"/>
                  </a:lnTo>
                  <a:lnTo>
                    <a:pt x="2463" y="402869"/>
                  </a:lnTo>
                  <a:lnTo>
                    <a:pt x="0" y="374891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4473708" y="2532130"/>
            <a:ext cx="960119" cy="757555"/>
          </a:xfrm>
          <a:custGeom>
            <a:avLst/>
            <a:gdLst/>
            <a:ahLst/>
            <a:cxnLst/>
            <a:rect l="l" t="t" r="r" b="b"/>
            <a:pathLst>
              <a:path w="960120" h="757554">
                <a:moveTo>
                  <a:pt x="0" y="378587"/>
                </a:moveTo>
                <a:lnTo>
                  <a:pt x="2793" y="337312"/>
                </a:lnTo>
                <a:lnTo>
                  <a:pt x="11049" y="297307"/>
                </a:lnTo>
                <a:lnTo>
                  <a:pt x="24511" y="258952"/>
                </a:lnTo>
                <a:lnTo>
                  <a:pt x="42672" y="222250"/>
                </a:lnTo>
                <a:lnTo>
                  <a:pt x="65531" y="187451"/>
                </a:lnTo>
                <a:lnTo>
                  <a:pt x="92583" y="154939"/>
                </a:lnTo>
                <a:lnTo>
                  <a:pt x="123698" y="124968"/>
                </a:lnTo>
                <a:lnTo>
                  <a:pt x="158369" y="97536"/>
                </a:lnTo>
                <a:lnTo>
                  <a:pt x="196469" y="73025"/>
                </a:lnTo>
                <a:lnTo>
                  <a:pt x="237744" y="51688"/>
                </a:lnTo>
                <a:lnTo>
                  <a:pt x="281686" y="33654"/>
                </a:lnTo>
                <a:lnTo>
                  <a:pt x="328295" y="19303"/>
                </a:lnTo>
                <a:lnTo>
                  <a:pt x="376936" y="8762"/>
                </a:lnTo>
                <a:lnTo>
                  <a:pt x="427609" y="2159"/>
                </a:lnTo>
                <a:lnTo>
                  <a:pt x="479933" y="0"/>
                </a:lnTo>
                <a:lnTo>
                  <a:pt x="532257" y="2159"/>
                </a:lnTo>
                <a:lnTo>
                  <a:pt x="582930" y="8762"/>
                </a:lnTo>
                <a:lnTo>
                  <a:pt x="631571" y="19303"/>
                </a:lnTo>
                <a:lnTo>
                  <a:pt x="678180" y="33654"/>
                </a:lnTo>
                <a:lnTo>
                  <a:pt x="722122" y="51688"/>
                </a:lnTo>
                <a:lnTo>
                  <a:pt x="763397" y="73025"/>
                </a:lnTo>
                <a:lnTo>
                  <a:pt x="801497" y="97536"/>
                </a:lnTo>
                <a:lnTo>
                  <a:pt x="836168" y="124968"/>
                </a:lnTo>
                <a:lnTo>
                  <a:pt x="867283" y="154939"/>
                </a:lnTo>
                <a:lnTo>
                  <a:pt x="894334" y="187451"/>
                </a:lnTo>
                <a:lnTo>
                  <a:pt x="917194" y="222250"/>
                </a:lnTo>
                <a:lnTo>
                  <a:pt x="935355" y="258952"/>
                </a:lnTo>
                <a:lnTo>
                  <a:pt x="948817" y="297307"/>
                </a:lnTo>
                <a:lnTo>
                  <a:pt x="957072" y="337312"/>
                </a:lnTo>
                <a:lnTo>
                  <a:pt x="959865" y="378587"/>
                </a:lnTo>
                <a:lnTo>
                  <a:pt x="957072" y="419735"/>
                </a:lnTo>
                <a:lnTo>
                  <a:pt x="948817" y="459739"/>
                </a:lnTo>
                <a:lnTo>
                  <a:pt x="935355" y="498094"/>
                </a:lnTo>
                <a:lnTo>
                  <a:pt x="917194" y="534797"/>
                </a:lnTo>
                <a:lnTo>
                  <a:pt x="894334" y="569595"/>
                </a:lnTo>
                <a:lnTo>
                  <a:pt x="867283" y="602107"/>
                </a:lnTo>
                <a:lnTo>
                  <a:pt x="836168" y="632078"/>
                </a:lnTo>
                <a:lnTo>
                  <a:pt x="801497" y="659511"/>
                </a:lnTo>
                <a:lnTo>
                  <a:pt x="763397" y="684022"/>
                </a:lnTo>
                <a:lnTo>
                  <a:pt x="722122" y="705358"/>
                </a:lnTo>
                <a:lnTo>
                  <a:pt x="678180" y="723391"/>
                </a:lnTo>
                <a:lnTo>
                  <a:pt x="631571" y="737743"/>
                </a:lnTo>
                <a:lnTo>
                  <a:pt x="582930" y="748284"/>
                </a:lnTo>
                <a:lnTo>
                  <a:pt x="532257" y="754888"/>
                </a:lnTo>
                <a:lnTo>
                  <a:pt x="479933" y="757047"/>
                </a:lnTo>
                <a:lnTo>
                  <a:pt x="427609" y="754888"/>
                </a:lnTo>
                <a:lnTo>
                  <a:pt x="376936" y="748284"/>
                </a:lnTo>
                <a:lnTo>
                  <a:pt x="328295" y="737743"/>
                </a:lnTo>
                <a:lnTo>
                  <a:pt x="281686" y="723391"/>
                </a:lnTo>
                <a:lnTo>
                  <a:pt x="237744" y="705358"/>
                </a:lnTo>
                <a:lnTo>
                  <a:pt x="196469" y="684022"/>
                </a:lnTo>
                <a:lnTo>
                  <a:pt x="158369" y="659511"/>
                </a:lnTo>
                <a:lnTo>
                  <a:pt x="123698" y="632078"/>
                </a:lnTo>
                <a:lnTo>
                  <a:pt x="92583" y="602107"/>
                </a:lnTo>
                <a:lnTo>
                  <a:pt x="65531" y="569595"/>
                </a:lnTo>
                <a:lnTo>
                  <a:pt x="42672" y="534797"/>
                </a:lnTo>
                <a:lnTo>
                  <a:pt x="24511" y="498094"/>
                </a:lnTo>
                <a:lnTo>
                  <a:pt x="11049" y="459739"/>
                </a:lnTo>
                <a:lnTo>
                  <a:pt x="2793" y="419735"/>
                </a:lnTo>
                <a:lnTo>
                  <a:pt x="0" y="378587"/>
                </a:lnTo>
                <a:close/>
              </a:path>
            </a:pathLst>
          </a:custGeom>
          <a:ln w="10668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3457962" y="4837179"/>
            <a:ext cx="657225" cy="1719580"/>
            <a:chOff x="1933955" y="4837176"/>
            <a:chExt cx="657225" cy="171958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93035" y="6047232"/>
              <a:ext cx="397763" cy="50901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33955" y="4837176"/>
              <a:ext cx="428244" cy="1182624"/>
            </a:xfrm>
            <a:prstGeom prst="rect">
              <a:avLst/>
            </a:prstGeom>
          </p:spPr>
        </p:pic>
      </p:grp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439163" y="2799591"/>
            <a:ext cx="408431" cy="1946148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2542446" y="3374523"/>
            <a:ext cx="12382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1" dirty="0">
                <a:latin typeface="Georgia"/>
                <a:cs typeface="Georgia"/>
              </a:rPr>
              <a:t>1</a:t>
            </a:r>
            <a:endParaRPr>
              <a:latin typeface="Georgia"/>
              <a:cs typeface="Georg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33324" y="2579628"/>
            <a:ext cx="16573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1" dirty="0">
                <a:latin typeface="Georgia"/>
                <a:cs typeface="Georgia"/>
              </a:rPr>
              <a:t>0</a:t>
            </a:r>
            <a:endParaRPr>
              <a:latin typeface="Georgia"/>
              <a:cs typeface="Georgi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458151" y="2133603"/>
            <a:ext cx="2484755" cy="1016635"/>
            <a:chOff x="934148" y="2133600"/>
            <a:chExt cx="2484755" cy="1016635"/>
          </a:xfrm>
        </p:grpSpPr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84731" y="2133600"/>
              <a:ext cx="2133599" cy="428244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939546" y="2611373"/>
              <a:ext cx="723900" cy="533400"/>
            </a:xfrm>
            <a:custGeom>
              <a:avLst/>
              <a:gdLst/>
              <a:ahLst/>
              <a:cxnLst/>
              <a:rect l="l" t="t" r="r" b="b"/>
              <a:pathLst>
                <a:path w="723900" h="533400">
                  <a:moveTo>
                    <a:pt x="0" y="266700"/>
                  </a:moveTo>
                  <a:lnTo>
                    <a:pt x="3924" y="227329"/>
                  </a:lnTo>
                  <a:lnTo>
                    <a:pt x="15328" y="189737"/>
                  </a:lnTo>
                  <a:lnTo>
                    <a:pt x="33642" y="154304"/>
                  </a:lnTo>
                  <a:lnTo>
                    <a:pt x="58318" y="121538"/>
                  </a:lnTo>
                  <a:lnTo>
                    <a:pt x="88785" y="91821"/>
                  </a:lnTo>
                  <a:lnTo>
                    <a:pt x="124485" y="65404"/>
                  </a:lnTo>
                  <a:lnTo>
                    <a:pt x="164871" y="43052"/>
                  </a:lnTo>
                  <a:lnTo>
                    <a:pt x="209372" y="24764"/>
                  </a:lnTo>
                  <a:lnTo>
                    <a:pt x="257428" y="11302"/>
                  </a:lnTo>
                  <a:lnTo>
                    <a:pt x="308495" y="2921"/>
                  </a:lnTo>
                  <a:lnTo>
                    <a:pt x="361950" y="0"/>
                  </a:lnTo>
                  <a:lnTo>
                    <a:pt x="415416" y="2921"/>
                  </a:lnTo>
                  <a:lnTo>
                    <a:pt x="466470" y="11302"/>
                  </a:lnTo>
                  <a:lnTo>
                    <a:pt x="514603" y="24764"/>
                  </a:lnTo>
                  <a:lnTo>
                    <a:pt x="559054" y="43052"/>
                  </a:lnTo>
                  <a:lnTo>
                    <a:pt x="599440" y="65404"/>
                  </a:lnTo>
                  <a:lnTo>
                    <a:pt x="635126" y="91821"/>
                  </a:lnTo>
                  <a:lnTo>
                    <a:pt x="665479" y="121538"/>
                  </a:lnTo>
                  <a:lnTo>
                    <a:pt x="690245" y="154304"/>
                  </a:lnTo>
                  <a:lnTo>
                    <a:pt x="708533" y="189737"/>
                  </a:lnTo>
                  <a:lnTo>
                    <a:pt x="719835" y="227329"/>
                  </a:lnTo>
                  <a:lnTo>
                    <a:pt x="723772" y="266700"/>
                  </a:lnTo>
                  <a:lnTo>
                    <a:pt x="719835" y="306070"/>
                  </a:lnTo>
                  <a:lnTo>
                    <a:pt x="708533" y="343788"/>
                  </a:lnTo>
                  <a:lnTo>
                    <a:pt x="690245" y="379095"/>
                  </a:lnTo>
                  <a:lnTo>
                    <a:pt x="665479" y="411988"/>
                  </a:lnTo>
                  <a:lnTo>
                    <a:pt x="635126" y="441705"/>
                  </a:lnTo>
                  <a:lnTo>
                    <a:pt x="599440" y="467995"/>
                  </a:lnTo>
                  <a:lnTo>
                    <a:pt x="559054" y="490474"/>
                  </a:lnTo>
                  <a:lnTo>
                    <a:pt x="514603" y="508635"/>
                  </a:lnTo>
                  <a:lnTo>
                    <a:pt x="466470" y="522097"/>
                  </a:lnTo>
                  <a:lnTo>
                    <a:pt x="415416" y="530478"/>
                  </a:lnTo>
                  <a:lnTo>
                    <a:pt x="361950" y="533400"/>
                  </a:lnTo>
                  <a:lnTo>
                    <a:pt x="308495" y="530478"/>
                  </a:lnTo>
                  <a:lnTo>
                    <a:pt x="257428" y="522097"/>
                  </a:lnTo>
                  <a:lnTo>
                    <a:pt x="209372" y="508635"/>
                  </a:lnTo>
                  <a:lnTo>
                    <a:pt x="164871" y="490474"/>
                  </a:lnTo>
                  <a:lnTo>
                    <a:pt x="124485" y="467995"/>
                  </a:lnTo>
                  <a:lnTo>
                    <a:pt x="88785" y="441705"/>
                  </a:lnTo>
                  <a:lnTo>
                    <a:pt x="58318" y="411988"/>
                  </a:lnTo>
                  <a:lnTo>
                    <a:pt x="33642" y="379095"/>
                  </a:lnTo>
                  <a:lnTo>
                    <a:pt x="15328" y="343788"/>
                  </a:lnTo>
                  <a:lnTo>
                    <a:pt x="3924" y="306070"/>
                  </a:lnTo>
                  <a:lnTo>
                    <a:pt x="0" y="266700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660400" y="2767028"/>
            <a:ext cx="32956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b="1" spc="-20" dirty="0">
                <a:latin typeface="Cambria"/>
                <a:cs typeface="Cambria"/>
              </a:rPr>
              <a:t>{q0}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853945" y="3611117"/>
            <a:ext cx="609600" cy="655320"/>
          </a:xfrm>
          <a:custGeom>
            <a:avLst/>
            <a:gdLst/>
            <a:ahLst/>
            <a:cxnLst/>
            <a:rect l="l" t="t" r="r" b="b"/>
            <a:pathLst>
              <a:path w="609600" h="655320">
                <a:moveTo>
                  <a:pt x="0" y="327659"/>
                </a:moveTo>
                <a:lnTo>
                  <a:pt x="3301" y="279272"/>
                </a:lnTo>
                <a:lnTo>
                  <a:pt x="12903" y="233044"/>
                </a:lnTo>
                <a:lnTo>
                  <a:pt x="28333" y="189483"/>
                </a:lnTo>
                <a:lnTo>
                  <a:pt x="49098" y="149224"/>
                </a:lnTo>
                <a:lnTo>
                  <a:pt x="74764" y="112648"/>
                </a:lnTo>
                <a:lnTo>
                  <a:pt x="104825" y="80390"/>
                </a:lnTo>
                <a:lnTo>
                  <a:pt x="138836" y="52831"/>
                </a:lnTo>
                <a:lnTo>
                  <a:pt x="176301" y="30479"/>
                </a:lnTo>
                <a:lnTo>
                  <a:pt x="216763" y="13842"/>
                </a:lnTo>
                <a:lnTo>
                  <a:pt x="259753" y="3555"/>
                </a:lnTo>
                <a:lnTo>
                  <a:pt x="304799" y="0"/>
                </a:lnTo>
                <a:lnTo>
                  <a:pt x="349846" y="3555"/>
                </a:lnTo>
                <a:lnTo>
                  <a:pt x="392836" y="13842"/>
                </a:lnTo>
                <a:lnTo>
                  <a:pt x="433298" y="30479"/>
                </a:lnTo>
                <a:lnTo>
                  <a:pt x="470763" y="52831"/>
                </a:lnTo>
                <a:lnTo>
                  <a:pt x="504774" y="80390"/>
                </a:lnTo>
                <a:lnTo>
                  <a:pt x="534835" y="112648"/>
                </a:lnTo>
                <a:lnTo>
                  <a:pt x="560489" y="149224"/>
                </a:lnTo>
                <a:lnTo>
                  <a:pt x="581266" y="189483"/>
                </a:lnTo>
                <a:lnTo>
                  <a:pt x="596696" y="233044"/>
                </a:lnTo>
                <a:lnTo>
                  <a:pt x="606297" y="279272"/>
                </a:lnTo>
                <a:lnTo>
                  <a:pt x="609600" y="327659"/>
                </a:lnTo>
                <a:lnTo>
                  <a:pt x="606297" y="376173"/>
                </a:lnTo>
                <a:lnTo>
                  <a:pt x="596696" y="422274"/>
                </a:lnTo>
                <a:lnTo>
                  <a:pt x="581266" y="465835"/>
                </a:lnTo>
                <a:lnTo>
                  <a:pt x="560489" y="506094"/>
                </a:lnTo>
                <a:lnTo>
                  <a:pt x="534835" y="542670"/>
                </a:lnTo>
                <a:lnTo>
                  <a:pt x="504774" y="574928"/>
                </a:lnTo>
                <a:lnTo>
                  <a:pt x="470763" y="602487"/>
                </a:lnTo>
                <a:lnTo>
                  <a:pt x="433298" y="624839"/>
                </a:lnTo>
                <a:lnTo>
                  <a:pt x="392836" y="641476"/>
                </a:lnTo>
                <a:lnTo>
                  <a:pt x="349846" y="651763"/>
                </a:lnTo>
                <a:lnTo>
                  <a:pt x="304799" y="655319"/>
                </a:lnTo>
                <a:lnTo>
                  <a:pt x="259753" y="651763"/>
                </a:lnTo>
                <a:lnTo>
                  <a:pt x="216763" y="641476"/>
                </a:lnTo>
                <a:lnTo>
                  <a:pt x="176301" y="624839"/>
                </a:lnTo>
                <a:lnTo>
                  <a:pt x="138836" y="602487"/>
                </a:lnTo>
                <a:lnTo>
                  <a:pt x="104825" y="574928"/>
                </a:lnTo>
                <a:lnTo>
                  <a:pt x="74764" y="542670"/>
                </a:lnTo>
                <a:lnTo>
                  <a:pt x="49098" y="506094"/>
                </a:lnTo>
                <a:lnTo>
                  <a:pt x="28333" y="465835"/>
                </a:lnTo>
                <a:lnTo>
                  <a:pt x="12903" y="422274"/>
                </a:lnTo>
                <a:lnTo>
                  <a:pt x="3301" y="376173"/>
                </a:lnTo>
                <a:lnTo>
                  <a:pt x="0" y="327659"/>
                </a:lnTo>
                <a:close/>
              </a:path>
            </a:pathLst>
          </a:custGeom>
          <a:ln w="10668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073964" y="3794509"/>
            <a:ext cx="16700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51" dirty="0">
                <a:latin typeface="Georgia"/>
                <a:cs typeface="Georgia"/>
              </a:rPr>
              <a:t>φ</a:t>
            </a:r>
            <a:endParaRPr sz="1600">
              <a:latin typeface="Georgia"/>
              <a:cs typeface="Georgi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066546" y="2577023"/>
            <a:ext cx="3272155" cy="666115"/>
            <a:chOff x="542544" y="2577020"/>
            <a:chExt cx="3272154" cy="666115"/>
          </a:xfrm>
        </p:grpSpPr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597152" y="2801111"/>
              <a:ext cx="1554480" cy="268224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1652016" y="2909308"/>
              <a:ext cx="1257935" cy="0"/>
            </a:xfrm>
            <a:custGeom>
              <a:avLst/>
              <a:gdLst/>
              <a:ahLst/>
              <a:cxnLst/>
              <a:rect l="l" t="t" r="r" b="b"/>
              <a:pathLst>
                <a:path w="1257935">
                  <a:moveTo>
                    <a:pt x="0" y="0"/>
                  </a:moveTo>
                  <a:lnTo>
                    <a:pt x="1257821" y="0"/>
                  </a:lnTo>
                </a:path>
              </a:pathLst>
            </a:custGeom>
            <a:ln w="1271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922523" y="2857499"/>
              <a:ext cx="96012" cy="103504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42544" y="2770631"/>
              <a:ext cx="530351" cy="265175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95884" y="2834639"/>
              <a:ext cx="343827" cy="102108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3048000" y="2581655"/>
              <a:ext cx="760730" cy="655320"/>
            </a:xfrm>
            <a:custGeom>
              <a:avLst/>
              <a:gdLst/>
              <a:ahLst/>
              <a:cxnLst/>
              <a:rect l="l" t="t" r="r" b="b"/>
              <a:pathLst>
                <a:path w="760729" h="655319">
                  <a:moveTo>
                    <a:pt x="380111" y="0"/>
                  </a:moveTo>
                  <a:lnTo>
                    <a:pt x="328549" y="3048"/>
                  </a:lnTo>
                  <a:lnTo>
                    <a:pt x="279019" y="11684"/>
                  </a:lnTo>
                  <a:lnTo>
                    <a:pt x="232155" y="25781"/>
                  </a:lnTo>
                  <a:lnTo>
                    <a:pt x="188213" y="44704"/>
                  </a:lnTo>
                  <a:lnTo>
                    <a:pt x="147827" y="68199"/>
                  </a:lnTo>
                  <a:lnTo>
                    <a:pt x="111251" y="96012"/>
                  </a:lnTo>
                  <a:lnTo>
                    <a:pt x="79120" y="127381"/>
                  </a:lnTo>
                  <a:lnTo>
                    <a:pt x="51943" y="162306"/>
                  </a:lnTo>
                  <a:lnTo>
                    <a:pt x="29844" y="200025"/>
                  </a:lnTo>
                  <a:lnTo>
                    <a:pt x="13588" y="240538"/>
                  </a:lnTo>
                  <a:lnTo>
                    <a:pt x="3429" y="283083"/>
                  </a:lnTo>
                  <a:lnTo>
                    <a:pt x="0" y="327533"/>
                  </a:lnTo>
                  <a:lnTo>
                    <a:pt x="3429" y="372110"/>
                  </a:lnTo>
                  <a:lnTo>
                    <a:pt x="13588" y="414655"/>
                  </a:lnTo>
                  <a:lnTo>
                    <a:pt x="29844" y="455168"/>
                  </a:lnTo>
                  <a:lnTo>
                    <a:pt x="51943" y="492887"/>
                  </a:lnTo>
                  <a:lnTo>
                    <a:pt x="79120" y="527812"/>
                  </a:lnTo>
                  <a:lnTo>
                    <a:pt x="111251" y="559181"/>
                  </a:lnTo>
                  <a:lnTo>
                    <a:pt x="147827" y="586994"/>
                  </a:lnTo>
                  <a:lnTo>
                    <a:pt x="188213" y="610489"/>
                  </a:lnTo>
                  <a:lnTo>
                    <a:pt x="232155" y="629412"/>
                  </a:lnTo>
                  <a:lnTo>
                    <a:pt x="279019" y="643509"/>
                  </a:lnTo>
                  <a:lnTo>
                    <a:pt x="328549" y="652145"/>
                  </a:lnTo>
                  <a:lnTo>
                    <a:pt x="380111" y="655193"/>
                  </a:lnTo>
                  <a:lnTo>
                    <a:pt x="431673" y="652145"/>
                  </a:lnTo>
                  <a:lnTo>
                    <a:pt x="481075" y="643509"/>
                  </a:lnTo>
                  <a:lnTo>
                    <a:pt x="528065" y="629412"/>
                  </a:lnTo>
                  <a:lnTo>
                    <a:pt x="571880" y="610489"/>
                  </a:lnTo>
                  <a:lnTo>
                    <a:pt x="612394" y="586994"/>
                  </a:lnTo>
                  <a:lnTo>
                    <a:pt x="648842" y="559181"/>
                  </a:lnTo>
                  <a:lnTo>
                    <a:pt x="680974" y="527812"/>
                  </a:lnTo>
                  <a:lnTo>
                    <a:pt x="708278" y="492887"/>
                  </a:lnTo>
                  <a:lnTo>
                    <a:pt x="730376" y="455168"/>
                  </a:lnTo>
                  <a:lnTo>
                    <a:pt x="746633" y="414655"/>
                  </a:lnTo>
                  <a:lnTo>
                    <a:pt x="756792" y="372110"/>
                  </a:lnTo>
                  <a:lnTo>
                    <a:pt x="760222" y="327533"/>
                  </a:lnTo>
                  <a:lnTo>
                    <a:pt x="756792" y="283083"/>
                  </a:lnTo>
                  <a:lnTo>
                    <a:pt x="746633" y="240538"/>
                  </a:lnTo>
                  <a:lnTo>
                    <a:pt x="730376" y="200025"/>
                  </a:lnTo>
                  <a:lnTo>
                    <a:pt x="708278" y="162306"/>
                  </a:lnTo>
                  <a:lnTo>
                    <a:pt x="680974" y="127381"/>
                  </a:lnTo>
                  <a:lnTo>
                    <a:pt x="648842" y="96012"/>
                  </a:lnTo>
                  <a:lnTo>
                    <a:pt x="612394" y="68199"/>
                  </a:lnTo>
                  <a:lnTo>
                    <a:pt x="571880" y="44704"/>
                  </a:lnTo>
                  <a:lnTo>
                    <a:pt x="528065" y="25781"/>
                  </a:lnTo>
                  <a:lnTo>
                    <a:pt x="481075" y="11684"/>
                  </a:lnTo>
                  <a:lnTo>
                    <a:pt x="431673" y="3048"/>
                  </a:lnTo>
                  <a:lnTo>
                    <a:pt x="38011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048761" y="2582417"/>
              <a:ext cx="760730" cy="655320"/>
            </a:xfrm>
            <a:custGeom>
              <a:avLst/>
              <a:gdLst/>
              <a:ahLst/>
              <a:cxnLst/>
              <a:rect l="l" t="t" r="r" b="b"/>
              <a:pathLst>
                <a:path w="760729" h="655319">
                  <a:moveTo>
                    <a:pt x="0" y="327533"/>
                  </a:moveTo>
                  <a:lnTo>
                    <a:pt x="3429" y="283083"/>
                  </a:lnTo>
                  <a:lnTo>
                    <a:pt x="13588" y="240537"/>
                  </a:lnTo>
                  <a:lnTo>
                    <a:pt x="29844" y="200025"/>
                  </a:lnTo>
                  <a:lnTo>
                    <a:pt x="51943" y="162306"/>
                  </a:lnTo>
                  <a:lnTo>
                    <a:pt x="79120" y="127381"/>
                  </a:lnTo>
                  <a:lnTo>
                    <a:pt x="111251" y="96012"/>
                  </a:lnTo>
                  <a:lnTo>
                    <a:pt x="147827" y="68199"/>
                  </a:lnTo>
                  <a:lnTo>
                    <a:pt x="188213" y="44704"/>
                  </a:lnTo>
                  <a:lnTo>
                    <a:pt x="232155" y="25781"/>
                  </a:lnTo>
                  <a:lnTo>
                    <a:pt x="279018" y="11684"/>
                  </a:lnTo>
                  <a:lnTo>
                    <a:pt x="328549" y="3048"/>
                  </a:lnTo>
                  <a:lnTo>
                    <a:pt x="380111" y="0"/>
                  </a:lnTo>
                  <a:lnTo>
                    <a:pt x="431673" y="3048"/>
                  </a:lnTo>
                  <a:lnTo>
                    <a:pt x="481075" y="11684"/>
                  </a:lnTo>
                  <a:lnTo>
                    <a:pt x="528065" y="25781"/>
                  </a:lnTo>
                  <a:lnTo>
                    <a:pt x="571880" y="44704"/>
                  </a:lnTo>
                  <a:lnTo>
                    <a:pt x="612393" y="68199"/>
                  </a:lnTo>
                  <a:lnTo>
                    <a:pt x="648842" y="96012"/>
                  </a:lnTo>
                  <a:lnTo>
                    <a:pt x="680974" y="127381"/>
                  </a:lnTo>
                  <a:lnTo>
                    <a:pt x="708278" y="162306"/>
                  </a:lnTo>
                  <a:lnTo>
                    <a:pt x="730376" y="200025"/>
                  </a:lnTo>
                  <a:lnTo>
                    <a:pt x="746633" y="240537"/>
                  </a:lnTo>
                  <a:lnTo>
                    <a:pt x="756792" y="283083"/>
                  </a:lnTo>
                  <a:lnTo>
                    <a:pt x="760222" y="327533"/>
                  </a:lnTo>
                  <a:lnTo>
                    <a:pt x="756792" y="372110"/>
                  </a:lnTo>
                  <a:lnTo>
                    <a:pt x="746633" y="414655"/>
                  </a:lnTo>
                  <a:lnTo>
                    <a:pt x="730376" y="455168"/>
                  </a:lnTo>
                  <a:lnTo>
                    <a:pt x="708278" y="492887"/>
                  </a:lnTo>
                  <a:lnTo>
                    <a:pt x="680974" y="527812"/>
                  </a:lnTo>
                  <a:lnTo>
                    <a:pt x="648842" y="559181"/>
                  </a:lnTo>
                  <a:lnTo>
                    <a:pt x="612393" y="586994"/>
                  </a:lnTo>
                  <a:lnTo>
                    <a:pt x="571880" y="610489"/>
                  </a:lnTo>
                  <a:lnTo>
                    <a:pt x="528065" y="629412"/>
                  </a:lnTo>
                  <a:lnTo>
                    <a:pt x="481075" y="643509"/>
                  </a:lnTo>
                  <a:lnTo>
                    <a:pt x="431673" y="652145"/>
                  </a:lnTo>
                  <a:lnTo>
                    <a:pt x="380111" y="655193"/>
                  </a:lnTo>
                  <a:lnTo>
                    <a:pt x="328549" y="652145"/>
                  </a:lnTo>
                  <a:lnTo>
                    <a:pt x="279018" y="643509"/>
                  </a:lnTo>
                  <a:lnTo>
                    <a:pt x="232155" y="629412"/>
                  </a:lnTo>
                  <a:lnTo>
                    <a:pt x="188213" y="610489"/>
                  </a:lnTo>
                  <a:lnTo>
                    <a:pt x="147827" y="586994"/>
                  </a:lnTo>
                  <a:lnTo>
                    <a:pt x="111251" y="559181"/>
                  </a:lnTo>
                  <a:lnTo>
                    <a:pt x="79120" y="527812"/>
                  </a:lnTo>
                  <a:lnTo>
                    <a:pt x="51943" y="492887"/>
                  </a:lnTo>
                  <a:lnTo>
                    <a:pt x="29844" y="455168"/>
                  </a:lnTo>
                  <a:lnTo>
                    <a:pt x="13588" y="414655"/>
                  </a:lnTo>
                  <a:lnTo>
                    <a:pt x="3429" y="372110"/>
                  </a:lnTo>
                  <a:lnTo>
                    <a:pt x="0" y="327533"/>
                  </a:lnTo>
                  <a:close/>
                </a:path>
              </a:pathLst>
            </a:custGeom>
            <a:ln w="10667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4787900" y="2799719"/>
            <a:ext cx="32512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b="1" spc="-20" dirty="0">
                <a:latin typeface="Cambria"/>
                <a:cs typeface="Cambria"/>
              </a:rPr>
              <a:t>{q2}</a:t>
            </a:r>
            <a:endParaRPr sz="1200">
              <a:latin typeface="Cambria"/>
              <a:cs typeface="Cambria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2151895" y="3108964"/>
            <a:ext cx="3264535" cy="2002789"/>
            <a:chOff x="627887" y="3108960"/>
            <a:chExt cx="3264535" cy="2002789"/>
          </a:xfrm>
        </p:grpSpPr>
        <p:sp>
          <p:nvSpPr>
            <p:cNvPr id="29" name="object 29"/>
            <p:cNvSpPr/>
            <p:nvPr/>
          </p:nvSpPr>
          <p:spPr>
            <a:xfrm>
              <a:off x="2743961" y="4450842"/>
              <a:ext cx="1143000" cy="655320"/>
            </a:xfrm>
            <a:custGeom>
              <a:avLst/>
              <a:gdLst/>
              <a:ahLst/>
              <a:cxnLst/>
              <a:rect l="l" t="t" r="r" b="b"/>
              <a:pathLst>
                <a:path w="1143000" h="655320">
                  <a:moveTo>
                    <a:pt x="0" y="327532"/>
                  </a:moveTo>
                  <a:lnTo>
                    <a:pt x="11556" y="261619"/>
                  </a:lnTo>
                  <a:lnTo>
                    <a:pt x="44957" y="200024"/>
                  </a:lnTo>
                  <a:lnTo>
                    <a:pt x="97662" y="144398"/>
                  </a:lnTo>
                  <a:lnTo>
                    <a:pt x="130556" y="119252"/>
                  </a:lnTo>
                  <a:lnTo>
                    <a:pt x="167386" y="96011"/>
                  </a:lnTo>
                  <a:lnTo>
                    <a:pt x="208025" y="74802"/>
                  </a:lnTo>
                  <a:lnTo>
                    <a:pt x="251968" y="56006"/>
                  </a:lnTo>
                  <a:lnTo>
                    <a:pt x="299085" y="39496"/>
                  </a:lnTo>
                  <a:lnTo>
                    <a:pt x="349123" y="25780"/>
                  </a:lnTo>
                  <a:lnTo>
                    <a:pt x="401574" y="14731"/>
                  </a:lnTo>
                  <a:lnTo>
                    <a:pt x="456311" y="6603"/>
                  </a:lnTo>
                  <a:lnTo>
                    <a:pt x="513079" y="1650"/>
                  </a:lnTo>
                  <a:lnTo>
                    <a:pt x="571500" y="0"/>
                  </a:lnTo>
                  <a:lnTo>
                    <a:pt x="629920" y="1650"/>
                  </a:lnTo>
                  <a:lnTo>
                    <a:pt x="686688" y="6603"/>
                  </a:lnTo>
                  <a:lnTo>
                    <a:pt x="741426" y="14731"/>
                  </a:lnTo>
                  <a:lnTo>
                    <a:pt x="793876" y="25780"/>
                  </a:lnTo>
                  <a:lnTo>
                    <a:pt x="843914" y="39496"/>
                  </a:lnTo>
                  <a:lnTo>
                    <a:pt x="891032" y="56006"/>
                  </a:lnTo>
                  <a:lnTo>
                    <a:pt x="934974" y="74802"/>
                  </a:lnTo>
                  <a:lnTo>
                    <a:pt x="975613" y="96011"/>
                  </a:lnTo>
                  <a:lnTo>
                    <a:pt x="1012443" y="119252"/>
                  </a:lnTo>
                  <a:lnTo>
                    <a:pt x="1045337" y="144398"/>
                  </a:lnTo>
                  <a:lnTo>
                    <a:pt x="1074039" y="171449"/>
                  </a:lnTo>
                  <a:lnTo>
                    <a:pt x="1117346" y="230123"/>
                  </a:lnTo>
                  <a:lnTo>
                    <a:pt x="1140078" y="294131"/>
                  </a:lnTo>
                  <a:lnTo>
                    <a:pt x="1143000" y="327532"/>
                  </a:lnTo>
                  <a:lnTo>
                    <a:pt x="1140078" y="361060"/>
                  </a:lnTo>
                  <a:lnTo>
                    <a:pt x="1117346" y="425068"/>
                  </a:lnTo>
                  <a:lnTo>
                    <a:pt x="1074039" y="483742"/>
                  </a:lnTo>
                  <a:lnTo>
                    <a:pt x="1045337" y="510793"/>
                  </a:lnTo>
                  <a:lnTo>
                    <a:pt x="1012443" y="535939"/>
                  </a:lnTo>
                  <a:lnTo>
                    <a:pt x="975613" y="559180"/>
                  </a:lnTo>
                  <a:lnTo>
                    <a:pt x="934974" y="580389"/>
                  </a:lnTo>
                  <a:lnTo>
                    <a:pt x="891032" y="599185"/>
                  </a:lnTo>
                  <a:lnTo>
                    <a:pt x="843914" y="615695"/>
                  </a:lnTo>
                  <a:lnTo>
                    <a:pt x="793876" y="629411"/>
                  </a:lnTo>
                  <a:lnTo>
                    <a:pt x="741426" y="640460"/>
                  </a:lnTo>
                  <a:lnTo>
                    <a:pt x="686688" y="648588"/>
                  </a:lnTo>
                  <a:lnTo>
                    <a:pt x="629920" y="653541"/>
                  </a:lnTo>
                  <a:lnTo>
                    <a:pt x="571500" y="655192"/>
                  </a:lnTo>
                  <a:lnTo>
                    <a:pt x="513079" y="653541"/>
                  </a:lnTo>
                  <a:lnTo>
                    <a:pt x="456311" y="648588"/>
                  </a:lnTo>
                  <a:lnTo>
                    <a:pt x="401574" y="640460"/>
                  </a:lnTo>
                  <a:lnTo>
                    <a:pt x="349123" y="629411"/>
                  </a:lnTo>
                  <a:lnTo>
                    <a:pt x="299085" y="615695"/>
                  </a:lnTo>
                  <a:lnTo>
                    <a:pt x="251968" y="599185"/>
                  </a:lnTo>
                  <a:lnTo>
                    <a:pt x="208025" y="580389"/>
                  </a:lnTo>
                  <a:lnTo>
                    <a:pt x="167386" y="559180"/>
                  </a:lnTo>
                  <a:lnTo>
                    <a:pt x="130556" y="535939"/>
                  </a:lnTo>
                  <a:lnTo>
                    <a:pt x="97662" y="510793"/>
                  </a:lnTo>
                  <a:lnTo>
                    <a:pt x="68961" y="483742"/>
                  </a:lnTo>
                  <a:lnTo>
                    <a:pt x="25654" y="425068"/>
                  </a:lnTo>
                  <a:lnTo>
                    <a:pt x="2920" y="361060"/>
                  </a:lnTo>
                  <a:lnTo>
                    <a:pt x="0" y="327532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27887" y="3108960"/>
              <a:ext cx="725424" cy="710183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762000" y="3139439"/>
              <a:ext cx="537845" cy="521334"/>
            </a:xfrm>
            <a:custGeom>
              <a:avLst/>
              <a:gdLst/>
              <a:ahLst/>
              <a:cxnLst/>
              <a:rect l="l" t="t" r="r" b="b"/>
              <a:pathLst>
                <a:path w="537844" h="521335">
                  <a:moveTo>
                    <a:pt x="63131" y="468757"/>
                  </a:moveTo>
                  <a:lnTo>
                    <a:pt x="54330" y="459613"/>
                  </a:lnTo>
                  <a:lnTo>
                    <a:pt x="26974" y="486156"/>
                  </a:lnTo>
                  <a:lnTo>
                    <a:pt x="35788" y="495300"/>
                  </a:lnTo>
                  <a:lnTo>
                    <a:pt x="63131" y="468757"/>
                  </a:lnTo>
                  <a:close/>
                </a:path>
                <a:path w="537844" h="521335">
                  <a:moveTo>
                    <a:pt x="99631" y="433324"/>
                  </a:moveTo>
                  <a:lnTo>
                    <a:pt x="90805" y="424192"/>
                  </a:lnTo>
                  <a:lnTo>
                    <a:pt x="63436" y="450723"/>
                  </a:lnTo>
                  <a:lnTo>
                    <a:pt x="72275" y="459879"/>
                  </a:lnTo>
                  <a:lnTo>
                    <a:pt x="99631" y="433324"/>
                  </a:lnTo>
                  <a:close/>
                </a:path>
                <a:path w="537844" h="521335">
                  <a:moveTo>
                    <a:pt x="101638" y="493141"/>
                  </a:moveTo>
                  <a:lnTo>
                    <a:pt x="99974" y="486410"/>
                  </a:lnTo>
                  <a:lnTo>
                    <a:pt x="96532" y="484251"/>
                  </a:lnTo>
                  <a:lnTo>
                    <a:pt x="24599" y="501904"/>
                  </a:lnTo>
                  <a:lnTo>
                    <a:pt x="19913" y="497078"/>
                  </a:lnTo>
                  <a:lnTo>
                    <a:pt x="20510" y="494919"/>
                  </a:lnTo>
                  <a:lnTo>
                    <a:pt x="39941" y="425577"/>
                  </a:lnTo>
                  <a:lnTo>
                    <a:pt x="37973" y="422148"/>
                  </a:lnTo>
                  <a:lnTo>
                    <a:pt x="31242" y="420255"/>
                  </a:lnTo>
                  <a:lnTo>
                    <a:pt x="27724" y="422148"/>
                  </a:lnTo>
                  <a:lnTo>
                    <a:pt x="0" y="521081"/>
                  </a:lnTo>
                  <a:lnTo>
                    <a:pt x="17056" y="516890"/>
                  </a:lnTo>
                  <a:lnTo>
                    <a:pt x="99568" y="496570"/>
                  </a:lnTo>
                  <a:lnTo>
                    <a:pt x="101638" y="493141"/>
                  </a:lnTo>
                  <a:close/>
                </a:path>
                <a:path w="537844" h="521335">
                  <a:moveTo>
                    <a:pt x="136105" y="398030"/>
                  </a:moveTo>
                  <a:lnTo>
                    <a:pt x="127266" y="388874"/>
                  </a:lnTo>
                  <a:lnTo>
                    <a:pt x="99923" y="415290"/>
                  </a:lnTo>
                  <a:lnTo>
                    <a:pt x="108750" y="424434"/>
                  </a:lnTo>
                  <a:lnTo>
                    <a:pt x="136105" y="398030"/>
                  </a:lnTo>
                  <a:close/>
                </a:path>
                <a:path w="537844" h="521335">
                  <a:moveTo>
                    <a:pt x="172580" y="362712"/>
                  </a:moveTo>
                  <a:lnTo>
                    <a:pt x="163753" y="353568"/>
                  </a:lnTo>
                  <a:lnTo>
                    <a:pt x="136398" y="379984"/>
                  </a:lnTo>
                  <a:lnTo>
                    <a:pt x="145211" y="389128"/>
                  </a:lnTo>
                  <a:lnTo>
                    <a:pt x="172580" y="362712"/>
                  </a:lnTo>
                  <a:close/>
                </a:path>
                <a:path w="537844" h="521335">
                  <a:moveTo>
                    <a:pt x="209042" y="327406"/>
                  </a:moveTo>
                  <a:lnTo>
                    <a:pt x="200228" y="318135"/>
                  </a:lnTo>
                  <a:lnTo>
                    <a:pt x="172872" y="344678"/>
                  </a:lnTo>
                  <a:lnTo>
                    <a:pt x="181686" y="353822"/>
                  </a:lnTo>
                  <a:lnTo>
                    <a:pt x="209042" y="327406"/>
                  </a:lnTo>
                  <a:close/>
                </a:path>
                <a:path w="537844" h="521335">
                  <a:moveTo>
                    <a:pt x="245529" y="291846"/>
                  </a:moveTo>
                  <a:lnTo>
                    <a:pt x="236702" y="282829"/>
                  </a:lnTo>
                  <a:lnTo>
                    <a:pt x="209346" y="309245"/>
                  </a:lnTo>
                  <a:lnTo>
                    <a:pt x="218173" y="318389"/>
                  </a:lnTo>
                  <a:lnTo>
                    <a:pt x="245529" y="291846"/>
                  </a:lnTo>
                  <a:close/>
                </a:path>
                <a:path w="537844" h="521335">
                  <a:moveTo>
                    <a:pt x="282003" y="256540"/>
                  </a:moveTo>
                  <a:lnTo>
                    <a:pt x="273189" y="247396"/>
                  </a:lnTo>
                  <a:lnTo>
                    <a:pt x="245833" y="273939"/>
                  </a:lnTo>
                  <a:lnTo>
                    <a:pt x="254647" y="283083"/>
                  </a:lnTo>
                  <a:lnTo>
                    <a:pt x="282003" y="256540"/>
                  </a:lnTo>
                  <a:close/>
                </a:path>
                <a:path w="537844" h="521335">
                  <a:moveTo>
                    <a:pt x="318477" y="221234"/>
                  </a:moveTo>
                  <a:lnTo>
                    <a:pt x="309651" y="212090"/>
                  </a:lnTo>
                  <a:lnTo>
                    <a:pt x="282295" y="238633"/>
                  </a:lnTo>
                  <a:lnTo>
                    <a:pt x="291122" y="247777"/>
                  </a:lnTo>
                  <a:lnTo>
                    <a:pt x="318477" y="221234"/>
                  </a:lnTo>
                  <a:close/>
                </a:path>
                <a:path w="537844" h="521335">
                  <a:moveTo>
                    <a:pt x="354965" y="185801"/>
                  </a:moveTo>
                  <a:lnTo>
                    <a:pt x="346125" y="176657"/>
                  </a:lnTo>
                  <a:lnTo>
                    <a:pt x="318770" y="203327"/>
                  </a:lnTo>
                  <a:lnTo>
                    <a:pt x="327609" y="212471"/>
                  </a:lnTo>
                  <a:lnTo>
                    <a:pt x="354965" y="185801"/>
                  </a:lnTo>
                  <a:close/>
                </a:path>
                <a:path w="537844" h="521335">
                  <a:moveTo>
                    <a:pt x="391426" y="150495"/>
                  </a:moveTo>
                  <a:lnTo>
                    <a:pt x="382612" y="141351"/>
                  </a:lnTo>
                  <a:lnTo>
                    <a:pt x="355257" y="167894"/>
                  </a:lnTo>
                  <a:lnTo>
                    <a:pt x="364070" y="176911"/>
                  </a:lnTo>
                  <a:lnTo>
                    <a:pt x="391426" y="150495"/>
                  </a:lnTo>
                  <a:close/>
                </a:path>
                <a:path w="537844" h="521335">
                  <a:moveTo>
                    <a:pt x="427901" y="115189"/>
                  </a:moveTo>
                  <a:lnTo>
                    <a:pt x="419087" y="106045"/>
                  </a:lnTo>
                  <a:lnTo>
                    <a:pt x="391731" y="132461"/>
                  </a:lnTo>
                  <a:lnTo>
                    <a:pt x="400545" y="141605"/>
                  </a:lnTo>
                  <a:lnTo>
                    <a:pt x="427901" y="115189"/>
                  </a:lnTo>
                  <a:close/>
                </a:path>
                <a:path w="537844" h="521335">
                  <a:moveTo>
                    <a:pt x="464375" y="79883"/>
                  </a:moveTo>
                  <a:lnTo>
                    <a:pt x="455561" y="70739"/>
                  </a:lnTo>
                  <a:lnTo>
                    <a:pt x="428205" y="97155"/>
                  </a:lnTo>
                  <a:lnTo>
                    <a:pt x="437019" y="106299"/>
                  </a:lnTo>
                  <a:lnTo>
                    <a:pt x="464375" y="79883"/>
                  </a:lnTo>
                  <a:close/>
                </a:path>
                <a:path w="537844" h="521335">
                  <a:moveTo>
                    <a:pt x="500862" y="44323"/>
                  </a:moveTo>
                  <a:lnTo>
                    <a:pt x="492036" y="35306"/>
                  </a:lnTo>
                  <a:lnTo>
                    <a:pt x="464667" y="61722"/>
                  </a:lnTo>
                  <a:lnTo>
                    <a:pt x="473506" y="70993"/>
                  </a:lnTo>
                  <a:lnTo>
                    <a:pt x="500862" y="44323"/>
                  </a:lnTo>
                  <a:close/>
                </a:path>
                <a:path w="537844" h="521335">
                  <a:moveTo>
                    <a:pt x="537337" y="9017"/>
                  </a:moveTo>
                  <a:lnTo>
                    <a:pt x="528447" y="0"/>
                  </a:lnTo>
                  <a:lnTo>
                    <a:pt x="501154" y="26416"/>
                  </a:lnTo>
                  <a:lnTo>
                    <a:pt x="509905" y="35560"/>
                  </a:lnTo>
                  <a:lnTo>
                    <a:pt x="537337" y="901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4520952" y="4618181"/>
            <a:ext cx="63690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11" dirty="0">
                <a:latin typeface="Cambria"/>
                <a:cs typeface="Cambria"/>
              </a:rPr>
              <a:t>{</a:t>
            </a:r>
            <a:r>
              <a:rPr sz="1400" b="1" spc="-11" dirty="0">
                <a:latin typeface="Cambria"/>
                <a:cs typeface="Cambria"/>
              </a:rPr>
              <a:t>q0,q1}</a:t>
            </a:r>
            <a:endParaRPr sz="1400">
              <a:latin typeface="Cambria"/>
              <a:cs typeface="Cambria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4736596" y="3258314"/>
            <a:ext cx="268605" cy="1350645"/>
            <a:chOff x="3212592" y="3258311"/>
            <a:chExt cx="268605" cy="1350645"/>
          </a:xfrm>
        </p:grpSpPr>
        <p:pic>
          <p:nvPicPr>
            <p:cNvPr id="34" name="object 3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212592" y="3258311"/>
              <a:ext cx="268223" cy="1350264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3308985" y="3287267"/>
              <a:ext cx="41910" cy="1054735"/>
            </a:xfrm>
            <a:custGeom>
              <a:avLst/>
              <a:gdLst/>
              <a:ahLst/>
              <a:cxnLst/>
              <a:rect l="l" t="t" r="r" b="b"/>
              <a:pathLst>
                <a:path w="41910" h="1054735">
                  <a:moveTo>
                    <a:pt x="13716" y="37973"/>
                  </a:moveTo>
                  <a:lnTo>
                    <a:pt x="12700" y="0"/>
                  </a:lnTo>
                  <a:lnTo>
                    <a:pt x="0" y="254"/>
                  </a:lnTo>
                  <a:lnTo>
                    <a:pt x="1016" y="38354"/>
                  </a:lnTo>
                  <a:lnTo>
                    <a:pt x="13716" y="37973"/>
                  </a:lnTo>
                  <a:close/>
                </a:path>
                <a:path w="41910" h="1054735">
                  <a:moveTo>
                    <a:pt x="15113" y="88773"/>
                  </a:moveTo>
                  <a:lnTo>
                    <a:pt x="14097" y="50673"/>
                  </a:lnTo>
                  <a:lnTo>
                    <a:pt x="1397" y="51054"/>
                  </a:lnTo>
                  <a:lnTo>
                    <a:pt x="2413" y="89154"/>
                  </a:lnTo>
                  <a:lnTo>
                    <a:pt x="15113" y="88773"/>
                  </a:lnTo>
                  <a:close/>
                </a:path>
                <a:path w="41910" h="1054735">
                  <a:moveTo>
                    <a:pt x="16510" y="139700"/>
                  </a:moveTo>
                  <a:lnTo>
                    <a:pt x="15481" y="101600"/>
                  </a:lnTo>
                  <a:lnTo>
                    <a:pt x="2781" y="101981"/>
                  </a:lnTo>
                  <a:lnTo>
                    <a:pt x="3810" y="140081"/>
                  </a:lnTo>
                  <a:lnTo>
                    <a:pt x="16510" y="139700"/>
                  </a:lnTo>
                  <a:close/>
                </a:path>
                <a:path w="41910" h="1054735">
                  <a:moveTo>
                    <a:pt x="17894" y="190500"/>
                  </a:moveTo>
                  <a:lnTo>
                    <a:pt x="16891" y="152400"/>
                  </a:lnTo>
                  <a:lnTo>
                    <a:pt x="4191" y="152781"/>
                  </a:lnTo>
                  <a:lnTo>
                    <a:pt x="5194" y="190881"/>
                  </a:lnTo>
                  <a:lnTo>
                    <a:pt x="17894" y="190500"/>
                  </a:lnTo>
                  <a:close/>
                </a:path>
                <a:path w="41910" h="1054735">
                  <a:moveTo>
                    <a:pt x="19304" y="241300"/>
                  </a:moveTo>
                  <a:lnTo>
                    <a:pt x="18288" y="203200"/>
                  </a:lnTo>
                  <a:lnTo>
                    <a:pt x="5588" y="203581"/>
                  </a:lnTo>
                  <a:lnTo>
                    <a:pt x="6718" y="241681"/>
                  </a:lnTo>
                  <a:lnTo>
                    <a:pt x="19304" y="241300"/>
                  </a:lnTo>
                  <a:close/>
                </a:path>
                <a:path w="41910" h="1054735">
                  <a:moveTo>
                    <a:pt x="20828" y="292239"/>
                  </a:moveTo>
                  <a:lnTo>
                    <a:pt x="19685" y="254000"/>
                  </a:lnTo>
                  <a:lnTo>
                    <a:pt x="6985" y="254381"/>
                  </a:lnTo>
                  <a:lnTo>
                    <a:pt x="8128" y="292481"/>
                  </a:lnTo>
                  <a:lnTo>
                    <a:pt x="20828" y="292239"/>
                  </a:lnTo>
                  <a:close/>
                </a:path>
                <a:path w="41910" h="1054735">
                  <a:moveTo>
                    <a:pt x="22225" y="343027"/>
                  </a:moveTo>
                  <a:lnTo>
                    <a:pt x="21082" y="304939"/>
                  </a:lnTo>
                  <a:lnTo>
                    <a:pt x="8369" y="305181"/>
                  </a:lnTo>
                  <a:lnTo>
                    <a:pt x="9525" y="343281"/>
                  </a:lnTo>
                  <a:lnTo>
                    <a:pt x="22225" y="343027"/>
                  </a:lnTo>
                  <a:close/>
                </a:path>
                <a:path w="41910" h="1054735">
                  <a:moveTo>
                    <a:pt x="23622" y="393700"/>
                  </a:moveTo>
                  <a:lnTo>
                    <a:pt x="22479" y="355600"/>
                  </a:lnTo>
                  <a:lnTo>
                    <a:pt x="9779" y="355981"/>
                  </a:lnTo>
                  <a:lnTo>
                    <a:pt x="10922" y="394081"/>
                  </a:lnTo>
                  <a:lnTo>
                    <a:pt x="23622" y="393700"/>
                  </a:lnTo>
                  <a:close/>
                </a:path>
                <a:path w="41910" h="1054735">
                  <a:moveTo>
                    <a:pt x="25019" y="444500"/>
                  </a:moveTo>
                  <a:lnTo>
                    <a:pt x="23876" y="406400"/>
                  </a:lnTo>
                  <a:lnTo>
                    <a:pt x="11176" y="406781"/>
                  </a:lnTo>
                  <a:lnTo>
                    <a:pt x="12306" y="444881"/>
                  </a:lnTo>
                  <a:lnTo>
                    <a:pt x="25019" y="444500"/>
                  </a:lnTo>
                  <a:close/>
                </a:path>
                <a:path w="41910" h="1054735">
                  <a:moveTo>
                    <a:pt x="26416" y="495427"/>
                  </a:moveTo>
                  <a:lnTo>
                    <a:pt x="25273" y="457200"/>
                  </a:lnTo>
                  <a:lnTo>
                    <a:pt x="12700" y="457581"/>
                  </a:lnTo>
                  <a:lnTo>
                    <a:pt x="13716" y="495808"/>
                  </a:lnTo>
                  <a:lnTo>
                    <a:pt x="26416" y="495427"/>
                  </a:lnTo>
                  <a:close/>
                </a:path>
                <a:path w="41910" h="1054735">
                  <a:moveTo>
                    <a:pt x="27813" y="546227"/>
                  </a:moveTo>
                  <a:lnTo>
                    <a:pt x="26797" y="508127"/>
                  </a:lnTo>
                  <a:lnTo>
                    <a:pt x="14097" y="508508"/>
                  </a:lnTo>
                  <a:lnTo>
                    <a:pt x="15113" y="546608"/>
                  </a:lnTo>
                  <a:lnTo>
                    <a:pt x="27813" y="546227"/>
                  </a:lnTo>
                  <a:close/>
                </a:path>
                <a:path w="41910" h="1054735">
                  <a:moveTo>
                    <a:pt x="29210" y="597027"/>
                  </a:moveTo>
                  <a:lnTo>
                    <a:pt x="28194" y="558927"/>
                  </a:lnTo>
                  <a:lnTo>
                    <a:pt x="15481" y="559308"/>
                  </a:lnTo>
                  <a:lnTo>
                    <a:pt x="16510" y="597408"/>
                  </a:lnTo>
                  <a:lnTo>
                    <a:pt x="29210" y="597027"/>
                  </a:lnTo>
                  <a:close/>
                </a:path>
                <a:path w="41910" h="1054735">
                  <a:moveTo>
                    <a:pt x="30607" y="647827"/>
                  </a:moveTo>
                  <a:lnTo>
                    <a:pt x="29591" y="609727"/>
                  </a:lnTo>
                  <a:lnTo>
                    <a:pt x="16891" y="609981"/>
                  </a:lnTo>
                  <a:lnTo>
                    <a:pt x="17894" y="648081"/>
                  </a:lnTo>
                  <a:lnTo>
                    <a:pt x="30607" y="647827"/>
                  </a:lnTo>
                  <a:close/>
                </a:path>
                <a:path w="41910" h="1054735">
                  <a:moveTo>
                    <a:pt x="32004" y="698627"/>
                  </a:moveTo>
                  <a:lnTo>
                    <a:pt x="30988" y="660527"/>
                  </a:lnTo>
                  <a:lnTo>
                    <a:pt x="18288" y="660781"/>
                  </a:lnTo>
                  <a:lnTo>
                    <a:pt x="19304" y="699008"/>
                  </a:lnTo>
                  <a:lnTo>
                    <a:pt x="32004" y="698627"/>
                  </a:lnTo>
                  <a:close/>
                </a:path>
                <a:path w="41910" h="1054735">
                  <a:moveTo>
                    <a:pt x="33401" y="749427"/>
                  </a:moveTo>
                  <a:lnTo>
                    <a:pt x="32385" y="711327"/>
                  </a:lnTo>
                  <a:lnTo>
                    <a:pt x="19685" y="711708"/>
                  </a:lnTo>
                  <a:lnTo>
                    <a:pt x="20701" y="749808"/>
                  </a:lnTo>
                  <a:lnTo>
                    <a:pt x="33401" y="749427"/>
                  </a:lnTo>
                  <a:close/>
                </a:path>
                <a:path w="41910" h="1054735">
                  <a:moveTo>
                    <a:pt x="34798" y="800227"/>
                  </a:moveTo>
                  <a:lnTo>
                    <a:pt x="33782" y="762127"/>
                  </a:lnTo>
                  <a:lnTo>
                    <a:pt x="21082" y="762508"/>
                  </a:lnTo>
                  <a:lnTo>
                    <a:pt x="22098" y="800608"/>
                  </a:lnTo>
                  <a:lnTo>
                    <a:pt x="34798" y="800227"/>
                  </a:lnTo>
                  <a:close/>
                </a:path>
                <a:path w="41910" h="1054735">
                  <a:moveTo>
                    <a:pt x="36322" y="851027"/>
                  </a:moveTo>
                  <a:lnTo>
                    <a:pt x="35179" y="812927"/>
                  </a:lnTo>
                  <a:lnTo>
                    <a:pt x="22479" y="813308"/>
                  </a:lnTo>
                  <a:lnTo>
                    <a:pt x="23495" y="851408"/>
                  </a:lnTo>
                  <a:lnTo>
                    <a:pt x="36322" y="851027"/>
                  </a:lnTo>
                  <a:close/>
                </a:path>
                <a:path w="41910" h="1054735">
                  <a:moveTo>
                    <a:pt x="37719" y="901954"/>
                  </a:moveTo>
                  <a:lnTo>
                    <a:pt x="36703" y="863727"/>
                  </a:lnTo>
                  <a:lnTo>
                    <a:pt x="23876" y="864108"/>
                  </a:lnTo>
                  <a:lnTo>
                    <a:pt x="24892" y="902335"/>
                  </a:lnTo>
                  <a:lnTo>
                    <a:pt x="37719" y="901954"/>
                  </a:lnTo>
                  <a:close/>
                </a:path>
                <a:path w="41910" h="1054735">
                  <a:moveTo>
                    <a:pt x="39116" y="952754"/>
                  </a:moveTo>
                  <a:lnTo>
                    <a:pt x="38100" y="914654"/>
                  </a:lnTo>
                  <a:lnTo>
                    <a:pt x="25273" y="915035"/>
                  </a:lnTo>
                  <a:lnTo>
                    <a:pt x="26289" y="953008"/>
                  </a:lnTo>
                  <a:lnTo>
                    <a:pt x="39116" y="952754"/>
                  </a:lnTo>
                  <a:close/>
                </a:path>
                <a:path w="41910" h="1054735">
                  <a:moveTo>
                    <a:pt x="40513" y="1003554"/>
                  </a:moveTo>
                  <a:lnTo>
                    <a:pt x="39497" y="965454"/>
                  </a:lnTo>
                  <a:lnTo>
                    <a:pt x="26670" y="965708"/>
                  </a:lnTo>
                  <a:lnTo>
                    <a:pt x="27686" y="1003808"/>
                  </a:lnTo>
                  <a:lnTo>
                    <a:pt x="40513" y="1003554"/>
                  </a:lnTo>
                  <a:close/>
                </a:path>
                <a:path w="41910" h="1054735">
                  <a:moveTo>
                    <a:pt x="41910" y="1054227"/>
                  </a:moveTo>
                  <a:lnTo>
                    <a:pt x="40894" y="1016127"/>
                  </a:lnTo>
                  <a:lnTo>
                    <a:pt x="28067" y="1016508"/>
                  </a:lnTo>
                  <a:lnTo>
                    <a:pt x="29083" y="1054608"/>
                  </a:lnTo>
                  <a:lnTo>
                    <a:pt x="41910" y="105422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293364" y="4352162"/>
              <a:ext cx="103505" cy="97409"/>
            </a:xfrm>
            <a:prstGeom prst="rect">
              <a:avLst/>
            </a:prstGeom>
          </p:spPr>
        </p:pic>
      </p:grpSp>
      <p:sp>
        <p:nvSpPr>
          <p:cNvPr id="37" name="object 37"/>
          <p:cNvSpPr txBox="1"/>
          <p:nvPr/>
        </p:nvSpPr>
        <p:spPr>
          <a:xfrm>
            <a:off x="4616964" y="3353185"/>
            <a:ext cx="16573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1" dirty="0">
                <a:latin typeface="Georgia"/>
                <a:cs typeface="Georgia"/>
              </a:rPr>
              <a:t>0</a:t>
            </a:r>
            <a:endParaRPr>
              <a:latin typeface="Georgia"/>
              <a:cs typeface="Georgia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2193799" y="4450841"/>
            <a:ext cx="1143000" cy="655320"/>
          </a:xfrm>
          <a:custGeom>
            <a:avLst/>
            <a:gdLst/>
            <a:ahLst/>
            <a:cxnLst/>
            <a:rect l="l" t="t" r="r" b="b"/>
            <a:pathLst>
              <a:path w="1143000" h="655320">
                <a:moveTo>
                  <a:pt x="0" y="327532"/>
                </a:moveTo>
                <a:lnTo>
                  <a:pt x="11607" y="261619"/>
                </a:lnTo>
                <a:lnTo>
                  <a:pt x="44907" y="200024"/>
                </a:lnTo>
                <a:lnTo>
                  <a:pt x="97599" y="144398"/>
                </a:lnTo>
                <a:lnTo>
                  <a:pt x="130505" y="119252"/>
                </a:lnTo>
                <a:lnTo>
                  <a:pt x="167386" y="96011"/>
                </a:lnTo>
                <a:lnTo>
                  <a:pt x="207975" y="74802"/>
                </a:lnTo>
                <a:lnTo>
                  <a:pt x="251967" y="56006"/>
                </a:lnTo>
                <a:lnTo>
                  <a:pt x="299085" y="39496"/>
                </a:lnTo>
                <a:lnTo>
                  <a:pt x="349046" y="25780"/>
                </a:lnTo>
                <a:lnTo>
                  <a:pt x="401548" y="14731"/>
                </a:lnTo>
                <a:lnTo>
                  <a:pt x="456323" y="6603"/>
                </a:lnTo>
                <a:lnTo>
                  <a:pt x="513067" y="1650"/>
                </a:lnTo>
                <a:lnTo>
                  <a:pt x="571499" y="0"/>
                </a:lnTo>
                <a:lnTo>
                  <a:pt x="629920" y="1650"/>
                </a:lnTo>
                <a:lnTo>
                  <a:pt x="686689" y="6603"/>
                </a:lnTo>
                <a:lnTo>
                  <a:pt x="741426" y="14731"/>
                </a:lnTo>
                <a:lnTo>
                  <a:pt x="793877" y="25780"/>
                </a:lnTo>
                <a:lnTo>
                  <a:pt x="843914" y="39496"/>
                </a:lnTo>
                <a:lnTo>
                  <a:pt x="891032" y="56006"/>
                </a:lnTo>
                <a:lnTo>
                  <a:pt x="934974" y="74802"/>
                </a:lnTo>
                <a:lnTo>
                  <a:pt x="975613" y="96011"/>
                </a:lnTo>
                <a:lnTo>
                  <a:pt x="1012444" y="119252"/>
                </a:lnTo>
                <a:lnTo>
                  <a:pt x="1045337" y="144398"/>
                </a:lnTo>
                <a:lnTo>
                  <a:pt x="1074039" y="171449"/>
                </a:lnTo>
                <a:lnTo>
                  <a:pt x="1117219" y="230123"/>
                </a:lnTo>
                <a:lnTo>
                  <a:pt x="1140078" y="294131"/>
                </a:lnTo>
                <a:lnTo>
                  <a:pt x="1143000" y="327532"/>
                </a:lnTo>
                <a:lnTo>
                  <a:pt x="1140078" y="361060"/>
                </a:lnTo>
                <a:lnTo>
                  <a:pt x="1117219" y="425068"/>
                </a:lnTo>
                <a:lnTo>
                  <a:pt x="1074039" y="483742"/>
                </a:lnTo>
                <a:lnTo>
                  <a:pt x="1045337" y="510793"/>
                </a:lnTo>
                <a:lnTo>
                  <a:pt x="1012444" y="535939"/>
                </a:lnTo>
                <a:lnTo>
                  <a:pt x="975613" y="559180"/>
                </a:lnTo>
                <a:lnTo>
                  <a:pt x="934974" y="580389"/>
                </a:lnTo>
                <a:lnTo>
                  <a:pt x="891032" y="599185"/>
                </a:lnTo>
                <a:lnTo>
                  <a:pt x="843914" y="615695"/>
                </a:lnTo>
                <a:lnTo>
                  <a:pt x="793877" y="629411"/>
                </a:lnTo>
                <a:lnTo>
                  <a:pt x="741426" y="640460"/>
                </a:lnTo>
                <a:lnTo>
                  <a:pt x="686689" y="648588"/>
                </a:lnTo>
                <a:lnTo>
                  <a:pt x="629920" y="653541"/>
                </a:lnTo>
                <a:lnTo>
                  <a:pt x="571499" y="655192"/>
                </a:lnTo>
                <a:lnTo>
                  <a:pt x="513067" y="653541"/>
                </a:lnTo>
                <a:lnTo>
                  <a:pt x="456323" y="648588"/>
                </a:lnTo>
                <a:lnTo>
                  <a:pt x="401548" y="640460"/>
                </a:lnTo>
                <a:lnTo>
                  <a:pt x="349046" y="629411"/>
                </a:lnTo>
                <a:lnTo>
                  <a:pt x="299085" y="615695"/>
                </a:lnTo>
                <a:lnTo>
                  <a:pt x="251967" y="599185"/>
                </a:lnTo>
                <a:lnTo>
                  <a:pt x="207975" y="580389"/>
                </a:lnTo>
                <a:lnTo>
                  <a:pt x="167386" y="559180"/>
                </a:lnTo>
                <a:lnTo>
                  <a:pt x="130505" y="535939"/>
                </a:lnTo>
                <a:lnTo>
                  <a:pt x="97599" y="510793"/>
                </a:lnTo>
                <a:lnTo>
                  <a:pt x="68973" y="483742"/>
                </a:lnTo>
                <a:lnTo>
                  <a:pt x="25692" y="425068"/>
                </a:lnTo>
                <a:lnTo>
                  <a:pt x="2946" y="361060"/>
                </a:lnTo>
                <a:lnTo>
                  <a:pt x="0" y="327532"/>
                </a:lnTo>
                <a:close/>
              </a:path>
            </a:pathLst>
          </a:custGeom>
          <a:ln w="10668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2446434" y="4618181"/>
            <a:ext cx="63690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11" dirty="0">
                <a:latin typeface="Cambria"/>
                <a:cs typeface="Cambria"/>
              </a:rPr>
              <a:t>{</a:t>
            </a:r>
            <a:r>
              <a:rPr sz="1400" b="1" spc="-11" dirty="0">
                <a:latin typeface="Cambria"/>
                <a:cs typeface="Cambria"/>
              </a:rPr>
              <a:t>q0,q2}</a:t>
            </a:r>
            <a:endParaRPr sz="1400">
              <a:latin typeface="Cambria"/>
              <a:cs typeface="Cambria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3322324" y="4678682"/>
            <a:ext cx="1000125" cy="268605"/>
            <a:chOff x="1798320" y="4678679"/>
            <a:chExt cx="1000125" cy="268605"/>
          </a:xfrm>
        </p:grpSpPr>
        <p:pic>
          <p:nvPicPr>
            <p:cNvPr id="41" name="object 4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798320" y="4678679"/>
              <a:ext cx="999744" cy="268224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2044319" y="4771008"/>
              <a:ext cx="699135" cy="22225"/>
            </a:xfrm>
            <a:custGeom>
              <a:avLst/>
              <a:gdLst/>
              <a:ahLst/>
              <a:cxnLst/>
              <a:rect l="l" t="t" r="r" b="b"/>
              <a:pathLst>
                <a:path w="699135" h="22225">
                  <a:moveTo>
                    <a:pt x="38227" y="21463"/>
                  </a:moveTo>
                  <a:lnTo>
                    <a:pt x="38100" y="8636"/>
                  </a:lnTo>
                  <a:lnTo>
                    <a:pt x="0" y="9144"/>
                  </a:lnTo>
                  <a:lnTo>
                    <a:pt x="127" y="21971"/>
                  </a:lnTo>
                  <a:lnTo>
                    <a:pt x="38227" y="21463"/>
                  </a:lnTo>
                  <a:close/>
                </a:path>
                <a:path w="699135" h="22225">
                  <a:moveTo>
                    <a:pt x="89027" y="20828"/>
                  </a:moveTo>
                  <a:lnTo>
                    <a:pt x="88900" y="8001"/>
                  </a:lnTo>
                  <a:lnTo>
                    <a:pt x="50800" y="8382"/>
                  </a:lnTo>
                  <a:lnTo>
                    <a:pt x="50927" y="21209"/>
                  </a:lnTo>
                  <a:lnTo>
                    <a:pt x="89027" y="20828"/>
                  </a:lnTo>
                  <a:close/>
                </a:path>
                <a:path w="699135" h="22225">
                  <a:moveTo>
                    <a:pt x="139827" y="20066"/>
                  </a:moveTo>
                  <a:lnTo>
                    <a:pt x="139700" y="7239"/>
                  </a:lnTo>
                  <a:lnTo>
                    <a:pt x="101600" y="7747"/>
                  </a:lnTo>
                  <a:lnTo>
                    <a:pt x="101727" y="20574"/>
                  </a:lnTo>
                  <a:lnTo>
                    <a:pt x="139827" y="20066"/>
                  </a:lnTo>
                  <a:close/>
                </a:path>
                <a:path w="699135" h="22225">
                  <a:moveTo>
                    <a:pt x="190627" y="19431"/>
                  </a:moveTo>
                  <a:lnTo>
                    <a:pt x="190500" y="6604"/>
                  </a:lnTo>
                  <a:lnTo>
                    <a:pt x="152400" y="7112"/>
                  </a:lnTo>
                  <a:lnTo>
                    <a:pt x="152527" y="19939"/>
                  </a:lnTo>
                  <a:lnTo>
                    <a:pt x="190627" y="19431"/>
                  </a:lnTo>
                  <a:close/>
                </a:path>
                <a:path w="699135" h="22225">
                  <a:moveTo>
                    <a:pt x="241427" y="18796"/>
                  </a:moveTo>
                  <a:lnTo>
                    <a:pt x="241300" y="5969"/>
                  </a:lnTo>
                  <a:lnTo>
                    <a:pt x="203200" y="6477"/>
                  </a:lnTo>
                  <a:lnTo>
                    <a:pt x="203327" y="19304"/>
                  </a:lnTo>
                  <a:lnTo>
                    <a:pt x="241427" y="18796"/>
                  </a:lnTo>
                  <a:close/>
                </a:path>
                <a:path w="699135" h="22225">
                  <a:moveTo>
                    <a:pt x="292354" y="18161"/>
                  </a:moveTo>
                  <a:lnTo>
                    <a:pt x="292227" y="5334"/>
                  </a:lnTo>
                  <a:lnTo>
                    <a:pt x="254000" y="5842"/>
                  </a:lnTo>
                  <a:lnTo>
                    <a:pt x="254127" y="18669"/>
                  </a:lnTo>
                  <a:lnTo>
                    <a:pt x="292354" y="18161"/>
                  </a:lnTo>
                  <a:close/>
                </a:path>
                <a:path w="699135" h="22225">
                  <a:moveTo>
                    <a:pt x="343154" y="17399"/>
                  </a:moveTo>
                  <a:lnTo>
                    <a:pt x="343027" y="4572"/>
                  </a:lnTo>
                  <a:lnTo>
                    <a:pt x="304927" y="5080"/>
                  </a:lnTo>
                  <a:lnTo>
                    <a:pt x="305054" y="17907"/>
                  </a:lnTo>
                  <a:lnTo>
                    <a:pt x="343154" y="17399"/>
                  </a:lnTo>
                  <a:close/>
                </a:path>
                <a:path w="699135" h="22225">
                  <a:moveTo>
                    <a:pt x="393954" y="16764"/>
                  </a:moveTo>
                  <a:lnTo>
                    <a:pt x="393827" y="3937"/>
                  </a:lnTo>
                  <a:lnTo>
                    <a:pt x="355727" y="4445"/>
                  </a:lnTo>
                  <a:lnTo>
                    <a:pt x="355854" y="17272"/>
                  </a:lnTo>
                  <a:lnTo>
                    <a:pt x="393954" y="16764"/>
                  </a:lnTo>
                  <a:close/>
                </a:path>
                <a:path w="699135" h="22225">
                  <a:moveTo>
                    <a:pt x="444754" y="16002"/>
                  </a:moveTo>
                  <a:lnTo>
                    <a:pt x="444627" y="3302"/>
                  </a:lnTo>
                  <a:lnTo>
                    <a:pt x="406527" y="3810"/>
                  </a:lnTo>
                  <a:lnTo>
                    <a:pt x="406654" y="16637"/>
                  </a:lnTo>
                  <a:lnTo>
                    <a:pt x="444754" y="16002"/>
                  </a:lnTo>
                  <a:close/>
                </a:path>
                <a:path w="699135" h="22225">
                  <a:moveTo>
                    <a:pt x="495554" y="15367"/>
                  </a:moveTo>
                  <a:lnTo>
                    <a:pt x="495300" y="2667"/>
                  </a:lnTo>
                  <a:lnTo>
                    <a:pt x="457327" y="3175"/>
                  </a:lnTo>
                  <a:lnTo>
                    <a:pt x="457454" y="15875"/>
                  </a:lnTo>
                  <a:lnTo>
                    <a:pt x="495554" y="15367"/>
                  </a:lnTo>
                  <a:close/>
                </a:path>
                <a:path w="699135" h="22225">
                  <a:moveTo>
                    <a:pt x="546354" y="14732"/>
                  </a:moveTo>
                  <a:lnTo>
                    <a:pt x="546100" y="2032"/>
                  </a:lnTo>
                  <a:lnTo>
                    <a:pt x="508000" y="2540"/>
                  </a:lnTo>
                  <a:lnTo>
                    <a:pt x="508254" y="15240"/>
                  </a:lnTo>
                  <a:lnTo>
                    <a:pt x="546354" y="14732"/>
                  </a:lnTo>
                  <a:close/>
                </a:path>
                <a:path w="699135" h="22225">
                  <a:moveTo>
                    <a:pt x="597154" y="13970"/>
                  </a:moveTo>
                  <a:lnTo>
                    <a:pt x="596900" y="1270"/>
                  </a:lnTo>
                  <a:lnTo>
                    <a:pt x="558800" y="1778"/>
                  </a:lnTo>
                  <a:lnTo>
                    <a:pt x="559054" y="14478"/>
                  </a:lnTo>
                  <a:lnTo>
                    <a:pt x="597154" y="13970"/>
                  </a:lnTo>
                  <a:close/>
                </a:path>
                <a:path w="699135" h="22225">
                  <a:moveTo>
                    <a:pt x="647954" y="13335"/>
                  </a:moveTo>
                  <a:lnTo>
                    <a:pt x="647700" y="635"/>
                  </a:lnTo>
                  <a:lnTo>
                    <a:pt x="609600" y="1143"/>
                  </a:lnTo>
                  <a:lnTo>
                    <a:pt x="609854" y="13843"/>
                  </a:lnTo>
                  <a:lnTo>
                    <a:pt x="647954" y="13335"/>
                  </a:lnTo>
                  <a:close/>
                </a:path>
                <a:path w="699135" h="22225">
                  <a:moveTo>
                    <a:pt x="698754" y="12700"/>
                  </a:moveTo>
                  <a:lnTo>
                    <a:pt x="698500" y="0"/>
                  </a:lnTo>
                  <a:lnTo>
                    <a:pt x="660400" y="508"/>
                  </a:lnTo>
                  <a:lnTo>
                    <a:pt x="660654" y="13208"/>
                  </a:lnTo>
                  <a:lnTo>
                    <a:pt x="698754" y="127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930908" y="4735067"/>
              <a:ext cx="100837" cy="103505"/>
            </a:xfrm>
            <a:prstGeom prst="rect">
              <a:avLst/>
            </a:prstGeom>
          </p:spPr>
        </p:pic>
      </p:grpSp>
      <p:sp>
        <p:nvSpPr>
          <p:cNvPr id="44" name="object 44"/>
          <p:cNvSpPr txBox="1"/>
          <p:nvPr/>
        </p:nvSpPr>
        <p:spPr>
          <a:xfrm>
            <a:off x="3804674" y="4800097"/>
            <a:ext cx="12382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1" dirty="0">
                <a:latin typeface="Georgia"/>
                <a:cs typeface="Georgia"/>
              </a:rPr>
              <a:t>1</a:t>
            </a:r>
            <a:endParaRPr>
              <a:latin typeface="Georgia"/>
              <a:cs typeface="Georgia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287778" y="3918589"/>
            <a:ext cx="12382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1" dirty="0">
                <a:latin typeface="Georgia"/>
                <a:cs typeface="Georgia"/>
              </a:rPr>
              <a:t>1</a:t>
            </a:r>
            <a:endParaRPr>
              <a:latin typeface="Georgia"/>
              <a:cs typeface="Georgia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1976627" y="3035815"/>
            <a:ext cx="1615440" cy="3599815"/>
            <a:chOff x="452627" y="3035807"/>
            <a:chExt cx="1615440" cy="3599815"/>
          </a:xfrm>
        </p:grpSpPr>
        <p:sp>
          <p:nvSpPr>
            <p:cNvPr id="47" name="object 47"/>
            <p:cNvSpPr/>
            <p:nvPr/>
          </p:nvSpPr>
          <p:spPr>
            <a:xfrm>
              <a:off x="457199" y="5974079"/>
              <a:ext cx="1604645" cy="655320"/>
            </a:xfrm>
            <a:custGeom>
              <a:avLst/>
              <a:gdLst/>
              <a:ahLst/>
              <a:cxnLst/>
              <a:rect l="l" t="t" r="r" b="b"/>
              <a:pathLst>
                <a:path w="1604645" h="655320">
                  <a:moveTo>
                    <a:pt x="802297" y="0"/>
                  </a:moveTo>
                  <a:lnTo>
                    <a:pt x="736498" y="1079"/>
                  </a:lnTo>
                  <a:lnTo>
                    <a:pt x="672160" y="4292"/>
                  </a:lnTo>
                  <a:lnTo>
                    <a:pt x="609498" y="9525"/>
                  </a:lnTo>
                  <a:lnTo>
                    <a:pt x="548703" y="16700"/>
                  </a:lnTo>
                  <a:lnTo>
                    <a:pt x="490004" y="25742"/>
                  </a:lnTo>
                  <a:lnTo>
                    <a:pt x="433590" y="36563"/>
                  </a:lnTo>
                  <a:lnTo>
                    <a:pt x="379679" y="49085"/>
                  </a:lnTo>
                  <a:lnTo>
                    <a:pt x="328472" y="63207"/>
                  </a:lnTo>
                  <a:lnTo>
                    <a:pt x="280174" y="78854"/>
                  </a:lnTo>
                  <a:lnTo>
                    <a:pt x="234988" y="95948"/>
                  </a:lnTo>
                  <a:lnTo>
                    <a:pt x="193128" y="114401"/>
                  </a:lnTo>
                  <a:lnTo>
                    <a:pt x="154800" y="134124"/>
                  </a:lnTo>
                  <a:lnTo>
                    <a:pt x="120205" y="155028"/>
                  </a:lnTo>
                  <a:lnTo>
                    <a:pt x="63042" y="200075"/>
                  </a:lnTo>
                  <a:lnTo>
                    <a:pt x="23317" y="248869"/>
                  </a:lnTo>
                  <a:lnTo>
                    <a:pt x="2654" y="300723"/>
                  </a:lnTo>
                  <a:lnTo>
                    <a:pt x="0" y="327596"/>
                  </a:lnTo>
                  <a:lnTo>
                    <a:pt x="2654" y="354469"/>
                  </a:lnTo>
                  <a:lnTo>
                    <a:pt x="23317" y="406323"/>
                  </a:lnTo>
                  <a:lnTo>
                    <a:pt x="63042" y="455117"/>
                  </a:lnTo>
                  <a:lnTo>
                    <a:pt x="120205" y="500164"/>
                  </a:lnTo>
                  <a:lnTo>
                    <a:pt x="154800" y="521081"/>
                  </a:lnTo>
                  <a:lnTo>
                    <a:pt x="193128" y="540804"/>
                  </a:lnTo>
                  <a:lnTo>
                    <a:pt x="234988" y="559257"/>
                  </a:lnTo>
                  <a:lnTo>
                    <a:pt x="280174" y="576351"/>
                  </a:lnTo>
                  <a:lnTo>
                    <a:pt x="328472" y="591997"/>
                  </a:lnTo>
                  <a:lnTo>
                    <a:pt x="379679" y="606120"/>
                  </a:lnTo>
                  <a:lnTo>
                    <a:pt x="433590" y="618642"/>
                  </a:lnTo>
                  <a:lnTo>
                    <a:pt x="490004" y="629462"/>
                  </a:lnTo>
                  <a:lnTo>
                    <a:pt x="548703" y="638505"/>
                  </a:lnTo>
                  <a:lnTo>
                    <a:pt x="609498" y="645680"/>
                  </a:lnTo>
                  <a:lnTo>
                    <a:pt x="672160" y="650913"/>
                  </a:lnTo>
                  <a:lnTo>
                    <a:pt x="736498" y="654126"/>
                  </a:lnTo>
                  <a:lnTo>
                    <a:pt x="802297" y="655205"/>
                  </a:lnTo>
                  <a:lnTo>
                    <a:pt x="868044" y="654126"/>
                  </a:lnTo>
                  <a:lnTo>
                    <a:pt x="932434" y="650913"/>
                  </a:lnTo>
                  <a:lnTo>
                    <a:pt x="995044" y="645680"/>
                  </a:lnTo>
                  <a:lnTo>
                    <a:pt x="1055878" y="638505"/>
                  </a:lnTo>
                  <a:lnTo>
                    <a:pt x="1114552" y="629462"/>
                  </a:lnTo>
                  <a:lnTo>
                    <a:pt x="1170939" y="618642"/>
                  </a:lnTo>
                  <a:lnTo>
                    <a:pt x="1224914" y="606120"/>
                  </a:lnTo>
                  <a:lnTo>
                    <a:pt x="1276095" y="591997"/>
                  </a:lnTo>
                  <a:lnTo>
                    <a:pt x="1324483" y="576351"/>
                  </a:lnTo>
                  <a:lnTo>
                    <a:pt x="1369568" y="559257"/>
                  </a:lnTo>
                  <a:lnTo>
                    <a:pt x="1411477" y="540804"/>
                  </a:lnTo>
                  <a:lnTo>
                    <a:pt x="1449832" y="521081"/>
                  </a:lnTo>
                  <a:lnTo>
                    <a:pt x="1484376" y="500164"/>
                  </a:lnTo>
                  <a:lnTo>
                    <a:pt x="1541526" y="455117"/>
                  </a:lnTo>
                  <a:lnTo>
                    <a:pt x="1581277" y="406323"/>
                  </a:lnTo>
                  <a:lnTo>
                    <a:pt x="1601977" y="354469"/>
                  </a:lnTo>
                  <a:lnTo>
                    <a:pt x="1604645" y="327596"/>
                  </a:lnTo>
                  <a:lnTo>
                    <a:pt x="1601977" y="300723"/>
                  </a:lnTo>
                  <a:lnTo>
                    <a:pt x="1581277" y="248869"/>
                  </a:lnTo>
                  <a:lnTo>
                    <a:pt x="1541526" y="200075"/>
                  </a:lnTo>
                  <a:lnTo>
                    <a:pt x="1484376" y="155028"/>
                  </a:lnTo>
                  <a:lnTo>
                    <a:pt x="1449832" y="134124"/>
                  </a:lnTo>
                  <a:lnTo>
                    <a:pt x="1411477" y="114401"/>
                  </a:lnTo>
                  <a:lnTo>
                    <a:pt x="1369568" y="95948"/>
                  </a:lnTo>
                  <a:lnTo>
                    <a:pt x="1324483" y="78854"/>
                  </a:lnTo>
                  <a:lnTo>
                    <a:pt x="1276095" y="63207"/>
                  </a:lnTo>
                  <a:lnTo>
                    <a:pt x="1224914" y="49085"/>
                  </a:lnTo>
                  <a:lnTo>
                    <a:pt x="1170939" y="36563"/>
                  </a:lnTo>
                  <a:lnTo>
                    <a:pt x="1114552" y="25742"/>
                  </a:lnTo>
                  <a:lnTo>
                    <a:pt x="1055878" y="16700"/>
                  </a:lnTo>
                  <a:lnTo>
                    <a:pt x="995044" y="9525"/>
                  </a:lnTo>
                  <a:lnTo>
                    <a:pt x="932434" y="4292"/>
                  </a:lnTo>
                  <a:lnTo>
                    <a:pt x="868044" y="1079"/>
                  </a:lnTo>
                  <a:lnTo>
                    <a:pt x="80229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57961" y="5974841"/>
              <a:ext cx="1604645" cy="655320"/>
            </a:xfrm>
            <a:custGeom>
              <a:avLst/>
              <a:gdLst/>
              <a:ahLst/>
              <a:cxnLst/>
              <a:rect l="l" t="t" r="r" b="b"/>
              <a:pathLst>
                <a:path w="1604645" h="655320">
                  <a:moveTo>
                    <a:pt x="0" y="327596"/>
                  </a:moveTo>
                  <a:lnTo>
                    <a:pt x="10502" y="274459"/>
                  </a:lnTo>
                  <a:lnTo>
                    <a:pt x="40906" y="224053"/>
                  </a:lnTo>
                  <a:lnTo>
                    <a:pt x="89547" y="177050"/>
                  </a:lnTo>
                  <a:lnTo>
                    <a:pt x="154800" y="134124"/>
                  </a:lnTo>
                  <a:lnTo>
                    <a:pt x="193128" y="114401"/>
                  </a:lnTo>
                  <a:lnTo>
                    <a:pt x="234988" y="95948"/>
                  </a:lnTo>
                  <a:lnTo>
                    <a:pt x="280174" y="78854"/>
                  </a:lnTo>
                  <a:lnTo>
                    <a:pt x="328472" y="63207"/>
                  </a:lnTo>
                  <a:lnTo>
                    <a:pt x="379679" y="49085"/>
                  </a:lnTo>
                  <a:lnTo>
                    <a:pt x="433590" y="36563"/>
                  </a:lnTo>
                  <a:lnTo>
                    <a:pt x="490004" y="25742"/>
                  </a:lnTo>
                  <a:lnTo>
                    <a:pt x="548703" y="16700"/>
                  </a:lnTo>
                  <a:lnTo>
                    <a:pt x="609498" y="9525"/>
                  </a:lnTo>
                  <a:lnTo>
                    <a:pt x="672160" y="4292"/>
                  </a:lnTo>
                  <a:lnTo>
                    <a:pt x="736498" y="1079"/>
                  </a:lnTo>
                  <a:lnTo>
                    <a:pt x="802297" y="0"/>
                  </a:lnTo>
                  <a:lnTo>
                    <a:pt x="868044" y="1079"/>
                  </a:lnTo>
                  <a:lnTo>
                    <a:pt x="932434" y="4292"/>
                  </a:lnTo>
                  <a:lnTo>
                    <a:pt x="995044" y="9525"/>
                  </a:lnTo>
                  <a:lnTo>
                    <a:pt x="1055878" y="16700"/>
                  </a:lnTo>
                  <a:lnTo>
                    <a:pt x="1114552" y="25742"/>
                  </a:lnTo>
                  <a:lnTo>
                    <a:pt x="1170939" y="36563"/>
                  </a:lnTo>
                  <a:lnTo>
                    <a:pt x="1224914" y="49085"/>
                  </a:lnTo>
                  <a:lnTo>
                    <a:pt x="1276095" y="63207"/>
                  </a:lnTo>
                  <a:lnTo>
                    <a:pt x="1324483" y="78854"/>
                  </a:lnTo>
                  <a:lnTo>
                    <a:pt x="1369568" y="95948"/>
                  </a:lnTo>
                  <a:lnTo>
                    <a:pt x="1411477" y="114401"/>
                  </a:lnTo>
                  <a:lnTo>
                    <a:pt x="1449832" y="134124"/>
                  </a:lnTo>
                  <a:lnTo>
                    <a:pt x="1484376" y="155028"/>
                  </a:lnTo>
                  <a:lnTo>
                    <a:pt x="1541526" y="200075"/>
                  </a:lnTo>
                  <a:lnTo>
                    <a:pt x="1581277" y="248869"/>
                  </a:lnTo>
                  <a:lnTo>
                    <a:pt x="1601977" y="300723"/>
                  </a:lnTo>
                  <a:lnTo>
                    <a:pt x="1604645" y="327596"/>
                  </a:lnTo>
                  <a:lnTo>
                    <a:pt x="1601977" y="354469"/>
                  </a:lnTo>
                  <a:lnTo>
                    <a:pt x="1581277" y="406323"/>
                  </a:lnTo>
                  <a:lnTo>
                    <a:pt x="1541526" y="455117"/>
                  </a:lnTo>
                  <a:lnTo>
                    <a:pt x="1484376" y="500164"/>
                  </a:lnTo>
                  <a:lnTo>
                    <a:pt x="1449832" y="521081"/>
                  </a:lnTo>
                  <a:lnTo>
                    <a:pt x="1411477" y="540804"/>
                  </a:lnTo>
                  <a:lnTo>
                    <a:pt x="1369568" y="559257"/>
                  </a:lnTo>
                  <a:lnTo>
                    <a:pt x="1324483" y="576351"/>
                  </a:lnTo>
                  <a:lnTo>
                    <a:pt x="1276095" y="591997"/>
                  </a:lnTo>
                  <a:lnTo>
                    <a:pt x="1224914" y="606120"/>
                  </a:lnTo>
                  <a:lnTo>
                    <a:pt x="1170939" y="618642"/>
                  </a:lnTo>
                  <a:lnTo>
                    <a:pt x="1114552" y="629462"/>
                  </a:lnTo>
                  <a:lnTo>
                    <a:pt x="1055878" y="638505"/>
                  </a:lnTo>
                  <a:lnTo>
                    <a:pt x="995044" y="645680"/>
                  </a:lnTo>
                  <a:lnTo>
                    <a:pt x="932434" y="650913"/>
                  </a:lnTo>
                  <a:lnTo>
                    <a:pt x="868044" y="654113"/>
                  </a:lnTo>
                  <a:lnTo>
                    <a:pt x="802297" y="655205"/>
                  </a:lnTo>
                  <a:lnTo>
                    <a:pt x="736498" y="654113"/>
                  </a:lnTo>
                  <a:lnTo>
                    <a:pt x="672160" y="650913"/>
                  </a:lnTo>
                  <a:lnTo>
                    <a:pt x="609498" y="645680"/>
                  </a:lnTo>
                  <a:lnTo>
                    <a:pt x="548703" y="638505"/>
                  </a:lnTo>
                  <a:lnTo>
                    <a:pt x="490004" y="629462"/>
                  </a:lnTo>
                  <a:lnTo>
                    <a:pt x="433590" y="618642"/>
                  </a:lnTo>
                  <a:lnTo>
                    <a:pt x="379679" y="606120"/>
                  </a:lnTo>
                  <a:lnTo>
                    <a:pt x="328472" y="591997"/>
                  </a:lnTo>
                  <a:lnTo>
                    <a:pt x="280174" y="576351"/>
                  </a:lnTo>
                  <a:lnTo>
                    <a:pt x="234988" y="559257"/>
                  </a:lnTo>
                  <a:lnTo>
                    <a:pt x="193128" y="540804"/>
                  </a:lnTo>
                  <a:lnTo>
                    <a:pt x="154800" y="521081"/>
                  </a:lnTo>
                  <a:lnTo>
                    <a:pt x="120205" y="500164"/>
                  </a:lnTo>
                  <a:lnTo>
                    <a:pt x="63042" y="455117"/>
                  </a:lnTo>
                  <a:lnTo>
                    <a:pt x="23317" y="406323"/>
                  </a:lnTo>
                  <a:lnTo>
                    <a:pt x="2654" y="354469"/>
                  </a:lnTo>
                  <a:lnTo>
                    <a:pt x="0" y="327596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" name="object 4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36904" y="5053583"/>
              <a:ext cx="268224" cy="1048512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1270954" y="5084103"/>
              <a:ext cx="0" cy="748665"/>
            </a:xfrm>
            <a:custGeom>
              <a:avLst/>
              <a:gdLst/>
              <a:ahLst/>
              <a:cxnLst/>
              <a:rect l="l" t="t" r="r" b="b"/>
              <a:pathLst>
                <a:path h="748664">
                  <a:moveTo>
                    <a:pt x="0" y="0"/>
                  </a:moveTo>
                  <a:lnTo>
                    <a:pt x="0" y="748447"/>
                  </a:lnTo>
                </a:path>
              </a:pathLst>
            </a:custGeom>
            <a:ln w="12729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219200" y="5845239"/>
              <a:ext cx="103505" cy="98004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167383" y="3035807"/>
              <a:ext cx="268224" cy="1493520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1295145" y="4411475"/>
              <a:ext cx="13335" cy="38100"/>
            </a:xfrm>
            <a:custGeom>
              <a:avLst/>
              <a:gdLst/>
              <a:ahLst/>
              <a:cxnLst/>
              <a:rect l="l" t="t" r="r" b="b"/>
              <a:pathLst>
                <a:path w="13334" h="38100">
                  <a:moveTo>
                    <a:pt x="12715" y="0"/>
                  </a:moveTo>
                  <a:lnTo>
                    <a:pt x="0" y="0"/>
                  </a:lnTo>
                  <a:lnTo>
                    <a:pt x="0" y="38096"/>
                  </a:lnTo>
                  <a:lnTo>
                    <a:pt x="12715" y="38096"/>
                  </a:lnTo>
                  <a:lnTo>
                    <a:pt x="1271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1301503" y="3243202"/>
              <a:ext cx="0" cy="1155700"/>
            </a:xfrm>
            <a:custGeom>
              <a:avLst/>
              <a:gdLst/>
              <a:ahLst/>
              <a:cxnLst/>
              <a:rect l="l" t="t" r="r" b="b"/>
              <a:pathLst>
                <a:path h="1155700">
                  <a:moveTo>
                    <a:pt x="0" y="0"/>
                  </a:moveTo>
                  <a:lnTo>
                    <a:pt x="0" y="1155569"/>
                  </a:lnTo>
                </a:path>
              </a:pathLst>
            </a:custGeom>
            <a:ln w="1271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5" name="object 5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249679" y="3144011"/>
              <a:ext cx="103504" cy="96138"/>
            </a:xfrm>
            <a:prstGeom prst="rect">
              <a:avLst/>
            </a:prstGeom>
          </p:spPr>
        </p:pic>
      </p:grpSp>
      <p:sp>
        <p:nvSpPr>
          <p:cNvPr id="56" name="object 56"/>
          <p:cNvSpPr txBox="1"/>
          <p:nvPr/>
        </p:nvSpPr>
        <p:spPr>
          <a:xfrm>
            <a:off x="2996571" y="3960120"/>
            <a:ext cx="12382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1" dirty="0">
                <a:latin typeface="Georgia"/>
                <a:cs typeface="Georgia"/>
              </a:rPr>
              <a:t>1</a:t>
            </a:r>
            <a:endParaRPr>
              <a:latin typeface="Georgia"/>
              <a:cs typeface="Georgia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2539394" y="5174792"/>
            <a:ext cx="869315" cy="618118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spcBef>
                <a:spcPts val="300"/>
              </a:spcBef>
            </a:pPr>
            <a:r>
              <a:rPr spc="-51" dirty="0">
                <a:latin typeface="Georgia"/>
                <a:cs typeface="Georgia"/>
              </a:rPr>
              <a:t>0</a:t>
            </a:r>
            <a:endParaRPr>
              <a:latin typeface="Georgia"/>
              <a:cs typeface="Georgia"/>
            </a:endParaRPr>
          </a:p>
          <a:p>
            <a:pPr marL="757536">
              <a:spcBef>
                <a:spcPts val="204"/>
              </a:spcBef>
            </a:pPr>
            <a:r>
              <a:rPr spc="-51" dirty="0">
                <a:latin typeface="Georgia"/>
                <a:cs typeface="Georgia"/>
              </a:rPr>
              <a:t>1</a:t>
            </a:r>
            <a:endParaRPr>
              <a:latin typeface="Georgia"/>
              <a:cs typeface="Georgia"/>
            </a:endParaRPr>
          </a:p>
        </p:txBody>
      </p:sp>
      <p:sp>
        <p:nvSpPr>
          <p:cNvPr id="58" name="object 58"/>
          <p:cNvSpPr txBox="1">
            <a:spLocks noGrp="1"/>
          </p:cNvSpPr>
          <p:nvPr>
            <p:ph type="title"/>
          </p:nvPr>
        </p:nvSpPr>
        <p:spPr>
          <a:xfrm>
            <a:off x="2361319" y="97663"/>
            <a:ext cx="1051736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8295">
              <a:spcBef>
                <a:spcPts val="100"/>
              </a:spcBef>
            </a:pPr>
            <a:r>
              <a:rPr sz="3600" spc="-105" dirty="0"/>
              <a:t>NFA </a:t>
            </a:r>
            <a:r>
              <a:rPr sz="3600" dirty="0"/>
              <a:t>to</a:t>
            </a:r>
            <a:r>
              <a:rPr sz="3600" spc="-100" dirty="0"/>
              <a:t> </a:t>
            </a:r>
            <a:r>
              <a:rPr sz="3600" spc="-105" dirty="0"/>
              <a:t>DFA</a:t>
            </a:r>
            <a:r>
              <a:rPr sz="3600" spc="-135" dirty="0"/>
              <a:t> </a:t>
            </a:r>
            <a:r>
              <a:rPr sz="3600" spc="-31" dirty="0"/>
              <a:t>Conversion</a:t>
            </a:r>
            <a:r>
              <a:rPr sz="3600" spc="-40" dirty="0"/>
              <a:t> </a:t>
            </a:r>
            <a:r>
              <a:rPr sz="3600" spc="-11" dirty="0"/>
              <a:t>Example-</a:t>
            </a:r>
            <a:r>
              <a:rPr sz="3600" spc="-51" dirty="0"/>
              <a:t>1</a:t>
            </a:r>
            <a:endParaRPr sz="3600"/>
          </a:p>
        </p:txBody>
      </p:sp>
      <p:sp>
        <p:nvSpPr>
          <p:cNvPr id="59" name="object 59"/>
          <p:cNvSpPr txBox="1"/>
          <p:nvPr/>
        </p:nvSpPr>
        <p:spPr>
          <a:xfrm>
            <a:off x="2251362" y="1012317"/>
            <a:ext cx="7799705" cy="11721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b="1" spc="-11" dirty="0">
                <a:latin typeface="Cambria"/>
                <a:cs typeface="Cambria"/>
              </a:rPr>
              <a:t>Step</a:t>
            </a:r>
            <a:r>
              <a:rPr b="1" spc="-91" dirty="0">
                <a:latin typeface="Cambria"/>
                <a:cs typeface="Cambria"/>
              </a:rPr>
              <a:t> </a:t>
            </a:r>
            <a:r>
              <a:rPr b="1" dirty="0">
                <a:latin typeface="Cambria"/>
                <a:cs typeface="Cambria"/>
              </a:rPr>
              <a:t>6:</a:t>
            </a:r>
            <a:r>
              <a:rPr b="1" spc="-2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As</a:t>
            </a:r>
            <a:r>
              <a:rPr spc="-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the</a:t>
            </a:r>
            <a:r>
              <a:rPr spc="-1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q2</a:t>
            </a:r>
            <a:r>
              <a:rPr spc="-2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is</a:t>
            </a:r>
            <a:r>
              <a:rPr spc="-2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the</a:t>
            </a:r>
            <a:r>
              <a:rPr spc="-2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final</a:t>
            </a:r>
            <a:r>
              <a:rPr spc="-6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state</a:t>
            </a:r>
            <a:r>
              <a:rPr spc="2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in</a:t>
            </a:r>
            <a:r>
              <a:rPr spc="-31" dirty="0">
                <a:latin typeface="Cambria"/>
                <a:cs typeface="Cambria"/>
              </a:rPr>
              <a:t> </a:t>
            </a:r>
            <a:r>
              <a:rPr spc="-85" dirty="0">
                <a:latin typeface="Cambria"/>
                <a:cs typeface="Cambria"/>
              </a:rPr>
              <a:t>NFA</a:t>
            </a:r>
            <a:r>
              <a:rPr spc="-5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so</a:t>
            </a:r>
            <a:r>
              <a:rPr spc="-25" dirty="0">
                <a:latin typeface="Cambria"/>
                <a:cs typeface="Cambria"/>
              </a:rPr>
              <a:t> </a:t>
            </a:r>
            <a:r>
              <a:rPr spc="-20" dirty="0">
                <a:latin typeface="Cambria"/>
                <a:cs typeface="Cambria"/>
              </a:rPr>
              <a:t>every</a:t>
            </a:r>
            <a:r>
              <a:rPr spc="-3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sub</a:t>
            </a:r>
            <a:r>
              <a:rPr spc="-1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state</a:t>
            </a:r>
            <a:r>
              <a:rPr spc="5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containing</a:t>
            </a:r>
            <a:r>
              <a:rPr spc="-10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q2</a:t>
            </a:r>
            <a:r>
              <a:rPr spc="1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will</a:t>
            </a:r>
            <a:r>
              <a:rPr spc="-40" dirty="0">
                <a:latin typeface="Cambria"/>
                <a:cs typeface="Cambria"/>
              </a:rPr>
              <a:t> </a:t>
            </a:r>
            <a:r>
              <a:rPr spc="-25" dirty="0">
                <a:latin typeface="Cambria"/>
                <a:cs typeface="Cambria"/>
              </a:rPr>
              <a:t>be </a:t>
            </a:r>
            <a:r>
              <a:rPr dirty="0">
                <a:latin typeface="Cambria"/>
                <a:cs typeface="Cambria"/>
              </a:rPr>
              <a:t>final</a:t>
            </a:r>
            <a:r>
              <a:rPr spc="-7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state</a:t>
            </a:r>
            <a:r>
              <a:rPr spc="-2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in</a:t>
            </a:r>
            <a:r>
              <a:rPr spc="-60" dirty="0">
                <a:latin typeface="Cambria"/>
                <a:cs typeface="Cambria"/>
              </a:rPr>
              <a:t> </a:t>
            </a:r>
            <a:r>
              <a:rPr spc="-20" dirty="0">
                <a:latin typeface="Cambria"/>
                <a:cs typeface="Cambria"/>
              </a:rPr>
              <a:t>DFA.</a:t>
            </a:r>
            <a:endParaRPr>
              <a:latin typeface="Cambria"/>
              <a:cs typeface="Cambria"/>
            </a:endParaRPr>
          </a:p>
          <a:p>
            <a:pPr>
              <a:spcBef>
                <a:spcPts val="400"/>
              </a:spcBef>
            </a:pPr>
            <a:endParaRPr>
              <a:latin typeface="Cambria"/>
              <a:cs typeface="Cambria"/>
            </a:endParaRPr>
          </a:p>
          <a:p>
            <a:pPr marL="1345532"/>
            <a:r>
              <a:rPr spc="-51" dirty="0">
                <a:latin typeface="Georgia"/>
                <a:cs typeface="Georgia"/>
              </a:rPr>
              <a:t>1</a:t>
            </a:r>
            <a:endParaRPr>
              <a:latin typeface="Georgia"/>
              <a:cs typeface="Georgia"/>
            </a:endParaRPr>
          </a:p>
        </p:txBody>
      </p:sp>
      <p:pic>
        <p:nvPicPr>
          <p:cNvPr id="60" name="object 60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5903976" y="3157727"/>
            <a:ext cx="646176" cy="268224"/>
          </a:xfrm>
          <a:prstGeom prst="rect">
            <a:avLst/>
          </a:prstGeom>
        </p:spPr>
      </p:pic>
      <p:graphicFrame>
        <p:nvGraphicFramePr>
          <p:cNvPr id="61" name="object 61"/>
          <p:cNvGraphicFramePr>
            <a:graphicFrameLocks noGrp="1"/>
          </p:cNvGraphicFramePr>
          <p:nvPr/>
        </p:nvGraphicFramePr>
        <p:xfrm>
          <a:off x="5952495" y="2457073"/>
          <a:ext cx="4334511" cy="24917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08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0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57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3944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ysDash"/>
                    </a:lnB>
                  </a:tcPr>
                </a:tc>
                <a:tc gridSpan="2"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spc="-10" dirty="0">
                          <a:latin typeface="Cambria"/>
                          <a:cs typeface="Cambria"/>
                        </a:rPr>
                        <a:t>Input</a:t>
                      </a:r>
                      <a:endParaRPr sz="1900">
                        <a:latin typeface="Cambria"/>
                        <a:cs typeface="Cambria"/>
                      </a:endParaRPr>
                    </a:p>
                    <a:p>
                      <a:pPr marL="5080" algn="ctr">
                        <a:lnSpc>
                          <a:spcPct val="100000"/>
                        </a:lnSpc>
                      </a:pPr>
                      <a:r>
                        <a:rPr sz="1900" spc="-10" dirty="0">
                          <a:latin typeface="Cambria"/>
                          <a:cs typeface="Cambria"/>
                        </a:rPr>
                        <a:t>Symbols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spc="-50" dirty="0">
                          <a:latin typeface="Cambria"/>
                          <a:cs typeface="Cambria"/>
                        </a:rPr>
                        <a:t>0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spc="-50" dirty="0">
                          <a:latin typeface="Cambria"/>
                          <a:cs typeface="Cambria"/>
                        </a:rPr>
                        <a:t>1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92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ysDash"/>
                    </a:lnB>
                  </a:tcPr>
                </a:tc>
                <a:tc rowSpan="2">
                  <a:txBody>
                    <a:bodyPr/>
                    <a:lstStyle/>
                    <a:p>
                      <a:pPr marL="30035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spc="-20" dirty="0">
                          <a:latin typeface="Cambria"/>
                          <a:cs typeface="Cambria"/>
                        </a:rPr>
                        <a:t>{q0}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492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spc="-20" dirty="0">
                          <a:latin typeface="Cambria"/>
                          <a:cs typeface="Cambria"/>
                        </a:rPr>
                        <a:t>{q2}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900" spc="-50" dirty="0">
                          <a:latin typeface="Georgia"/>
                          <a:cs typeface="Georgia"/>
                        </a:rPr>
                        <a:t>φ</a:t>
                      </a:r>
                      <a:endParaRPr sz="1900">
                        <a:latin typeface="Georgia"/>
                        <a:cs typeface="Georgi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8279">
                <a:tc row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ysDash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ysDash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492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ysDash"/>
                    </a:lnT>
                  </a:tcPr>
                </a:tc>
                <a:tc gridSpan="2">
                  <a:txBody>
                    <a:bodyPr/>
                    <a:lstStyle/>
                    <a:p>
                      <a:pPr marL="464184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900" spc="-10" dirty="0">
                          <a:latin typeface="Cambria"/>
                          <a:cs typeface="Cambria"/>
                        </a:rPr>
                        <a:t>{q2}*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900" dirty="0">
                          <a:latin typeface="Cambria"/>
                          <a:cs typeface="Cambria"/>
                        </a:rPr>
                        <a:t>{q0,</a:t>
                      </a:r>
                      <a:r>
                        <a:rPr sz="1900" spc="-8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spc="-25" dirty="0">
                          <a:latin typeface="Cambria"/>
                          <a:cs typeface="Cambria"/>
                        </a:rPr>
                        <a:t>q1}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900" spc="-20" dirty="0">
                          <a:latin typeface="Cambria"/>
                          <a:cs typeface="Cambria"/>
                        </a:rPr>
                        <a:t>{q0}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20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ysDash"/>
                    </a:lnT>
                  </a:tcPr>
                </a:tc>
                <a:tc gridSpan="2">
                  <a:txBody>
                    <a:bodyPr/>
                    <a:lstStyle/>
                    <a:p>
                      <a:pPr marL="339090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900" dirty="0">
                          <a:latin typeface="Cambria"/>
                          <a:cs typeface="Cambria"/>
                        </a:rPr>
                        <a:t>{q0,</a:t>
                      </a:r>
                      <a:r>
                        <a:rPr sz="1900" spc="-8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spc="-25" dirty="0">
                          <a:latin typeface="Cambria"/>
                          <a:cs typeface="Cambria"/>
                        </a:rPr>
                        <a:t>q1}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900" spc="-20" dirty="0">
                          <a:latin typeface="Cambria"/>
                          <a:cs typeface="Cambria"/>
                        </a:rPr>
                        <a:t>{q2}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900" dirty="0">
                          <a:latin typeface="Cambria"/>
                          <a:cs typeface="Cambria"/>
                        </a:rPr>
                        <a:t>{q0,</a:t>
                      </a:r>
                      <a:r>
                        <a:rPr sz="1900" spc="-8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spc="-25" dirty="0">
                          <a:latin typeface="Cambria"/>
                          <a:cs typeface="Cambria"/>
                        </a:rPr>
                        <a:t>q2}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20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ysDash"/>
                    </a:lnT>
                  </a:tcPr>
                </a:tc>
                <a:tc gridSpan="2">
                  <a:txBody>
                    <a:bodyPr/>
                    <a:lstStyle/>
                    <a:p>
                      <a:pPr marL="28892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900" dirty="0">
                          <a:latin typeface="Cambria"/>
                          <a:cs typeface="Cambria"/>
                        </a:rPr>
                        <a:t>{q0,</a:t>
                      </a:r>
                      <a:r>
                        <a:rPr sz="1900" spc="-7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spc="-20" dirty="0">
                          <a:latin typeface="Cambria"/>
                          <a:cs typeface="Cambria"/>
                        </a:rPr>
                        <a:t>q2}*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900" dirty="0">
                          <a:latin typeface="Cambria"/>
                          <a:cs typeface="Cambria"/>
                        </a:rPr>
                        <a:t>{q0,</a:t>
                      </a:r>
                      <a:r>
                        <a:rPr sz="1900" spc="-6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dirty="0">
                          <a:latin typeface="Cambria"/>
                          <a:cs typeface="Cambria"/>
                        </a:rPr>
                        <a:t>q1,</a:t>
                      </a:r>
                      <a:r>
                        <a:rPr sz="1900" spc="-3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spc="-25" dirty="0">
                          <a:latin typeface="Cambria"/>
                          <a:cs typeface="Cambria"/>
                        </a:rPr>
                        <a:t>q2}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900" spc="-20" dirty="0">
                          <a:latin typeface="Cambria"/>
                          <a:cs typeface="Cambria"/>
                        </a:rPr>
                        <a:t>{q0}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ysDash"/>
                    </a:lnT>
                  </a:tcPr>
                </a:tc>
                <a:tc gridSpan="2">
                  <a:txBody>
                    <a:bodyPr/>
                    <a:lstStyle/>
                    <a:p>
                      <a:pPr marL="11493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900" dirty="0">
                          <a:latin typeface="Cambria"/>
                          <a:cs typeface="Cambria"/>
                        </a:rPr>
                        <a:t>{q0,</a:t>
                      </a:r>
                      <a:r>
                        <a:rPr sz="1900" spc="-6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dirty="0">
                          <a:latin typeface="Cambria"/>
                          <a:cs typeface="Cambria"/>
                        </a:rPr>
                        <a:t>q1,</a:t>
                      </a:r>
                      <a:r>
                        <a:rPr sz="1900" spc="-3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spc="-20" dirty="0">
                          <a:latin typeface="Cambria"/>
                          <a:cs typeface="Cambria"/>
                        </a:rPr>
                        <a:t>q2}*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83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900" dirty="0">
                          <a:latin typeface="Cambria"/>
                          <a:cs typeface="Cambria"/>
                        </a:rPr>
                        <a:t>{q0,</a:t>
                      </a:r>
                      <a:r>
                        <a:rPr sz="1900" spc="-6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dirty="0">
                          <a:latin typeface="Cambria"/>
                          <a:cs typeface="Cambria"/>
                        </a:rPr>
                        <a:t>q1,</a:t>
                      </a:r>
                      <a:r>
                        <a:rPr sz="1900" spc="-3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spc="-25" dirty="0">
                          <a:latin typeface="Cambria"/>
                          <a:cs typeface="Cambria"/>
                        </a:rPr>
                        <a:t>q2}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83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900" dirty="0">
                          <a:latin typeface="Cambria"/>
                          <a:cs typeface="Cambria"/>
                        </a:rPr>
                        <a:t>{q0,</a:t>
                      </a:r>
                      <a:r>
                        <a:rPr sz="1900" spc="-8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spc="-25" dirty="0">
                          <a:latin typeface="Cambria"/>
                          <a:cs typeface="Cambria"/>
                        </a:rPr>
                        <a:t>q2}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83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2" name="object 62"/>
          <p:cNvSpPr txBox="1"/>
          <p:nvPr/>
        </p:nvSpPr>
        <p:spPr>
          <a:xfrm>
            <a:off x="4767835" y="5860189"/>
            <a:ext cx="5292091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latin typeface="Cambria"/>
                <a:cs typeface="Cambria"/>
              </a:rPr>
              <a:t>This</a:t>
            </a:r>
            <a:r>
              <a:rPr b="1" spc="-45" dirty="0">
                <a:latin typeface="Cambria"/>
                <a:cs typeface="Cambria"/>
              </a:rPr>
              <a:t> </a:t>
            </a:r>
            <a:r>
              <a:rPr b="1" dirty="0">
                <a:latin typeface="Cambria"/>
                <a:cs typeface="Cambria"/>
              </a:rPr>
              <a:t>is</a:t>
            </a:r>
            <a:r>
              <a:rPr b="1" spc="-15" dirty="0">
                <a:latin typeface="Cambria"/>
                <a:cs typeface="Cambria"/>
              </a:rPr>
              <a:t> </a:t>
            </a:r>
            <a:r>
              <a:rPr b="1" dirty="0">
                <a:latin typeface="Cambria"/>
                <a:cs typeface="Cambria"/>
              </a:rPr>
              <a:t>the</a:t>
            </a:r>
            <a:r>
              <a:rPr b="1" spc="-40" dirty="0">
                <a:latin typeface="Cambria"/>
                <a:cs typeface="Cambria"/>
              </a:rPr>
              <a:t> </a:t>
            </a:r>
            <a:r>
              <a:rPr b="1" dirty="0">
                <a:latin typeface="Cambria"/>
                <a:cs typeface="Cambria"/>
              </a:rPr>
              <a:t>final</a:t>
            </a:r>
            <a:r>
              <a:rPr b="1" spc="-25" dirty="0">
                <a:latin typeface="Cambria"/>
                <a:cs typeface="Cambria"/>
              </a:rPr>
              <a:t> </a:t>
            </a:r>
            <a:r>
              <a:rPr b="1" spc="-91" dirty="0">
                <a:latin typeface="Cambria"/>
                <a:cs typeface="Cambria"/>
              </a:rPr>
              <a:t>DFA</a:t>
            </a:r>
            <a:r>
              <a:rPr b="1" spc="-85" dirty="0">
                <a:latin typeface="Cambria"/>
                <a:cs typeface="Cambria"/>
              </a:rPr>
              <a:t> </a:t>
            </a:r>
            <a:r>
              <a:rPr b="1" spc="-11" dirty="0">
                <a:latin typeface="Cambria"/>
                <a:cs typeface="Cambria"/>
              </a:rPr>
              <a:t>after</a:t>
            </a:r>
            <a:r>
              <a:rPr b="1" spc="-35" dirty="0">
                <a:latin typeface="Cambria"/>
                <a:cs typeface="Cambria"/>
              </a:rPr>
              <a:t> </a:t>
            </a:r>
            <a:r>
              <a:rPr b="1" spc="-20" dirty="0">
                <a:latin typeface="Cambria"/>
                <a:cs typeface="Cambria"/>
              </a:rPr>
              <a:t>representing</a:t>
            </a:r>
            <a:r>
              <a:rPr b="1" spc="-71" dirty="0">
                <a:latin typeface="Cambria"/>
                <a:cs typeface="Cambria"/>
              </a:rPr>
              <a:t> </a:t>
            </a:r>
            <a:r>
              <a:rPr b="1" dirty="0">
                <a:latin typeface="Cambria"/>
                <a:cs typeface="Cambria"/>
              </a:rPr>
              <a:t>Final</a:t>
            </a:r>
            <a:r>
              <a:rPr b="1" spc="-71" dirty="0">
                <a:latin typeface="Cambria"/>
                <a:cs typeface="Cambria"/>
              </a:rPr>
              <a:t> </a:t>
            </a:r>
            <a:r>
              <a:rPr b="1" spc="-11" dirty="0">
                <a:latin typeface="Cambria"/>
                <a:cs typeface="Cambria"/>
              </a:rPr>
              <a:t>states.</a:t>
            </a:r>
            <a:endParaRPr>
              <a:latin typeface="Cambria"/>
              <a:cs typeface="Cambria"/>
            </a:endParaRPr>
          </a:p>
        </p:txBody>
      </p:sp>
      <p:pic>
        <p:nvPicPr>
          <p:cNvPr id="63" name="object 63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6314440" y="3214123"/>
            <a:ext cx="101600" cy="103505"/>
          </a:xfrm>
          <a:prstGeom prst="rect">
            <a:avLst/>
          </a:prstGeom>
        </p:spPr>
      </p:pic>
      <p:sp>
        <p:nvSpPr>
          <p:cNvPr id="64" name="object 64"/>
          <p:cNvSpPr txBox="1"/>
          <p:nvPr/>
        </p:nvSpPr>
        <p:spPr>
          <a:xfrm>
            <a:off x="2295249" y="6155037"/>
            <a:ext cx="959485" cy="278282"/>
          </a:xfrm>
          <a:prstGeom prst="rect">
            <a:avLst/>
          </a:prstGeom>
        </p:spPr>
        <p:txBody>
          <a:bodyPr vert="horz" wrap="square" lIns="0" tIns="1271" rIns="0" bIns="0" rtlCol="0">
            <a:spAutoFit/>
          </a:bodyPr>
          <a:lstStyle/>
          <a:p>
            <a:pPr marL="12700">
              <a:spcBef>
                <a:spcPts val="11"/>
              </a:spcBef>
            </a:pPr>
            <a:r>
              <a:rPr b="1" spc="-11" dirty="0">
                <a:latin typeface="Cambria"/>
                <a:cs typeface="Cambria"/>
              </a:rPr>
              <a:t>{</a:t>
            </a:r>
            <a:r>
              <a:rPr sz="1400" b="1" spc="-11" dirty="0">
                <a:latin typeface="Cambria"/>
                <a:cs typeface="Cambria"/>
              </a:rPr>
              <a:t>q0,</a:t>
            </a:r>
            <a:r>
              <a:rPr sz="1400" b="1" spc="-55" dirty="0">
                <a:latin typeface="Cambria"/>
                <a:cs typeface="Cambria"/>
              </a:rPr>
              <a:t> </a:t>
            </a:r>
            <a:r>
              <a:rPr sz="1400" b="1" dirty="0">
                <a:latin typeface="Cambria"/>
                <a:cs typeface="Cambria"/>
              </a:rPr>
              <a:t>q1,</a:t>
            </a:r>
            <a:r>
              <a:rPr sz="1400" b="1" spc="-60" dirty="0">
                <a:latin typeface="Cambria"/>
                <a:cs typeface="Cambria"/>
              </a:rPr>
              <a:t> </a:t>
            </a:r>
            <a:r>
              <a:rPr sz="1400" b="1" spc="-25" dirty="0">
                <a:latin typeface="Cambria"/>
                <a:cs typeface="Cambria"/>
              </a:rPr>
              <a:t>q2}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4045078" y="6321759"/>
            <a:ext cx="166371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15"/>
              </a:lnSpc>
            </a:pPr>
            <a:r>
              <a:rPr spc="-51" dirty="0">
                <a:latin typeface="Georgia"/>
                <a:cs typeface="Georgia"/>
              </a:rPr>
              <a:t>0</a:t>
            </a:r>
            <a:endParaRPr>
              <a:latin typeface="Georgia"/>
              <a:cs typeface="Georgia"/>
            </a:endParaRPr>
          </a:p>
        </p:txBody>
      </p:sp>
      <p:sp>
        <p:nvSpPr>
          <p:cNvPr id="66" name="object 66"/>
          <p:cNvSpPr txBox="1">
            <a:spLocks noGrp="1"/>
          </p:cNvSpPr>
          <p:nvPr>
            <p:ph type="sldNum" sz="quarter" idx="7"/>
          </p:nvPr>
        </p:nvSpPr>
        <p:spPr>
          <a:xfrm>
            <a:off x="1297942" y="5446074"/>
            <a:ext cx="5981700" cy="1275412"/>
          </a:xfrm>
          <a:prstGeom prst="rect">
            <a:avLst/>
          </a:prstGeom>
        </p:spPr>
        <p:txBody>
          <a:bodyPr vert="horz" wrap="square" lIns="0" tIns="974703" rIns="0" bIns="0" rtlCol="0">
            <a:spAutoFit/>
          </a:bodyPr>
          <a:lstStyle/>
          <a:p>
            <a:pPr marL="3157141">
              <a:lnSpc>
                <a:spcPts val="1885"/>
              </a:lnSpc>
            </a:pPr>
            <a:fld id="{81D60167-4931-47E6-BA6A-407CBD079E47}" type="slidenum">
              <a:rPr spc="-25" dirty="0"/>
              <a:pPr marL="3157141">
                <a:lnSpc>
                  <a:spcPts val="1885"/>
                </a:lnSpc>
              </a:pPr>
              <a:t>84</a:t>
            </a:fld>
            <a:endParaRPr spc="-25" dirty="0"/>
          </a:p>
        </p:txBody>
      </p:sp>
      <p:sp>
        <p:nvSpPr>
          <p:cNvPr id="67" name="object 67"/>
          <p:cNvSpPr txBox="1"/>
          <p:nvPr/>
        </p:nvSpPr>
        <p:spPr>
          <a:xfrm>
            <a:off x="1907235" y="6450131"/>
            <a:ext cx="640080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200" spc="-11" dirty="0">
                <a:solidFill>
                  <a:srgbClr val="FFFFFF"/>
                </a:solidFill>
                <a:latin typeface="Georgia"/>
                <a:cs typeface="Georgia"/>
              </a:rPr>
              <a:t>Prepared</a:t>
            </a:r>
            <a:endParaRPr sz="1200">
              <a:latin typeface="Georgia"/>
              <a:cs typeface="Georgia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3081660" y="6450131"/>
            <a:ext cx="783591" cy="1846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V</a:t>
            </a:r>
            <a:r>
              <a:rPr sz="1200" spc="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dirty="0">
                <a:solidFill>
                  <a:srgbClr val="FFFFFF"/>
                </a:solidFill>
                <a:latin typeface="Georgia"/>
                <a:cs typeface="Georgia"/>
              </a:rPr>
              <a:t>pin</a:t>
            </a:r>
            <a:r>
              <a:rPr sz="1200" spc="-31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Georgia"/>
                <a:cs typeface="Georgia"/>
              </a:rPr>
              <a:t>Wani</a:t>
            </a:r>
            <a:endParaRPr sz="12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1319" y="97663"/>
            <a:ext cx="1051736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8295">
              <a:spcBef>
                <a:spcPts val="100"/>
              </a:spcBef>
            </a:pPr>
            <a:r>
              <a:rPr sz="3600" spc="-105" dirty="0"/>
              <a:t>NFA </a:t>
            </a:r>
            <a:r>
              <a:rPr sz="3600" dirty="0"/>
              <a:t>to</a:t>
            </a:r>
            <a:r>
              <a:rPr sz="3600" spc="-100" dirty="0"/>
              <a:t> </a:t>
            </a:r>
            <a:r>
              <a:rPr sz="3600" spc="-105" dirty="0"/>
              <a:t>DFA</a:t>
            </a:r>
            <a:r>
              <a:rPr sz="3600" spc="-135" dirty="0"/>
              <a:t> </a:t>
            </a:r>
            <a:r>
              <a:rPr sz="3600" spc="-31" dirty="0"/>
              <a:t>Conversion</a:t>
            </a:r>
            <a:r>
              <a:rPr sz="3600" spc="-40" dirty="0"/>
              <a:t> </a:t>
            </a:r>
            <a:r>
              <a:rPr sz="3600" spc="-11" dirty="0"/>
              <a:t>Example-</a:t>
            </a:r>
            <a:r>
              <a:rPr sz="3600" spc="-51" dirty="0"/>
              <a:t>2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2251358" y="1012318"/>
            <a:ext cx="501840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latin typeface="Cambria"/>
                <a:cs typeface="Cambria"/>
              </a:rPr>
              <a:t>Ex.</a:t>
            </a:r>
            <a:r>
              <a:rPr b="1" spc="-35" dirty="0">
                <a:latin typeface="Cambria"/>
                <a:cs typeface="Cambria"/>
              </a:rPr>
              <a:t> </a:t>
            </a:r>
            <a:r>
              <a:rPr b="1" dirty="0">
                <a:latin typeface="Cambria"/>
                <a:cs typeface="Cambria"/>
              </a:rPr>
              <a:t>2:</a:t>
            </a:r>
            <a:r>
              <a:rPr b="1" spc="-6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Construct</a:t>
            </a:r>
            <a:r>
              <a:rPr spc="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the</a:t>
            </a:r>
            <a:r>
              <a:rPr spc="-45" dirty="0">
                <a:latin typeface="Cambria"/>
                <a:cs typeface="Cambria"/>
              </a:rPr>
              <a:t> </a:t>
            </a:r>
            <a:r>
              <a:rPr spc="-25" dirty="0">
                <a:latin typeface="Cambria"/>
                <a:cs typeface="Cambria"/>
              </a:rPr>
              <a:t>Equivalent</a:t>
            </a:r>
            <a:r>
              <a:rPr spc="-31" dirty="0">
                <a:latin typeface="Cambria"/>
                <a:cs typeface="Cambria"/>
              </a:rPr>
              <a:t> </a:t>
            </a:r>
            <a:r>
              <a:rPr spc="-85" dirty="0">
                <a:latin typeface="Cambria"/>
                <a:cs typeface="Cambria"/>
              </a:rPr>
              <a:t>DFA</a:t>
            </a:r>
            <a:r>
              <a:rPr spc="-6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from</a:t>
            </a:r>
            <a:r>
              <a:rPr spc="-15" dirty="0">
                <a:latin typeface="Cambria"/>
                <a:cs typeface="Cambria"/>
              </a:rPr>
              <a:t> </a:t>
            </a:r>
            <a:r>
              <a:rPr spc="-25" dirty="0">
                <a:latin typeface="Cambria"/>
                <a:cs typeface="Cambria"/>
              </a:rPr>
              <a:t>given</a:t>
            </a:r>
            <a:r>
              <a:rPr spc="-75" dirty="0">
                <a:latin typeface="Cambria"/>
                <a:cs typeface="Cambria"/>
              </a:rPr>
              <a:t> </a:t>
            </a:r>
            <a:r>
              <a:rPr spc="-20" dirty="0">
                <a:latin typeface="Cambria"/>
                <a:cs typeface="Cambria"/>
              </a:rPr>
              <a:t>NFA.</a:t>
            </a:r>
            <a:endParaRPr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07336" y="2026927"/>
            <a:ext cx="646176" cy="265175"/>
          </a:xfrm>
          <a:prstGeom prst="rect">
            <a:avLst/>
          </a:prstGeom>
        </p:spPr>
      </p:pic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355854" y="1816103"/>
          <a:ext cx="4465955" cy="2120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16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6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05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ysDash"/>
                    </a:lnB>
                  </a:tcPr>
                </a:tc>
                <a:tc rowSpan="2">
                  <a:txBody>
                    <a:bodyPr/>
                    <a:lstStyle/>
                    <a:p>
                      <a:pPr marL="234315" marR="302895" indent="1416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spc="-20" dirty="0">
                          <a:latin typeface="Cambria"/>
                          <a:cs typeface="Cambria"/>
                        </a:rPr>
                        <a:t>Input </a:t>
                      </a:r>
                      <a:r>
                        <a:rPr sz="1900" spc="-10" dirty="0">
                          <a:latin typeface="Cambria"/>
                          <a:cs typeface="Cambria"/>
                        </a:rPr>
                        <a:t>Symbols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492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spc="-50" dirty="0">
                          <a:latin typeface="Cambria"/>
                          <a:cs typeface="Cambria"/>
                        </a:rPr>
                        <a:t>0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spc="-50" dirty="0">
                          <a:latin typeface="Cambria"/>
                          <a:cs typeface="Cambria"/>
                        </a:rPr>
                        <a:t>1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2331">
                <a:tc row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ysDash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ysDash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492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ysDash"/>
                    </a:lnT>
                  </a:tcPr>
                </a:tc>
                <a:tc gridSpan="2"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spc="-50" dirty="0">
                          <a:latin typeface="Cambria"/>
                          <a:cs typeface="Cambria"/>
                        </a:rPr>
                        <a:t>p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dirty="0">
                          <a:latin typeface="Cambria"/>
                          <a:cs typeface="Cambria"/>
                        </a:rPr>
                        <a:t>{p,</a:t>
                      </a:r>
                      <a:r>
                        <a:rPr sz="1900" spc="-6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spc="-25" dirty="0">
                          <a:latin typeface="Cambria"/>
                          <a:cs typeface="Cambria"/>
                        </a:rPr>
                        <a:t>q}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{p}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ysDash"/>
                    </a:lnT>
                  </a:tcPr>
                </a:tc>
                <a:tc gridSpan="2"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spc="-50" dirty="0">
                          <a:latin typeface="Cambria"/>
                          <a:cs typeface="Cambria"/>
                        </a:rPr>
                        <a:t>q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{r}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{r}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20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ysDash"/>
                    </a:lnT>
                  </a:tcPr>
                </a:tc>
                <a:tc gridSpan="2"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spc="-50" dirty="0">
                          <a:latin typeface="Cambria"/>
                          <a:cs typeface="Cambria"/>
                        </a:rPr>
                        <a:t>r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{s}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900" spc="-50" dirty="0">
                          <a:latin typeface="Georgia"/>
                          <a:cs typeface="Georgia"/>
                        </a:rPr>
                        <a:t>φ</a:t>
                      </a:r>
                      <a:endParaRPr sz="1900">
                        <a:latin typeface="Georgia"/>
                        <a:cs typeface="Georgi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20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ysDash"/>
                    </a:lnT>
                  </a:tcPr>
                </a:tc>
                <a:tc gridSpan="2"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s*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{s}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{s}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885803" y="4367276"/>
            <a:ext cx="588391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099">
              <a:spcBef>
                <a:spcPts val="100"/>
              </a:spcBef>
            </a:pPr>
            <a:r>
              <a:rPr b="1" dirty="0">
                <a:latin typeface="Cambria"/>
                <a:cs typeface="Cambria"/>
              </a:rPr>
              <a:t>Solution:</a:t>
            </a:r>
            <a:r>
              <a:rPr b="1" spc="-100" dirty="0">
                <a:latin typeface="Cambria"/>
                <a:cs typeface="Cambria"/>
              </a:rPr>
              <a:t> </a:t>
            </a:r>
            <a:r>
              <a:rPr b="1" dirty="0">
                <a:latin typeface="Cambria"/>
                <a:cs typeface="Cambria"/>
              </a:rPr>
              <a:t>Start</a:t>
            </a:r>
            <a:r>
              <a:rPr b="1" spc="-15" dirty="0">
                <a:latin typeface="Cambria"/>
                <a:cs typeface="Cambria"/>
              </a:rPr>
              <a:t> </a:t>
            </a:r>
            <a:r>
              <a:rPr b="1" dirty="0">
                <a:latin typeface="Cambria"/>
                <a:cs typeface="Cambria"/>
              </a:rPr>
              <a:t>the</a:t>
            </a:r>
            <a:r>
              <a:rPr b="1" spc="-51" dirty="0">
                <a:latin typeface="Cambria"/>
                <a:cs typeface="Cambria"/>
              </a:rPr>
              <a:t> </a:t>
            </a:r>
            <a:r>
              <a:rPr b="1" dirty="0">
                <a:latin typeface="Cambria"/>
                <a:cs typeface="Cambria"/>
              </a:rPr>
              <a:t>subset</a:t>
            </a:r>
            <a:r>
              <a:rPr b="1" spc="-55" dirty="0">
                <a:latin typeface="Cambria"/>
                <a:cs typeface="Cambria"/>
              </a:rPr>
              <a:t> </a:t>
            </a:r>
            <a:r>
              <a:rPr b="1" spc="-11" dirty="0">
                <a:latin typeface="Cambria"/>
                <a:cs typeface="Cambria"/>
              </a:rPr>
              <a:t>generation</a:t>
            </a:r>
            <a:r>
              <a:rPr b="1" spc="-80" dirty="0">
                <a:latin typeface="Cambria"/>
                <a:cs typeface="Cambria"/>
              </a:rPr>
              <a:t> </a:t>
            </a:r>
            <a:r>
              <a:rPr b="1" spc="-11" dirty="0">
                <a:latin typeface="Cambria"/>
                <a:cs typeface="Cambria"/>
              </a:rPr>
              <a:t>step</a:t>
            </a:r>
            <a:r>
              <a:rPr b="1" spc="-80" dirty="0">
                <a:latin typeface="Cambria"/>
                <a:cs typeface="Cambria"/>
              </a:rPr>
              <a:t> </a:t>
            </a:r>
            <a:r>
              <a:rPr b="1" dirty="0">
                <a:latin typeface="Cambria"/>
                <a:cs typeface="Cambria"/>
              </a:rPr>
              <a:t>by</a:t>
            </a:r>
            <a:r>
              <a:rPr b="1" spc="-71" dirty="0">
                <a:latin typeface="Cambria"/>
                <a:cs typeface="Cambria"/>
              </a:rPr>
              <a:t> </a:t>
            </a:r>
            <a:r>
              <a:rPr b="1" spc="-11" dirty="0">
                <a:latin typeface="Cambria"/>
                <a:cs typeface="Cambria"/>
              </a:rPr>
              <a:t>step.</a:t>
            </a:r>
            <a:endParaRPr>
              <a:latin typeface="Cambria"/>
              <a:cs typeface="Cambria"/>
            </a:endParaRPr>
          </a:p>
          <a:p>
            <a:pPr marL="38099"/>
            <a:r>
              <a:rPr b="1" dirty="0">
                <a:latin typeface="Cambria"/>
                <a:cs typeface="Cambria"/>
              </a:rPr>
              <a:t>The</a:t>
            </a:r>
            <a:r>
              <a:rPr b="1" spc="-55" dirty="0">
                <a:latin typeface="Cambria"/>
                <a:cs typeface="Cambria"/>
              </a:rPr>
              <a:t> </a:t>
            </a:r>
            <a:r>
              <a:rPr b="1" dirty="0">
                <a:latin typeface="Cambria"/>
                <a:cs typeface="Cambria"/>
              </a:rPr>
              <a:t>maximum</a:t>
            </a:r>
            <a:r>
              <a:rPr b="1" spc="-85" dirty="0">
                <a:latin typeface="Cambria"/>
                <a:cs typeface="Cambria"/>
              </a:rPr>
              <a:t> </a:t>
            </a:r>
            <a:r>
              <a:rPr b="1" dirty="0">
                <a:latin typeface="Cambria"/>
                <a:cs typeface="Cambria"/>
              </a:rPr>
              <a:t>number</a:t>
            </a:r>
            <a:r>
              <a:rPr b="1" spc="-75" dirty="0">
                <a:latin typeface="Cambria"/>
                <a:cs typeface="Cambria"/>
              </a:rPr>
              <a:t> </a:t>
            </a:r>
            <a:r>
              <a:rPr b="1" dirty="0">
                <a:latin typeface="Cambria"/>
                <a:cs typeface="Cambria"/>
              </a:rPr>
              <a:t>of</a:t>
            </a:r>
            <a:r>
              <a:rPr b="1" spc="-51" dirty="0">
                <a:latin typeface="Cambria"/>
                <a:cs typeface="Cambria"/>
              </a:rPr>
              <a:t> </a:t>
            </a:r>
            <a:r>
              <a:rPr b="1" dirty="0">
                <a:latin typeface="Cambria"/>
                <a:cs typeface="Cambria"/>
              </a:rPr>
              <a:t>possible</a:t>
            </a:r>
            <a:r>
              <a:rPr b="1" spc="-65" dirty="0">
                <a:latin typeface="Cambria"/>
                <a:cs typeface="Cambria"/>
              </a:rPr>
              <a:t> </a:t>
            </a:r>
            <a:r>
              <a:rPr b="1" dirty="0">
                <a:latin typeface="Cambria"/>
                <a:cs typeface="Cambria"/>
              </a:rPr>
              <a:t>sub</a:t>
            </a:r>
            <a:r>
              <a:rPr b="1" spc="-80" dirty="0">
                <a:latin typeface="Cambria"/>
                <a:cs typeface="Cambria"/>
              </a:rPr>
              <a:t> </a:t>
            </a:r>
            <a:r>
              <a:rPr b="1" dirty="0">
                <a:latin typeface="Cambria"/>
                <a:cs typeface="Cambria"/>
              </a:rPr>
              <a:t>states</a:t>
            </a:r>
            <a:r>
              <a:rPr b="1" spc="-20" dirty="0">
                <a:latin typeface="Cambria"/>
                <a:cs typeface="Cambria"/>
              </a:rPr>
              <a:t> </a:t>
            </a:r>
            <a:r>
              <a:rPr b="1" spc="-11" dirty="0">
                <a:latin typeface="Cambria"/>
                <a:cs typeface="Cambria"/>
              </a:rPr>
              <a:t>are</a:t>
            </a:r>
            <a:r>
              <a:rPr b="1" spc="-91" dirty="0">
                <a:latin typeface="Cambria"/>
                <a:cs typeface="Cambria"/>
              </a:rPr>
              <a:t> </a:t>
            </a:r>
            <a:r>
              <a:rPr b="1" dirty="0">
                <a:latin typeface="Cambria"/>
                <a:cs typeface="Cambria"/>
              </a:rPr>
              <a:t>2</a:t>
            </a:r>
            <a:r>
              <a:rPr b="1" baseline="20833" dirty="0">
                <a:latin typeface="Cambria"/>
                <a:cs typeface="Cambria"/>
              </a:rPr>
              <a:t>Q</a:t>
            </a:r>
            <a:r>
              <a:rPr b="1" spc="-7" baseline="20833" dirty="0">
                <a:latin typeface="Cambria"/>
                <a:cs typeface="Cambria"/>
              </a:rPr>
              <a:t> </a:t>
            </a:r>
            <a:r>
              <a:rPr b="1" baseline="20833" dirty="0">
                <a:latin typeface="Cambria"/>
                <a:cs typeface="Cambria"/>
              </a:rPr>
              <a:t>=</a:t>
            </a:r>
            <a:r>
              <a:rPr b="1" spc="-23" baseline="20833" dirty="0">
                <a:latin typeface="Cambria"/>
                <a:cs typeface="Cambria"/>
              </a:rPr>
              <a:t> </a:t>
            </a:r>
            <a:r>
              <a:rPr b="1" spc="-25" dirty="0">
                <a:latin typeface="Cambria"/>
                <a:cs typeface="Cambria"/>
              </a:rPr>
              <a:t>16.</a:t>
            </a:r>
            <a:endParaRPr>
              <a:latin typeface="Cambria"/>
              <a:cs typeface="Cambria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17800" y="2081783"/>
            <a:ext cx="101600" cy="103504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297942" y="5446074"/>
            <a:ext cx="5981700" cy="1275412"/>
          </a:xfrm>
          <a:prstGeom prst="rect">
            <a:avLst/>
          </a:prstGeom>
        </p:spPr>
        <p:txBody>
          <a:bodyPr vert="horz" wrap="square" lIns="0" tIns="974703" rIns="0" bIns="0" rtlCol="0">
            <a:spAutoFit/>
          </a:bodyPr>
          <a:lstStyle/>
          <a:p>
            <a:pPr marL="3163492">
              <a:lnSpc>
                <a:spcPts val="1885"/>
              </a:lnSpc>
            </a:pPr>
            <a:fld id="{81D60167-4931-47E6-BA6A-407CBD079E47}" type="slidenum">
              <a:rPr spc="-25" dirty="0"/>
              <a:pPr marL="3163492">
                <a:lnSpc>
                  <a:spcPts val="1885"/>
                </a:lnSpc>
              </a:pPr>
              <a:t>85</a:t>
            </a:fld>
            <a:endParaRPr spc="-25" dirty="0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816103" y="1054107"/>
          <a:ext cx="4203700" cy="52558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328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900" spc="-10" dirty="0">
                          <a:latin typeface="Cambria"/>
                          <a:cs typeface="Cambria"/>
                        </a:rPr>
                        <a:t>Input</a:t>
                      </a:r>
                      <a:endParaRPr sz="1900">
                        <a:latin typeface="Cambria"/>
                        <a:cs typeface="Cambria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900" spc="-10" dirty="0">
                          <a:latin typeface="Cambria"/>
                          <a:cs typeface="Cambria"/>
                        </a:rPr>
                        <a:t>Symbols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900" spc="-50" dirty="0">
                          <a:latin typeface="Cambria"/>
                          <a:cs typeface="Cambria"/>
                        </a:rPr>
                        <a:t>0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900" spc="-50" dirty="0">
                          <a:latin typeface="Cambria"/>
                          <a:cs typeface="Cambria"/>
                        </a:rPr>
                        <a:t>1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38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{p}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dirty="0">
                          <a:latin typeface="Cambria"/>
                          <a:cs typeface="Cambria"/>
                        </a:rPr>
                        <a:t>{p,</a:t>
                      </a:r>
                      <a:r>
                        <a:rPr sz="1900" spc="-7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spc="-25" dirty="0">
                          <a:latin typeface="Cambria"/>
                          <a:cs typeface="Cambria"/>
                        </a:rPr>
                        <a:t>q}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{p}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385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dirty="0">
                          <a:latin typeface="Cambria"/>
                          <a:cs typeface="Cambria"/>
                        </a:rPr>
                        <a:t>{p,</a:t>
                      </a:r>
                      <a:r>
                        <a:rPr sz="1900" spc="-6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spc="-25" dirty="0">
                          <a:latin typeface="Cambria"/>
                          <a:cs typeface="Cambria"/>
                        </a:rPr>
                        <a:t>q}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dirty="0">
                          <a:latin typeface="Cambria"/>
                          <a:cs typeface="Cambria"/>
                        </a:rPr>
                        <a:t>{p,</a:t>
                      </a:r>
                      <a:r>
                        <a:rPr sz="1900" spc="-4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dirty="0">
                          <a:latin typeface="Cambria"/>
                          <a:cs typeface="Cambria"/>
                        </a:rPr>
                        <a:t>q,</a:t>
                      </a:r>
                      <a:r>
                        <a:rPr sz="1900" spc="-25" dirty="0">
                          <a:latin typeface="Cambria"/>
                          <a:cs typeface="Cambria"/>
                        </a:rPr>
                        <a:t> r}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dirty="0">
                          <a:latin typeface="Cambria"/>
                          <a:cs typeface="Cambria"/>
                        </a:rPr>
                        <a:t>{p,</a:t>
                      </a:r>
                      <a:r>
                        <a:rPr sz="1900" spc="-6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spc="-25" dirty="0">
                          <a:latin typeface="Cambria"/>
                          <a:cs typeface="Cambria"/>
                        </a:rPr>
                        <a:t>r}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38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dirty="0">
                          <a:latin typeface="Cambria"/>
                          <a:cs typeface="Cambria"/>
                        </a:rPr>
                        <a:t>{p,</a:t>
                      </a:r>
                      <a:r>
                        <a:rPr sz="1900" spc="-4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dirty="0">
                          <a:latin typeface="Cambria"/>
                          <a:cs typeface="Cambria"/>
                        </a:rPr>
                        <a:t>q,</a:t>
                      </a:r>
                      <a:r>
                        <a:rPr sz="1900" spc="-2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spc="-25" dirty="0">
                          <a:latin typeface="Cambria"/>
                          <a:cs typeface="Cambria"/>
                        </a:rPr>
                        <a:t>r}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dirty="0">
                          <a:latin typeface="Cambria"/>
                          <a:cs typeface="Cambria"/>
                        </a:rPr>
                        <a:t>{p,</a:t>
                      </a:r>
                      <a:r>
                        <a:rPr sz="1900" spc="-2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dirty="0">
                          <a:latin typeface="Cambria"/>
                          <a:cs typeface="Cambria"/>
                        </a:rPr>
                        <a:t>q,</a:t>
                      </a:r>
                      <a:r>
                        <a:rPr sz="1900" spc="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spc="-75" dirty="0">
                          <a:latin typeface="Cambria"/>
                          <a:cs typeface="Cambria"/>
                        </a:rPr>
                        <a:t>r,</a:t>
                      </a:r>
                      <a:r>
                        <a:rPr sz="1900" spc="-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spc="-25" dirty="0">
                          <a:latin typeface="Cambria"/>
                          <a:cs typeface="Cambria"/>
                        </a:rPr>
                        <a:t>s}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dirty="0">
                          <a:latin typeface="Cambria"/>
                          <a:cs typeface="Cambria"/>
                        </a:rPr>
                        <a:t>{p,</a:t>
                      </a:r>
                      <a:r>
                        <a:rPr sz="1900" spc="-5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spc="-25" dirty="0">
                          <a:latin typeface="Cambria"/>
                          <a:cs typeface="Cambria"/>
                        </a:rPr>
                        <a:t>r}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38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900" dirty="0">
                          <a:latin typeface="Cambria"/>
                          <a:cs typeface="Cambria"/>
                        </a:rPr>
                        <a:t>{p,</a:t>
                      </a:r>
                      <a:r>
                        <a:rPr sz="1900" spc="-7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spc="-25" dirty="0">
                          <a:latin typeface="Cambria"/>
                          <a:cs typeface="Cambria"/>
                        </a:rPr>
                        <a:t>r}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900" dirty="0">
                          <a:latin typeface="Cambria"/>
                          <a:cs typeface="Cambria"/>
                        </a:rPr>
                        <a:t>{p,</a:t>
                      </a:r>
                      <a:r>
                        <a:rPr sz="1900" spc="-5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dirty="0">
                          <a:latin typeface="Cambria"/>
                          <a:cs typeface="Cambria"/>
                        </a:rPr>
                        <a:t>q,</a:t>
                      </a:r>
                      <a:r>
                        <a:rPr sz="1900" spc="-25" dirty="0">
                          <a:latin typeface="Cambria"/>
                          <a:cs typeface="Cambria"/>
                        </a:rPr>
                        <a:t> s}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{p}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38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900" dirty="0">
                          <a:latin typeface="Cambria"/>
                          <a:cs typeface="Cambria"/>
                        </a:rPr>
                        <a:t>{p,</a:t>
                      </a:r>
                      <a:r>
                        <a:rPr sz="1900" spc="-4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dirty="0">
                          <a:latin typeface="Cambria"/>
                          <a:cs typeface="Cambria"/>
                        </a:rPr>
                        <a:t>q,</a:t>
                      </a:r>
                      <a:r>
                        <a:rPr sz="1900" spc="-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spc="-25" dirty="0">
                          <a:latin typeface="Cambria"/>
                          <a:cs typeface="Cambria"/>
                        </a:rPr>
                        <a:t>s}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900" dirty="0">
                          <a:latin typeface="Cambria"/>
                          <a:cs typeface="Cambria"/>
                        </a:rPr>
                        <a:t>{p,</a:t>
                      </a:r>
                      <a:r>
                        <a:rPr sz="1900" spc="-2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dirty="0">
                          <a:latin typeface="Cambria"/>
                          <a:cs typeface="Cambria"/>
                        </a:rPr>
                        <a:t>q,</a:t>
                      </a:r>
                      <a:r>
                        <a:rPr sz="1900" spc="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spc="-75" dirty="0">
                          <a:latin typeface="Cambria"/>
                          <a:cs typeface="Cambria"/>
                        </a:rPr>
                        <a:t>r,</a:t>
                      </a:r>
                      <a:r>
                        <a:rPr sz="1900" spc="-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spc="-25" dirty="0">
                          <a:latin typeface="Cambria"/>
                          <a:cs typeface="Cambria"/>
                        </a:rPr>
                        <a:t>s}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900" dirty="0">
                          <a:latin typeface="Cambria"/>
                          <a:cs typeface="Cambria"/>
                        </a:rPr>
                        <a:t>{p,</a:t>
                      </a:r>
                      <a:r>
                        <a:rPr sz="1900" spc="-2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spc="-75" dirty="0">
                          <a:latin typeface="Cambria"/>
                          <a:cs typeface="Cambria"/>
                        </a:rPr>
                        <a:t>r,</a:t>
                      </a:r>
                      <a:r>
                        <a:rPr sz="1900" spc="-2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spc="-25" dirty="0">
                          <a:latin typeface="Cambria"/>
                          <a:cs typeface="Cambria"/>
                        </a:rPr>
                        <a:t>s}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038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900" dirty="0">
                          <a:latin typeface="Cambria"/>
                          <a:cs typeface="Cambria"/>
                        </a:rPr>
                        <a:t>{p,</a:t>
                      </a:r>
                      <a:r>
                        <a:rPr sz="1900" spc="-2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dirty="0">
                          <a:latin typeface="Cambria"/>
                          <a:cs typeface="Cambria"/>
                        </a:rPr>
                        <a:t>q,</a:t>
                      </a:r>
                      <a:r>
                        <a:rPr sz="1900" spc="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spc="-75" dirty="0">
                          <a:latin typeface="Cambria"/>
                          <a:cs typeface="Cambria"/>
                        </a:rPr>
                        <a:t>r,</a:t>
                      </a:r>
                      <a:r>
                        <a:rPr sz="1900" spc="-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spc="-25" dirty="0">
                          <a:latin typeface="Cambria"/>
                          <a:cs typeface="Cambria"/>
                        </a:rPr>
                        <a:t>s}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900" dirty="0">
                          <a:latin typeface="Cambria"/>
                          <a:cs typeface="Cambria"/>
                        </a:rPr>
                        <a:t>{p,</a:t>
                      </a:r>
                      <a:r>
                        <a:rPr sz="1900" spc="-2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dirty="0">
                          <a:latin typeface="Cambria"/>
                          <a:cs typeface="Cambria"/>
                        </a:rPr>
                        <a:t>q,</a:t>
                      </a:r>
                      <a:r>
                        <a:rPr sz="1900" spc="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spc="-75" dirty="0">
                          <a:latin typeface="Cambria"/>
                          <a:cs typeface="Cambria"/>
                        </a:rPr>
                        <a:t>r,</a:t>
                      </a:r>
                      <a:r>
                        <a:rPr sz="1900" spc="-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spc="-25" dirty="0">
                          <a:latin typeface="Cambria"/>
                          <a:cs typeface="Cambria"/>
                        </a:rPr>
                        <a:t>s}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900" dirty="0">
                          <a:latin typeface="Cambria"/>
                          <a:cs typeface="Cambria"/>
                        </a:rPr>
                        <a:t>{p,</a:t>
                      </a:r>
                      <a:r>
                        <a:rPr sz="1900" spc="-2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spc="-75" dirty="0">
                          <a:latin typeface="Cambria"/>
                          <a:cs typeface="Cambria"/>
                        </a:rPr>
                        <a:t>r,</a:t>
                      </a:r>
                      <a:r>
                        <a:rPr sz="1900" spc="-2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spc="-25" dirty="0">
                          <a:latin typeface="Cambria"/>
                          <a:cs typeface="Cambria"/>
                        </a:rPr>
                        <a:t>s}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038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900" dirty="0">
                          <a:latin typeface="Cambria"/>
                          <a:cs typeface="Cambria"/>
                        </a:rPr>
                        <a:t>{p,</a:t>
                      </a:r>
                      <a:r>
                        <a:rPr sz="1900" spc="-4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spc="-75" dirty="0">
                          <a:latin typeface="Cambria"/>
                          <a:cs typeface="Cambria"/>
                        </a:rPr>
                        <a:t>r,</a:t>
                      </a:r>
                      <a:r>
                        <a:rPr sz="1900" spc="-25" dirty="0">
                          <a:latin typeface="Cambria"/>
                          <a:cs typeface="Cambria"/>
                        </a:rPr>
                        <a:t> s}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83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900" dirty="0">
                          <a:latin typeface="Cambria"/>
                          <a:cs typeface="Cambria"/>
                        </a:rPr>
                        <a:t>{p,</a:t>
                      </a:r>
                      <a:r>
                        <a:rPr sz="1900" spc="-5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dirty="0">
                          <a:latin typeface="Cambria"/>
                          <a:cs typeface="Cambria"/>
                        </a:rPr>
                        <a:t>q,</a:t>
                      </a:r>
                      <a:r>
                        <a:rPr sz="1900" spc="-25" dirty="0">
                          <a:latin typeface="Cambria"/>
                          <a:cs typeface="Cambria"/>
                        </a:rPr>
                        <a:t> s}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83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900" dirty="0">
                          <a:latin typeface="Cambria"/>
                          <a:cs typeface="Cambria"/>
                        </a:rPr>
                        <a:t>{p,</a:t>
                      </a:r>
                      <a:r>
                        <a:rPr sz="1900" spc="3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spc="-25" dirty="0">
                          <a:latin typeface="Cambria"/>
                          <a:cs typeface="Cambria"/>
                        </a:rPr>
                        <a:t>s}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83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038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900" dirty="0">
                          <a:latin typeface="Cambria"/>
                          <a:cs typeface="Cambria"/>
                        </a:rPr>
                        <a:t>{p,</a:t>
                      </a:r>
                      <a:r>
                        <a:rPr sz="1900" spc="32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spc="-25" dirty="0">
                          <a:latin typeface="Cambria"/>
                          <a:cs typeface="Cambria"/>
                        </a:rPr>
                        <a:t>s}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83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900" dirty="0">
                          <a:latin typeface="Cambria"/>
                          <a:cs typeface="Cambria"/>
                        </a:rPr>
                        <a:t>{p,</a:t>
                      </a:r>
                      <a:r>
                        <a:rPr sz="1900" spc="-4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dirty="0">
                          <a:latin typeface="Cambria"/>
                          <a:cs typeface="Cambria"/>
                        </a:rPr>
                        <a:t>q,</a:t>
                      </a:r>
                      <a:r>
                        <a:rPr sz="1900" spc="-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spc="-25" dirty="0">
                          <a:latin typeface="Cambria"/>
                          <a:cs typeface="Cambria"/>
                        </a:rPr>
                        <a:t>s}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83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900" dirty="0">
                          <a:latin typeface="Cambria"/>
                          <a:cs typeface="Cambria"/>
                        </a:rPr>
                        <a:t>{p,</a:t>
                      </a:r>
                      <a:r>
                        <a:rPr sz="1900" spc="32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spc="-25" dirty="0">
                          <a:latin typeface="Cambria"/>
                          <a:cs typeface="Cambria"/>
                        </a:rPr>
                        <a:t>s}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83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297942" y="5446074"/>
            <a:ext cx="5981700" cy="1275412"/>
          </a:xfrm>
          <a:prstGeom prst="rect">
            <a:avLst/>
          </a:prstGeom>
        </p:spPr>
        <p:txBody>
          <a:bodyPr vert="horz" wrap="square" lIns="0" tIns="974703" rIns="0" bIns="0" rtlCol="0">
            <a:spAutoFit/>
          </a:bodyPr>
          <a:lstStyle/>
          <a:p>
            <a:pPr marL="3163492">
              <a:lnSpc>
                <a:spcPts val="1885"/>
              </a:lnSpc>
            </a:pPr>
            <a:fld id="{81D60167-4931-47E6-BA6A-407CBD079E47}" type="slidenum">
              <a:rPr spc="-25" dirty="0"/>
              <a:pPr marL="3163492">
                <a:lnSpc>
                  <a:spcPts val="1885"/>
                </a:lnSpc>
              </a:pPr>
              <a:t>86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61319" y="97663"/>
            <a:ext cx="1051736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8295">
              <a:spcBef>
                <a:spcPts val="100"/>
              </a:spcBef>
            </a:pPr>
            <a:r>
              <a:rPr sz="3600" spc="-105" dirty="0"/>
              <a:t>NFA </a:t>
            </a:r>
            <a:r>
              <a:rPr sz="3600" dirty="0"/>
              <a:t>to</a:t>
            </a:r>
            <a:r>
              <a:rPr sz="3600" spc="-100" dirty="0"/>
              <a:t> </a:t>
            </a:r>
            <a:r>
              <a:rPr sz="3600" spc="-105" dirty="0"/>
              <a:t>DFA</a:t>
            </a:r>
            <a:r>
              <a:rPr sz="3600" spc="-135" dirty="0"/>
              <a:t> </a:t>
            </a:r>
            <a:r>
              <a:rPr sz="3600" spc="-31" dirty="0"/>
              <a:t>Conversion</a:t>
            </a:r>
            <a:r>
              <a:rPr sz="3600" spc="-40" dirty="0"/>
              <a:t> </a:t>
            </a:r>
            <a:r>
              <a:rPr sz="3600" spc="-11" dirty="0"/>
              <a:t>Example-</a:t>
            </a:r>
            <a:r>
              <a:rPr sz="3600" spc="-51" dirty="0"/>
              <a:t>2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6328921" y="2079753"/>
            <a:ext cx="4288155" cy="41896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spcBef>
                <a:spcPts val="100"/>
              </a:spcBef>
            </a:pPr>
            <a:r>
              <a:rPr dirty="0">
                <a:latin typeface="Cambria"/>
                <a:cs typeface="Cambria"/>
              </a:rPr>
              <a:t>A</a:t>
            </a:r>
            <a:r>
              <a:rPr spc="-3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new</a:t>
            </a:r>
            <a:r>
              <a:rPr spc="-4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subset</a:t>
            </a:r>
            <a:r>
              <a:rPr spc="-3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{p,</a:t>
            </a:r>
            <a:r>
              <a:rPr spc="-2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q}</a:t>
            </a:r>
            <a:r>
              <a:rPr spc="-3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is</a:t>
            </a:r>
            <a:r>
              <a:rPr spc="-35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generated</a:t>
            </a:r>
            <a:endParaRPr>
              <a:latin typeface="Cambria"/>
              <a:cs typeface="Cambria"/>
            </a:endParaRPr>
          </a:p>
          <a:p>
            <a:pPr>
              <a:spcBef>
                <a:spcPts val="85"/>
              </a:spcBef>
            </a:pPr>
            <a:endParaRPr>
              <a:latin typeface="Cambria"/>
              <a:cs typeface="Cambria"/>
            </a:endParaRPr>
          </a:p>
          <a:p>
            <a:pPr marL="60958" algn="just"/>
            <a:r>
              <a:rPr dirty="0">
                <a:latin typeface="Cambria"/>
                <a:cs typeface="Cambria"/>
              </a:rPr>
              <a:t>A</a:t>
            </a:r>
            <a:r>
              <a:rPr spc="-3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new</a:t>
            </a:r>
            <a:r>
              <a:rPr spc="-2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subset</a:t>
            </a:r>
            <a:r>
              <a:rPr spc="-3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{p,</a:t>
            </a:r>
            <a:r>
              <a:rPr spc="-1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q,</a:t>
            </a:r>
            <a:r>
              <a:rPr spc="-2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r}</a:t>
            </a:r>
            <a:r>
              <a:rPr spc="-1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&amp;</a:t>
            </a:r>
            <a:r>
              <a:rPr spc="-2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{p,</a:t>
            </a:r>
            <a:r>
              <a:rPr spc="-2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r}</a:t>
            </a:r>
            <a:r>
              <a:rPr spc="-1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are</a:t>
            </a:r>
            <a:r>
              <a:rPr spc="-45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generated</a:t>
            </a:r>
            <a:endParaRPr>
              <a:latin typeface="Cambria"/>
              <a:cs typeface="Cambria"/>
            </a:endParaRPr>
          </a:p>
          <a:p>
            <a:pPr marL="12700" algn="just">
              <a:spcBef>
                <a:spcPts val="1895"/>
              </a:spcBef>
            </a:pPr>
            <a:r>
              <a:rPr dirty="0">
                <a:latin typeface="Cambria"/>
                <a:cs typeface="Cambria"/>
              </a:rPr>
              <a:t>A</a:t>
            </a:r>
            <a:r>
              <a:rPr spc="-2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new</a:t>
            </a:r>
            <a:r>
              <a:rPr spc="-4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subset</a:t>
            </a:r>
            <a:r>
              <a:rPr spc="-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{p,</a:t>
            </a:r>
            <a:r>
              <a:rPr spc="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q,</a:t>
            </a:r>
            <a:r>
              <a:rPr spc="-20" dirty="0">
                <a:latin typeface="Cambria"/>
                <a:cs typeface="Cambria"/>
              </a:rPr>
              <a:t> </a:t>
            </a:r>
            <a:r>
              <a:rPr spc="-151" dirty="0">
                <a:latin typeface="Cambria"/>
                <a:cs typeface="Cambria"/>
              </a:rPr>
              <a:t>r,</a:t>
            </a:r>
            <a:r>
              <a:rPr spc="-7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s}</a:t>
            </a:r>
            <a:r>
              <a:rPr spc="1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is</a:t>
            </a:r>
            <a:r>
              <a:rPr spc="-35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generated</a:t>
            </a:r>
            <a:endParaRPr>
              <a:latin typeface="Cambria"/>
              <a:cs typeface="Cambria"/>
            </a:endParaRPr>
          </a:p>
          <a:p>
            <a:pPr marL="88898" marR="961367" indent="-76198" algn="just">
              <a:lnSpc>
                <a:spcPct val="198700"/>
              </a:lnSpc>
              <a:spcBef>
                <a:spcPts val="380"/>
              </a:spcBef>
            </a:pPr>
            <a:r>
              <a:rPr dirty="0">
                <a:latin typeface="Cambria"/>
                <a:cs typeface="Cambria"/>
              </a:rPr>
              <a:t>A</a:t>
            </a:r>
            <a:r>
              <a:rPr spc="-2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new</a:t>
            </a:r>
            <a:r>
              <a:rPr spc="-5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subset</a:t>
            </a:r>
            <a:r>
              <a:rPr spc="-2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{p,</a:t>
            </a:r>
            <a:r>
              <a:rPr spc="-2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q,</a:t>
            </a:r>
            <a:r>
              <a:rPr spc="-3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s}</a:t>
            </a:r>
            <a:r>
              <a:rPr spc="-2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is</a:t>
            </a:r>
            <a:r>
              <a:rPr spc="-35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generated </a:t>
            </a:r>
            <a:r>
              <a:rPr dirty="0">
                <a:latin typeface="Cambria"/>
                <a:cs typeface="Cambria"/>
              </a:rPr>
              <a:t>A</a:t>
            </a:r>
            <a:r>
              <a:rPr spc="-10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new</a:t>
            </a:r>
            <a:r>
              <a:rPr spc="-10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subset</a:t>
            </a:r>
            <a:r>
              <a:rPr spc="1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{p,</a:t>
            </a:r>
            <a:r>
              <a:rPr spc="15" dirty="0">
                <a:latin typeface="Cambria"/>
                <a:cs typeface="Cambria"/>
              </a:rPr>
              <a:t> </a:t>
            </a:r>
            <a:r>
              <a:rPr spc="-260" dirty="0">
                <a:latin typeface="Cambria"/>
                <a:cs typeface="Cambria"/>
              </a:rPr>
              <a:t>r,</a:t>
            </a:r>
            <a:r>
              <a:rPr spc="16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s}</a:t>
            </a:r>
            <a:r>
              <a:rPr spc="1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is</a:t>
            </a:r>
            <a:r>
              <a:rPr spc="20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generated </a:t>
            </a:r>
            <a:r>
              <a:rPr dirty="0">
                <a:latin typeface="Cambria"/>
                <a:cs typeface="Cambria"/>
              </a:rPr>
              <a:t>A</a:t>
            </a:r>
            <a:r>
              <a:rPr spc="-3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new</a:t>
            </a:r>
            <a:r>
              <a:rPr spc="-4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subset</a:t>
            </a:r>
            <a:r>
              <a:rPr spc="-1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{p,</a:t>
            </a:r>
            <a:r>
              <a:rPr spc="-3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s}</a:t>
            </a:r>
            <a:r>
              <a:rPr spc="-3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is</a:t>
            </a:r>
            <a:r>
              <a:rPr spc="-31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generated</a:t>
            </a:r>
            <a:endParaRPr>
              <a:latin typeface="Cambria"/>
              <a:cs typeface="Cambria"/>
            </a:endParaRPr>
          </a:p>
          <a:p>
            <a:pPr marL="82549" marR="873104" indent="16510" algn="just">
              <a:lnSpc>
                <a:spcPts val="4740"/>
              </a:lnSpc>
            </a:pPr>
            <a:r>
              <a:rPr dirty="0">
                <a:latin typeface="Cambria"/>
                <a:cs typeface="Cambria"/>
              </a:rPr>
              <a:t>A</a:t>
            </a:r>
            <a:r>
              <a:rPr spc="-2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new</a:t>
            </a:r>
            <a:r>
              <a:rPr spc="-4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subset</a:t>
            </a:r>
            <a:r>
              <a:rPr spc="-2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{p,</a:t>
            </a:r>
            <a:r>
              <a:rPr spc="-3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q,</a:t>
            </a:r>
            <a:r>
              <a:rPr spc="-1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s}</a:t>
            </a:r>
            <a:r>
              <a:rPr spc="-2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is</a:t>
            </a:r>
            <a:r>
              <a:rPr spc="-35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generated </a:t>
            </a:r>
            <a:r>
              <a:rPr dirty="0">
                <a:latin typeface="Cambria"/>
                <a:cs typeface="Cambria"/>
              </a:rPr>
              <a:t>No</a:t>
            </a:r>
            <a:r>
              <a:rPr spc="-7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new</a:t>
            </a:r>
            <a:r>
              <a:rPr spc="-5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sub</a:t>
            </a:r>
            <a:r>
              <a:rPr spc="-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state</a:t>
            </a:r>
            <a:r>
              <a:rPr spc="-3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so</a:t>
            </a:r>
            <a:r>
              <a:rPr spc="-45" dirty="0">
                <a:latin typeface="Cambria"/>
                <a:cs typeface="Cambria"/>
              </a:rPr>
              <a:t> </a:t>
            </a:r>
            <a:r>
              <a:rPr spc="-20" dirty="0">
                <a:latin typeface="Cambria"/>
                <a:cs typeface="Cambria"/>
              </a:rPr>
              <a:t>stop.</a:t>
            </a:r>
            <a:endParaRPr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1319" y="97663"/>
            <a:ext cx="1051736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1618">
              <a:spcBef>
                <a:spcPts val="100"/>
              </a:spcBef>
            </a:pPr>
            <a:r>
              <a:rPr sz="3600" spc="-105" dirty="0"/>
              <a:t>NFA </a:t>
            </a:r>
            <a:r>
              <a:rPr sz="3600" dirty="0"/>
              <a:t>to</a:t>
            </a:r>
            <a:r>
              <a:rPr sz="3600" spc="-55" dirty="0"/>
              <a:t> </a:t>
            </a:r>
            <a:r>
              <a:rPr sz="3600" spc="-105" dirty="0"/>
              <a:t>DFA</a:t>
            </a:r>
            <a:r>
              <a:rPr sz="3600" spc="-115" dirty="0"/>
              <a:t> </a:t>
            </a:r>
            <a:r>
              <a:rPr sz="3600" spc="-31" dirty="0"/>
              <a:t>Conversion</a:t>
            </a:r>
            <a:r>
              <a:rPr sz="3600" spc="-40" dirty="0"/>
              <a:t> </a:t>
            </a:r>
            <a:r>
              <a:rPr sz="3600" spc="-11" dirty="0"/>
              <a:t>Examples-</a:t>
            </a:r>
            <a:r>
              <a:rPr sz="3600" spc="-51" dirty="0"/>
              <a:t>2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2581657" y="987552"/>
            <a:ext cx="6460491" cy="5430520"/>
            <a:chOff x="1057655" y="987552"/>
            <a:chExt cx="6460490" cy="543052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65291" y="2090927"/>
              <a:ext cx="362712" cy="208788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99732" y="1839468"/>
              <a:ext cx="518159" cy="365150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34100" y="6019799"/>
              <a:ext cx="509016" cy="39776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23059" y="987552"/>
              <a:ext cx="2828543" cy="58978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57655" y="1082040"/>
              <a:ext cx="498348" cy="384048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3433319" y="1415625"/>
            <a:ext cx="166371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1" dirty="0">
                <a:latin typeface="Georgia"/>
                <a:cs typeface="Georgia"/>
              </a:rPr>
              <a:t>0</a:t>
            </a:r>
            <a:endParaRPr>
              <a:latin typeface="Georgia"/>
              <a:cs typeface="Georgi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458155" y="1443167"/>
            <a:ext cx="734695" cy="544195"/>
            <a:chOff x="934148" y="1443164"/>
            <a:chExt cx="734695" cy="544195"/>
          </a:xfrm>
        </p:grpSpPr>
        <p:sp>
          <p:nvSpPr>
            <p:cNvPr id="11" name="object 11"/>
            <p:cNvSpPr/>
            <p:nvPr/>
          </p:nvSpPr>
          <p:spPr>
            <a:xfrm>
              <a:off x="938784" y="1447800"/>
              <a:ext cx="723900" cy="533400"/>
            </a:xfrm>
            <a:custGeom>
              <a:avLst/>
              <a:gdLst/>
              <a:ahLst/>
              <a:cxnLst/>
              <a:rect l="l" t="t" r="r" b="b"/>
              <a:pathLst>
                <a:path w="723900" h="533400">
                  <a:moveTo>
                    <a:pt x="361950" y="0"/>
                  </a:moveTo>
                  <a:lnTo>
                    <a:pt x="308495" y="2921"/>
                  </a:lnTo>
                  <a:lnTo>
                    <a:pt x="257428" y="11302"/>
                  </a:lnTo>
                  <a:lnTo>
                    <a:pt x="209372" y="24764"/>
                  </a:lnTo>
                  <a:lnTo>
                    <a:pt x="164871" y="42925"/>
                  </a:lnTo>
                  <a:lnTo>
                    <a:pt x="124485" y="65404"/>
                  </a:lnTo>
                  <a:lnTo>
                    <a:pt x="88785" y="91694"/>
                  </a:lnTo>
                  <a:lnTo>
                    <a:pt x="58318" y="121412"/>
                  </a:lnTo>
                  <a:lnTo>
                    <a:pt x="33642" y="154304"/>
                  </a:lnTo>
                  <a:lnTo>
                    <a:pt x="15328" y="189611"/>
                  </a:lnTo>
                  <a:lnTo>
                    <a:pt x="3924" y="227329"/>
                  </a:lnTo>
                  <a:lnTo>
                    <a:pt x="0" y="266700"/>
                  </a:lnTo>
                  <a:lnTo>
                    <a:pt x="3924" y="306070"/>
                  </a:lnTo>
                  <a:lnTo>
                    <a:pt x="15328" y="343788"/>
                  </a:lnTo>
                  <a:lnTo>
                    <a:pt x="33642" y="379095"/>
                  </a:lnTo>
                  <a:lnTo>
                    <a:pt x="58318" y="411988"/>
                  </a:lnTo>
                  <a:lnTo>
                    <a:pt x="88785" y="441705"/>
                  </a:lnTo>
                  <a:lnTo>
                    <a:pt x="124485" y="467995"/>
                  </a:lnTo>
                  <a:lnTo>
                    <a:pt x="164871" y="490474"/>
                  </a:lnTo>
                  <a:lnTo>
                    <a:pt x="209372" y="508635"/>
                  </a:lnTo>
                  <a:lnTo>
                    <a:pt x="257428" y="522097"/>
                  </a:lnTo>
                  <a:lnTo>
                    <a:pt x="308495" y="530478"/>
                  </a:lnTo>
                  <a:lnTo>
                    <a:pt x="361950" y="533400"/>
                  </a:lnTo>
                  <a:lnTo>
                    <a:pt x="415416" y="530478"/>
                  </a:lnTo>
                  <a:lnTo>
                    <a:pt x="466471" y="522097"/>
                  </a:lnTo>
                  <a:lnTo>
                    <a:pt x="514603" y="508635"/>
                  </a:lnTo>
                  <a:lnTo>
                    <a:pt x="559054" y="490474"/>
                  </a:lnTo>
                  <a:lnTo>
                    <a:pt x="599440" y="467995"/>
                  </a:lnTo>
                  <a:lnTo>
                    <a:pt x="635127" y="441705"/>
                  </a:lnTo>
                  <a:lnTo>
                    <a:pt x="665479" y="411988"/>
                  </a:lnTo>
                  <a:lnTo>
                    <a:pt x="690245" y="379095"/>
                  </a:lnTo>
                  <a:lnTo>
                    <a:pt x="708533" y="343788"/>
                  </a:lnTo>
                  <a:lnTo>
                    <a:pt x="719835" y="306070"/>
                  </a:lnTo>
                  <a:lnTo>
                    <a:pt x="723772" y="266700"/>
                  </a:lnTo>
                  <a:lnTo>
                    <a:pt x="719835" y="227329"/>
                  </a:lnTo>
                  <a:lnTo>
                    <a:pt x="708533" y="189611"/>
                  </a:lnTo>
                  <a:lnTo>
                    <a:pt x="690245" y="154304"/>
                  </a:lnTo>
                  <a:lnTo>
                    <a:pt x="665479" y="121412"/>
                  </a:lnTo>
                  <a:lnTo>
                    <a:pt x="635127" y="91694"/>
                  </a:lnTo>
                  <a:lnTo>
                    <a:pt x="599440" y="65404"/>
                  </a:lnTo>
                  <a:lnTo>
                    <a:pt x="559054" y="42925"/>
                  </a:lnTo>
                  <a:lnTo>
                    <a:pt x="514603" y="24764"/>
                  </a:lnTo>
                  <a:lnTo>
                    <a:pt x="466471" y="11302"/>
                  </a:lnTo>
                  <a:lnTo>
                    <a:pt x="415416" y="2921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39546" y="1448562"/>
              <a:ext cx="723900" cy="533400"/>
            </a:xfrm>
            <a:custGeom>
              <a:avLst/>
              <a:gdLst/>
              <a:ahLst/>
              <a:cxnLst/>
              <a:rect l="l" t="t" r="r" b="b"/>
              <a:pathLst>
                <a:path w="723900" h="533400">
                  <a:moveTo>
                    <a:pt x="0" y="266700"/>
                  </a:moveTo>
                  <a:lnTo>
                    <a:pt x="3924" y="227329"/>
                  </a:lnTo>
                  <a:lnTo>
                    <a:pt x="15328" y="189611"/>
                  </a:lnTo>
                  <a:lnTo>
                    <a:pt x="33642" y="154304"/>
                  </a:lnTo>
                  <a:lnTo>
                    <a:pt x="58318" y="121412"/>
                  </a:lnTo>
                  <a:lnTo>
                    <a:pt x="88785" y="91693"/>
                  </a:lnTo>
                  <a:lnTo>
                    <a:pt x="124485" y="65404"/>
                  </a:lnTo>
                  <a:lnTo>
                    <a:pt x="164871" y="42925"/>
                  </a:lnTo>
                  <a:lnTo>
                    <a:pt x="209372" y="24764"/>
                  </a:lnTo>
                  <a:lnTo>
                    <a:pt x="257428" y="11302"/>
                  </a:lnTo>
                  <a:lnTo>
                    <a:pt x="308495" y="2921"/>
                  </a:lnTo>
                  <a:lnTo>
                    <a:pt x="361950" y="0"/>
                  </a:lnTo>
                  <a:lnTo>
                    <a:pt x="415416" y="2921"/>
                  </a:lnTo>
                  <a:lnTo>
                    <a:pt x="466470" y="11302"/>
                  </a:lnTo>
                  <a:lnTo>
                    <a:pt x="514603" y="24764"/>
                  </a:lnTo>
                  <a:lnTo>
                    <a:pt x="559054" y="42925"/>
                  </a:lnTo>
                  <a:lnTo>
                    <a:pt x="599440" y="65404"/>
                  </a:lnTo>
                  <a:lnTo>
                    <a:pt x="635126" y="91693"/>
                  </a:lnTo>
                  <a:lnTo>
                    <a:pt x="665479" y="121412"/>
                  </a:lnTo>
                  <a:lnTo>
                    <a:pt x="690245" y="154304"/>
                  </a:lnTo>
                  <a:lnTo>
                    <a:pt x="708533" y="189611"/>
                  </a:lnTo>
                  <a:lnTo>
                    <a:pt x="719835" y="227329"/>
                  </a:lnTo>
                  <a:lnTo>
                    <a:pt x="723772" y="266700"/>
                  </a:lnTo>
                  <a:lnTo>
                    <a:pt x="719835" y="306070"/>
                  </a:lnTo>
                  <a:lnTo>
                    <a:pt x="708533" y="343788"/>
                  </a:lnTo>
                  <a:lnTo>
                    <a:pt x="690245" y="379095"/>
                  </a:lnTo>
                  <a:lnTo>
                    <a:pt x="665479" y="411988"/>
                  </a:lnTo>
                  <a:lnTo>
                    <a:pt x="635126" y="441705"/>
                  </a:lnTo>
                  <a:lnTo>
                    <a:pt x="599440" y="467995"/>
                  </a:lnTo>
                  <a:lnTo>
                    <a:pt x="559054" y="490474"/>
                  </a:lnTo>
                  <a:lnTo>
                    <a:pt x="514603" y="508635"/>
                  </a:lnTo>
                  <a:lnTo>
                    <a:pt x="466470" y="522097"/>
                  </a:lnTo>
                  <a:lnTo>
                    <a:pt x="415416" y="530478"/>
                  </a:lnTo>
                  <a:lnTo>
                    <a:pt x="361950" y="533400"/>
                  </a:lnTo>
                  <a:lnTo>
                    <a:pt x="308495" y="530478"/>
                  </a:lnTo>
                  <a:lnTo>
                    <a:pt x="257428" y="522097"/>
                  </a:lnTo>
                  <a:lnTo>
                    <a:pt x="209372" y="508635"/>
                  </a:lnTo>
                  <a:lnTo>
                    <a:pt x="164871" y="490474"/>
                  </a:lnTo>
                  <a:lnTo>
                    <a:pt x="124485" y="467995"/>
                  </a:lnTo>
                  <a:lnTo>
                    <a:pt x="88785" y="441705"/>
                  </a:lnTo>
                  <a:lnTo>
                    <a:pt x="58318" y="411988"/>
                  </a:lnTo>
                  <a:lnTo>
                    <a:pt x="33642" y="379095"/>
                  </a:lnTo>
                  <a:lnTo>
                    <a:pt x="15328" y="343788"/>
                  </a:lnTo>
                  <a:lnTo>
                    <a:pt x="3924" y="306070"/>
                  </a:lnTo>
                  <a:lnTo>
                    <a:pt x="0" y="266700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706425" y="1603632"/>
            <a:ext cx="23685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b="1" spc="-25" dirty="0">
                <a:latin typeface="Cambria"/>
                <a:cs typeface="Cambria"/>
              </a:rPr>
              <a:t>{p}</a:t>
            </a:r>
            <a:endParaRPr sz="1200">
              <a:latin typeface="Cambria"/>
              <a:cs typeface="Cambri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121156" y="1475171"/>
            <a:ext cx="1685925" cy="544195"/>
            <a:chOff x="1597152" y="1475168"/>
            <a:chExt cx="1685925" cy="544195"/>
          </a:xfrm>
        </p:grpSpPr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97152" y="1639823"/>
              <a:ext cx="975360" cy="265175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652016" y="1746496"/>
              <a:ext cx="648335" cy="0"/>
            </a:xfrm>
            <a:custGeom>
              <a:avLst/>
              <a:gdLst/>
              <a:ahLst/>
              <a:cxnLst/>
              <a:rect l="l" t="t" r="r" b="b"/>
              <a:pathLst>
                <a:path w="648335">
                  <a:moveTo>
                    <a:pt x="0" y="0"/>
                  </a:moveTo>
                  <a:lnTo>
                    <a:pt x="647966" y="0"/>
                  </a:lnTo>
                </a:path>
              </a:pathLst>
            </a:custGeom>
            <a:ln w="1271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312670" y="1694687"/>
              <a:ext cx="125603" cy="103504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2438400" y="1479803"/>
              <a:ext cx="838200" cy="533400"/>
            </a:xfrm>
            <a:custGeom>
              <a:avLst/>
              <a:gdLst/>
              <a:ahLst/>
              <a:cxnLst/>
              <a:rect l="l" t="t" r="r" b="b"/>
              <a:pathLst>
                <a:path w="838200" h="533400">
                  <a:moveTo>
                    <a:pt x="419100" y="0"/>
                  </a:moveTo>
                  <a:lnTo>
                    <a:pt x="362204" y="2412"/>
                  </a:lnTo>
                  <a:lnTo>
                    <a:pt x="307720" y="9525"/>
                  </a:lnTo>
                  <a:lnTo>
                    <a:pt x="255905" y="20955"/>
                  </a:lnTo>
                  <a:lnTo>
                    <a:pt x="207518" y="36449"/>
                  </a:lnTo>
                  <a:lnTo>
                    <a:pt x="162941" y="55499"/>
                  </a:lnTo>
                  <a:lnTo>
                    <a:pt x="122681" y="78105"/>
                  </a:lnTo>
                  <a:lnTo>
                    <a:pt x="87249" y="103759"/>
                  </a:lnTo>
                  <a:lnTo>
                    <a:pt x="57150" y="132080"/>
                  </a:lnTo>
                  <a:lnTo>
                    <a:pt x="32893" y="162813"/>
                  </a:lnTo>
                  <a:lnTo>
                    <a:pt x="3810" y="230505"/>
                  </a:lnTo>
                  <a:lnTo>
                    <a:pt x="0" y="266700"/>
                  </a:lnTo>
                  <a:lnTo>
                    <a:pt x="3810" y="302895"/>
                  </a:lnTo>
                  <a:lnTo>
                    <a:pt x="32893" y="370459"/>
                  </a:lnTo>
                  <a:lnTo>
                    <a:pt x="57150" y="401320"/>
                  </a:lnTo>
                  <a:lnTo>
                    <a:pt x="87249" y="429641"/>
                  </a:lnTo>
                  <a:lnTo>
                    <a:pt x="122681" y="455295"/>
                  </a:lnTo>
                  <a:lnTo>
                    <a:pt x="162941" y="477774"/>
                  </a:lnTo>
                  <a:lnTo>
                    <a:pt x="207518" y="496950"/>
                  </a:lnTo>
                  <a:lnTo>
                    <a:pt x="255905" y="512445"/>
                  </a:lnTo>
                  <a:lnTo>
                    <a:pt x="307720" y="523875"/>
                  </a:lnTo>
                  <a:lnTo>
                    <a:pt x="362204" y="530987"/>
                  </a:lnTo>
                  <a:lnTo>
                    <a:pt x="419100" y="533400"/>
                  </a:lnTo>
                  <a:lnTo>
                    <a:pt x="475995" y="530987"/>
                  </a:lnTo>
                  <a:lnTo>
                    <a:pt x="530479" y="523875"/>
                  </a:lnTo>
                  <a:lnTo>
                    <a:pt x="582294" y="512445"/>
                  </a:lnTo>
                  <a:lnTo>
                    <a:pt x="630682" y="496950"/>
                  </a:lnTo>
                  <a:lnTo>
                    <a:pt x="675258" y="477774"/>
                  </a:lnTo>
                  <a:lnTo>
                    <a:pt x="715518" y="455295"/>
                  </a:lnTo>
                  <a:lnTo>
                    <a:pt x="750951" y="429641"/>
                  </a:lnTo>
                  <a:lnTo>
                    <a:pt x="781050" y="401320"/>
                  </a:lnTo>
                  <a:lnTo>
                    <a:pt x="805307" y="370459"/>
                  </a:lnTo>
                  <a:lnTo>
                    <a:pt x="834389" y="302895"/>
                  </a:lnTo>
                  <a:lnTo>
                    <a:pt x="838200" y="266700"/>
                  </a:lnTo>
                  <a:lnTo>
                    <a:pt x="834389" y="230505"/>
                  </a:lnTo>
                  <a:lnTo>
                    <a:pt x="805307" y="162813"/>
                  </a:lnTo>
                  <a:lnTo>
                    <a:pt x="781050" y="132080"/>
                  </a:lnTo>
                  <a:lnTo>
                    <a:pt x="750951" y="103759"/>
                  </a:lnTo>
                  <a:lnTo>
                    <a:pt x="715518" y="78105"/>
                  </a:lnTo>
                  <a:lnTo>
                    <a:pt x="675258" y="55499"/>
                  </a:lnTo>
                  <a:lnTo>
                    <a:pt x="630682" y="36449"/>
                  </a:lnTo>
                  <a:lnTo>
                    <a:pt x="582294" y="20955"/>
                  </a:lnTo>
                  <a:lnTo>
                    <a:pt x="530479" y="9525"/>
                  </a:lnTo>
                  <a:lnTo>
                    <a:pt x="475995" y="2412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439162" y="1480565"/>
              <a:ext cx="838200" cy="533400"/>
            </a:xfrm>
            <a:custGeom>
              <a:avLst/>
              <a:gdLst/>
              <a:ahLst/>
              <a:cxnLst/>
              <a:rect l="l" t="t" r="r" b="b"/>
              <a:pathLst>
                <a:path w="838200" h="533400">
                  <a:moveTo>
                    <a:pt x="0" y="266700"/>
                  </a:moveTo>
                  <a:lnTo>
                    <a:pt x="14986" y="195834"/>
                  </a:lnTo>
                  <a:lnTo>
                    <a:pt x="57150" y="132080"/>
                  </a:lnTo>
                  <a:lnTo>
                    <a:pt x="87249" y="103759"/>
                  </a:lnTo>
                  <a:lnTo>
                    <a:pt x="122681" y="78105"/>
                  </a:lnTo>
                  <a:lnTo>
                    <a:pt x="162940" y="55499"/>
                  </a:lnTo>
                  <a:lnTo>
                    <a:pt x="207518" y="36449"/>
                  </a:lnTo>
                  <a:lnTo>
                    <a:pt x="255905" y="20955"/>
                  </a:lnTo>
                  <a:lnTo>
                    <a:pt x="307720" y="9525"/>
                  </a:lnTo>
                  <a:lnTo>
                    <a:pt x="362204" y="2412"/>
                  </a:lnTo>
                  <a:lnTo>
                    <a:pt x="419100" y="0"/>
                  </a:lnTo>
                  <a:lnTo>
                    <a:pt x="475995" y="2412"/>
                  </a:lnTo>
                  <a:lnTo>
                    <a:pt x="530479" y="9525"/>
                  </a:lnTo>
                  <a:lnTo>
                    <a:pt x="582294" y="20955"/>
                  </a:lnTo>
                  <a:lnTo>
                    <a:pt x="630682" y="36449"/>
                  </a:lnTo>
                  <a:lnTo>
                    <a:pt x="675258" y="55499"/>
                  </a:lnTo>
                  <a:lnTo>
                    <a:pt x="715518" y="78105"/>
                  </a:lnTo>
                  <a:lnTo>
                    <a:pt x="750951" y="103759"/>
                  </a:lnTo>
                  <a:lnTo>
                    <a:pt x="781050" y="132080"/>
                  </a:lnTo>
                  <a:lnTo>
                    <a:pt x="805307" y="162813"/>
                  </a:lnTo>
                  <a:lnTo>
                    <a:pt x="834389" y="230505"/>
                  </a:lnTo>
                  <a:lnTo>
                    <a:pt x="838200" y="266700"/>
                  </a:lnTo>
                  <a:lnTo>
                    <a:pt x="834389" y="302895"/>
                  </a:lnTo>
                  <a:lnTo>
                    <a:pt x="805307" y="370459"/>
                  </a:lnTo>
                  <a:lnTo>
                    <a:pt x="781050" y="401320"/>
                  </a:lnTo>
                  <a:lnTo>
                    <a:pt x="750951" y="429641"/>
                  </a:lnTo>
                  <a:lnTo>
                    <a:pt x="715518" y="455295"/>
                  </a:lnTo>
                  <a:lnTo>
                    <a:pt x="675258" y="477774"/>
                  </a:lnTo>
                  <a:lnTo>
                    <a:pt x="630682" y="496950"/>
                  </a:lnTo>
                  <a:lnTo>
                    <a:pt x="582294" y="512445"/>
                  </a:lnTo>
                  <a:lnTo>
                    <a:pt x="530479" y="523875"/>
                  </a:lnTo>
                  <a:lnTo>
                    <a:pt x="475995" y="530987"/>
                  </a:lnTo>
                  <a:lnTo>
                    <a:pt x="419100" y="533400"/>
                  </a:lnTo>
                  <a:lnTo>
                    <a:pt x="362204" y="530987"/>
                  </a:lnTo>
                  <a:lnTo>
                    <a:pt x="307720" y="523875"/>
                  </a:lnTo>
                  <a:lnTo>
                    <a:pt x="255905" y="512445"/>
                  </a:lnTo>
                  <a:lnTo>
                    <a:pt x="207518" y="496950"/>
                  </a:lnTo>
                  <a:lnTo>
                    <a:pt x="162940" y="477774"/>
                  </a:lnTo>
                  <a:lnTo>
                    <a:pt x="122681" y="455295"/>
                  </a:lnTo>
                  <a:lnTo>
                    <a:pt x="87249" y="429641"/>
                  </a:lnTo>
                  <a:lnTo>
                    <a:pt x="57150" y="401320"/>
                  </a:lnTo>
                  <a:lnTo>
                    <a:pt x="32893" y="370459"/>
                  </a:lnTo>
                  <a:lnTo>
                    <a:pt x="3810" y="302895"/>
                  </a:lnTo>
                  <a:lnTo>
                    <a:pt x="0" y="266700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4183131" y="1636271"/>
            <a:ext cx="387351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b="1" spc="-11" dirty="0">
                <a:latin typeface="Cambria"/>
                <a:cs typeface="Cambria"/>
              </a:rPr>
              <a:t>{p,</a:t>
            </a:r>
            <a:r>
              <a:rPr sz="1200" b="1" spc="-45" dirty="0">
                <a:latin typeface="Cambria"/>
                <a:cs typeface="Cambria"/>
              </a:rPr>
              <a:t> </a:t>
            </a:r>
            <a:r>
              <a:rPr sz="1200" b="1" spc="-25" dirty="0">
                <a:latin typeface="Cambria"/>
                <a:cs typeface="Cambria"/>
              </a:rPr>
              <a:t>q}</a:t>
            </a:r>
            <a:endParaRPr sz="1200">
              <a:latin typeface="Cambria"/>
              <a:cs typeface="Cambria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4745738" y="1473647"/>
            <a:ext cx="1685925" cy="544195"/>
            <a:chOff x="3221735" y="1473644"/>
            <a:chExt cx="1685925" cy="544195"/>
          </a:xfrm>
        </p:grpSpPr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221735" y="1621536"/>
              <a:ext cx="975360" cy="268224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3276599" y="1730460"/>
              <a:ext cx="648335" cy="0"/>
            </a:xfrm>
            <a:custGeom>
              <a:avLst/>
              <a:gdLst/>
              <a:ahLst/>
              <a:cxnLst/>
              <a:rect l="l" t="t" r="r" b="b"/>
              <a:pathLst>
                <a:path w="648335">
                  <a:moveTo>
                    <a:pt x="0" y="0"/>
                  </a:moveTo>
                  <a:lnTo>
                    <a:pt x="647966" y="0"/>
                  </a:lnTo>
                </a:path>
              </a:pathLst>
            </a:custGeom>
            <a:ln w="12528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937253" y="1679448"/>
              <a:ext cx="125603" cy="101980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4062983" y="1478280"/>
              <a:ext cx="838200" cy="533400"/>
            </a:xfrm>
            <a:custGeom>
              <a:avLst/>
              <a:gdLst/>
              <a:ahLst/>
              <a:cxnLst/>
              <a:rect l="l" t="t" r="r" b="b"/>
              <a:pathLst>
                <a:path w="838200" h="533400">
                  <a:moveTo>
                    <a:pt x="419100" y="0"/>
                  </a:moveTo>
                  <a:lnTo>
                    <a:pt x="362203" y="2412"/>
                  </a:lnTo>
                  <a:lnTo>
                    <a:pt x="307720" y="9525"/>
                  </a:lnTo>
                  <a:lnTo>
                    <a:pt x="255904" y="20955"/>
                  </a:lnTo>
                  <a:lnTo>
                    <a:pt x="207517" y="36449"/>
                  </a:lnTo>
                  <a:lnTo>
                    <a:pt x="162940" y="55499"/>
                  </a:lnTo>
                  <a:lnTo>
                    <a:pt x="122681" y="78105"/>
                  </a:lnTo>
                  <a:lnTo>
                    <a:pt x="87249" y="103759"/>
                  </a:lnTo>
                  <a:lnTo>
                    <a:pt x="57150" y="132080"/>
                  </a:lnTo>
                  <a:lnTo>
                    <a:pt x="32892" y="162814"/>
                  </a:lnTo>
                  <a:lnTo>
                    <a:pt x="3810" y="230505"/>
                  </a:lnTo>
                  <a:lnTo>
                    <a:pt x="0" y="266700"/>
                  </a:lnTo>
                  <a:lnTo>
                    <a:pt x="3810" y="302895"/>
                  </a:lnTo>
                  <a:lnTo>
                    <a:pt x="32892" y="370459"/>
                  </a:lnTo>
                  <a:lnTo>
                    <a:pt x="57150" y="401320"/>
                  </a:lnTo>
                  <a:lnTo>
                    <a:pt x="87249" y="429641"/>
                  </a:lnTo>
                  <a:lnTo>
                    <a:pt x="122681" y="455295"/>
                  </a:lnTo>
                  <a:lnTo>
                    <a:pt x="162940" y="477774"/>
                  </a:lnTo>
                  <a:lnTo>
                    <a:pt x="207517" y="496950"/>
                  </a:lnTo>
                  <a:lnTo>
                    <a:pt x="255904" y="512445"/>
                  </a:lnTo>
                  <a:lnTo>
                    <a:pt x="307720" y="523875"/>
                  </a:lnTo>
                  <a:lnTo>
                    <a:pt x="362203" y="530987"/>
                  </a:lnTo>
                  <a:lnTo>
                    <a:pt x="419100" y="533400"/>
                  </a:lnTo>
                  <a:lnTo>
                    <a:pt x="475995" y="530987"/>
                  </a:lnTo>
                  <a:lnTo>
                    <a:pt x="530478" y="523875"/>
                  </a:lnTo>
                  <a:lnTo>
                    <a:pt x="582167" y="512445"/>
                  </a:lnTo>
                  <a:lnTo>
                    <a:pt x="630554" y="496950"/>
                  </a:lnTo>
                  <a:lnTo>
                    <a:pt x="675131" y="477774"/>
                  </a:lnTo>
                  <a:lnTo>
                    <a:pt x="715390" y="455295"/>
                  </a:lnTo>
                  <a:lnTo>
                    <a:pt x="750824" y="429641"/>
                  </a:lnTo>
                  <a:lnTo>
                    <a:pt x="780923" y="401320"/>
                  </a:lnTo>
                  <a:lnTo>
                    <a:pt x="805306" y="370459"/>
                  </a:lnTo>
                  <a:lnTo>
                    <a:pt x="834389" y="302895"/>
                  </a:lnTo>
                  <a:lnTo>
                    <a:pt x="838200" y="266700"/>
                  </a:lnTo>
                  <a:lnTo>
                    <a:pt x="834389" y="230505"/>
                  </a:lnTo>
                  <a:lnTo>
                    <a:pt x="805306" y="162814"/>
                  </a:lnTo>
                  <a:lnTo>
                    <a:pt x="780923" y="132080"/>
                  </a:lnTo>
                  <a:lnTo>
                    <a:pt x="750824" y="103759"/>
                  </a:lnTo>
                  <a:lnTo>
                    <a:pt x="715390" y="78105"/>
                  </a:lnTo>
                  <a:lnTo>
                    <a:pt x="675131" y="55499"/>
                  </a:lnTo>
                  <a:lnTo>
                    <a:pt x="630554" y="36449"/>
                  </a:lnTo>
                  <a:lnTo>
                    <a:pt x="582167" y="20955"/>
                  </a:lnTo>
                  <a:lnTo>
                    <a:pt x="530478" y="9525"/>
                  </a:lnTo>
                  <a:lnTo>
                    <a:pt x="475995" y="2412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063745" y="1479042"/>
              <a:ext cx="838200" cy="533400"/>
            </a:xfrm>
            <a:custGeom>
              <a:avLst/>
              <a:gdLst/>
              <a:ahLst/>
              <a:cxnLst/>
              <a:rect l="l" t="t" r="r" b="b"/>
              <a:pathLst>
                <a:path w="838200" h="533400">
                  <a:moveTo>
                    <a:pt x="0" y="266700"/>
                  </a:moveTo>
                  <a:lnTo>
                    <a:pt x="14986" y="195834"/>
                  </a:lnTo>
                  <a:lnTo>
                    <a:pt x="57150" y="132080"/>
                  </a:lnTo>
                  <a:lnTo>
                    <a:pt x="87249" y="103759"/>
                  </a:lnTo>
                  <a:lnTo>
                    <a:pt x="122681" y="78105"/>
                  </a:lnTo>
                  <a:lnTo>
                    <a:pt x="162940" y="55499"/>
                  </a:lnTo>
                  <a:lnTo>
                    <a:pt x="207517" y="36449"/>
                  </a:lnTo>
                  <a:lnTo>
                    <a:pt x="255904" y="20955"/>
                  </a:lnTo>
                  <a:lnTo>
                    <a:pt x="307720" y="9525"/>
                  </a:lnTo>
                  <a:lnTo>
                    <a:pt x="362203" y="2412"/>
                  </a:lnTo>
                  <a:lnTo>
                    <a:pt x="419100" y="0"/>
                  </a:lnTo>
                  <a:lnTo>
                    <a:pt x="475995" y="2412"/>
                  </a:lnTo>
                  <a:lnTo>
                    <a:pt x="530478" y="9525"/>
                  </a:lnTo>
                  <a:lnTo>
                    <a:pt x="582167" y="20955"/>
                  </a:lnTo>
                  <a:lnTo>
                    <a:pt x="630554" y="36449"/>
                  </a:lnTo>
                  <a:lnTo>
                    <a:pt x="675131" y="55499"/>
                  </a:lnTo>
                  <a:lnTo>
                    <a:pt x="715390" y="78105"/>
                  </a:lnTo>
                  <a:lnTo>
                    <a:pt x="750824" y="103759"/>
                  </a:lnTo>
                  <a:lnTo>
                    <a:pt x="780923" y="132080"/>
                  </a:lnTo>
                  <a:lnTo>
                    <a:pt x="805306" y="162813"/>
                  </a:lnTo>
                  <a:lnTo>
                    <a:pt x="834389" y="230505"/>
                  </a:lnTo>
                  <a:lnTo>
                    <a:pt x="838200" y="266700"/>
                  </a:lnTo>
                  <a:lnTo>
                    <a:pt x="834389" y="302895"/>
                  </a:lnTo>
                  <a:lnTo>
                    <a:pt x="805306" y="370459"/>
                  </a:lnTo>
                  <a:lnTo>
                    <a:pt x="780923" y="401320"/>
                  </a:lnTo>
                  <a:lnTo>
                    <a:pt x="750824" y="429641"/>
                  </a:lnTo>
                  <a:lnTo>
                    <a:pt x="715390" y="455295"/>
                  </a:lnTo>
                  <a:lnTo>
                    <a:pt x="675131" y="477774"/>
                  </a:lnTo>
                  <a:lnTo>
                    <a:pt x="630554" y="496950"/>
                  </a:lnTo>
                  <a:lnTo>
                    <a:pt x="582167" y="512445"/>
                  </a:lnTo>
                  <a:lnTo>
                    <a:pt x="530478" y="523875"/>
                  </a:lnTo>
                  <a:lnTo>
                    <a:pt x="475995" y="530987"/>
                  </a:lnTo>
                  <a:lnTo>
                    <a:pt x="419100" y="533400"/>
                  </a:lnTo>
                  <a:lnTo>
                    <a:pt x="362203" y="530987"/>
                  </a:lnTo>
                  <a:lnTo>
                    <a:pt x="307720" y="523875"/>
                  </a:lnTo>
                  <a:lnTo>
                    <a:pt x="255904" y="512445"/>
                  </a:lnTo>
                  <a:lnTo>
                    <a:pt x="207517" y="496950"/>
                  </a:lnTo>
                  <a:lnTo>
                    <a:pt x="162940" y="477774"/>
                  </a:lnTo>
                  <a:lnTo>
                    <a:pt x="122681" y="455295"/>
                  </a:lnTo>
                  <a:lnTo>
                    <a:pt x="87249" y="429641"/>
                  </a:lnTo>
                  <a:lnTo>
                    <a:pt x="57150" y="401320"/>
                  </a:lnTo>
                  <a:lnTo>
                    <a:pt x="32892" y="370459"/>
                  </a:lnTo>
                  <a:lnTo>
                    <a:pt x="3809" y="302895"/>
                  </a:lnTo>
                  <a:lnTo>
                    <a:pt x="0" y="266700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5819910" y="1635000"/>
            <a:ext cx="36766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b="1" spc="-11" dirty="0">
                <a:latin typeface="Cambria"/>
                <a:cs typeface="Cambria"/>
              </a:rPr>
              <a:t>{p,</a:t>
            </a:r>
            <a:r>
              <a:rPr sz="1200" b="1" spc="-45" dirty="0">
                <a:latin typeface="Cambria"/>
                <a:cs typeface="Cambria"/>
              </a:rPr>
              <a:t> </a:t>
            </a:r>
            <a:r>
              <a:rPr sz="1200" b="1" spc="-25" dirty="0">
                <a:latin typeface="Cambria"/>
                <a:cs typeface="Cambria"/>
              </a:rPr>
              <a:t>r}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122552" y="1283340"/>
            <a:ext cx="12382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1" dirty="0">
                <a:latin typeface="Georgia"/>
                <a:cs typeface="Georgia"/>
              </a:rPr>
              <a:t>1</a:t>
            </a:r>
            <a:endParaRPr>
              <a:latin typeface="Georgia"/>
              <a:cs typeface="Georgia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3843467" y="1615444"/>
            <a:ext cx="3502660" cy="1591311"/>
            <a:chOff x="2319464" y="1615439"/>
            <a:chExt cx="3502660" cy="1591310"/>
          </a:xfrm>
        </p:grpSpPr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849367" y="1615439"/>
              <a:ext cx="972312" cy="268224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4904231" y="1725160"/>
              <a:ext cx="648335" cy="0"/>
            </a:xfrm>
            <a:custGeom>
              <a:avLst/>
              <a:gdLst/>
              <a:ahLst/>
              <a:cxnLst/>
              <a:rect l="l" t="t" r="r" b="b"/>
              <a:pathLst>
                <a:path w="648335">
                  <a:moveTo>
                    <a:pt x="0" y="0"/>
                  </a:moveTo>
                  <a:lnTo>
                    <a:pt x="647966" y="0"/>
                  </a:lnTo>
                </a:path>
              </a:pathLst>
            </a:custGeom>
            <a:ln w="1271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564885" y="1673351"/>
              <a:ext cx="125602" cy="103505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2324861" y="2667761"/>
              <a:ext cx="1066800" cy="533400"/>
            </a:xfrm>
            <a:custGeom>
              <a:avLst/>
              <a:gdLst/>
              <a:ahLst/>
              <a:cxnLst/>
              <a:rect l="l" t="t" r="r" b="b"/>
              <a:pathLst>
                <a:path w="1066800" h="533400">
                  <a:moveTo>
                    <a:pt x="0" y="266700"/>
                  </a:moveTo>
                  <a:lnTo>
                    <a:pt x="14096" y="205486"/>
                  </a:lnTo>
                  <a:lnTo>
                    <a:pt x="54229" y="149351"/>
                  </a:lnTo>
                  <a:lnTo>
                    <a:pt x="83057" y="123698"/>
                  </a:lnTo>
                  <a:lnTo>
                    <a:pt x="117220" y="99822"/>
                  </a:lnTo>
                  <a:lnTo>
                    <a:pt x="156210" y="78104"/>
                  </a:lnTo>
                  <a:lnTo>
                    <a:pt x="199770" y="58547"/>
                  </a:lnTo>
                  <a:lnTo>
                    <a:pt x="247395" y="41528"/>
                  </a:lnTo>
                  <a:lnTo>
                    <a:pt x="298831" y="27050"/>
                  </a:lnTo>
                  <a:lnTo>
                    <a:pt x="353440" y="15493"/>
                  </a:lnTo>
                  <a:lnTo>
                    <a:pt x="411099" y="6985"/>
                  </a:lnTo>
                  <a:lnTo>
                    <a:pt x="471169" y="1777"/>
                  </a:lnTo>
                  <a:lnTo>
                    <a:pt x="533400" y="0"/>
                  </a:lnTo>
                  <a:lnTo>
                    <a:pt x="595630" y="1777"/>
                  </a:lnTo>
                  <a:lnTo>
                    <a:pt x="655701" y="6985"/>
                  </a:lnTo>
                  <a:lnTo>
                    <a:pt x="713358" y="15493"/>
                  </a:lnTo>
                  <a:lnTo>
                    <a:pt x="767969" y="27050"/>
                  </a:lnTo>
                  <a:lnTo>
                    <a:pt x="819404" y="41528"/>
                  </a:lnTo>
                  <a:lnTo>
                    <a:pt x="867029" y="58547"/>
                  </a:lnTo>
                  <a:lnTo>
                    <a:pt x="910589" y="78104"/>
                  </a:lnTo>
                  <a:lnTo>
                    <a:pt x="949578" y="99822"/>
                  </a:lnTo>
                  <a:lnTo>
                    <a:pt x="983741" y="123698"/>
                  </a:lnTo>
                  <a:lnTo>
                    <a:pt x="1012571" y="149351"/>
                  </a:lnTo>
                  <a:lnTo>
                    <a:pt x="1052702" y="205486"/>
                  </a:lnTo>
                  <a:lnTo>
                    <a:pt x="1066800" y="266700"/>
                  </a:lnTo>
                  <a:lnTo>
                    <a:pt x="1063243" y="297814"/>
                  </a:lnTo>
                  <a:lnTo>
                    <a:pt x="1035685" y="356615"/>
                  </a:lnTo>
                  <a:lnTo>
                    <a:pt x="983741" y="409701"/>
                  </a:lnTo>
                  <a:lnTo>
                    <a:pt x="949578" y="433577"/>
                  </a:lnTo>
                  <a:lnTo>
                    <a:pt x="910589" y="455295"/>
                  </a:lnTo>
                  <a:lnTo>
                    <a:pt x="867029" y="474852"/>
                  </a:lnTo>
                  <a:lnTo>
                    <a:pt x="819404" y="491871"/>
                  </a:lnTo>
                  <a:lnTo>
                    <a:pt x="767969" y="506349"/>
                  </a:lnTo>
                  <a:lnTo>
                    <a:pt x="713358" y="517905"/>
                  </a:lnTo>
                  <a:lnTo>
                    <a:pt x="655701" y="526414"/>
                  </a:lnTo>
                  <a:lnTo>
                    <a:pt x="595630" y="531622"/>
                  </a:lnTo>
                  <a:lnTo>
                    <a:pt x="533400" y="533400"/>
                  </a:lnTo>
                  <a:lnTo>
                    <a:pt x="471169" y="531622"/>
                  </a:lnTo>
                  <a:lnTo>
                    <a:pt x="411099" y="526414"/>
                  </a:lnTo>
                  <a:lnTo>
                    <a:pt x="353440" y="517905"/>
                  </a:lnTo>
                  <a:lnTo>
                    <a:pt x="298831" y="506349"/>
                  </a:lnTo>
                  <a:lnTo>
                    <a:pt x="247395" y="491871"/>
                  </a:lnTo>
                  <a:lnTo>
                    <a:pt x="199770" y="474852"/>
                  </a:lnTo>
                  <a:lnTo>
                    <a:pt x="156210" y="455295"/>
                  </a:lnTo>
                  <a:lnTo>
                    <a:pt x="117220" y="433577"/>
                  </a:lnTo>
                  <a:lnTo>
                    <a:pt x="83057" y="409701"/>
                  </a:lnTo>
                  <a:lnTo>
                    <a:pt x="54229" y="384048"/>
                  </a:lnTo>
                  <a:lnTo>
                    <a:pt x="14096" y="327913"/>
                  </a:lnTo>
                  <a:lnTo>
                    <a:pt x="0" y="266700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4099687" y="2823416"/>
            <a:ext cx="547371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b="1" spc="-11" dirty="0">
                <a:latin typeface="Cambria"/>
                <a:cs typeface="Cambria"/>
              </a:rPr>
              <a:t>{p,</a:t>
            </a:r>
            <a:r>
              <a:rPr sz="1200" b="1" spc="-80" dirty="0">
                <a:latin typeface="Cambria"/>
                <a:cs typeface="Cambria"/>
              </a:rPr>
              <a:t> </a:t>
            </a:r>
            <a:r>
              <a:rPr sz="1200" b="1" dirty="0">
                <a:latin typeface="Cambria"/>
                <a:cs typeface="Cambria"/>
              </a:rPr>
              <a:t>q,</a:t>
            </a:r>
            <a:r>
              <a:rPr sz="1200" b="1" spc="185" dirty="0">
                <a:latin typeface="Cambria"/>
                <a:cs typeface="Cambria"/>
              </a:rPr>
              <a:t> </a:t>
            </a:r>
            <a:r>
              <a:rPr sz="1200" b="1" spc="-25" dirty="0">
                <a:latin typeface="Cambria"/>
                <a:cs typeface="Cambria"/>
              </a:rPr>
              <a:t>r}</a:t>
            </a:r>
            <a:endParaRPr sz="1200">
              <a:latin typeface="Cambria"/>
              <a:cs typeface="Cambria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3569971" y="4344161"/>
            <a:ext cx="1624331" cy="685800"/>
          </a:xfrm>
          <a:custGeom>
            <a:avLst/>
            <a:gdLst/>
            <a:ahLst/>
            <a:cxnLst/>
            <a:rect l="l" t="t" r="r" b="b"/>
            <a:pathLst>
              <a:path w="1624329" h="685800">
                <a:moveTo>
                  <a:pt x="0" y="342900"/>
                </a:moveTo>
                <a:lnTo>
                  <a:pt x="10668" y="287274"/>
                </a:lnTo>
                <a:lnTo>
                  <a:pt x="41402" y="234569"/>
                </a:lnTo>
                <a:lnTo>
                  <a:pt x="90678" y="185293"/>
                </a:lnTo>
                <a:lnTo>
                  <a:pt x="121666" y="162306"/>
                </a:lnTo>
                <a:lnTo>
                  <a:pt x="156718" y="140335"/>
                </a:lnTo>
                <a:lnTo>
                  <a:pt x="195453" y="119761"/>
                </a:lnTo>
                <a:lnTo>
                  <a:pt x="237871" y="100456"/>
                </a:lnTo>
                <a:lnTo>
                  <a:pt x="283591" y="82550"/>
                </a:lnTo>
                <a:lnTo>
                  <a:pt x="332486" y="66167"/>
                </a:lnTo>
                <a:lnTo>
                  <a:pt x="384429" y="51435"/>
                </a:lnTo>
                <a:lnTo>
                  <a:pt x="438912" y="38226"/>
                </a:lnTo>
                <a:lnTo>
                  <a:pt x="496062" y="26924"/>
                </a:lnTo>
                <a:lnTo>
                  <a:pt x="555498" y="17525"/>
                </a:lnTo>
                <a:lnTo>
                  <a:pt x="616966" y="9906"/>
                </a:lnTo>
                <a:lnTo>
                  <a:pt x="680466" y="4444"/>
                </a:lnTo>
                <a:lnTo>
                  <a:pt x="745617" y="1143"/>
                </a:lnTo>
                <a:lnTo>
                  <a:pt x="812165" y="0"/>
                </a:lnTo>
                <a:lnTo>
                  <a:pt x="878840" y="1143"/>
                </a:lnTo>
                <a:lnTo>
                  <a:pt x="943863" y="4444"/>
                </a:lnTo>
                <a:lnTo>
                  <a:pt x="1007363" y="9906"/>
                </a:lnTo>
                <a:lnTo>
                  <a:pt x="1068959" y="17525"/>
                </a:lnTo>
                <a:lnTo>
                  <a:pt x="1128395" y="26924"/>
                </a:lnTo>
                <a:lnTo>
                  <a:pt x="1185418" y="38226"/>
                </a:lnTo>
                <a:lnTo>
                  <a:pt x="1240028" y="51435"/>
                </a:lnTo>
                <a:lnTo>
                  <a:pt x="1291844" y="66167"/>
                </a:lnTo>
                <a:lnTo>
                  <a:pt x="1340739" y="82550"/>
                </a:lnTo>
                <a:lnTo>
                  <a:pt x="1386458" y="100456"/>
                </a:lnTo>
                <a:lnTo>
                  <a:pt x="1428877" y="119761"/>
                </a:lnTo>
                <a:lnTo>
                  <a:pt x="1467612" y="140335"/>
                </a:lnTo>
                <a:lnTo>
                  <a:pt x="1502664" y="162306"/>
                </a:lnTo>
                <a:lnTo>
                  <a:pt x="1533652" y="185293"/>
                </a:lnTo>
                <a:lnTo>
                  <a:pt x="1582928" y="234569"/>
                </a:lnTo>
                <a:lnTo>
                  <a:pt x="1613662" y="287274"/>
                </a:lnTo>
                <a:lnTo>
                  <a:pt x="1624330" y="342900"/>
                </a:lnTo>
                <a:lnTo>
                  <a:pt x="1621663" y="370967"/>
                </a:lnTo>
                <a:lnTo>
                  <a:pt x="1600708" y="425323"/>
                </a:lnTo>
                <a:lnTo>
                  <a:pt x="1560576" y="476376"/>
                </a:lnTo>
                <a:lnTo>
                  <a:pt x="1502664" y="523494"/>
                </a:lnTo>
                <a:lnTo>
                  <a:pt x="1467612" y="545464"/>
                </a:lnTo>
                <a:lnTo>
                  <a:pt x="1428877" y="566038"/>
                </a:lnTo>
                <a:lnTo>
                  <a:pt x="1386458" y="585343"/>
                </a:lnTo>
                <a:lnTo>
                  <a:pt x="1340739" y="603250"/>
                </a:lnTo>
                <a:lnTo>
                  <a:pt x="1291844" y="619632"/>
                </a:lnTo>
                <a:lnTo>
                  <a:pt x="1240028" y="634364"/>
                </a:lnTo>
                <a:lnTo>
                  <a:pt x="1185418" y="647573"/>
                </a:lnTo>
                <a:lnTo>
                  <a:pt x="1128395" y="658876"/>
                </a:lnTo>
                <a:lnTo>
                  <a:pt x="1068959" y="668274"/>
                </a:lnTo>
                <a:lnTo>
                  <a:pt x="1007363" y="675894"/>
                </a:lnTo>
                <a:lnTo>
                  <a:pt x="943863" y="681355"/>
                </a:lnTo>
                <a:lnTo>
                  <a:pt x="878840" y="684657"/>
                </a:lnTo>
                <a:lnTo>
                  <a:pt x="812165" y="685800"/>
                </a:lnTo>
                <a:lnTo>
                  <a:pt x="745617" y="684657"/>
                </a:lnTo>
                <a:lnTo>
                  <a:pt x="680466" y="681355"/>
                </a:lnTo>
                <a:lnTo>
                  <a:pt x="616966" y="675894"/>
                </a:lnTo>
                <a:lnTo>
                  <a:pt x="555498" y="668274"/>
                </a:lnTo>
                <a:lnTo>
                  <a:pt x="496062" y="658876"/>
                </a:lnTo>
                <a:lnTo>
                  <a:pt x="438912" y="647573"/>
                </a:lnTo>
                <a:lnTo>
                  <a:pt x="384429" y="634364"/>
                </a:lnTo>
                <a:lnTo>
                  <a:pt x="332486" y="619632"/>
                </a:lnTo>
                <a:lnTo>
                  <a:pt x="283591" y="603250"/>
                </a:lnTo>
                <a:lnTo>
                  <a:pt x="237871" y="585343"/>
                </a:lnTo>
                <a:lnTo>
                  <a:pt x="195453" y="566038"/>
                </a:lnTo>
                <a:lnTo>
                  <a:pt x="156718" y="545464"/>
                </a:lnTo>
                <a:lnTo>
                  <a:pt x="121666" y="523494"/>
                </a:lnTo>
                <a:lnTo>
                  <a:pt x="90678" y="500506"/>
                </a:lnTo>
                <a:lnTo>
                  <a:pt x="41402" y="451231"/>
                </a:lnTo>
                <a:lnTo>
                  <a:pt x="10668" y="398525"/>
                </a:lnTo>
                <a:lnTo>
                  <a:pt x="0" y="342900"/>
                </a:lnTo>
                <a:close/>
              </a:path>
              <a:path w="1624329" h="685800">
                <a:moveTo>
                  <a:pt x="125984" y="342900"/>
                </a:moveTo>
                <a:lnTo>
                  <a:pt x="138430" y="292226"/>
                </a:lnTo>
                <a:lnTo>
                  <a:pt x="173990" y="244729"/>
                </a:lnTo>
                <a:lnTo>
                  <a:pt x="230378" y="201421"/>
                </a:lnTo>
                <a:lnTo>
                  <a:pt x="265811" y="181482"/>
                </a:lnTo>
                <a:lnTo>
                  <a:pt x="305562" y="163068"/>
                </a:lnTo>
                <a:lnTo>
                  <a:pt x="349377" y="145923"/>
                </a:lnTo>
                <a:lnTo>
                  <a:pt x="397002" y="130556"/>
                </a:lnTo>
                <a:lnTo>
                  <a:pt x="448056" y="116839"/>
                </a:lnTo>
                <a:lnTo>
                  <a:pt x="502412" y="104901"/>
                </a:lnTo>
                <a:lnTo>
                  <a:pt x="559562" y="94868"/>
                </a:lnTo>
                <a:lnTo>
                  <a:pt x="619506" y="86868"/>
                </a:lnTo>
                <a:lnTo>
                  <a:pt x="681736" y="81025"/>
                </a:lnTo>
                <a:lnTo>
                  <a:pt x="746125" y="77469"/>
                </a:lnTo>
                <a:lnTo>
                  <a:pt x="812165" y="76200"/>
                </a:lnTo>
                <a:lnTo>
                  <a:pt x="878205" y="77469"/>
                </a:lnTo>
                <a:lnTo>
                  <a:pt x="942594" y="81025"/>
                </a:lnTo>
                <a:lnTo>
                  <a:pt x="1004824" y="86868"/>
                </a:lnTo>
                <a:lnTo>
                  <a:pt x="1064768" y="94868"/>
                </a:lnTo>
                <a:lnTo>
                  <a:pt x="1121918" y="104901"/>
                </a:lnTo>
                <a:lnTo>
                  <a:pt x="1176274" y="116839"/>
                </a:lnTo>
                <a:lnTo>
                  <a:pt x="1227328" y="130556"/>
                </a:lnTo>
                <a:lnTo>
                  <a:pt x="1274953" y="145923"/>
                </a:lnTo>
                <a:lnTo>
                  <a:pt x="1318768" y="163068"/>
                </a:lnTo>
                <a:lnTo>
                  <a:pt x="1358519" y="181482"/>
                </a:lnTo>
                <a:lnTo>
                  <a:pt x="1393952" y="201421"/>
                </a:lnTo>
                <a:lnTo>
                  <a:pt x="1450340" y="244729"/>
                </a:lnTo>
                <a:lnTo>
                  <a:pt x="1485900" y="292226"/>
                </a:lnTo>
                <a:lnTo>
                  <a:pt x="1498345" y="342900"/>
                </a:lnTo>
                <a:lnTo>
                  <a:pt x="1495170" y="368554"/>
                </a:lnTo>
                <a:lnTo>
                  <a:pt x="1470914" y="417830"/>
                </a:lnTo>
                <a:lnTo>
                  <a:pt x="1424558" y="463295"/>
                </a:lnTo>
                <a:lnTo>
                  <a:pt x="1358519" y="504317"/>
                </a:lnTo>
                <a:lnTo>
                  <a:pt x="1318768" y="522731"/>
                </a:lnTo>
                <a:lnTo>
                  <a:pt x="1274953" y="539876"/>
                </a:lnTo>
                <a:lnTo>
                  <a:pt x="1227328" y="555244"/>
                </a:lnTo>
                <a:lnTo>
                  <a:pt x="1176274" y="568960"/>
                </a:lnTo>
                <a:lnTo>
                  <a:pt x="1121918" y="580898"/>
                </a:lnTo>
                <a:lnTo>
                  <a:pt x="1064768" y="590931"/>
                </a:lnTo>
                <a:lnTo>
                  <a:pt x="1004824" y="598932"/>
                </a:lnTo>
                <a:lnTo>
                  <a:pt x="942594" y="604774"/>
                </a:lnTo>
                <a:lnTo>
                  <a:pt x="878205" y="608330"/>
                </a:lnTo>
                <a:lnTo>
                  <a:pt x="812165" y="609600"/>
                </a:lnTo>
                <a:lnTo>
                  <a:pt x="746125" y="608330"/>
                </a:lnTo>
                <a:lnTo>
                  <a:pt x="681736" y="604774"/>
                </a:lnTo>
                <a:lnTo>
                  <a:pt x="619506" y="598932"/>
                </a:lnTo>
                <a:lnTo>
                  <a:pt x="559562" y="590931"/>
                </a:lnTo>
                <a:lnTo>
                  <a:pt x="502412" y="580898"/>
                </a:lnTo>
                <a:lnTo>
                  <a:pt x="448056" y="568960"/>
                </a:lnTo>
                <a:lnTo>
                  <a:pt x="397002" y="555244"/>
                </a:lnTo>
                <a:lnTo>
                  <a:pt x="349377" y="539876"/>
                </a:lnTo>
                <a:lnTo>
                  <a:pt x="305562" y="522731"/>
                </a:lnTo>
                <a:lnTo>
                  <a:pt x="265811" y="504317"/>
                </a:lnTo>
                <a:lnTo>
                  <a:pt x="230378" y="484377"/>
                </a:lnTo>
                <a:lnTo>
                  <a:pt x="173990" y="441070"/>
                </a:lnTo>
                <a:lnTo>
                  <a:pt x="138430" y="393573"/>
                </a:lnTo>
                <a:lnTo>
                  <a:pt x="125984" y="342900"/>
                </a:lnTo>
                <a:close/>
              </a:path>
            </a:pathLst>
          </a:custGeom>
          <a:ln w="10668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4018535" y="4577845"/>
            <a:ext cx="699771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b="1" spc="-11" dirty="0">
                <a:latin typeface="Cambria"/>
                <a:cs typeface="Cambria"/>
              </a:rPr>
              <a:t>{p,</a:t>
            </a:r>
            <a:r>
              <a:rPr sz="1200" b="1" spc="-55" dirty="0">
                <a:latin typeface="Cambria"/>
                <a:cs typeface="Cambria"/>
              </a:rPr>
              <a:t> </a:t>
            </a:r>
            <a:r>
              <a:rPr sz="1200" b="1" dirty="0">
                <a:latin typeface="Cambria"/>
                <a:cs typeface="Cambria"/>
              </a:rPr>
              <a:t>q,</a:t>
            </a:r>
            <a:r>
              <a:rPr sz="1200" b="1" spc="125" dirty="0">
                <a:latin typeface="Cambria"/>
                <a:cs typeface="Cambria"/>
              </a:rPr>
              <a:t>  </a:t>
            </a:r>
            <a:r>
              <a:rPr sz="1200" b="1" spc="-131" dirty="0">
                <a:latin typeface="Cambria"/>
                <a:cs typeface="Cambria"/>
              </a:rPr>
              <a:t>r,</a:t>
            </a:r>
            <a:r>
              <a:rPr sz="1200" b="1" spc="5" dirty="0">
                <a:latin typeface="Cambria"/>
                <a:cs typeface="Cambria"/>
              </a:rPr>
              <a:t> </a:t>
            </a:r>
            <a:r>
              <a:rPr sz="1200" b="1" spc="-25" dirty="0">
                <a:latin typeface="Cambria"/>
                <a:cs typeface="Cambria"/>
              </a:rPr>
              <a:t>s}</a:t>
            </a:r>
            <a:endParaRPr sz="1200">
              <a:latin typeface="Cambria"/>
              <a:cs typeface="Cambria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7310566" y="4186367"/>
            <a:ext cx="1273811" cy="696595"/>
            <a:chOff x="5786564" y="4186364"/>
            <a:chExt cx="1273810" cy="696595"/>
          </a:xfrm>
        </p:grpSpPr>
        <p:sp>
          <p:nvSpPr>
            <p:cNvPr id="38" name="object 38"/>
            <p:cNvSpPr/>
            <p:nvPr/>
          </p:nvSpPr>
          <p:spPr>
            <a:xfrm>
              <a:off x="5791200" y="4191000"/>
              <a:ext cx="1263015" cy="685800"/>
            </a:xfrm>
            <a:custGeom>
              <a:avLst/>
              <a:gdLst/>
              <a:ahLst/>
              <a:cxnLst/>
              <a:rect l="l" t="t" r="r" b="b"/>
              <a:pathLst>
                <a:path w="1263015" h="685800">
                  <a:moveTo>
                    <a:pt x="631444" y="0"/>
                  </a:moveTo>
                  <a:lnTo>
                    <a:pt x="570738" y="1524"/>
                  </a:lnTo>
                  <a:lnTo>
                    <a:pt x="511555" y="6223"/>
                  </a:lnTo>
                  <a:lnTo>
                    <a:pt x="454278" y="13716"/>
                  </a:lnTo>
                  <a:lnTo>
                    <a:pt x="399161" y="24002"/>
                  </a:lnTo>
                  <a:lnTo>
                    <a:pt x="346455" y="36830"/>
                  </a:lnTo>
                  <a:lnTo>
                    <a:pt x="296417" y="52197"/>
                  </a:lnTo>
                  <a:lnTo>
                    <a:pt x="249427" y="69850"/>
                  </a:lnTo>
                  <a:lnTo>
                    <a:pt x="205612" y="89788"/>
                  </a:lnTo>
                  <a:lnTo>
                    <a:pt x="165226" y="111632"/>
                  </a:lnTo>
                  <a:lnTo>
                    <a:pt x="128650" y="135381"/>
                  </a:lnTo>
                  <a:lnTo>
                    <a:pt x="96138" y="160908"/>
                  </a:lnTo>
                  <a:lnTo>
                    <a:pt x="67817" y="188087"/>
                  </a:lnTo>
                  <a:lnTo>
                    <a:pt x="25273" y="246633"/>
                  </a:lnTo>
                  <a:lnTo>
                    <a:pt x="2921" y="309880"/>
                  </a:lnTo>
                  <a:lnTo>
                    <a:pt x="0" y="342900"/>
                  </a:lnTo>
                  <a:lnTo>
                    <a:pt x="2921" y="375919"/>
                  </a:lnTo>
                  <a:lnTo>
                    <a:pt x="25273" y="439166"/>
                  </a:lnTo>
                  <a:lnTo>
                    <a:pt x="67817" y="497713"/>
                  </a:lnTo>
                  <a:lnTo>
                    <a:pt x="96138" y="524891"/>
                  </a:lnTo>
                  <a:lnTo>
                    <a:pt x="128650" y="550418"/>
                  </a:lnTo>
                  <a:lnTo>
                    <a:pt x="165226" y="574167"/>
                  </a:lnTo>
                  <a:lnTo>
                    <a:pt x="205612" y="596011"/>
                  </a:lnTo>
                  <a:lnTo>
                    <a:pt x="249427" y="615950"/>
                  </a:lnTo>
                  <a:lnTo>
                    <a:pt x="296417" y="633602"/>
                  </a:lnTo>
                  <a:lnTo>
                    <a:pt x="346455" y="648969"/>
                  </a:lnTo>
                  <a:lnTo>
                    <a:pt x="399161" y="661797"/>
                  </a:lnTo>
                  <a:lnTo>
                    <a:pt x="454278" y="672083"/>
                  </a:lnTo>
                  <a:lnTo>
                    <a:pt x="511555" y="679576"/>
                  </a:lnTo>
                  <a:lnTo>
                    <a:pt x="570738" y="684276"/>
                  </a:lnTo>
                  <a:lnTo>
                    <a:pt x="631444" y="685800"/>
                  </a:lnTo>
                  <a:lnTo>
                    <a:pt x="692276" y="684276"/>
                  </a:lnTo>
                  <a:lnTo>
                    <a:pt x="751585" y="679576"/>
                  </a:lnTo>
                  <a:lnTo>
                    <a:pt x="808863" y="672083"/>
                  </a:lnTo>
                  <a:lnTo>
                    <a:pt x="863980" y="661797"/>
                  </a:lnTo>
                  <a:lnTo>
                    <a:pt x="916685" y="648969"/>
                  </a:lnTo>
                  <a:lnTo>
                    <a:pt x="966597" y="633602"/>
                  </a:lnTo>
                  <a:lnTo>
                    <a:pt x="1013714" y="615950"/>
                  </a:lnTo>
                  <a:lnTo>
                    <a:pt x="1057528" y="596011"/>
                  </a:lnTo>
                  <a:lnTo>
                    <a:pt x="1097788" y="574167"/>
                  </a:lnTo>
                  <a:lnTo>
                    <a:pt x="1134364" y="550418"/>
                  </a:lnTo>
                  <a:lnTo>
                    <a:pt x="1166876" y="524891"/>
                  </a:lnTo>
                  <a:lnTo>
                    <a:pt x="1195197" y="497713"/>
                  </a:lnTo>
                  <a:lnTo>
                    <a:pt x="1237742" y="439166"/>
                  </a:lnTo>
                  <a:lnTo>
                    <a:pt x="1260094" y="375919"/>
                  </a:lnTo>
                  <a:lnTo>
                    <a:pt x="1263015" y="342900"/>
                  </a:lnTo>
                  <a:lnTo>
                    <a:pt x="1260094" y="309880"/>
                  </a:lnTo>
                  <a:lnTo>
                    <a:pt x="1237742" y="246633"/>
                  </a:lnTo>
                  <a:lnTo>
                    <a:pt x="1195197" y="188087"/>
                  </a:lnTo>
                  <a:lnTo>
                    <a:pt x="1166876" y="160908"/>
                  </a:lnTo>
                  <a:lnTo>
                    <a:pt x="1134364" y="135381"/>
                  </a:lnTo>
                  <a:lnTo>
                    <a:pt x="1097788" y="111632"/>
                  </a:lnTo>
                  <a:lnTo>
                    <a:pt x="1057528" y="89788"/>
                  </a:lnTo>
                  <a:lnTo>
                    <a:pt x="1013714" y="69850"/>
                  </a:lnTo>
                  <a:lnTo>
                    <a:pt x="966597" y="52197"/>
                  </a:lnTo>
                  <a:lnTo>
                    <a:pt x="916685" y="36830"/>
                  </a:lnTo>
                  <a:lnTo>
                    <a:pt x="863980" y="24002"/>
                  </a:lnTo>
                  <a:lnTo>
                    <a:pt x="808863" y="13716"/>
                  </a:lnTo>
                  <a:lnTo>
                    <a:pt x="751585" y="6223"/>
                  </a:lnTo>
                  <a:lnTo>
                    <a:pt x="692276" y="1524"/>
                  </a:lnTo>
                  <a:lnTo>
                    <a:pt x="6314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791962" y="4191762"/>
              <a:ext cx="1263015" cy="685800"/>
            </a:xfrm>
            <a:custGeom>
              <a:avLst/>
              <a:gdLst/>
              <a:ahLst/>
              <a:cxnLst/>
              <a:rect l="l" t="t" r="r" b="b"/>
              <a:pathLst>
                <a:path w="1263015" h="685800">
                  <a:moveTo>
                    <a:pt x="0" y="342900"/>
                  </a:moveTo>
                  <a:lnTo>
                    <a:pt x="11429" y="277749"/>
                  </a:lnTo>
                  <a:lnTo>
                    <a:pt x="44196" y="216662"/>
                  </a:lnTo>
                  <a:lnTo>
                    <a:pt x="96138" y="160908"/>
                  </a:lnTo>
                  <a:lnTo>
                    <a:pt x="128650" y="135381"/>
                  </a:lnTo>
                  <a:lnTo>
                    <a:pt x="165226" y="111632"/>
                  </a:lnTo>
                  <a:lnTo>
                    <a:pt x="205612" y="89788"/>
                  </a:lnTo>
                  <a:lnTo>
                    <a:pt x="249427" y="69850"/>
                  </a:lnTo>
                  <a:lnTo>
                    <a:pt x="296417" y="52196"/>
                  </a:lnTo>
                  <a:lnTo>
                    <a:pt x="346455" y="36830"/>
                  </a:lnTo>
                  <a:lnTo>
                    <a:pt x="399161" y="24002"/>
                  </a:lnTo>
                  <a:lnTo>
                    <a:pt x="454278" y="13715"/>
                  </a:lnTo>
                  <a:lnTo>
                    <a:pt x="511555" y="6223"/>
                  </a:lnTo>
                  <a:lnTo>
                    <a:pt x="570738" y="1524"/>
                  </a:lnTo>
                  <a:lnTo>
                    <a:pt x="631443" y="0"/>
                  </a:lnTo>
                  <a:lnTo>
                    <a:pt x="692276" y="1524"/>
                  </a:lnTo>
                  <a:lnTo>
                    <a:pt x="751586" y="6223"/>
                  </a:lnTo>
                  <a:lnTo>
                    <a:pt x="808863" y="13715"/>
                  </a:lnTo>
                  <a:lnTo>
                    <a:pt x="863981" y="24002"/>
                  </a:lnTo>
                  <a:lnTo>
                    <a:pt x="916686" y="36830"/>
                  </a:lnTo>
                  <a:lnTo>
                    <a:pt x="966596" y="52196"/>
                  </a:lnTo>
                  <a:lnTo>
                    <a:pt x="1013713" y="69850"/>
                  </a:lnTo>
                  <a:lnTo>
                    <a:pt x="1057529" y="89788"/>
                  </a:lnTo>
                  <a:lnTo>
                    <a:pt x="1097788" y="111632"/>
                  </a:lnTo>
                  <a:lnTo>
                    <a:pt x="1134364" y="135381"/>
                  </a:lnTo>
                  <a:lnTo>
                    <a:pt x="1166876" y="160908"/>
                  </a:lnTo>
                  <a:lnTo>
                    <a:pt x="1195196" y="188087"/>
                  </a:lnTo>
                  <a:lnTo>
                    <a:pt x="1237741" y="246633"/>
                  </a:lnTo>
                  <a:lnTo>
                    <a:pt x="1260093" y="309880"/>
                  </a:lnTo>
                  <a:lnTo>
                    <a:pt x="1263014" y="342900"/>
                  </a:lnTo>
                  <a:lnTo>
                    <a:pt x="1260093" y="375919"/>
                  </a:lnTo>
                  <a:lnTo>
                    <a:pt x="1237741" y="439165"/>
                  </a:lnTo>
                  <a:lnTo>
                    <a:pt x="1195196" y="497713"/>
                  </a:lnTo>
                  <a:lnTo>
                    <a:pt x="1166876" y="524890"/>
                  </a:lnTo>
                  <a:lnTo>
                    <a:pt x="1134364" y="550418"/>
                  </a:lnTo>
                  <a:lnTo>
                    <a:pt x="1097788" y="574167"/>
                  </a:lnTo>
                  <a:lnTo>
                    <a:pt x="1057529" y="596011"/>
                  </a:lnTo>
                  <a:lnTo>
                    <a:pt x="1013713" y="615950"/>
                  </a:lnTo>
                  <a:lnTo>
                    <a:pt x="966596" y="633602"/>
                  </a:lnTo>
                  <a:lnTo>
                    <a:pt x="916686" y="648969"/>
                  </a:lnTo>
                  <a:lnTo>
                    <a:pt x="863981" y="661796"/>
                  </a:lnTo>
                  <a:lnTo>
                    <a:pt x="808863" y="672083"/>
                  </a:lnTo>
                  <a:lnTo>
                    <a:pt x="751586" y="679576"/>
                  </a:lnTo>
                  <a:lnTo>
                    <a:pt x="692276" y="684276"/>
                  </a:lnTo>
                  <a:lnTo>
                    <a:pt x="631443" y="685800"/>
                  </a:lnTo>
                  <a:lnTo>
                    <a:pt x="570738" y="684276"/>
                  </a:lnTo>
                  <a:lnTo>
                    <a:pt x="511555" y="679576"/>
                  </a:lnTo>
                  <a:lnTo>
                    <a:pt x="454278" y="672083"/>
                  </a:lnTo>
                  <a:lnTo>
                    <a:pt x="399161" y="661796"/>
                  </a:lnTo>
                  <a:lnTo>
                    <a:pt x="346455" y="648969"/>
                  </a:lnTo>
                  <a:lnTo>
                    <a:pt x="296417" y="633602"/>
                  </a:lnTo>
                  <a:lnTo>
                    <a:pt x="249427" y="615950"/>
                  </a:lnTo>
                  <a:lnTo>
                    <a:pt x="205612" y="596011"/>
                  </a:lnTo>
                  <a:lnTo>
                    <a:pt x="165226" y="574167"/>
                  </a:lnTo>
                  <a:lnTo>
                    <a:pt x="128650" y="550418"/>
                  </a:lnTo>
                  <a:lnTo>
                    <a:pt x="96138" y="524890"/>
                  </a:lnTo>
                  <a:lnTo>
                    <a:pt x="67817" y="497713"/>
                  </a:lnTo>
                  <a:lnTo>
                    <a:pt x="25273" y="439165"/>
                  </a:lnTo>
                  <a:lnTo>
                    <a:pt x="2921" y="375919"/>
                  </a:lnTo>
                  <a:lnTo>
                    <a:pt x="0" y="342900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888736" y="4267200"/>
              <a:ext cx="1066800" cy="533400"/>
            </a:xfrm>
            <a:custGeom>
              <a:avLst/>
              <a:gdLst/>
              <a:ahLst/>
              <a:cxnLst/>
              <a:rect l="l" t="t" r="r" b="b"/>
              <a:pathLst>
                <a:path w="1066800" h="533400">
                  <a:moveTo>
                    <a:pt x="533400" y="0"/>
                  </a:moveTo>
                  <a:lnTo>
                    <a:pt x="471169" y="1777"/>
                  </a:lnTo>
                  <a:lnTo>
                    <a:pt x="411099" y="6985"/>
                  </a:lnTo>
                  <a:lnTo>
                    <a:pt x="353567" y="15493"/>
                  </a:lnTo>
                  <a:lnTo>
                    <a:pt x="298830" y="27050"/>
                  </a:lnTo>
                  <a:lnTo>
                    <a:pt x="247523" y="41529"/>
                  </a:lnTo>
                  <a:lnTo>
                    <a:pt x="199771" y="58547"/>
                  </a:lnTo>
                  <a:lnTo>
                    <a:pt x="156210" y="78105"/>
                  </a:lnTo>
                  <a:lnTo>
                    <a:pt x="117221" y="99822"/>
                  </a:lnTo>
                  <a:lnTo>
                    <a:pt x="83058" y="123698"/>
                  </a:lnTo>
                  <a:lnTo>
                    <a:pt x="54228" y="149351"/>
                  </a:lnTo>
                  <a:lnTo>
                    <a:pt x="14097" y="205486"/>
                  </a:lnTo>
                  <a:lnTo>
                    <a:pt x="0" y="266700"/>
                  </a:lnTo>
                  <a:lnTo>
                    <a:pt x="3555" y="297814"/>
                  </a:lnTo>
                  <a:lnTo>
                    <a:pt x="31114" y="356616"/>
                  </a:lnTo>
                  <a:lnTo>
                    <a:pt x="83058" y="409701"/>
                  </a:lnTo>
                  <a:lnTo>
                    <a:pt x="117221" y="433577"/>
                  </a:lnTo>
                  <a:lnTo>
                    <a:pt x="156210" y="455294"/>
                  </a:lnTo>
                  <a:lnTo>
                    <a:pt x="199771" y="474852"/>
                  </a:lnTo>
                  <a:lnTo>
                    <a:pt x="247523" y="491870"/>
                  </a:lnTo>
                  <a:lnTo>
                    <a:pt x="298830" y="506349"/>
                  </a:lnTo>
                  <a:lnTo>
                    <a:pt x="353567" y="517906"/>
                  </a:lnTo>
                  <a:lnTo>
                    <a:pt x="411099" y="526414"/>
                  </a:lnTo>
                  <a:lnTo>
                    <a:pt x="471169" y="531622"/>
                  </a:lnTo>
                  <a:lnTo>
                    <a:pt x="533400" y="533400"/>
                  </a:lnTo>
                  <a:lnTo>
                    <a:pt x="595629" y="531622"/>
                  </a:lnTo>
                  <a:lnTo>
                    <a:pt x="655700" y="526414"/>
                  </a:lnTo>
                  <a:lnTo>
                    <a:pt x="713359" y="517906"/>
                  </a:lnTo>
                  <a:lnTo>
                    <a:pt x="767968" y="506349"/>
                  </a:lnTo>
                  <a:lnTo>
                    <a:pt x="819404" y="491870"/>
                  </a:lnTo>
                  <a:lnTo>
                    <a:pt x="867029" y="474852"/>
                  </a:lnTo>
                  <a:lnTo>
                    <a:pt x="910589" y="455294"/>
                  </a:lnTo>
                  <a:lnTo>
                    <a:pt x="949579" y="433577"/>
                  </a:lnTo>
                  <a:lnTo>
                    <a:pt x="983741" y="409701"/>
                  </a:lnTo>
                  <a:lnTo>
                    <a:pt x="1012570" y="384048"/>
                  </a:lnTo>
                  <a:lnTo>
                    <a:pt x="1052703" y="327913"/>
                  </a:lnTo>
                  <a:lnTo>
                    <a:pt x="1066799" y="266700"/>
                  </a:lnTo>
                  <a:lnTo>
                    <a:pt x="1063243" y="235585"/>
                  </a:lnTo>
                  <a:lnTo>
                    <a:pt x="1035685" y="176783"/>
                  </a:lnTo>
                  <a:lnTo>
                    <a:pt x="983741" y="123698"/>
                  </a:lnTo>
                  <a:lnTo>
                    <a:pt x="949579" y="99822"/>
                  </a:lnTo>
                  <a:lnTo>
                    <a:pt x="910589" y="78105"/>
                  </a:lnTo>
                  <a:lnTo>
                    <a:pt x="867029" y="58547"/>
                  </a:lnTo>
                  <a:lnTo>
                    <a:pt x="819404" y="41529"/>
                  </a:lnTo>
                  <a:lnTo>
                    <a:pt x="767968" y="27050"/>
                  </a:lnTo>
                  <a:lnTo>
                    <a:pt x="713359" y="15493"/>
                  </a:lnTo>
                  <a:lnTo>
                    <a:pt x="655700" y="6985"/>
                  </a:lnTo>
                  <a:lnTo>
                    <a:pt x="595629" y="1777"/>
                  </a:lnTo>
                  <a:lnTo>
                    <a:pt x="533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889498" y="4267962"/>
              <a:ext cx="1066800" cy="533400"/>
            </a:xfrm>
            <a:custGeom>
              <a:avLst/>
              <a:gdLst/>
              <a:ahLst/>
              <a:cxnLst/>
              <a:rect l="l" t="t" r="r" b="b"/>
              <a:pathLst>
                <a:path w="1066800" h="533400">
                  <a:moveTo>
                    <a:pt x="0" y="266700"/>
                  </a:moveTo>
                  <a:lnTo>
                    <a:pt x="14097" y="205486"/>
                  </a:lnTo>
                  <a:lnTo>
                    <a:pt x="54228" y="149351"/>
                  </a:lnTo>
                  <a:lnTo>
                    <a:pt x="83057" y="123698"/>
                  </a:lnTo>
                  <a:lnTo>
                    <a:pt x="117221" y="99821"/>
                  </a:lnTo>
                  <a:lnTo>
                    <a:pt x="156210" y="78105"/>
                  </a:lnTo>
                  <a:lnTo>
                    <a:pt x="199771" y="58546"/>
                  </a:lnTo>
                  <a:lnTo>
                    <a:pt x="247523" y="41529"/>
                  </a:lnTo>
                  <a:lnTo>
                    <a:pt x="298830" y="27050"/>
                  </a:lnTo>
                  <a:lnTo>
                    <a:pt x="353567" y="15493"/>
                  </a:lnTo>
                  <a:lnTo>
                    <a:pt x="411099" y="6985"/>
                  </a:lnTo>
                  <a:lnTo>
                    <a:pt x="471169" y="1777"/>
                  </a:lnTo>
                  <a:lnTo>
                    <a:pt x="533400" y="0"/>
                  </a:lnTo>
                  <a:lnTo>
                    <a:pt x="595629" y="1777"/>
                  </a:lnTo>
                  <a:lnTo>
                    <a:pt x="655701" y="6985"/>
                  </a:lnTo>
                  <a:lnTo>
                    <a:pt x="713358" y="15493"/>
                  </a:lnTo>
                  <a:lnTo>
                    <a:pt x="767969" y="27050"/>
                  </a:lnTo>
                  <a:lnTo>
                    <a:pt x="819403" y="41529"/>
                  </a:lnTo>
                  <a:lnTo>
                    <a:pt x="867028" y="58546"/>
                  </a:lnTo>
                  <a:lnTo>
                    <a:pt x="910590" y="78105"/>
                  </a:lnTo>
                  <a:lnTo>
                    <a:pt x="949578" y="99821"/>
                  </a:lnTo>
                  <a:lnTo>
                    <a:pt x="983742" y="123698"/>
                  </a:lnTo>
                  <a:lnTo>
                    <a:pt x="1012571" y="149351"/>
                  </a:lnTo>
                  <a:lnTo>
                    <a:pt x="1052702" y="205486"/>
                  </a:lnTo>
                  <a:lnTo>
                    <a:pt x="1066800" y="266700"/>
                  </a:lnTo>
                  <a:lnTo>
                    <a:pt x="1063244" y="297814"/>
                  </a:lnTo>
                  <a:lnTo>
                    <a:pt x="1035684" y="356615"/>
                  </a:lnTo>
                  <a:lnTo>
                    <a:pt x="983742" y="409701"/>
                  </a:lnTo>
                  <a:lnTo>
                    <a:pt x="949578" y="433577"/>
                  </a:lnTo>
                  <a:lnTo>
                    <a:pt x="910590" y="455294"/>
                  </a:lnTo>
                  <a:lnTo>
                    <a:pt x="867028" y="474852"/>
                  </a:lnTo>
                  <a:lnTo>
                    <a:pt x="819403" y="491870"/>
                  </a:lnTo>
                  <a:lnTo>
                    <a:pt x="767969" y="506349"/>
                  </a:lnTo>
                  <a:lnTo>
                    <a:pt x="713358" y="517906"/>
                  </a:lnTo>
                  <a:lnTo>
                    <a:pt x="655701" y="526414"/>
                  </a:lnTo>
                  <a:lnTo>
                    <a:pt x="595629" y="531621"/>
                  </a:lnTo>
                  <a:lnTo>
                    <a:pt x="533400" y="533400"/>
                  </a:lnTo>
                  <a:lnTo>
                    <a:pt x="471169" y="531621"/>
                  </a:lnTo>
                  <a:lnTo>
                    <a:pt x="411099" y="526414"/>
                  </a:lnTo>
                  <a:lnTo>
                    <a:pt x="353567" y="517906"/>
                  </a:lnTo>
                  <a:lnTo>
                    <a:pt x="298830" y="506349"/>
                  </a:lnTo>
                  <a:lnTo>
                    <a:pt x="247523" y="491870"/>
                  </a:lnTo>
                  <a:lnTo>
                    <a:pt x="199771" y="474852"/>
                  </a:lnTo>
                  <a:lnTo>
                    <a:pt x="156210" y="455294"/>
                  </a:lnTo>
                  <a:lnTo>
                    <a:pt x="117221" y="433577"/>
                  </a:lnTo>
                  <a:lnTo>
                    <a:pt x="83057" y="409701"/>
                  </a:lnTo>
                  <a:lnTo>
                    <a:pt x="54228" y="384048"/>
                  </a:lnTo>
                  <a:lnTo>
                    <a:pt x="14097" y="327913"/>
                  </a:lnTo>
                  <a:lnTo>
                    <a:pt x="0" y="266700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7681980" y="4425192"/>
            <a:ext cx="499109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b="1" spc="-11" dirty="0">
                <a:latin typeface="Cambria"/>
                <a:cs typeface="Cambria"/>
              </a:rPr>
              <a:t>{p,</a:t>
            </a:r>
            <a:r>
              <a:rPr sz="1200" b="1" spc="-75" dirty="0">
                <a:latin typeface="Cambria"/>
                <a:cs typeface="Cambria"/>
              </a:rPr>
              <a:t> </a:t>
            </a:r>
            <a:r>
              <a:rPr sz="1200" b="1" spc="-31" dirty="0">
                <a:latin typeface="Cambria"/>
                <a:cs typeface="Cambria"/>
              </a:rPr>
              <a:t>r,</a:t>
            </a:r>
            <a:r>
              <a:rPr sz="1200" b="1" spc="20" dirty="0">
                <a:latin typeface="Cambria"/>
                <a:cs typeface="Cambria"/>
              </a:rPr>
              <a:t> </a:t>
            </a:r>
            <a:r>
              <a:rPr sz="1200" b="1" spc="-25" dirty="0">
                <a:latin typeface="Cambria"/>
                <a:cs typeface="Cambria"/>
              </a:rPr>
              <a:t>s}</a:t>
            </a:r>
            <a:endParaRPr sz="1200">
              <a:latin typeface="Cambria"/>
              <a:cs typeface="Cambria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7310566" y="5405567"/>
            <a:ext cx="1273811" cy="696595"/>
            <a:chOff x="5786564" y="5405564"/>
            <a:chExt cx="1273810" cy="696595"/>
          </a:xfrm>
        </p:grpSpPr>
        <p:sp>
          <p:nvSpPr>
            <p:cNvPr id="44" name="object 44"/>
            <p:cNvSpPr/>
            <p:nvPr/>
          </p:nvSpPr>
          <p:spPr>
            <a:xfrm>
              <a:off x="5791200" y="5410200"/>
              <a:ext cx="1263015" cy="685800"/>
            </a:xfrm>
            <a:custGeom>
              <a:avLst/>
              <a:gdLst/>
              <a:ahLst/>
              <a:cxnLst/>
              <a:rect l="l" t="t" r="r" b="b"/>
              <a:pathLst>
                <a:path w="1263015" h="685800">
                  <a:moveTo>
                    <a:pt x="631444" y="0"/>
                  </a:moveTo>
                  <a:lnTo>
                    <a:pt x="570738" y="1524"/>
                  </a:lnTo>
                  <a:lnTo>
                    <a:pt x="511555" y="6222"/>
                  </a:lnTo>
                  <a:lnTo>
                    <a:pt x="454278" y="13715"/>
                  </a:lnTo>
                  <a:lnTo>
                    <a:pt x="399161" y="24003"/>
                  </a:lnTo>
                  <a:lnTo>
                    <a:pt x="346455" y="36830"/>
                  </a:lnTo>
                  <a:lnTo>
                    <a:pt x="296417" y="52196"/>
                  </a:lnTo>
                  <a:lnTo>
                    <a:pt x="249427" y="69850"/>
                  </a:lnTo>
                  <a:lnTo>
                    <a:pt x="205612" y="89788"/>
                  </a:lnTo>
                  <a:lnTo>
                    <a:pt x="165226" y="111633"/>
                  </a:lnTo>
                  <a:lnTo>
                    <a:pt x="128650" y="135381"/>
                  </a:lnTo>
                  <a:lnTo>
                    <a:pt x="96138" y="160909"/>
                  </a:lnTo>
                  <a:lnTo>
                    <a:pt x="67817" y="188112"/>
                  </a:lnTo>
                  <a:lnTo>
                    <a:pt x="25273" y="246646"/>
                  </a:lnTo>
                  <a:lnTo>
                    <a:pt x="2921" y="309880"/>
                  </a:lnTo>
                  <a:lnTo>
                    <a:pt x="0" y="342900"/>
                  </a:lnTo>
                  <a:lnTo>
                    <a:pt x="2921" y="375919"/>
                  </a:lnTo>
                  <a:lnTo>
                    <a:pt x="25273" y="439166"/>
                  </a:lnTo>
                  <a:lnTo>
                    <a:pt x="67817" y="497700"/>
                  </a:lnTo>
                  <a:lnTo>
                    <a:pt x="96138" y="524852"/>
                  </a:lnTo>
                  <a:lnTo>
                    <a:pt x="128650" y="550379"/>
                  </a:lnTo>
                  <a:lnTo>
                    <a:pt x="165226" y="574179"/>
                  </a:lnTo>
                  <a:lnTo>
                    <a:pt x="205612" y="596074"/>
                  </a:lnTo>
                  <a:lnTo>
                    <a:pt x="249427" y="615924"/>
                  </a:lnTo>
                  <a:lnTo>
                    <a:pt x="296417" y="633603"/>
                  </a:lnTo>
                  <a:lnTo>
                    <a:pt x="346455" y="648957"/>
                  </a:lnTo>
                  <a:lnTo>
                    <a:pt x="399161" y="661835"/>
                  </a:lnTo>
                  <a:lnTo>
                    <a:pt x="454278" y="672109"/>
                  </a:lnTo>
                  <a:lnTo>
                    <a:pt x="511555" y="679615"/>
                  </a:lnTo>
                  <a:lnTo>
                    <a:pt x="570738" y="684225"/>
                  </a:lnTo>
                  <a:lnTo>
                    <a:pt x="631444" y="685800"/>
                  </a:lnTo>
                  <a:lnTo>
                    <a:pt x="692276" y="684225"/>
                  </a:lnTo>
                  <a:lnTo>
                    <a:pt x="751585" y="679615"/>
                  </a:lnTo>
                  <a:lnTo>
                    <a:pt x="808863" y="672109"/>
                  </a:lnTo>
                  <a:lnTo>
                    <a:pt x="863980" y="661835"/>
                  </a:lnTo>
                  <a:lnTo>
                    <a:pt x="916685" y="648957"/>
                  </a:lnTo>
                  <a:lnTo>
                    <a:pt x="966597" y="633603"/>
                  </a:lnTo>
                  <a:lnTo>
                    <a:pt x="1013714" y="615924"/>
                  </a:lnTo>
                  <a:lnTo>
                    <a:pt x="1057528" y="596074"/>
                  </a:lnTo>
                  <a:lnTo>
                    <a:pt x="1097788" y="574179"/>
                  </a:lnTo>
                  <a:lnTo>
                    <a:pt x="1134364" y="550379"/>
                  </a:lnTo>
                  <a:lnTo>
                    <a:pt x="1166876" y="524852"/>
                  </a:lnTo>
                  <a:lnTo>
                    <a:pt x="1195197" y="497700"/>
                  </a:lnTo>
                  <a:lnTo>
                    <a:pt x="1237742" y="439166"/>
                  </a:lnTo>
                  <a:lnTo>
                    <a:pt x="1260094" y="375919"/>
                  </a:lnTo>
                  <a:lnTo>
                    <a:pt x="1263015" y="342900"/>
                  </a:lnTo>
                  <a:lnTo>
                    <a:pt x="1260094" y="309880"/>
                  </a:lnTo>
                  <a:lnTo>
                    <a:pt x="1237742" y="246646"/>
                  </a:lnTo>
                  <a:lnTo>
                    <a:pt x="1195197" y="188112"/>
                  </a:lnTo>
                  <a:lnTo>
                    <a:pt x="1166876" y="160909"/>
                  </a:lnTo>
                  <a:lnTo>
                    <a:pt x="1134364" y="135381"/>
                  </a:lnTo>
                  <a:lnTo>
                    <a:pt x="1097788" y="111633"/>
                  </a:lnTo>
                  <a:lnTo>
                    <a:pt x="1057528" y="89788"/>
                  </a:lnTo>
                  <a:lnTo>
                    <a:pt x="1013714" y="69850"/>
                  </a:lnTo>
                  <a:lnTo>
                    <a:pt x="966597" y="52196"/>
                  </a:lnTo>
                  <a:lnTo>
                    <a:pt x="916685" y="36830"/>
                  </a:lnTo>
                  <a:lnTo>
                    <a:pt x="863980" y="24003"/>
                  </a:lnTo>
                  <a:lnTo>
                    <a:pt x="808863" y="13715"/>
                  </a:lnTo>
                  <a:lnTo>
                    <a:pt x="751585" y="6222"/>
                  </a:lnTo>
                  <a:lnTo>
                    <a:pt x="692276" y="1524"/>
                  </a:lnTo>
                  <a:lnTo>
                    <a:pt x="6314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791962" y="5410962"/>
              <a:ext cx="1263015" cy="685800"/>
            </a:xfrm>
            <a:custGeom>
              <a:avLst/>
              <a:gdLst/>
              <a:ahLst/>
              <a:cxnLst/>
              <a:rect l="l" t="t" r="r" b="b"/>
              <a:pathLst>
                <a:path w="1263015" h="685800">
                  <a:moveTo>
                    <a:pt x="0" y="342900"/>
                  </a:moveTo>
                  <a:lnTo>
                    <a:pt x="11429" y="277749"/>
                  </a:lnTo>
                  <a:lnTo>
                    <a:pt x="44196" y="216712"/>
                  </a:lnTo>
                  <a:lnTo>
                    <a:pt x="96138" y="160909"/>
                  </a:lnTo>
                  <a:lnTo>
                    <a:pt x="128650" y="135381"/>
                  </a:lnTo>
                  <a:lnTo>
                    <a:pt x="165226" y="111632"/>
                  </a:lnTo>
                  <a:lnTo>
                    <a:pt x="205612" y="89788"/>
                  </a:lnTo>
                  <a:lnTo>
                    <a:pt x="249427" y="69850"/>
                  </a:lnTo>
                  <a:lnTo>
                    <a:pt x="296417" y="52196"/>
                  </a:lnTo>
                  <a:lnTo>
                    <a:pt x="346455" y="36829"/>
                  </a:lnTo>
                  <a:lnTo>
                    <a:pt x="399161" y="24003"/>
                  </a:lnTo>
                  <a:lnTo>
                    <a:pt x="454278" y="13715"/>
                  </a:lnTo>
                  <a:lnTo>
                    <a:pt x="511555" y="6222"/>
                  </a:lnTo>
                  <a:lnTo>
                    <a:pt x="570738" y="1524"/>
                  </a:lnTo>
                  <a:lnTo>
                    <a:pt x="631443" y="0"/>
                  </a:lnTo>
                  <a:lnTo>
                    <a:pt x="692276" y="1524"/>
                  </a:lnTo>
                  <a:lnTo>
                    <a:pt x="751586" y="6222"/>
                  </a:lnTo>
                  <a:lnTo>
                    <a:pt x="808863" y="13715"/>
                  </a:lnTo>
                  <a:lnTo>
                    <a:pt x="863981" y="24003"/>
                  </a:lnTo>
                  <a:lnTo>
                    <a:pt x="916686" y="36829"/>
                  </a:lnTo>
                  <a:lnTo>
                    <a:pt x="966596" y="52196"/>
                  </a:lnTo>
                  <a:lnTo>
                    <a:pt x="1013713" y="69850"/>
                  </a:lnTo>
                  <a:lnTo>
                    <a:pt x="1057529" y="89788"/>
                  </a:lnTo>
                  <a:lnTo>
                    <a:pt x="1097788" y="111632"/>
                  </a:lnTo>
                  <a:lnTo>
                    <a:pt x="1134364" y="135381"/>
                  </a:lnTo>
                  <a:lnTo>
                    <a:pt x="1166876" y="160909"/>
                  </a:lnTo>
                  <a:lnTo>
                    <a:pt x="1195196" y="188112"/>
                  </a:lnTo>
                  <a:lnTo>
                    <a:pt x="1237741" y="246646"/>
                  </a:lnTo>
                  <a:lnTo>
                    <a:pt x="1260093" y="309879"/>
                  </a:lnTo>
                  <a:lnTo>
                    <a:pt x="1263014" y="342900"/>
                  </a:lnTo>
                  <a:lnTo>
                    <a:pt x="1260093" y="375919"/>
                  </a:lnTo>
                  <a:lnTo>
                    <a:pt x="1237741" y="439166"/>
                  </a:lnTo>
                  <a:lnTo>
                    <a:pt x="1195196" y="497700"/>
                  </a:lnTo>
                  <a:lnTo>
                    <a:pt x="1166876" y="524852"/>
                  </a:lnTo>
                  <a:lnTo>
                    <a:pt x="1134364" y="550379"/>
                  </a:lnTo>
                  <a:lnTo>
                    <a:pt x="1097788" y="574179"/>
                  </a:lnTo>
                  <a:lnTo>
                    <a:pt x="1057529" y="596074"/>
                  </a:lnTo>
                  <a:lnTo>
                    <a:pt x="1013713" y="615924"/>
                  </a:lnTo>
                  <a:lnTo>
                    <a:pt x="966596" y="633603"/>
                  </a:lnTo>
                  <a:lnTo>
                    <a:pt x="916686" y="648957"/>
                  </a:lnTo>
                  <a:lnTo>
                    <a:pt x="863981" y="661835"/>
                  </a:lnTo>
                  <a:lnTo>
                    <a:pt x="808863" y="672109"/>
                  </a:lnTo>
                  <a:lnTo>
                    <a:pt x="751586" y="679615"/>
                  </a:lnTo>
                  <a:lnTo>
                    <a:pt x="692276" y="684225"/>
                  </a:lnTo>
                  <a:lnTo>
                    <a:pt x="631443" y="685800"/>
                  </a:lnTo>
                  <a:lnTo>
                    <a:pt x="570738" y="684225"/>
                  </a:lnTo>
                  <a:lnTo>
                    <a:pt x="511555" y="679615"/>
                  </a:lnTo>
                  <a:lnTo>
                    <a:pt x="454278" y="672109"/>
                  </a:lnTo>
                  <a:lnTo>
                    <a:pt x="399161" y="661835"/>
                  </a:lnTo>
                  <a:lnTo>
                    <a:pt x="346455" y="648957"/>
                  </a:lnTo>
                  <a:lnTo>
                    <a:pt x="296417" y="633603"/>
                  </a:lnTo>
                  <a:lnTo>
                    <a:pt x="249427" y="615924"/>
                  </a:lnTo>
                  <a:lnTo>
                    <a:pt x="205612" y="596074"/>
                  </a:lnTo>
                  <a:lnTo>
                    <a:pt x="165226" y="574179"/>
                  </a:lnTo>
                  <a:lnTo>
                    <a:pt x="128650" y="550379"/>
                  </a:lnTo>
                  <a:lnTo>
                    <a:pt x="96138" y="524852"/>
                  </a:lnTo>
                  <a:lnTo>
                    <a:pt x="67817" y="497700"/>
                  </a:lnTo>
                  <a:lnTo>
                    <a:pt x="25273" y="439166"/>
                  </a:lnTo>
                  <a:lnTo>
                    <a:pt x="2921" y="375919"/>
                  </a:lnTo>
                  <a:lnTo>
                    <a:pt x="0" y="342900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888736" y="5486400"/>
              <a:ext cx="1066800" cy="533400"/>
            </a:xfrm>
            <a:custGeom>
              <a:avLst/>
              <a:gdLst/>
              <a:ahLst/>
              <a:cxnLst/>
              <a:rect l="l" t="t" r="r" b="b"/>
              <a:pathLst>
                <a:path w="1066800" h="533400">
                  <a:moveTo>
                    <a:pt x="533400" y="0"/>
                  </a:moveTo>
                  <a:lnTo>
                    <a:pt x="471169" y="1778"/>
                  </a:lnTo>
                  <a:lnTo>
                    <a:pt x="411099" y="6984"/>
                  </a:lnTo>
                  <a:lnTo>
                    <a:pt x="353567" y="15493"/>
                  </a:lnTo>
                  <a:lnTo>
                    <a:pt x="298830" y="27050"/>
                  </a:lnTo>
                  <a:lnTo>
                    <a:pt x="247523" y="41528"/>
                  </a:lnTo>
                  <a:lnTo>
                    <a:pt x="199771" y="58546"/>
                  </a:lnTo>
                  <a:lnTo>
                    <a:pt x="156210" y="78105"/>
                  </a:lnTo>
                  <a:lnTo>
                    <a:pt x="117221" y="99949"/>
                  </a:lnTo>
                  <a:lnTo>
                    <a:pt x="83058" y="123723"/>
                  </a:lnTo>
                  <a:lnTo>
                    <a:pt x="54228" y="149415"/>
                  </a:lnTo>
                  <a:lnTo>
                    <a:pt x="14097" y="205549"/>
                  </a:lnTo>
                  <a:lnTo>
                    <a:pt x="0" y="266700"/>
                  </a:lnTo>
                  <a:lnTo>
                    <a:pt x="3555" y="297802"/>
                  </a:lnTo>
                  <a:lnTo>
                    <a:pt x="31114" y="356641"/>
                  </a:lnTo>
                  <a:lnTo>
                    <a:pt x="83058" y="409676"/>
                  </a:lnTo>
                  <a:lnTo>
                    <a:pt x="117221" y="433501"/>
                  </a:lnTo>
                  <a:lnTo>
                    <a:pt x="156210" y="455282"/>
                  </a:lnTo>
                  <a:lnTo>
                    <a:pt x="199771" y="474814"/>
                  </a:lnTo>
                  <a:lnTo>
                    <a:pt x="247523" y="491883"/>
                  </a:lnTo>
                  <a:lnTo>
                    <a:pt x="298830" y="506285"/>
                  </a:lnTo>
                  <a:lnTo>
                    <a:pt x="353567" y="517855"/>
                  </a:lnTo>
                  <a:lnTo>
                    <a:pt x="411099" y="526351"/>
                  </a:lnTo>
                  <a:lnTo>
                    <a:pt x="471169" y="531609"/>
                  </a:lnTo>
                  <a:lnTo>
                    <a:pt x="533400" y="533400"/>
                  </a:lnTo>
                  <a:lnTo>
                    <a:pt x="595629" y="531609"/>
                  </a:lnTo>
                  <a:lnTo>
                    <a:pt x="655700" y="526351"/>
                  </a:lnTo>
                  <a:lnTo>
                    <a:pt x="713359" y="517855"/>
                  </a:lnTo>
                  <a:lnTo>
                    <a:pt x="767968" y="506285"/>
                  </a:lnTo>
                  <a:lnTo>
                    <a:pt x="819404" y="491883"/>
                  </a:lnTo>
                  <a:lnTo>
                    <a:pt x="867029" y="474814"/>
                  </a:lnTo>
                  <a:lnTo>
                    <a:pt x="910589" y="455282"/>
                  </a:lnTo>
                  <a:lnTo>
                    <a:pt x="949579" y="433501"/>
                  </a:lnTo>
                  <a:lnTo>
                    <a:pt x="983741" y="409676"/>
                  </a:lnTo>
                  <a:lnTo>
                    <a:pt x="1012570" y="383984"/>
                  </a:lnTo>
                  <a:lnTo>
                    <a:pt x="1052703" y="327850"/>
                  </a:lnTo>
                  <a:lnTo>
                    <a:pt x="1066799" y="266700"/>
                  </a:lnTo>
                  <a:lnTo>
                    <a:pt x="1063243" y="235597"/>
                  </a:lnTo>
                  <a:lnTo>
                    <a:pt x="1035685" y="176745"/>
                  </a:lnTo>
                  <a:lnTo>
                    <a:pt x="983741" y="123723"/>
                  </a:lnTo>
                  <a:lnTo>
                    <a:pt x="949579" y="99949"/>
                  </a:lnTo>
                  <a:lnTo>
                    <a:pt x="910589" y="78105"/>
                  </a:lnTo>
                  <a:lnTo>
                    <a:pt x="867029" y="58546"/>
                  </a:lnTo>
                  <a:lnTo>
                    <a:pt x="819404" y="41528"/>
                  </a:lnTo>
                  <a:lnTo>
                    <a:pt x="767968" y="27050"/>
                  </a:lnTo>
                  <a:lnTo>
                    <a:pt x="713359" y="15493"/>
                  </a:lnTo>
                  <a:lnTo>
                    <a:pt x="655700" y="6984"/>
                  </a:lnTo>
                  <a:lnTo>
                    <a:pt x="595629" y="1778"/>
                  </a:lnTo>
                  <a:lnTo>
                    <a:pt x="533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889498" y="5487162"/>
              <a:ext cx="1066800" cy="533400"/>
            </a:xfrm>
            <a:custGeom>
              <a:avLst/>
              <a:gdLst/>
              <a:ahLst/>
              <a:cxnLst/>
              <a:rect l="l" t="t" r="r" b="b"/>
              <a:pathLst>
                <a:path w="1066800" h="533400">
                  <a:moveTo>
                    <a:pt x="0" y="266700"/>
                  </a:moveTo>
                  <a:lnTo>
                    <a:pt x="14097" y="205549"/>
                  </a:lnTo>
                  <a:lnTo>
                    <a:pt x="54228" y="149415"/>
                  </a:lnTo>
                  <a:lnTo>
                    <a:pt x="83057" y="123723"/>
                  </a:lnTo>
                  <a:lnTo>
                    <a:pt x="117221" y="99949"/>
                  </a:lnTo>
                  <a:lnTo>
                    <a:pt x="156210" y="78104"/>
                  </a:lnTo>
                  <a:lnTo>
                    <a:pt x="199771" y="58546"/>
                  </a:lnTo>
                  <a:lnTo>
                    <a:pt x="247523" y="41528"/>
                  </a:lnTo>
                  <a:lnTo>
                    <a:pt x="298830" y="27050"/>
                  </a:lnTo>
                  <a:lnTo>
                    <a:pt x="353567" y="15493"/>
                  </a:lnTo>
                  <a:lnTo>
                    <a:pt x="411099" y="6984"/>
                  </a:lnTo>
                  <a:lnTo>
                    <a:pt x="471169" y="1778"/>
                  </a:lnTo>
                  <a:lnTo>
                    <a:pt x="533400" y="0"/>
                  </a:lnTo>
                  <a:lnTo>
                    <a:pt x="595629" y="1778"/>
                  </a:lnTo>
                  <a:lnTo>
                    <a:pt x="655701" y="6984"/>
                  </a:lnTo>
                  <a:lnTo>
                    <a:pt x="713358" y="15493"/>
                  </a:lnTo>
                  <a:lnTo>
                    <a:pt x="767969" y="27050"/>
                  </a:lnTo>
                  <a:lnTo>
                    <a:pt x="819403" y="41528"/>
                  </a:lnTo>
                  <a:lnTo>
                    <a:pt x="867028" y="58546"/>
                  </a:lnTo>
                  <a:lnTo>
                    <a:pt x="910590" y="78104"/>
                  </a:lnTo>
                  <a:lnTo>
                    <a:pt x="949578" y="99949"/>
                  </a:lnTo>
                  <a:lnTo>
                    <a:pt x="983742" y="123723"/>
                  </a:lnTo>
                  <a:lnTo>
                    <a:pt x="1012571" y="149415"/>
                  </a:lnTo>
                  <a:lnTo>
                    <a:pt x="1052702" y="205549"/>
                  </a:lnTo>
                  <a:lnTo>
                    <a:pt x="1066800" y="266700"/>
                  </a:lnTo>
                  <a:lnTo>
                    <a:pt x="1063244" y="297802"/>
                  </a:lnTo>
                  <a:lnTo>
                    <a:pt x="1035684" y="356641"/>
                  </a:lnTo>
                  <a:lnTo>
                    <a:pt x="983742" y="409676"/>
                  </a:lnTo>
                  <a:lnTo>
                    <a:pt x="949578" y="433501"/>
                  </a:lnTo>
                  <a:lnTo>
                    <a:pt x="910590" y="455282"/>
                  </a:lnTo>
                  <a:lnTo>
                    <a:pt x="867028" y="474802"/>
                  </a:lnTo>
                  <a:lnTo>
                    <a:pt x="819403" y="491883"/>
                  </a:lnTo>
                  <a:lnTo>
                    <a:pt x="767969" y="506285"/>
                  </a:lnTo>
                  <a:lnTo>
                    <a:pt x="713358" y="517855"/>
                  </a:lnTo>
                  <a:lnTo>
                    <a:pt x="655701" y="526351"/>
                  </a:lnTo>
                  <a:lnTo>
                    <a:pt x="595629" y="531609"/>
                  </a:lnTo>
                  <a:lnTo>
                    <a:pt x="533400" y="533400"/>
                  </a:lnTo>
                  <a:lnTo>
                    <a:pt x="471169" y="531609"/>
                  </a:lnTo>
                  <a:lnTo>
                    <a:pt x="411099" y="526351"/>
                  </a:lnTo>
                  <a:lnTo>
                    <a:pt x="353567" y="517855"/>
                  </a:lnTo>
                  <a:lnTo>
                    <a:pt x="298830" y="506285"/>
                  </a:lnTo>
                  <a:lnTo>
                    <a:pt x="247523" y="491883"/>
                  </a:lnTo>
                  <a:lnTo>
                    <a:pt x="199771" y="474802"/>
                  </a:lnTo>
                  <a:lnTo>
                    <a:pt x="156210" y="455282"/>
                  </a:lnTo>
                  <a:lnTo>
                    <a:pt x="117221" y="433501"/>
                  </a:lnTo>
                  <a:lnTo>
                    <a:pt x="83057" y="409676"/>
                  </a:lnTo>
                  <a:lnTo>
                    <a:pt x="54228" y="383984"/>
                  </a:lnTo>
                  <a:lnTo>
                    <a:pt x="14097" y="327850"/>
                  </a:lnTo>
                  <a:lnTo>
                    <a:pt x="0" y="266700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7745989" y="5645000"/>
            <a:ext cx="392431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b="1" dirty="0">
                <a:latin typeface="Cambria"/>
                <a:cs typeface="Cambria"/>
              </a:rPr>
              <a:t>{p,</a:t>
            </a:r>
            <a:r>
              <a:rPr sz="1200" b="1" spc="115" dirty="0">
                <a:latin typeface="Cambria"/>
                <a:cs typeface="Cambria"/>
              </a:rPr>
              <a:t> </a:t>
            </a:r>
            <a:r>
              <a:rPr sz="1200" b="1" spc="-25" dirty="0">
                <a:latin typeface="Cambria"/>
                <a:cs typeface="Cambria"/>
              </a:rPr>
              <a:t>s}</a:t>
            </a:r>
            <a:endParaRPr sz="1200">
              <a:latin typeface="Cambria"/>
              <a:cs typeface="Cambria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4180335" y="1905005"/>
            <a:ext cx="3909060" cy="3663951"/>
            <a:chOff x="2656332" y="1905000"/>
            <a:chExt cx="3909060" cy="3663950"/>
          </a:xfrm>
        </p:grpSpPr>
        <p:pic>
          <p:nvPicPr>
            <p:cNvPr id="50" name="object 5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300216" y="4846320"/>
              <a:ext cx="265176" cy="722376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6432684" y="4876800"/>
              <a:ext cx="0" cy="393700"/>
            </a:xfrm>
            <a:custGeom>
              <a:avLst/>
              <a:gdLst/>
              <a:ahLst/>
              <a:cxnLst/>
              <a:rect l="l" t="t" r="r" b="b"/>
              <a:pathLst>
                <a:path h="393700">
                  <a:moveTo>
                    <a:pt x="0" y="0"/>
                  </a:moveTo>
                  <a:lnTo>
                    <a:pt x="0" y="393700"/>
                  </a:lnTo>
                </a:path>
              </a:pathLst>
            </a:custGeom>
            <a:ln w="1271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" name="object 5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380988" y="5283200"/>
              <a:ext cx="103504" cy="127000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724912" y="1984247"/>
              <a:ext cx="265175" cy="841248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2851023" y="2013181"/>
              <a:ext cx="13335" cy="38735"/>
            </a:xfrm>
            <a:custGeom>
              <a:avLst/>
              <a:gdLst/>
              <a:ahLst/>
              <a:cxnLst/>
              <a:rect l="l" t="t" r="r" b="b"/>
              <a:pathLst>
                <a:path w="13335" h="38735">
                  <a:moveTo>
                    <a:pt x="12715" y="0"/>
                  </a:moveTo>
                  <a:lnTo>
                    <a:pt x="0" y="0"/>
                  </a:lnTo>
                  <a:lnTo>
                    <a:pt x="0" y="38122"/>
                  </a:lnTo>
                  <a:lnTo>
                    <a:pt x="12715" y="38122"/>
                  </a:lnTo>
                  <a:lnTo>
                    <a:pt x="1271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2857380" y="2063981"/>
              <a:ext cx="0" cy="495934"/>
            </a:xfrm>
            <a:custGeom>
              <a:avLst/>
              <a:gdLst/>
              <a:ahLst/>
              <a:cxnLst/>
              <a:rect l="l" t="t" r="r" b="b"/>
              <a:pathLst>
                <a:path h="495935">
                  <a:moveTo>
                    <a:pt x="0" y="0"/>
                  </a:moveTo>
                  <a:lnTo>
                    <a:pt x="0" y="495703"/>
                  </a:lnTo>
                </a:path>
              </a:pathLst>
            </a:custGeom>
            <a:ln w="1271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6" name="object 5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805684" y="2570987"/>
              <a:ext cx="103505" cy="96012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724912" y="3169919"/>
              <a:ext cx="265175" cy="1331975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2851023" y="3200400"/>
              <a:ext cx="13335" cy="38100"/>
            </a:xfrm>
            <a:custGeom>
              <a:avLst/>
              <a:gdLst/>
              <a:ahLst/>
              <a:cxnLst/>
              <a:rect l="l" t="t" r="r" b="b"/>
              <a:pathLst>
                <a:path w="13335" h="38100">
                  <a:moveTo>
                    <a:pt x="12715" y="0"/>
                  </a:moveTo>
                  <a:lnTo>
                    <a:pt x="0" y="0"/>
                  </a:lnTo>
                  <a:lnTo>
                    <a:pt x="0" y="38100"/>
                  </a:lnTo>
                  <a:lnTo>
                    <a:pt x="12715" y="38100"/>
                  </a:lnTo>
                  <a:lnTo>
                    <a:pt x="1271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2857380" y="3251200"/>
              <a:ext cx="0" cy="952500"/>
            </a:xfrm>
            <a:custGeom>
              <a:avLst/>
              <a:gdLst/>
              <a:ahLst/>
              <a:cxnLst/>
              <a:rect l="l" t="t" r="r" b="b"/>
              <a:pathLst>
                <a:path h="952500">
                  <a:moveTo>
                    <a:pt x="0" y="0"/>
                  </a:moveTo>
                  <a:lnTo>
                    <a:pt x="0" y="952500"/>
                  </a:lnTo>
                </a:path>
              </a:pathLst>
            </a:custGeom>
            <a:ln w="1271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0" name="object 6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805684" y="4216400"/>
              <a:ext cx="103505" cy="127000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468624" y="1905000"/>
              <a:ext cx="1146048" cy="1112520"/>
            </a:xfrm>
            <a:prstGeom prst="rect">
              <a:avLst/>
            </a:prstGeom>
          </p:spPr>
        </p:pic>
        <p:sp>
          <p:nvSpPr>
            <p:cNvPr id="62" name="object 62"/>
            <p:cNvSpPr/>
            <p:nvPr/>
          </p:nvSpPr>
          <p:spPr>
            <a:xfrm>
              <a:off x="3521964" y="2011679"/>
              <a:ext cx="960119" cy="926465"/>
            </a:xfrm>
            <a:custGeom>
              <a:avLst/>
              <a:gdLst/>
              <a:ahLst/>
              <a:cxnLst/>
              <a:rect l="l" t="t" r="r" b="b"/>
              <a:pathLst>
                <a:path w="960120" h="926464">
                  <a:moveTo>
                    <a:pt x="36195" y="899668"/>
                  </a:moveTo>
                  <a:lnTo>
                    <a:pt x="27432" y="890524"/>
                  </a:lnTo>
                  <a:lnTo>
                    <a:pt x="0" y="916940"/>
                  </a:lnTo>
                  <a:lnTo>
                    <a:pt x="8763" y="926084"/>
                  </a:lnTo>
                  <a:lnTo>
                    <a:pt x="36195" y="899668"/>
                  </a:lnTo>
                  <a:close/>
                </a:path>
                <a:path w="960120" h="926464">
                  <a:moveTo>
                    <a:pt x="72771" y="864362"/>
                  </a:moveTo>
                  <a:lnTo>
                    <a:pt x="63881" y="855218"/>
                  </a:lnTo>
                  <a:lnTo>
                    <a:pt x="36449" y="881634"/>
                  </a:lnTo>
                  <a:lnTo>
                    <a:pt x="45339" y="890778"/>
                  </a:lnTo>
                  <a:lnTo>
                    <a:pt x="72771" y="864362"/>
                  </a:lnTo>
                  <a:close/>
                </a:path>
                <a:path w="960120" h="926464">
                  <a:moveTo>
                    <a:pt x="109474" y="829056"/>
                  </a:moveTo>
                  <a:lnTo>
                    <a:pt x="100584" y="819912"/>
                  </a:lnTo>
                  <a:lnTo>
                    <a:pt x="73025" y="846455"/>
                  </a:lnTo>
                  <a:lnTo>
                    <a:pt x="81915" y="855472"/>
                  </a:lnTo>
                  <a:lnTo>
                    <a:pt x="109474" y="829056"/>
                  </a:lnTo>
                  <a:close/>
                </a:path>
                <a:path w="960120" h="926464">
                  <a:moveTo>
                    <a:pt x="145923" y="793750"/>
                  </a:moveTo>
                  <a:lnTo>
                    <a:pt x="137160" y="784606"/>
                  </a:lnTo>
                  <a:lnTo>
                    <a:pt x="109728" y="811149"/>
                  </a:lnTo>
                  <a:lnTo>
                    <a:pt x="118618" y="820293"/>
                  </a:lnTo>
                  <a:lnTo>
                    <a:pt x="145923" y="793750"/>
                  </a:lnTo>
                  <a:close/>
                </a:path>
                <a:path w="960120" h="926464">
                  <a:moveTo>
                    <a:pt x="182499" y="758571"/>
                  </a:moveTo>
                  <a:lnTo>
                    <a:pt x="173736" y="749427"/>
                  </a:lnTo>
                  <a:lnTo>
                    <a:pt x="146304" y="775843"/>
                  </a:lnTo>
                  <a:lnTo>
                    <a:pt x="155067" y="784987"/>
                  </a:lnTo>
                  <a:lnTo>
                    <a:pt x="182499" y="758571"/>
                  </a:lnTo>
                  <a:close/>
                </a:path>
                <a:path w="960120" h="926464">
                  <a:moveTo>
                    <a:pt x="219075" y="723265"/>
                  </a:moveTo>
                  <a:lnTo>
                    <a:pt x="210312" y="714121"/>
                  </a:lnTo>
                  <a:lnTo>
                    <a:pt x="182880" y="740537"/>
                  </a:lnTo>
                  <a:lnTo>
                    <a:pt x="191643" y="749681"/>
                  </a:lnTo>
                  <a:lnTo>
                    <a:pt x="219075" y="723265"/>
                  </a:lnTo>
                  <a:close/>
                </a:path>
                <a:path w="960120" h="926464">
                  <a:moveTo>
                    <a:pt x="255651" y="687959"/>
                  </a:moveTo>
                  <a:lnTo>
                    <a:pt x="246888" y="678815"/>
                  </a:lnTo>
                  <a:lnTo>
                    <a:pt x="219456" y="705358"/>
                  </a:lnTo>
                  <a:lnTo>
                    <a:pt x="228219" y="714375"/>
                  </a:lnTo>
                  <a:lnTo>
                    <a:pt x="255651" y="687959"/>
                  </a:lnTo>
                  <a:close/>
                </a:path>
                <a:path w="960120" h="926464">
                  <a:moveTo>
                    <a:pt x="292354" y="652653"/>
                  </a:moveTo>
                  <a:lnTo>
                    <a:pt x="283337" y="643509"/>
                  </a:lnTo>
                  <a:lnTo>
                    <a:pt x="256032" y="670052"/>
                  </a:lnTo>
                  <a:lnTo>
                    <a:pt x="264795" y="679196"/>
                  </a:lnTo>
                  <a:lnTo>
                    <a:pt x="292354" y="652653"/>
                  </a:lnTo>
                  <a:close/>
                </a:path>
                <a:path w="960120" h="926464">
                  <a:moveTo>
                    <a:pt x="328930" y="617474"/>
                  </a:moveTo>
                  <a:lnTo>
                    <a:pt x="320040" y="608330"/>
                  </a:lnTo>
                  <a:lnTo>
                    <a:pt x="292608" y="634746"/>
                  </a:lnTo>
                  <a:lnTo>
                    <a:pt x="301498" y="643890"/>
                  </a:lnTo>
                  <a:lnTo>
                    <a:pt x="328930" y="617474"/>
                  </a:lnTo>
                  <a:close/>
                </a:path>
                <a:path w="960120" h="926464">
                  <a:moveTo>
                    <a:pt x="365506" y="582168"/>
                  </a:moveTo>
                  <a:lnTo>
                    <a:pt x="356616" y="573024"/>
                  </a:lnTo>
                  <a:lnTo>
                    <a:pt x="329184" y="599440"/>
                  </a:lnTo>
                  <a:lnTo>
                    <a:pt x="338074" y="608584"/>
                  </a:lnTo>
                  <a:lnTo>
                    <a:pt x="365506" y="582168"/>
                  </a:lnTo>
                  <a:close/>
                </a:path>
                <a:path w="960120" h="926464">
                  <a:moveTo>
                    <a:pt x="401955" y="546862"/>
                  </a:moveTo>
                  <a:lnTo>
                    <a:pt x="393192" y="537718"/>
                  </a:lnTo>
                  <a:lnTo>
                    <a:pt x="365760" y="564134"/>
                  </a:lnTo>
                  <a:lnTo>
                    <a:pt x="374523" y="573278"/>
                  </a:lnTo>
                  <a:lnTo>
                    <a:pt x="401955" y="546862"/>
                  </a:lnTo>
                  <a:close/>
                </a:path>
                <a:path w="960120" h="926464">
                  <a:moveTo>
                    <a:pt x="438531" y="511556"/>
                  </a:moveTo>
                  <a:lnTo>
                    <a:pt x="429768" y="502412"/>
                  </a:lnTo>
                  <a:lnTo>
                    <a:pt x="402336" y="528955"/>
                  </a:lnTo>
                  <a:lnTo>
                    <a:pt x="411099" y="538099"/>
                  </a:lnTo>
                  <a:lnTo>
                    <a:pt x="438531" y="511556"/>
                  </a:lnTo>
                  <a:close/>
                </a:path>
                <a:path w="960120" h="926464">
                  <a:moveTo>
                    <a:pt x="475107" y="476377"/>
                  </a:moveTo>
                  <a:lnTo>
                    <a:pt x="466344" y="467233"/>
                  </a:lnTo>
                  <a:lnTo>
                    <a:pt x="438912" y="493649"/>
                  </a:lnTo>
                  <a:lnTo>
                    <a:pt x="447675" y="502793"/>
                  </a:lnTo>
                  <a:lnTo>
                    <a:pt x="475107" y="476377"/>
                  </a:lnTo>
                  <a:close/>
                </a:path>
                <a:path w="960120" h="926464">
                  <a:moveTo>
                    <a:pt x="511810" y="440944"/>
                  </a:moveTo>
                  <a:lnTo>
                    <a:pt x="502920" y="431800"/>
                  </a:lnTo>
                  <a:lnTo>
                    <a:pt x="475488" y="458216"/>
                  </a:lnTo>
                  <a:lnTo>
                    <a:pt x="484378" y="467487"/>
                  </a:lnTo>
                  <a:lnTo>
                    <a:pt x="511810" y="440944"/>
                  </a:lnTo>
                  <a:close/>
                </a:path>
                <a:path w="960120" h="926464">
                  <a:moveTo>
                    <a:pt x="548386" y="405638"/>
                  </a:moveTo>
                  <a:lnTo>
                    <a:pt x="539496" y="396494"/>
                  </a:lnTo>
                  <a:lnTo>
                    <a:pt x="512064" y="422910"/>
                  </a:lnTo>
                  <a:lnTo>
                    <a:pt x="520954" y="432054"/>
                  </a:lnTo>
                  <a:lnTo>
                    <a:pt x="548386" y="405638"/>
                  </a:lnTo>
                  <a:close/>
                </a:path>
                <a:path w="960120" h="926464">
                  <a:moveTo>
                    <a:pt x="584962" y="370332"/>
                  </a:moveTo>
                  <a:lnTo>
                    <a:pt x="576072" y="361188"/>
                  </a:lnTo>
                  <a:lnTo>
                    <a:pt x="548640" y="387731"/>
                  </a:lnTo>
                  <a:lnTo>
                    <a:pt x="557530" y="396875"/>
                  </a:lnTo>
                  <a:lnTo>
                    <a:pt x="584962" y="370332"/>
                  </a:lnTo>
                  <a:close/>
                </a:path>
                <a:path w="960120" h="926464">
                  <a:moveTo>
                    <a:pt x="621411" y="335153"/>
                  </a:moveTo>
                  <a:lnTo>
                    <a:pt x="612648" y="326009"/>
                  </a:lnTo>
                  <a:lnTo>
                    <a:pt x="585216" y="352425"/>
                  </a:lnTo>
                  <a:lnTo>
                    <a:pt x="594106" y="361569"/>
                  </a:lnTo>
                  <a:lnTo>
                    <a:pt x="621411" y="335153"/>
                  </a:lnTo>
                  <a:close/>
                </a:path>
                <a:path w="960120" h="926464">
                  <a:moveTo>
                    <a:pt x="657987" y="299847"/>
                  </a:moveTo>
                  <a:lnTo>
                    <a:pt x="649224" y="290703"/>
                  </a:lnTo>
                  <a:lnTo>
                    <a:pt x="621792" y="317119"/>
                  </a:lnTo>
                  <a:lnTo>
                    <a:pt x="630555" y="326263"/>
                  </a:lnTo>
                  <a:lnTo>
                    <a:pt x="657987" y="299847"/>
                  </a:lnTo>
                  <a:close/>
                </a:path>
                <a:path w="960120" h="926464">
                  <a:moveTo>
                    <a:pt x="694690" y="264541"/>
                  </a:moveTo>
                  <a:lnTo>
                    <a:pt x="685927" y="255397"/>
                  </a:lnTo>
                  <a:lnTo>
                    <a:pt x="658368" y="281813"/>
                  </a:lnTo>
                  <a:lnTo>
                    <a:pt x="667131" y="290957"/>
                  </a:lnTo>
                  <a:lnTo>
                    <a:pt x="694690" y="264541"/>
                  </a:lnTo>
                  <a:close/>
                </a:path>
                <a:path w="960120" h="926464">
                  <a:moveTo>
                    <a:pt x="731266" y="229235"/>
                  </a:moveTo>
                  <a:lnTo>
                    <a:pt x="722503" y="220091"/>
                  </a:lnTo>
                  <a:lnTo>
                    <a:pt x="695071" y="246634"/>
                  </a:lnTo>
                  <a:lnTo>
                    <a:pt x="703834" y="255778"/>
                  </a:lnTo>
                  <a:lnTo>
                    <a:pt x="731266" y="229235"/>
                  </a:lnTo>
                  <a:close/>
                </a:path>
                <a:path w="960120" h="926464">
                  <a:moveTo>
                    <a:pt x="767842" y="194056"/>
                  </a:moveTo>
                  <a:lnTo>
                    <a:pt x="758952" y="184912"/>
                  </a:lnTo>
                  <a:lnTo>
                    <a:pt x="731520" y="211328"/>
                  </a:lnTo>
                  <a:lnTo>
                    <a:pt x="740410" y="220472"/>
                  </a:lnTo>
                  <a:lnTo>
                    <a:pt x="767842" y="194056"/>
                  </a:lnTo>
                  <a:close/>
                </a:path>
                <a:path w="960120" h="926464">
                  <a:moveTo>
                    <a:pt x="804418" y="158750"/>
                  </a:moveTo>
                  <a:lnTo>
                    <a:pt x="795528" y="149606"/>
                  </a:lnTo>
                  <a:lnTo>
                    <a:pt x="768096" y="176022"/>
                  </a:lnTo>
                  <a:lnTo>
                    <a:pt x="776986" y="185166"/>
                  </a:lnTo>
                  <a:lnTo>
                    <a:pt x="804418" y="158750"/>
                  </a:lnTo>
                  <a:close/>
                </a:path>
                <a:path w="960120" h="926464">
                  <a:moveTo>
                    <a:pt x="840867" y="123444"/>
                  </a:moveTo>
                  <a:lnTo>
                    <a:pt x="832104" y="114300"/>
                  </a:lnTo>
                  <a:lnTo>
                    <a:pt x="804672" y="140716"/>
                  </a:lnTo>
                  <a:lnTo>
                    <a:pt x="813562" y="149860"/>
                  </a:lnTo>
                  <a:lnTo>
                    <a:pt x="840867" y="123444"/>
                  </a:lnTo>
                  <a:close/>
                </a:path>
                <a:path w="960120" h="926464">
                  <a:moveTo>
                    <a:pt x="877570" y="88138"/>
                  </a:moveTo>
                  <a:lnTo>
                    <a:pt x="868807" y="78994"/>
                  </a:lnTo>
                  <a:lnTo>
                    <a:pt x="841248" y="105537"/>
                  </a:lnTo>
                  <a:lnTo>
                    <a:pt x="850011" y="114681"/>
                  </a:lnTo>
                  <a:lnTo>
                    <a:pt x="877570" y="88138"/>
                  </a:lnTo>
                  <a:close/>
                </a:path>
                <a:path w="960120" h="926464">
                  <a:moveTo>
                    <a:pt x="914146" y="52959"/>
                  </a:moveTo>
                  <a:lnTo>
                    <a:pt x="905383" y="43815"/>
                  </a:lnTo>
                  <a:lnTo>
                    <a:pt x="877951" y="70231"/>
                  </a:lnTo>
                  <a:lnTo>
                    <a:pt x="886714" y="79375"/>
                  </a:lnTo>
                  <a:lnTo>
                    <a:pt x="914146" y="52959"/>
                  </a:lnTo>
                  <a:close/>
                </a:path>
                <a:path w="960120" h="926464">
                  <a:moveTo>
                    <a:pt x="959866" y="0"/>
                  </a:moveTo>
                  <a:lnTo>
                    <a:pt x="860044" y="24384"/>
                  </a:lnTo>
                  <a:lnTo>
                    <a:pt x="858012" y="27813"/>
                  </a:lnTo>
                  <a:lnTo>
                    <a:pt x="859663" y="34544"/>
                  </a:lnTo>
                  <a:lnTo>
                    <a:pt x="863092" y="36703"/>
                  </a:lnTo>
                  <a:lnTo>
                    <a:pt x="929513" y="20574"/>
                  </a:lnTo>
                  <a:lnTo>
                    <a:pt x="914527" y="34925"/>
                  </a:lnTo>
                  <a:lnTo>
                    <a:pt x="923290" y="44069"/>
                  </a:lnTo>
                  <a:lnTo>
                    <a:pt x="938276" y="29718"/>
                  </a:lnTo>
                  <a:lnTo>
                    <a:pt x="919734" y="95250"/>
                  </a:lnTo>
                  <a:lnTo>
                    <a:pt x="921766" y="98806"/>
                  </a:lnTo>
                  <a:lnTo>
                    <a:pt x="928497" y="100711"/>
                  </a:lnTo>
                  <a:lnTo>
                    <a:pt x="931926" y="98806"/>
                  </a:lnTo>
                  <a:lnTo>
                    <a:pt x="957834" y="6985"/>
                  </a:lnTo>
                  <a:lnTo>
                    <a:pt x="95986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3" name="object 63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656332" y="5052060"/>
              <a:ext cx="498348" cy="382523"/>
            </a:xfrm>
            <a:prstGeom prst="rect">
              <a:avLst/>
            </a:prstGeom>
          </p:spPr>
        </p:pic>
      </p:grpSp>
      <p:sp>
        <p:nvSpPr>
          <p:cNvPr id="64" name="object 64"/>
          <p:cNvSpPr txBox="1"/>
          <p:nvPr/>
        </p:nvSpPr>
        <p:spPr>
          <a:xfrm>
            <a:off x="6750819" y="1271401"/>
            <a:ext cx="16573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1" dirty="0">
                <a:latin typeface="Georgia"/>
                <a:cs typeface="Georgia"/>
              </a:rPr>
              <a:t>0</a:t>
            </a:r>
            <a:endParaRPr>
              <a:latin typeface="Georgia"/>
              <a:cs typeface="Georgia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4042036" y="2078233"/>
            <a:ext cx="16573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1" dirty="0">
                <a:latin typeface="Georgia"/>
                <a:cs typeface="Georgia"/>
              </a:rPr>
              <a:t>0</a:t>
            </a:r>
            <a:endParaRPr>
              <a:latin typeface="Georgia"/>
              <a:cs typeface="Georgia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4048132" y="3603123"/>
            <a:ext cx="16573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1" dirty="0">
                <a:latin typeface="Georgia"/>
                <a:cs typeface="Georgia"/>
              </a:rPr>
              <a:t>0</a:t>
            </a:r>
            <a:endParaRPr>
              <a:latin typeface="Georgia"/>
              <a:cs typeface="Georgia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3887859" y="5248408"/>
            <a:ext cx="16573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1" dirty="0">
                <a:latin typeface="Georgia"/>
                <a:cs typeface="Georgia"/>
              </a:rPr>
              <a:t>0</a:t>
            </a:r>
            <a:endParaRPr>
              <a:latin typeface="Georgia"/>
              <a:cs typeface="Georgia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6865753" y="2094108"/>
            <a:ext cx="16573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1" dirty="0">
                <a:latin typeface="Georgia"/>
                <a:cs typeface="Georgia"/>
              </a:rPr>
              <a:t>0</a:t>
            </a:r>
            <a:endParaRPr>
              <a:latin typeface="Georgia"/>
              <a:cs typeface="Georgia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7050411" y="3474216"/>
            <a:ext cx="16573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1" dirty="0">
                <a:latin typeface="Georgia"/>
                <a:cs typeface="Georgia"/>
              </a:rPr>
              <a:t>0</a:t>
            </a:r>
            <a:endParaRPr>
              <a:latin typeface="Georgia"/>
              <a:cs typeface="Georgia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8924043" y="4975611"/>
            <a:ext cx="16573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1" dirty="0">
                <a:latin typeface="Georgia"/>
                <a:cs typeface="Georgia"/>
              </a:rPr>
              <a:t>0</a:t>
            </a:r>
            <a:endParaRPr>
              <a:latin typeface="Georgia"/>
              <a:cs typeface="Georgia"/>
            </a:endParaRPr>
          </a:p>
        </p:txBody>
      </p:sp>
      <p:grpSp>
        <p:nvGrpSpPr>
          <p:cNvPr id="71" name="object 71"/>
          <p:cNvGrpSpPr/>
          <p:nvPr/>
        </p:nvGrpSpPr>
        <p:grpSpPr>
          <a:xfrm>
            <a:off x="5166362" y="4425699"/>
            <a:ext cx="2283460" cy="347980"/>
            <a:chOff x="3642359" y="4425696"/>
            <a:chExt cx="2283460" cy="347980"/>
          </a:xfrm>
        </p:grpSpPr>
        <p:pic>
          <p:nvPicPr>
            <p:cNvPr id="72" name="object 72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642359" y="4425696"/>
              <a:ext cx="2282952" cy="347471"/>
            </a:xfrm>
            <a:prstGeom prst="rect">
              <a:avLst/>
            </a:prstGeom>
          </p:spPr>
        </p:pic>
        <p:sp>
          <p:nvSpPr>
            <p:cNvPr id="73" name="object 73"/>
            <p:cNvSpPr/>
            <p:nvPr/>
          </p:nvSpPr>
          <p:spPr>
            <a:xfrm>
              <a:off x="3697224" y="4488180"/>
              <a:ext cx="2094230" cy="204470"/>
            </a:xfrm>
            <a:custGeom>
              <a:avLst/>
              <a:gdLst/>
              <a:ahLst/>
              <a:cxnLst/>
              <a:rect l="l" t="t" r="r" b="b"/>
              <a:pathLst>
                <a:path w="2094229" h="204470">
                  <a:moveTo>
                    <a:pt x="38989" y="201422"/>
                  </a:moveTo>
                  <a:lnTo>
                    <a:pt x="38100" y="188722"/>
                  </a:lnTo>
                  <a:lnTo>
                    <a:pt x="0" y="191516"/>
                  </a:lnTo>
                  <a:lnTo>
                    <a:pt x="1016" y="204216"/>
                  </a:lnTo>
                  <a:lnTo>
                    <a:pt x="38989" y="201422"/>
                  </a:lnTo>
                  <a:close/>
                </a:path>
                <a:path w="2094229" h="204470">
                  <a:moveTo>
                    <a:pt x="89662" y="197739"/>
                  </a:moveTo>
                  <a:lnTo>
                    <a:pt x="88773" y="185039"/>
                  </a:lnTo>
                  <a:lnTo>
                    <a:pt x="50673" y="187833"/>
                  </a:lnTo>
                  <a:lnTo>
                    <a:pt x="51689" y="200533"/>
                  </a:lnTo>
                  <a:lnTo>
                    <a:pt x="89662" y="197739"/>
                  </a:lnTo>
                  <a:close/>
                </a:path>
                <a:path w="2094229" h="204470">
                  <a:moveTo>
                    <a:pt x="140335" y="194056"/>
                  </a:moveTo>
                  <a:lnTo>
                    <a:pt x="139319" y="181356"/>
                  </a:lnTo>
                  <a:lnTo>
                    <a:pt x="101346" y="184150"/>
                  </a:lnTo>
                  <a:lnTo>
                    <a:pt x="102362" y="196850"/>
                  </a:lnTo>
                  <a:lnTo>
                    <a:pt x="140335" y="194056"/>
                  </a:lnTo>
                  <a:close/>
                </a:path>
                <a:path w="2094229" h="204470">
                  <a:moveTo>
                    <a:pt x="191008" y="190373"/>
                  </a:moveTo>
                  <a:lnTo>
                    <a:pt x="189992" y="177673"/>
                  </a:lnTo>
                  <a:lnTo>
                    <a:pt x="152019" y="180467"/>
                  </a:lnTo>
                  <a:lnTo>
                    <a:pt x="152908" y="193167"/>
                  </a:lnTo>
                  <a:lnTo>
                    <a:pt x="191008" y="190373"/>
                  </a:lnTo>
                  <a:close/>
                </a:path>
                <a:path w="2094229" h="204470">
                  <a:moveTo>
                    <a:pt x="241681" y="186690"/>
                  </a:moveTo>
                  <a:lnTo>
                    <a:pt x="240665" y="173990"/>
                  </a:lnTo>
                  <a:lnTo>
                    <a:pt x="202692" y="176784"/>
                  </a:lnTo>
                  <a:lnTo>
                    <a:pt x="203581" y="189484"/>
                  </a:lnTo>
                  <a:lnTo>
                    <a:pt x="241681" y="186690"/>
                  </a:lnTo>
                  <a:close/>
                </a:path>
                <a:path w="2094229" h="204470">
                  <a:moveTo>
                    <a:pt x="292354" y="183007"/>
                  </a:moveTo>
                  <a:lnTo>
                    <a:pt x="291338" y="170180"/>
                  </a:lnTo>
                  <a:lnTo>
                    <a:pt x="253365" y="173101"/>
                  </a:lnTo>
                  <a:lnTo>
                    <a:pt x="254254" y="185801"/>
                  </a:lnTo>
                  <a:lnTo>
                    <a:pt x="292354" y="183007"/>
                  </a:lnTo>
                  <a:close/>
                </a:path>
                <a:path w="2094229" h="204470">
                  <a:moveTo>
                    <a:pt x="343027" y="179324"/>
                  </a:moveTo>
                  <a:lnTo>
                    <a:pt x="342011" y="166497"/>
                  </a:lnTo>
                  <a:lnTo>
                    <a:pt x="304038" y="169291"/>
                  </a:lnTo>
                  <a:lnTo>
                    <a:pt x="304927" y="182118"/>
                  </a:lnTo>
                  <a:lnTo>
                    <a:pt x="343027" y="179324"/>
                  </a:lnTo>
                  <a:close/>
                </a:path>
                <a:path w="2094229" h="204470">
                  <a:moveTo>
                    <a:pt x="393700" y="175641"/>
                  </a:moveTo>
                  <a:lnTo>
                    <a:pt x="392811" y="162814"/>
                  </a:lnTo>
                  <a:lnTo>
                    <a:pt x="354838" y="165608"/>
                  </a:lnTo>
                  <a:lnTo>
                    <a:pt x="355727" y="178435"/>
                  </a:lnTo>
                  <a:lnTo>
                    <a:pt x="393700" y="175641"/>
                  </a:lnTo>
                  <a:close/>
                </a:path>
                <a:path w="2094229" h="204470">
                  <a:moveTo>
                    <a:pt x="444373" y="171958"/>
                  </a:moveTo>
                  <a:lnTo>
                    <a:pt x="443484" y="159131"/>
                  </a:lnTo>
                  <a:lnTo>
                    <a:pt x="405511" y="161925"/>
                  </a:lnTo>
                  <a:lnTo>
                    <a:pt x="406400" y="174752"/>
                  </a:lnTo>
                  <a:lnTo>
                    <a:pt x="444373" y="171958"/>
                  </a:lnTo>
                  <a:close/>
                </a:path>
                <a:path w="2094229" h="204470">
                  <a:moveTo>
                    <a:pt x="495046" y="168148"/>
                  </a:moveTo>
                  <a:lnTo>
                    <a:pt x="494157" y="155448"/>
                  </a:lnTo>
                  <a:lnTo>
                    <a:pt x="456184" y="158242"/>
                  </a:lnTo>
                  <a:lnTo>
                    <a:pt x="457073" y="170942"/>
                  </a:lnTo>
                  <a:lnTo>
                    <a:pt x="495046" y="168148"/>
                  </a:lnTo>
                  <a:close/>
                </a:path>
                <a:path w="2094229" h="204470">
                  <a:moveTo>
                    <a:pt x="545719" y="164465"/>
                  </a:moveTo>
                  <a:lnTo>
                    <a:pt x="544830" y="151765"/>
                  </a:lnTo>
                  <a:lnTo>
                    <a:pt x="506857" y="154559"/>
                  </a:lnTo>
                  <a:lnTo>
                    <a:pt x="507746" y="167132"/>
                  </a:lnTo>
                  <a:lnTo>
                    <a:pt x="545719" y="164465"/>
                  </a:lnTo>
                  <a:close/>
                </a:path>
                <a:path w="2094229" h="204470">
                  <a:moveTo>
                    <a:pt x="596392" y="160782"/>
                  </a:moveTo>
                  <a:lnTo>
                    <a:pt x="595503" y="148082"/>
                  </a:lnTo>
                  <a:lnTo>
                    <a:pt x="557530" y="150876"/>
                  </a:lnTo>
                  <a:lnTo>
                    <a:pt x="558419" y="163449"/>
                  </a:lnTo>
                  <a:lnTo>
                    <a:pt x="596392" y="160782"/>
                  </a:lnTo>
                  <a:close/>
                </a:path>
                <a:path w="2094229" h="204470">
                  <a:moveTo>
                    <a:pt x="647065" y="157099"/>
                  </a:moveTo>
                  <a:lnTo>
                    <a:pt x="646176" y="144399"/>
                  </a:lnTo>
                  <a:lnTo>
                    <a:pt x="608203" y="147193"/>
                  </a:lnTo>
                  <a:lnTo>
                    <a:pt x="609092" y="159766"/>
                  </a:lnTo>
                  <a:lnTo>
                    <a:pt x="647065" y="157099"/>
                  </a:lnTo>
                  <a:close/>
                </a:path>
                <a:path w="2094229" h="204470">
                  <a:moveTo>
                    <a:pt x="697738" y="153289"/>
                  </a:moveTo>
                  <a:lnTo>
                    <a:pt x="696849" y="140716"/>
                  </a:lnTo>
                  <a:lnTo>
                    <a:pt x="658876" y="143510"/>
                  </a:lnTo>
                  <a:lnTo>
                    <a:pt x="659765" y="156083"/>
                  </a:lnTo>
                  <a:lnTo>
                    <a:pt x="697738" y="153289"/>
                  </a:lnTo>
                  <a:close/>
                </a:path>
                <a:path w="2094229" h="204470">
                  <a:moveTo>
                    <a:pt x="748411" y="149606"/>
                  </a:moveTo>
                  <a:lnTo>
                    <a:pt x="747522" y="137033"/>
                  </a:lnTo>
                  <a:lnTo>
                    <a:pt x="709549" y="139700"/>
                  </a:lnTo>
                  <a:lnTo>
                    <a:pt x="710438" y="152400"/>
                  </a:lnTo>
                  <a:lnTo>
                    <a:pt x="748411" y="149606"/>
                  </a:lnTo>
                  <a:close/>
                </a:path>
                <a:path w="2094229" h="204470">
                  <a:moveTo>
                    <a:pt x="799084" y="145923"/>
                  </a:moveTo>
                  <a:lnTo>
                    <a:pt x="798195" y="133350"/>
                  </a:lnTo>
                  <a:lnTo>
                    <a:pt x="760222" y="136017"/>
                  </a:lnTo>
                  <a:lnTo>
                    <a:pt x="761111" y="148717"/>
                  </a:lnTo>
                  <a:lnTo>
                    <a:pt x="799084" y="145923"/>
                  </a:lnTo>
                  <a:close/>
                </a:path>
                <a:path w="2094229" h="204470">
                  <a:moveTo>
                    <a:pt x="849757" y="142240"/>
                  </a:moveTo>
                  <a:lnTo>
                    <a:pt x="848868" y="129667"/>
                  </a:lnTo>
                  <a:lnTo>
                    <a:pt x="810768" y="132334"/>
                  </a:lnTo>
                  <a:lnTo>
                    <a:pt x="811784" y="145034"/>
                  </a:lnTo>
                  <a:lnTo>
                    <a:pt x="849757" y="142240"/>
                  </a:lnTo>
                  <a:close/>
                </a:path>
                <a:path w="2094229" h="204470">
                  <a:moveTo>
                    <a:pt x="900430" y="138557"/>
                  </a:moveTo>
                  <a:lnTo>
                    <a:pt x="899541" y="125984"/>
                  </a:lnTo>
                  <a:lnTo>
                    <a:pt x="861441" y="128651"/>
                  </a:lnTo>
                  <a:lnTo>
                    <a:pt x="862457" y="141351"/>
                  </a:lnTo>
                  <a:lnTo>
                    <a:pt x="900430" y="138557"/>
                  </a:lnTo>
                  <a:close/>
                </a:path>
                <a:path w="2094229" h="204470">
                  <a:moveTo>
                    <a:pt x="951103" y="134874"/>
                  </a:moveTo>
                  <a:lnTo>
                    <a:pt x="950214" y="122174"/>
                  </a:lnTo>
                  <a:lnTo>
                    <a:pt x="912114" y="124968"/>
                  </a:lnTo>
                  <a:lnTo>
                    <a:pt x="913130" y="137668"/>
                  </a:lnTo>
                  <a:lnTo>
                    <a:pt x="951103" y="134874"/>
                  </a:lnTo>
                  <a:close/>
                </a:path>
                <a:path w="2094229" h="204470">
                  <a:moveTo>
                    <a:pt x="1001776" y="131191"/>
                  </a:moveTo>
                  <a:lnTo>
                    <a:pt x="1000887" y="118491"/>
                  </a:lnTo>
                  <a:lnTo>
                    <a:pt x="962787" y="121285"/>
                  </a:lnTo>
                  <a:lnTo>
                    <a:pt x="963803" y="133985"/>
                  </a:lnTo>
                  <a:lnTo>
                    <a:pt x="1001776" y="131191"/>
                  </a:lnTo>
                  <a:close/>
                </a:path>
                <a:path w="2094229" h="204470">
                  <a:moveTo>
                    <a:pt x="1052576" y="127508"/>
                  </a:moveTo>
                  <a:lnTo>
                    <a:pt x="1051560" y="114808"/>
                  </a:lnTo>
                  <a:lnTo>
                    <a:pt x="1013460" y="117602"/>
                  </a:lnTo>
                  <a:lnTo>
                    <a:pt x="1014476" y="130302"/>
                  </a:lnTo>
                  <a:lnTo>
                    <a:pt x="1052576" y="127508"/>
                  </a:lnTo>
                  <a:close/>
                </a:path>
                <a:path w="2094229" h="204470">
                  <a:moveTo>
                    <a:pt x="1103249" y="123825"/>
                  </a:moveTo>
                  <a:lnTo>
                    <a:pt x="1102233" y="111125"/>
                  </a:lnTo>
                  <a:lnTo>
                    <a:pt x="1064260" y="113919"/>
                  </a:lnTo>
                  <a:lnTo>
                    <a:pt x="1065149" y="126619"/>
                  </a:lnTo>
                  <a:lnTo>
                    <a:pt x="1103249" y="123825"/>
                  </a:lnTo>
                  <a:close/>
                </a:path>
                <a:path w="2094229" h="204470">
                  <a:moveTo>
                    <a:pt x="1153922" y="120142"/>
                  </a:moveTo>
                  <a:lnTo>
                    <a:pt x="1152906" y="107442"/>
                  </a:lnTo>
                  <a:lnTo>
                    <a:pt x="1114933" y="110236"/>
                  </a:lnTo>
                  <a:lnTo>
                    <a:pt x="1115822" y="122936"/>
                  </a:lnTo>
                  <a:lnTo>
                    <a:pt x="1153922" y="120142"/>
                  </a:lnTo>
                  <a:close/>
                </a:path>
                <a:path w="2094229" h="204470">
                  <a:moveTo>
                    <a:pt x="1204595" y="116459"/>
                  </a:moveTo>
                  <a:lnTo>
                    <a:pt x="1203579" y="103759"/>
                  </a:lnTo>
                  <a:lnTo>
                    <a:pt x="1165606" y="106553"/>
                  </a:lnTo>
                  <a:lnTo>
                    <a:pt x="1166495" y="119253"/>
                  </a:lnTo>
                  <a:lnTo>
                    <a:pt x="1204595" y="116459"/>
                  </a:lnTo>
                  <a:close/>
                </a:path>
                <a:path w="2094229" h="204470">
                  <a:moveTo>
                    <a:pt x="1255141" y="112776"/>
                  </a:moveTo>
                  <a:lnTo>
                    <a:pt x="1254252" y="99949"/>
                  </a:lnTo>
                  <a:lnTo>
                    <a:pt x="1216279" y="102870"/>
                  </a:lnTo>
                  <a:lnTo>
                    <a:pt x="1217168" y="115570"/>
                  </a:lnTo>
                  <a:lnTo>
                    <a:pt x="1255141" y="112776"/>
                  </a:lnTo>
                  <a:close/>
                </a:path>
                <a:path w="2094229" h="204470">
                  <a:moveTo>
                    <a:pt x="1305814" y="109093"/>
                  </a:moveTo>
                  <a:lnTo>
                    <a:pt x="1304925" y="96266"/>
                  </a:lnTo>
                  <a:lnTo>
                    <a:pt x="1266952" y="99060"/>
                  </a:lnTo>
                  <a:lnTo>
                    <a:pt x="1267841" y="111887"/>
                  </a:lnTo>
                  <a:lnTo>
                    <a:pt x="1305814" y="109093"/>
                  </a:lnTo>
                  <a:close/>
                </a:path>
                <a:path w="2094229" h="204470">
                  <a:moveTo>
                    <a:pt x="1356487" y="105410"/>
                  </a:moveTo>
                  <a:lnTo>
                    <a:pt x="1355598" y="92583"/>
                  </a:lnTo>
                  <a:lnTo>
                    <a:pt x="1317625" y="95377"/>
                  </a:lnTo>
                  <a:lnTo>
                    <a:pt x="1318514" y="108204"/>
                  </a:lnTo>
                  <a:lnTo>
                    <a:pt x="1356487" y="105410"/>
                  </a:lnTo>
                  <a:close/>
                </a:path>
                <a:path w="2094229" h="204470">
                  <a:moveTo>
                    <a:pt x="1407160" y="101600"/>
                  </a:moveTo>
                  <a:lnTo>
                    <a:pt x="1406271" y="88900"/>
                  </a:lnTo>
                  <a:lnTo>
                    <a:pt x="1368298" y="91694"/>
                  </a:lnTo>
                  <a:lnTo>
                    <a:pt x="1369187" y="104521"/>
                  </a:lnTo>
                  <a:lnTo>
                    <a:pt x="1407160" y="101600"/>
                  </a:lnTo>
                  <a:close/>
                </a:path>
                <a:path w="2094229" h="204470">
                  <a:moveTo>
                    <a:pt x="1457833" y="97917"/>
                  </a:moveTo>
                  <a:lnTo>
                    <a:pt x="1456944" y="85217"/>
                  </a:lnTo>
                  <a:lnTo>
                    <a:pt x="1418971" y="88011"/>
                  </a:lnTo>
                  <a:lnTo>
                    <a:pt x="1419860" y="100711"/>
                  </a:lnTo>
                  <a:lnTo>
                    <a:pt x="1457833" y="97917"/>
                  </a:lnTo>
                  <a:close/>
                </a:path>
                <a:path w="2094229" h="204470">
                  <a:moveTo>
                    <a:pt x="1508506" y="94234"/>
                  </a:moveTo>
                  <a:lnTo>
                    <a:pt x="1507617" y="81534"/>
                  </a:lnTo>
                  <a:lnTo>
                    <a:pt x="1469644" y="84328"/>
                  </a:lnTo>
                  <a:lnTo>
                    <a:pt x="1470533" y="96901"/>
                  </a:lnTo>
                  <a:lnTo>
                    <a:pt x="1508506" y="94234"/>
                  </a:lnTo>
                  <a:close/>
                </a:path>
                <a:path w="2094229" h="204470">
                  <a:moveTo>
                    <a:pt x="1559179" y="90551"/>
                  </a:moveTo>
                  <a:lnTo>
                    <a:pt x="1558290" y="77851"/>
                  </a:lnTo>
                  <a:lnTo>
                    <a:pt x="1520317" y="80645"/>
                  </a:lnTo>
                  <a:lnTo>
                    <a:pt x="1521206" y="93218"/>
                  </a:lnTo>
                  <a:lnTo>
                    <a:pt x="1559179" y="90551"/>
                  </a:lnTo>
                  <a:close/>
                </a:path>
                <a:path w="2094229" h="204470">
                  <a:moveTo>
                    <a:pt x="1609852" y="86868"/>
                  </a:moveTo>
                  <a:lnTo>
                    <a:pt x="1608963" y="74168"/>
                  </a:lnTo>
                  <a:lnTo>
                    <a:pt x="1570990" y="76962"/>
                  </a:lnTo>
                  <a:lnTo>
                    <a:pt x="1571879" y="89535"/>
                  </a:lnTo>
                  <a:lnTo>
                    <a:pt x="1609852" y="86868"/>
                  </a:lnTo>
                  <a:close/>
                </a:path>
                <a:path w="2094229" h="204470">
                  <a:moveTo>
                    <a:pt x="1660525" y="83185"/>
                  </a:moveTo>
                  <a:lnTo>
                    <a:pt x="1659636" y="70485"/>
                  </a:lnTo>
                  <a:lnTo>
                    <a:pt x="1621663" y="73279"/>
                  </a:lnTo>
                  <a:lnTo>
                    <a:pt x="1622552" y="85852"/>
                  </a:lnTo>
                  <a:lnTo>
                    <a:pt x="1660525" y="83185"/>
                  </a:lnTo>
                  <a:close/>
                </a:path>
                <a:path w="2094229" h="204470">
                  <a:moveTo>
                    <a:pt x="1711198" y="79502"/>
                  </a:moveTo>
                  <a:lnTo>
                    <a:pt x="1710309" y="66802"/>
                  </a:lnTo>
                  <a:lnTo>
                    <a:pt x="1672336" y="69596"/>
                  </a:lnTo>
                  <a:lnTo>
                    <a:pt x="1673225" y="82169"/>
                  </a:lnTo>
                  <a:lnTo>
                    <a:pt x="1711198" y="79502"/>
                  </a:lnTo>
                  <a:close/>
                </a:path>
                <a:path w="2094229" h="204470">
                  <a:moveTo>
                    <a:pt x="1761998" y="75692"/>
                  </a:moveTo>
                  <a:lnTo>
                    <a:pt x="1761109" y="63119"/>
                  </a:lnTo>
                  <a:lnTo>
                    <a:pt x="1722882" y="65913"/>
                  </a:lnTo>
                  <a:lnTo>
                    <a:pt x="1723898" y="78486"/>
                  </a:lnTo>
                  <a:lnTo>
                    <a:pt x="1761998" y="75692"/>
                  </a:lnTo>
                  <a:close/>
                </a:path>
                <a:path w="2094229" h="204470">
                  <a:moveTo>
                    <a:pt x="1812671" y="72009"/>
                  </a:moveTo>
                  <a:lnTo>
                    <a:pt x="1811782" y="59436"/>
                  </a:lnTo>
                  <a:lnTo>
                    <a:pt x="1773682" y="62103"/>
                  </a:lnTo>
                  <a:lnTo>
                    <a:pt x="1774698" y="74803"/>
                  </a:lnTo>
                  <a:lnTo>
                    <a:pt x="1812671" y="72009"/>
                  </a:lnTo>
                  <a:close/>
                </a:path>
                <a:path w="2094229" h="204470">
                  <a:moveTo>
                    <a:pt x="1863344" y="68326"/>
                  </a:moveTo>
                  <a:lnTo>
                    <a:pt x="1862455" y="55753"/>
                  </a:lnTo>
                  <a:lnTo>
                    <a:pt x="1824355" y="58420"/>
                  </a:lnTo>
                  <a:lnTo>
                    <a:pt x="1825371" y="71120"/>
                  </a:lnTo>
                  <a:lnTo>
                    <a:pt x="1863344" y="68326"/>
                  </a:lnTo>
                  <a:close/>
                </a:path>
                <a:path w="2094229" h="204470">
                  <a:moveTo>
                    <a:pt x="1914017" y="64643"/>
                  </a:moveTo>
                  <a:lnTo>
                    <a:pt x="1913001" y="52070"/>
                  </a:lnTo>
                  <a:lnTo>
                    <a:pt x="1875028" y="54737"/>
                  </a:lnTo>
                  <a:lnTo>
                    <a:pt x="1876044" y="67437"/>
                  </a:lnTo>
                  <a:lnTo>
                    <a:pt x="1914017" y="64643"/>
                  </a:lnTo>
                  <a:close/>
                </a:path>
                <a:path w="2094229" h="204470">
                  <a:moveTo>
                    <a:pt x="1964690" y="60960"/>
                  </a:moveTo>
                  <a:lnTo>
                    <a:pt x="1963674" y="48387"/>
                  </a:lnTo>
                  <a:lnTo>
                    <a:pt x="1925701" y="51054"/>
                  </a:lnTo>
                  <a:lnTo>
                    <a:pt x="1926590" y="63754"/>
                  </a:lnTo>
                  <a:lnTo>
                    <a:pt x="1964690" y="60960"/>
                  </a:lnTo>
                  <a:close/>
                </a:path>
                <a:path w="2094229" h="204470">
                  <a:moveTo>
                    <a:pt x="2015363" y="57277"/>
                  </a:moveTo>
                  <a:lnTo>
                    <a:pt x="2014347" y="44577"/>
                  </a:lnTo>
                  <a:lnTo>
                    <a:pt x="1976374" y="47371"/>
                  </a:lnTo>
                  <a:lnTo>
                    <a:pt x="1977263" y="60071"/>
                  </a:lnTo>
                  <a:lnTo>
                    <a:pt x="2015363" y="57277"/>
                  </a:lnTo>
                  <a:close/>
                </a:path>
                <a:path w="2094229" h="204470">
                  <a:moveTo>
                    <a:pt x="2078482" y="51816"/>
                  </a:moveTo>
                  <a:lnTo>
                    <a:pt x="2077847" y="40894"/>
                  </a:lnTo>
                  <a:lnTo>
                    <a:pt x="2077847" y="41402"/>
                  </a:lnTo>
                  <a:lnTo>
                    <a:pt x="2078482" y="51816"/>
                  </a:lnTo>
                  <a:close/>
                </a:path>
                <a:path w="2094229" h="204470">
                  <a:moveTo>
                    <a:pt x="2093976" y="45212"/>
                  </a:moveTo>
                  <a:lnTo>
                    <a:pt x="2082800" y="39751"/>
                  </a:lnTo>
                  <a:lnTo>
                    <a:pt x="2078609" y="37693"/>
                  </a:lnTo>
                  <a:lnTo>
                    <a:pt x="2078609" y="51816"/>
                  </a:lnTo>
                  <a:lnTo>
                    <a:pt x="2078609" y="52705"/>
                  </a:lnTo>
                  <a:lnTo>
                    <a:pt x="2078482" y="51816"/>
                  </a:lnTo>
                  <a:lnTo>
                    <a:pt x="2077720" y="40894"/>
                  </a:lnTo>
                  <a:lnTo>
                    <a:pt x="2077847" y="40894"/>
                  </a:lnTo>
                  <a:lnTo>
                    <a:pt x="2078609" y="51816"/>
                  </a:lnTo>
                  <a:lnTo>
                    <a:pt x="2078609" y="37693"/>
                  </a:lnTo>
                  <a:lnTo>
                    <a:pt x="2068830" y="32893"/>
                  </a:lnTo>
                  <a:lnTo>
                    <a:pt x="2068830" y="46990"/>
                  </a:lnTo>
                  <a:lnTo>
                    <a:pt x="2065655" y="49149"/>
                  </a:lnTo>
                  <a:lnTo>
                    <a:pt x="2065401" y="45339"/>
                  </a:lnTo>
                  <a:lnTo>
                    <a:pt x="2068830" y="46990"/>
                  </a:lnTo>
                  <a:lnTo>
                    <a:pt x="2068830" y="32893"/>
                  </a:lnTo>
                  <a:lnTo>
                    <a:pt x="2001901" y="0"/>
                  </a:lnTo>
                  <a:lnTo>
                    <a:pt x="1998091" y="1270"/>
                  </a:lnTo>
                  <a:lnTo>
                    <a:pt x="1994916" y="7493"/>
                  </a:lnTo>
                  <a:lnTo>
                    <a:pt x="1996313" y="11303"/>
                  </a:lnTo>
                  <a:lnTo>
                    <a:pt x="1999361" y="12954"/>
                  </a:lnTo>
                  <a:lnTo>
                    <a:pt x="2057400" y="41402"/>
                  </a:lnTo>
                  <a:lnTo>
                    <a:pt x="2027047" y="43688"/>
                  </a:lnTo>
                  <a:lnTo>
                    <a:pt x="2027936" y="56388"/>
                  </a:lnTo>
                  <a:lnTo>
                    <a:pt x="2058543" y="54102"/>
                  </a:lnTo>
                  <a:lnTo>
                    <a:pt x="2002155" y="92710"/>
                  </a:lnTo>
                  <a:lnTo>
                    <a:pt x="2001393" y="96647"/>
                  </a:lnTo>
                  <a:lnTo>
                    <a:pt x="2005457" y="102616"/>
                  </a:lnTo>
                  <a:lnTo>
                    <a:pt x="2009394" y="103378"/>
                  </a:lnTo>
                  <a:lnTo>
                    <a:pt x="2083054" y="52705"/>
                  </a:lnTo>
                  <a:lnTo>
                    <a:pt x="2093976" y="452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4" name="object 74"/>
          <p:cNvSpPr txBox="1"/>
          <p:nvPr/>
        </p:nvSpPr>
        <p:spPr>
          <a:xfrm>
            <a:off x="5763266" y="4213103"/>
            <a:ext cx="12382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1" dirty="0">
                <a:latin typeface="Georgia"/>
                <a:cs typeface="Georgia"/>
              </a:rPr>
              <a:t>1</a:t>
            </a:r>
            <a:endParaRPr>
              <a:latin typeface="Georgia"/>
              <a:cs typeface="Georgia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5078355" y="2262891"/>
            <a:ext cx="12382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1" dirty="0">
                <a:latin typeface="Georgia"/>
                <a:cs typeface="Georgia"/>
              </a:rPr>
              <a:t>1</a:t>
            </a:r>
            <a:endParaRPr>
              <a:latin typeface="Georgia"/>
              <a:cs typeface="Georgia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8097780" y="3019763"/>
            <a:ext cx="12382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1" dirty="0">
                <a:latin typeface="Georgia"/>
                <a:cs typeface="Georgia"/>
              </a:rPr>
              <a:t>1</a:t>
            </a:r>
            <a:endParaRPr>
              <a:latin typeface="Georgia"/>
              <a:cs typeface="Georgia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8197095" y="4975611"/>
            <a:ext cx="12382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1" dirty="0">
                <a:latin typeface="Georgia"/>
                <a:cs typeface="Georgia"/>
              </a:rPr>
              <a:t>1</a:t>
            </a:r>
            <a:endParaRPr>
              <a:latin typeface="Georgia"/>
              <a:cs typeface="Georgia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8325111" y="6141521"/>
            <a:ext cx="12382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1" dirty="0">
                <a:latin typeface="Georgia"/>
                <a:cs typeface="Georgia"/>
              </a:rPr>
              <a:t>1</a:t>
            </a:r>
            <a:endParaRPr>
              <a:latin typeface="Georgia"/>
              <a:cs typeface="Georgia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3887858" y="1108080"/>
            <a:ext cx="12382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1" dirty="0">
                <a:latin typeface="Georgia"/>
                <a:cs typeface="Georgia"/>
              </a:rPr>
              <a:t>1</a:t>
            </a:r>
            <a:endParaRPr>
              <a:latin typeface="Georgia"/>
              <a:cs typeface="Georgia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2348287" y="1046484"/>
            <a:ext cx="12382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1" dirty="0">
                <a:latin typeface="Georgia"/>
                <a:cs typeface="Georgia"/>
              </a:rPr>
              <a:t>1</a:t>
            </a:r>
            <a:endParaRPr>
              <a:latin typeface="Georgia"/>
              <a:cs typeface="Georgia"/>
            </a:endParaRPr>
          </a:p>
        </p:txBody>
      </p:sp>
      <p:grpSp>
        <p:nvGrpSpPr>
          <p:cNvPr id="81" name="object 81"/>
          <p:cNvGrpSpPr/>
          <p:nvPr/>
        </p:nvGrpSpPr>
        <p:grpSpPr>
          <a:xfrm>
            <a:off x="7213031" y="1382207"/>
            <a:ext cx="1272540" cy="696595"/>
            <a:chOff x="5689028" y="1382204"/>
            <a:chExt cx="1272540" cy="696595"/>
          </a:xfrm>
        </p:grpSpPr>
        <p:sp>
          <p:nvSpPr>
            <p:cNvPr id="82" name="object 82"/>
            <p:cNvSpPr/>
            <p:nvPr/>
          </p:nvSpPr>
          <p:spPr>
            <a:xfrm>
              <a:off x="5693663" y="1386839"/>
              <a:ext cx="1261745" cy="685800"/>
            </a:xfrm>
            <a:custGeom>
              <a:avLst/>
              <a:gdLst/>
              <a:ahLst/>
              <a:cxnLst/>
              <a:rect l="l" t="t" r="r" b="b"/>
              <a:pathLst>
                <a:path w="1261745" h="685800">
                  <a:moveTo>
                    <a:pt x="630682" y="0"/>
                  </a:moveTo>
                  <a:lnTo>
                    <a:pt x="569976" y="1524"/>
                  </a:lnTo>
                  <a:lnTo>
                    <a:pt x="510921" y="6223"/>
                  </a:lnTo>
                  <a:lnTo>
                    <a:pt x="453644" y="13715"/>
                  </a:lnTo>
                  <a:lnTo>
                    <a:pt x="398652" y="24002"/>
                  </a:lnTo>
                  <a:lnTo>
                    <a:pt x="345948" y="36830"/>
                  </a:lnTo>
                  <a:lnTo>
                    <a:pt x="296037" y="52197"/>
                  </a:lnTo>
                  <a:lnTo>
                    <a:pt x="249047" y="69850"/>
                  </a:lnTo>
                  <a:lnTo>
                    <a:pt x="205359" y="89788"/>
                  </a:lnTo>
                  <a:lnTo>
                    <a:pt x="164973" y="111633"/>
                  </a:lnTo>
                  <a:lnTo>
                    <a:pt x="128524" y="135382"/>
                  </a:lnTo>
                  <a:lnTo>
                    <a:pt x="96012" y="160909"/>
                  </a:lnTo>
                  <a:lnTo>
                    <a:pt x="67818" y="188087"/>
                  </a:lnTo>
                  <a:lnTo>
                    <a:pt x="25146" y="246634"/>
                  </a:lnTo>
                  <a:lnTo>
                    <a:pt x="2921" y="309880"/>
                  </a:lnTo>
                  <a:lnTo>
                    <a:pt x="0" y="342900"/>
                  </a:lnTo>
                  <a:lnTo>
                    <a:pt x="2921" y="375920"/>
                  </a:lnTo>
                  <a:lnTo>
                    <a:pt x="25146" y="439165"/>
                  </a:lnTo>
                  <a:lnTo>
                    <a:pt x="67818" y="497713"/>
                  </a:lnTo>
                  <a:lnTo>
                    <a:pt x="96012" y="524890"/>
                  </a:lnTo>
                  <a:lnTo>
                    <a:pt x="128524" y="550418"/>
                  </a:lnTo>
                  <a:lnTo>
                    <a:pt x="164973" y="574167"/>
                  </a:lnTo>
                  <a:lnTo>
                    <a:pt x="205359" y="596011"/>
                  </a:lnTo>
                  <a:lnTo>
                    <a:pt x="249047" y="615950"/>
                  </a:lnTo>
                  <a:lnTo>
                    <a:pt x="296037" y="633602"/>
                  </a:lnTo>
                  <a:lnTo>
                    <a:pt x="345948" y="648970"/>
                  </a:lnTo>
                  <a:lnTo>
                    <a:pt x="398652" y="661797"/>
                  </a:lnTo>
                  <a:lnTo>
                    <a:pt x="453644" y="672084"/>
                  </a:lnTo>
                  <a:lnTo>
                    <a:pt x="510921" y="679576"/>
                  </a:lnTo>
                  <a:lnTo>
                    <a:pt x="569976" y="684276"/>
                  </a:lnTo>
                  <a:lnTo>
                    <a:pt x="630682" y="685800"/>
                  </a:lnTo>
                  <a:lnTo>
                    <a:pt x="691514" y="684276"/>
                  </a:lnTo>
                  <a:lnTo>
                    <a:pt x="750570" y="679576"/>
                  </a:lnTo>
                  <a:lnTo>
                    <a:pt x="807847" y="672084"/>
                  </a:lnTo>
                  <a:lnTo>
                    <a:pt x="862838" y="661797"/>
                  </a:lnTo>
                  <a:lnTo>
                    <a:pt x="915542" y="648970"/>
                  </a:lnTo>
                  <a:lnTo>
                    <a:pt x="965454" y="633602"/>
                  </a:lnTo>
                  <a:lnTo>
                    <a:pt x="1012443" y="615950"/>
                  </a:lnTo>
                  <a:lnTo>
                    <a:pt x="1056132" y="596011"/>
                  </a:lnTo>
                  <a:lnTo>
                    <a:pt x="1096517" y="574167"/>
                  </a:lnTo>
                  <a:lnTo>
                    <a:pt x="1132966" y="550418"/>
                  </a:lnTo>
                  <a:lnTo>
                    <a:pt x="1165479" y="524890"/>
                  </a:lnTo>
                  <a:lnTo>
                    <a:pt x="1193672" y="497713"/>
                  </a:lnTo>
                  <a:lnTo>
                    <a:pt x="1236344" y="439165"/>
                  </a:lnTo>
                  <a:lnTo>
                    <a:pt x="1258569" y="375920"/>
                  </a:lnTo>
                  <a:lnTo>
                    <a:pt x="1261490" y="342900"/>
                  </a:lnTo>
                  <a:lnTo>
                    <a:pt x="1258569" y="309880"/>
                  </a:lnTo>
                  <a:lnTo>
                    <a:pt x="1236344" y="246634"/>
                  </a:lnTo>
                  <a:lnTo>
                    <a:pt x="1193672" y="188087"/>
                  </a:lnTo>
                  <a:lnTo>
                    <a:pt x="1165479" y="160909"/>
                  </a:lnTo>
                  <a:lnTo>
                    <a:pt x="1132966" y="135382"/>
                  </a:lnTo>
                  <a:lnTo>
                    <a:pt x="1096517" y="111633"/>
                  </a:lnTo>
                  <a:lnTo>
                    <a:pt x="1056132" y="89788"/>
                  </a:lnTo>
                  <a:lnTo>
                    <a:pt x="1012443" y="69850"/>
                  </a:lnTo>
                  <a:lnTo>
                    <a:pt x="965454" y="52197"/>
                  </a:lnTo>
                  <a:lnTo>
                    <a:pt x="915542" y="36830"/>
                  </a:lnTo>
                  <a:lnTo>
                    <a:pt x="862838" y="24002"/>
                  </a:lnTo>
                  <a:lnTo>
                    <a:pt x="807847" y="13715"/>
                  </a:lnTo>
                  <a:lnTo>
                    <a:pt x="750570" y="6223"/>
                  </a:lnTo>
                  <a:lnTo>
                    <a:pt x="691514" y="1524"/>
                  </a:lnTo>
                  <a:lnTo>
                    <a:pt x="6306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5694425" y="1387601"/>
              <a:ext cx="1261745" cy="685800"/>
            </a:xfrm>
            <a:custGeom>
              <a:avLst/>
              <a:gdLst/>
              <a:ahLst/>
              <a:cxnLst/>
              <a:rect l="l" t="t" r="r" b="b"/>
              <a:pathLst>
                <a:path w="1261745" h="685800">
                  <a:moveTo>
                    <a:pt x="0" y="342900"/>
                  </a:moveTo>
                  <a:lnTo>
                    <a:pt x="11429" y="277749"/>
                  </a:lnTo>
                  <a:lnTo>
                    <a:pt x="44069" y="216662"/>
                  </a:lnTo>
                  <a:lnTo>
                    <a:pt x="96012" y="160909"/>
                  </a:lnTo>
                  <a:lnTo>
                    <a:pt x="128524" y="135382"/>
                  </a:lnTo>
                  <a:lnTo>
                    <a:pt x="164973" y="111633"/>
                  </a:lnTo>
                  <a:lnTo>
                    <a:pt x="205359" y="89788"/>
                  </a:lnTo>
                  <a:lnTo>
                    <a:pt x="249047" y="69850"/>
                  </a:lnTo>
                  <a:lnTo>
                    <a:pt x="296037" y="52197"/>
                  </a:lnTo>
                  <a:lnTo>
                    <a:pt x="345948" y="36830"/>
                  </a:lnTo>
                  <a:lnTo>
                    <a:pt x="398652" y="24002"/>
                  </a:lnTo>
                  <a:lnTo>
                    <a:pt x="453644" y="13715"/>
                  </a:lnTo>
                  <a:lnTo>
                    <a:pt x="510921" y="6223"/>
                  </a:lnTo>
                  <a:lnTo>
                    <a:pt x="569976" y="1524"/>
                  </a:lnTo>
                  <a:lnTo>
                    <a:pt x="630682" y="0"/>
                  </a:lnTo>
                  <a:lnTo>
                    <a:pt x="691514" y="1524"/>
                  </a:lnTo>
                  <a:lnTo>
                    <a:pt x="750570" y="6223"/>
                  </a:lnTo>
                  <a:lnTo>
                    <a:pt x="807847" y="13715"/>
                  </a:lnTo>
                  <a:lnTo>
                    <a:pt x="862838" y="24002"/>
                  </a:lnTo>
                  <a:lnTo>
                    <a:pt x="915543" y="36830"/>
                  </a:lnTo>
                  <a:lnTo>
                    <a:pt x="965453" y="52197"/>
                  </a:lnTo>
                  <a:lnTo>
                    <a:pt x="1012444" y="69850"/>
                  </a:lnTo>
                  <a:lnTo>
                    <a:pt x="1056131" y="89788"/>
                  </a:lnTo>
                  <a:lnTo>
                    <a:pt x="1096518" y="111633"/>
                  </a:lnTo>
                  <a:lnTo>
                    <a:pt x="1132967" y="135382"/>
                  </a:lnTo>
                  <a:lnTo>
                    <a:pt x="1165478" y="160909"/>
                  </a:lnTo>
                  <a:lnTo>
                    <a:pt x="1193673" y="188087"/>
                  </a:lnTo>
                  <a:lnTo>
                    <a:pt x="1236345" y="246634"/>
                  </a:lnTo>
                  <a:lnTo>
                    <a:pt x="1258570" y="309880"/>
                  </a:lnTo>
                  <a:lnTo>
                    <a:pt x="1261491" y="342900"/>
                  </a:lnTo>
                  <a:lnTo>
                    <a:pt x="1258570" y="375920"/>
                  </a:lnTo>
                  <a:lnTo>
                    <a:pt x="1236345" y="439165"/>
                  </a:lnTo>
                  <a:lnTo>
                    <a:pt x="1193673" y="497713"/>
                  </a:lnTo>
                  <a:lnTo>
                    <a:pt x="1165478" y="524890"/>
                  </a:lnTo>
                  <a:lnTo>
                    <a:pt x="1132967" y="550418"/>
                  </a:lnTo>
                  <a:lnTo>
                    <a:pt x="1096518" y="574167"/>
                  </a:lnTo>
                  <a:lnTo>
                    <a:pt x="1056131" y="596011"/>
                  </a:lnTo>
                  <a:lnTo>
                    <a:pt x="1012444" y="615950"/>
                  </a:lnTo>
                  <a:lnTo>
                    <a:pt x="965453" y="633602"/>
                  </a:lnTo>
                  <a:lnTo>
                    <a:pt x="915543" y="648970"/>
                  </a:lnTo>
                  <a:lnTo>
                    <a:pt x="862838" y="661797"/>
                  </a:lnTo>
                  <a:lnTo>
                    <a:pt x="807847" y="672084"/>
                  </a:lnTo>
                  <a:lnTo>
                    <a:pt x="750570" y="679576"/>
                  </a:lnTo>
                  <a:lnTo>
                    <a:pt x="691514" y="684276"/>
                  </a:lnTo>
                  <a:lnTo>
                    <a:pt x="630682" y="685800"/>
                  </a:lnTo>
                  <a:lnTo>
                    <a:pt x="569976" y="684276"/>
                  </a:lnTo>
                  <a:lnTo>
                    <a:pt x="510921" y="679576"/>
                  </a:lnTo>
                  <a:lnTo>
                    <a:pt x="453644" y="672084"/>
                  </a:lnTo>
                  <a:lnTo>
                    <a:pt x="398652" y="661797"/>
                  </a:lnTo>
                  <a:lnTo>
                    <a:pt x="345948" y="648970"/>
                  </a:lnTo>
                  <a:lnTo>
                    <a:pt x="296037" y="633602"/>
                  </a:lnTo>
                  <a:lnTo>
                    <a:pt x="249047" y="615950"/>
                  </a:lnTo>
                  <a:lnTo>
                    <a:pt x="205359" y="596011"/>
                  </a:lnTo>
                  <a:lnTo>
                    <a:pt x="164973" y="574167"/>
                  </a:lnTo>
                  <a:lnTo>
                    <a:pt x="128524" y="550418"/>
                  </a:lnTo>
                  <a:lnTo>
                    <a:pt x="96012" y="524890"/>
                  </a:lnTo>
                  <a:lnTo>
                    <a:pt x="67818" y="497713"/>
                  </a:lnTo>
                  <a:lnTo>
                    <a:pt x="25146" y="439165"/>
                  </a:lnTo>
                  <a:lnTo>
                    <a:pt x="2921" y="375920"/>
                  </a:lnTo>
                  <a:lnTo>
                    <a:pt x="0" y="342900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5791199" y="1463039"/>
              <a:ext cx="1066800" cy="533400"/>
            </a:xfrm>
            <a:custGeom>
              <a:avLst/>
              <a:gdLst/>
              <a:ahLst/>
              <a:cxnLst/>
              <a:rect l="l" t="t" r="r" b="b"/>
              <a:pathLst>
                <a:path w="1066800" h="533400">
                  <a:moveTo>
                    <a:pt x="533400" y="0"/>
                  </a:moveTo>
                  <a:lnTo>
                    <a:pt x="471170" y="1777"/>
                  </a:lnTo>
                  <a:lnTo>
                    <a:pt x="411099" y="6985"/>
                  </a:lnTo>
                  <a:lnTo>
                    <a:pt x="353440" y="15494"/>
                  </a:lnTo>
                  <a:lnTo>
                    <a:pt x="298830" y="27050"/>
                  </a:lnTo>
                  <a:lnTo>
                    <a:pt x="247396" y="41529"/>
                  </a:lnTo>
                  <a:lnTo>
                    <a:pt x="199771" y="58547"/>
                  </a:lnTo>
                  <a:lnTo>
                    <a:pt x="156210" y="78105"/>
                  </a:lnTo>
                  <a:lnTo>
                    <a:pt x="117221" y="99822"/>
                  </a:lnTo>
                  <a:lnTo>
                    <a:pt x="83058" y="123698"/>
                  </a:lnTo>
                  <a:lnTo>
                    <a:pt x="54228" y="149351"/>
                  </a:lnTo>
                  <a:lnTo>
                    <a:pt x="14097" y="205486"/>
                  </a:lnTo>
                  <a:lnTo>
                    <a:pt x="0" y="266700"/>
                  </a:lnTo>
                  <a:lnTo>
                    <a:pt x="3555" y="297814"/>
                  </a:lnTo>
                  <a:lnTo>
                    <a:pt x="31114" y="356615"/>
                  </a:lnTo>
                  <a:lnTo>
                    <a:pt x="83058" y="409575"/>
                  </a:lnTo>
                  <a:lnTo>
                    <a:pt x="117221" y="433450"/>
                  </a:lnTo>
                  <a:lnTo>
                    <a:pt x="156210" y="455295"/>
                  </a:lnTo>
                  <a:lnTo>
                    <a:pt x="199771" y="474725"/>
                  </a:lnTo>
                  <a:lnTo>
                    <a:pt x="247396" y="491871"/>
                  </a:lnTo>
                  <a:lnTo>
                    <a:pt x="298830" y="506222"/>
                  </a:lnTo>
                  <a:lnTo>
                    <a:pt x="353440" y="517779"/>
                  </a:lnTo>
                  <a:lnTo>
                    <a:pt x="411099" y="526288"/>
                  </a:lnTo>
                  <a:lnTo>
                    <a:pt x="471170" y="531622"/>
                  </a:lnTo>
                  <a:lnTo>
                    <a:pt x="533400" y="533400"/>
                  </a:lnTo>
                  <a:lnTo>
                    <a:pt x="595629" y="531622"/>
                  </a:lnTo>
                  <a:lnTo>
                    <a:pt x="655701" y="526288"/>
                  </a:lnTo>
                  <a:lnTo>
                    <a:pt x="713358" y="517779"/>
                  </a:lnTo>
                  <a:lnTo>
                    <a:pt x="767969" y="506222"/>
                  </a:lnTo>
                  <a:lnTo>
                    <a:pt x="819403" y="491871"/>
                  </a:lnTo>
                  <a:lnTo>
                    <a:pt x="867028" y="474725"/>
                  </a:lnTo>
                  <a:lnTo>
                    <a:pt x="910590" y="455295"/>
                  </a:lnTo>
                  <a:lnTo>
                    <a:pt x="949578" y="433450"/>
                  </a:lnTo>
                  <a:lnTo>
                    <a:pt x="983742" y="409575"/>
                  </a:lnTo>
                  <a:lnTo>
                    <a:pt x="1012571" y="383921"/>
                  </a:lnTo>
                  <a:lnTo>
                    <a:pt x="1052702" y="327787"/>
                  </a:lnTo>
                  <a:lnTo>
                    <a:pt x="1066800" y="266700"/>
                  </a:lnTo>
                  <a:lnTo>
                    <a:pt x="1063244" y="235585"/>
                  </a:lnTo>
                  <a:lnTo>
                    <a:pt x="1035684" y="176784"/>
                  </a:lnTo>
                  <a:lnTo>
                    <a:pt x="983742" y="123698"/>
                  </a:lnTo>
                  <a:lnTo>
                    <a:pt x="949578" y="99822"/>
                  </a:lnTo>
                  <a:lnTo>
                    <a:pt x="910590" y="78105"/>
                  </a:lnTo>
                  <a:lnTo>
                    <a:pt x="867028" y="58547"/>
                  </a:lnTo>
                  <a:lnTo>
                    <a:pt x="819403" y="41529"/>
                  </a:lnTo>
                  <a:lnTo>
                    <a:pt x="767969" y="27050"/>
                  </a:lnTo>
                  <a:lnTo>
                    <a:pt x="713358" y="15494"/>
                  </a:lnTo>
                  <a:lnTo>
                    <a:pt x="655701" y="6985"/>
                  </a:lnTo>
                  <a:lnTo>
                    <a:pt x="595629" y="1777"/>
                  </a:lnTo>
                  <a:lnTo>
                    <a:pt x="533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5791961" y="1463801"/>
              <a:ext cx="1066800" cy="533400"/>
            </a:xfrm>
            <a:custGeom>
              <a:avLst/>
              <a:gdLst/>
              <a:ahLst/>
              <a:cxnLst/>
              <a:rect l="l" t="t" r="r" b="b"/>
              <a:pathLst>
                <a:path w="1066800" h="533400">
                  <a:moveTo>
                    <a:pt x="0" y="266700"/>
                  </a:moveTo>
                  <a:lnTo>
                    <a:pt x="14097" y="205486"/>
                  </a:lnTo>
                  <a:lnTo>
                    <a:pt x="54228" y="149351"/>
                  </a:lnTo>
                  <a:lnTo>
                    <a:pt x="83058" y="123698"/>
                  </a:lnTo>
                  <a:lnTo>
                    <a:pt x="117221" y="99822"/>
                  </a:lnTo>
                  <a:lnTo>
                    <a:pt x="156210" y="78105"/>
                  </a:lnTo>
                  <a:lnTo>
                    <a:pt x="199771" y="58547"/>
                  </a:lnTo>
                  <a:lnTo>
                    <a:pt x="247396" y="41528"/>
                  </a:lnTo>
                  <a:lnTo>
                    <a:pt x="298830" y="27050"/>
                  </a:lnTo>
                  <a:lnTo>
                    <a:pt x="353440" y="15494"/>
                  </a:lnTo>
                  <a:lnTo>
                    <a:pt x="411099" y="6985"/>
                  </a:lnTo>
                  <a:lnTo>
                    <a:pt x="471170" y="1777"/>
                  </a:lnTo>
                  <a:lnTo>
                    <a:pt x="533400" y="0"/>
                  </a:lnTo>
                  <a:lnTo>
                    <a:pt x="595629" y="1777"/>
                  </a:lnTo>
                  <a:lnTo>
                    <a:pt x="655701" y="6985"/>
                  </a:lnTo>
                  <a:lnTo>
                    <a:pt x="713359" y="15494"/>
                  </a:lnTo>
                  <a:lnTo>
                    <a:pt x="767968" y="27050"/>
                  </a:lnTo>
                  <a:lnTo>
                    <a:pt x="819404" y="41528"/>
                  </a:lnTo>
                  <a:lnTo>
                    <a:pt x="867029" y="58547"/>
                  </a:lnTo>
                  <a:lnTo>
                    <a:pt x="910589" y="78105"/>
                  </a:lnTo>
                  <a:lnTo>
                    <a:pt x="949579" y="99822"/>
                  </a:lnTo>
                  <a:lnTo>
                    <a:pt x="983741" y="123698"/>
                  </a:lnTo>
                  <a:lnTo>
                    <a:pt x="1012570" y="149351"/>
                  </a:lnTo>
                  <a:lnTo>
                    <a:pt x="1052703" y="205486"/>
                  </a:lnTo>
                  <a:lnTo>
                    <a:pt x="1066799" y="266700"/>
                  </a:lnTo>
                  <a:lnTo>
                    <a:pt x="1063243" y="297814"/>
                  </a:lnTo>
                  <a:lnTo>
                    <a:pt x="1035685" y="356615"/>
                  </a:lnTo>
                  <a:lnTo>
                    <a:pt x="983741" y="409575"/>
                  </a:lnTo>
                  <a:lnTo>
                    <a:pt x="949579" y="433450"/>
                  </a:lnTo>
                  <a:lnTo>
                    <a:pt x="910589" y="455295"/>
                  </a:lnTo>
                  <a:lnTo>
                    <a:pt x="867029" y="474725"/>
                  </a:lnTo>
                  <a:lnTo>
                    <a:pt x="819404" y="491871"/>
                  </a:lnTo>
                  <a:lnTo>
                    <a:pt x="767968" y="506222"/>
                  </a:lnTo>
                  <a:lnTo>
                    <a:pt x="713359" y="517778"/>
                  </a:lnTo>
                  <a:lnTo>
                    <a:pt x="655701" y="526288"/>
                  </a:lnTo>
                  <a:lnTo>
                    <a:pt x="595629" y="531622"/>
                  </a:lnTo>
                  <a:lnTo>
                    <a:pt x="533400" y="533400"/>
                  </a:lnTo>
                  <a:lnTo>
                    <a:pt x="471170" y="531622"/>
                  </a:lnTo>
                  <a:lnTo>
                    <a:pt x="411099" y="526288"/>
                  </a:lnTo>
                  <a:lnTo>
                    <a:pt x="353440" y="517778"/>
                  </a:lnTo>
                  <a:lnTo>
                    <a:pt x="298830" y="506222"/>
                  </a:lnTo>
                  <a:lnTo>
                    <a:pt x="247396" y="491871"/>
                  </a:lnTo>
                  <a:lnTo>
                    <a:pt x="199771" y="474725"/>
                  </a:lnTo>
                  <a:lnTo>
                    <a:pt x="156210" y="455295"/>
                  </a:lnTo>
                  <a:lnTo>
                    <a:pt x="117221" y="433450"/>
                  </a:lnTo>
                  <a:lnTo>
                    <a:pt x="83058" y="409575"/>
                  </a:lnTo>
                  <a:lnTo>
                    <a:pt x="54228" y="383921"/>
                  </a:lnTo>
                  <a:lnTo>
                    <a:pt x="14097" y="327787"/>
                  </a:lnTo>
                  <a:lnTo>
                    <a:pt x="0" y="266700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6" name="object 86"/>
          <p:cNvSpPr txBox="1"/>
          <p:nvPr/>
        </p:nvSpPr>
        <p:spPr>
          <a:xfrm>
            <a:off x="7568314" y="1619507"/>
            <a:ext cx="54927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b="1" spc="-11" dirty="0">
                <a:latin typeface="Cambria"/>
                <a:cs typeface="Cambria"/>
              </a:rPr>
              <a:t>{p,</a:t>
            </a:r>
            <a:r>
              <a:rPr sz="1200" b="1" spc="-75" dirty="0">
                <a:latin typeface="Cambria"/>
                <a:cs typeface="Cambria"/>
              </a:rPr>
              <a:t> </a:t>
            </a:r>
            <a:r>
              <a:rPr sz="1200" b="1" dirty="0">
                <a:latin typeface="Cambria"/>
                <a:cs typeface="Cambria"/>
              </a:rPr>
              <a:t>q,</a:t>
            </a:r>
            <a:r>
              <a:rPr sz="1200" b="1" spc="200" dirty="0">
                <a:latin typeface="Cambria"/>
                <a:cs typeface="Cambria"/>
              </a:rPr>
              <a:t> </a:t>
            </a:r>
            <a:r>
              <a:rPr sz="1200" b="1" spc="-25" dirty="0">
                <a:latin typeface="Cambria"/>
                <a:cs typeface="Cambria"/>
              </a:rPr>
              <a:t>s}</a:t>
            </a:r>
            <a:endParaRPr sz="1200">
              <a:latin typeface="Cambria"/>
              <a:cs typeface="Cambria"/>
            </a:endParaRPr>
          </a:p>
        </p:txBody>
      </p:sp>
      <p:grpSp>
        <p:nvGrpSpPr>
          <p:cNvPr id="87" name="object 87"/>
          <p:cNvGrpSpPr/>
          <p:nvPr/>
        </p:nvGrpSpPr>
        <p:grpSpPr>
          <a:xfrm>
            <a:off x="1990348" y="1606300"/>
            <a:ext cx="6090285" cy="2996565"/>
            <a:chOff x="466344" y="1606296"/>
            <a:chExt cx="6090285" cy="2996565"/>
          </a:xfrm>
        </p:grpSpPr>
        <p:pic>
          <p:nvPicPr>
            <p:cNvPr id="88" name="object 88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297936" y="1938528"/>
              <a:ext cx="2639567" cy="2663952"/>
            </a:xfrm>
            <a:prstGeom prst="rect">
              <a:avLst/>
            </a:prstGeom>
          </p:spPr>
        </p:pic>
        <p:sp>
          <p:nvSpPr>
            <p:cNvPr id="89" name="object 89"/>
            <p:cNvSpPr/>
            <p:nvPr/>
          </p:nvSpPr>
          <p:spPr>
            <a:xfrm>
              <a:off x="3432048" y="1969007"/>
              <a:ext cx="2450465" cy="2474595"/>
            </a:xfrm>
            <a:custGeom>
              <a:avLst/>
              <a:gdLst/>
              <a:ahLst/>
              <a:cxnLst/>
              <a:rect l="l" t="t" r="r" b="b"/>
              <a:pathLst>
                <a:path w="2450465" h="2474595">
                  <a:moveTo>
                    <a:pt x="77724" y="2453767"/>
                  </a:moveTo>
                  <a:lnTo>
                    <a:pt x="29591" y="2453767"/>
                  </a:lnTo>
                  <a:lnTo>
                    <a:pt x="29337" y="2453513"/>
                  </a:lnTo>
                  <a:lnTo>
                    <a:pt x="17780" y="2456688"/>
                  </a:lnTo>
                  <a:lnTo>
                    <a:pt x="15113" y="2457323"/>
                  </a:lnTo>
                  <a:lnTo>
                    <a:pt x="11557" y="2453894"/>
                  </a:lnTo>
                  <a:lnTo>
                    <a:pt x="18542" y="2453894"/>
                  </a:lnTo>
                  <a:lnTo>
                    <a:pt x="20828" y="2445131"/>
                  </a:lnTo>
                  <a:lnTo>
                    <a:pt x="20574" y="2444877"/>
                  </a:lnTo>
                  <a:lnTo>
                    <a:pt x="20955" y="2444496"/>
                  </a:lnTo>
                  <a:lnTo>
                    <a:pt x="37973" y="2378456"/>
                  </a:lnTo>
                  <a:lnTo>
                    <a:pt x="35941" y="2374900"/>
                  </a:lnTo>
                  <a:lnTo>
                    <a:pt x="29083" y="2373249"/>
                  </a:lnTo>
                  <a:lnTo>
                    <a:pt x="25654" y="2375281"/>
                  </a:lnTo>
                  <a:lnTo>
                    <a:pt x="0" y="2474595"/>
                  </a:lnTo>
                  <a:lnTo>
                    <a:pt x="16637" y="2470150"/>
                  </a:lnTo>
                  <a:lnTo>
                    <a:pt x="77724" y="2453767"/>
                  </a:lnTo>
                  <a:close/>
                </a:path>
                <a:path w="2450465" h="2474595">
                  <a:moveTo>
                    <a:pt x="163576" y="2318385"/>
                  </a:moveTo>
                  <a:lnTo>
                    <a:pt x="154559" y="2309495"/>
                  </a:lnTo>
                  <a:lnTo>
                    <a:pt x="127762" y="2336546"/>
                  </a:lnTo>
                  <a:lnTo>
                    <a:pt x="136779" y="2345436"/>
                  </a:lnTo>
                  <a:lnTo>
                    <a:pt x="163576" y="2318385"/>
                  </a:lnTo>
                  <a:close/>
                </a:path>
                <a:path w="2450465" h="2474595">
                  <a:moveTo>
                    <a:pt x="199390" y="2282444"/>
                  </a:moveTo>
                  <a:lnTo>
                    <a:pt x="190373" y="2273554"/>
                  </a:lnTo>
                  <a:lnTo>
                    <a:pt x="163449" y="2300478"/>
                  </a:lnTo>
                  <a:lnTo>
                    <a:pt x="172593" y="2309368"/>
                  </a:lnTo>
                  <a:lnTo>
                    <a:pt x="199390" y="2282444"/>
                  </a:lnTo>
                  <a:close/>
                </a:path>
                <a:path w="2450465" h="2474595">
                  <a:moveTo>
                    <a:pt x="235077" y="2246376"/>
                  </a:moveTo>
                  <a:lnTo>
                    <a:pt x="226060" y="2237359"/>
                  </a:lnTo>
                  <a:lnTo>
                    <a:pt x="199263" y="2264537"/>
                  </a:lnTo>
                  <a:lnTo>
                    <a:pt x="208280" y="2273427"/>
                  </a:lnTo>
                  <a:lnTo>
                    <a:pt x="235077" y="2246376"/>
                  </a:lnTo>
                  <a:close/>
                </a:path>
                <a:path w="2450465" h="2474595">
                  <a:moveTo>
                    <a:pt x="270764" y="2210181"/>
                  </a:moveTo>
                  <a:lnTo>
                    <a:pt x="261747" y="2201291"/>
                  </a:lnTo>
                  <a:lnTo>
                    <a:pt x="234950" y="2228342"/>
                  </a:lnTo>
                  <a:lnTo>
                    <a:pt x="243967" y="2237359"/>
                  </a:lnTo>
                  <a:lnTo>
                    <a:pt x="270764" y="2210181"/>
                  </a:lnTo>
                  <a:close/>
                </a:path>
                <a:path w="2450465" h="2474595">
                  <a:moveTo>
                    <a:pt x="306578" y="2174113"/>
                  </a:moveTo>
                  <a:lnTo>
                    <a:pt x="297561" y="2165223"/>
                  </a:lnTo>
                  <a:lnTo>
                    <a:pt x="270764" y="2192274"/>
                  </a:lnTo>
                  <a:lnTo>
                    <a:pt x="279781" y="2201164"/>
                  </a:lnTo>
                  <a:lnTo>
                    <a:pt x="306578" y="2174113"/>
                  </a:lnTo>
                  <a:close/>
                </a:path>
                <a:path w="2450465" h="2474595">
                  <a:moveTo>
                    <a:pt x="342138" y="2138045"/>
                  </a:moveTo>
                  <a:lnTo>
                    <a:pt x="333121" y="2129155"/>
                  </a:lnTo>
                  <a:lnTo>
                    <a:pt x="306324" y="2156206"/>
                  </a:lnTo>
                  <a:lnTo>
                    <a:pt x="315341" y="2165096"/>
                  </a:lnTo>
                  <a:lnTo>
                    <a:pt x="342138" y="2138045"/>
                  </a:lnTo>
                  <a:close/>
                </a:path>
                <a:path w="2450465" h="2474595">
                  <a:moveTo>
                    <a:pt x="377952" y="2101977"/>
                  </a:moveTo>
                  <a:lnTo>
                    <a:pt x="368935" y="2092960"/>
                  </a:lnTo>
                  <a:lnTo>
                    <a:pt x="342138" y="2120138"/>
                  </a:lnTo>
                  <a:lnTo>
                    <a:pt x="351155" y="2129028"/>
                  </a:lnTo>
                  <a:lnTo>
                    <a:pt x="377952" y="2101977"/>
                  </a:lnTo>
                  <a:close/>
                </a:path>
                <a:path w="2450465" h="2474595">
                  <a:moveTo>
                    <a:pt x="413639" y="2065782"/>
                  </a:moveTo>
                  <a:lnTo>
                    <a:pt x="404622" y="2056892"/>
                  </a:lnTo>
                  <a:lnTo>
                    <a:pt x="377825" y="2083943"/>
                  </a:lnTo>
                  <a:lnTo>
                    <a:pt x="386842" y="2092960"/>
                  </a:lnTo>
                  <a:lnTo>
                    <a:pt x="413639" y="2065782"/>
                  </a:lnTo>
                  <a:close/>
                </a:path>
                <a:path w="2450465" h="2474595">
                  <a:moveTo>
                    <a:pt x="449453" y="2029714"/>
                  </a:moveTo>
                  <a:lnTo>
                    <a:pt x="440309" y="2020824"/>
                  </a:lnTo>
                  <a:lnTo>
                    <a:pt x="413512" y="2047875"/>
                  </a:lnTo>
                  <a:lnTo>
                    <a:pt x="422529" y="2056765"/>
                  </a:lnTo>
                  <a:lnTo>
                    <a:pt x="449453" y="2029714"/>
                  </a:lnTo>
                  <a:close/>
                </a:path>
                <a:path w="2450465" h="2474595">
                  <a:moveTo>
                    <a:pt x="485140" y="1993646"/>
                  </a:moveTo>
                  <a:lnTo>
                    <a:pt x="476123" y="1984756"/>
                  </a:lnTo>
                  <a:lnTo>
                    <a:pt x="449326" y="2011807"/>
                  </a:lnTo>
                  <a:lnTo>
                    <a:pt x="458343" y="2020697"/>
                  </a:lnTo>
                  <a:lnTo>
                    <a:pt x="485140" y="1993646"/>
                  </a:lnTo>
                  <a:close/>
                </a:path>
                <a:path w="2450465" h="2474595">
                  <a:moveTo>
                    <a:pt x="520827" y="1957578"/>
                  </a:moveTo>
                  <a:lnTo>
                    <a:pt x="511810" y="1948561"/>
                  </a:lnTo>
                  <a:lnTo>
                    <a:pt x="485013" y="1975739"/>
                  </a:lnTo>
                  <a:lnTo>
                    <a:pt x="494030" y="1984629"/>
                  </a:lnTo>
                  <a:lnTo>
                    <a:pt x="520827" y="1957578"/>
                  </a:lnTo>
                  <a:close/>
                </a:path>
                <a:path w="2450465" h="2474595">
                  <a:moveTo>
                    <a:pt x="556641" y="1921510"/>
                  </a:moveTo>
                  <a:lnTo>
                    <a:pt x="547624" y="1912620"/>
                  </a:lnTo>
                  <a:lnTo>
                    <a:pt x="520827" y="1939671"/>
                  </a:lnTo>
                  <a:lnTo>
                    <a:pt x="529844" y="1948561"/>
                  </a:lnTo>
                  <a:lnTo>
                    <a:pt x="556641" y="1921510"/>
                  </a:lnTo>
                  <a:close/>
                </a:path>
                <a:path w="2450465" h="2474595">
                  <a:moveTo>
                    <a:pt x="592328" y="1885442"/>
                  </a:moveTo>
                  <a:lnTo>
                    <a:pt x="583311" y="1876552"/>
                  </a:lnTo>
                  <a:lnTo>
                    <a:pt x="556514" y="1903603"/>
                  </a:lnTo>
                  <a:lnTo>
                    <a:pt x="565531" y="1912493"/>
                  </a:lnTo>
                  <a:lnTo>
                    <a:pt x="592328" y="1885442"/>
                  </a:lnTo>
                  <a:close/>
                </a:path>
                <a:path w="2450465" h="2474595">
                  <a:moveTo>
                    <a:pt x="628142" y="1849374"/>
                  </a:moveTo>
                  <a:lnTo>
                    <a:pt x="619125" y="1840484"/>
                  </a:lnTo>
                  <a:lnTo>
                    <a:pt x="592328" y="1867535"/>
                  </a:lnTo>
                  <a:lnTo>
                    <a:pt x="601345" y="1876425"/>
                  </a:lnTo>
                  <a:lnTo>
                    <a:pt x="628142" y="1849374"/>
                  </a:lnTo>
                  <a:close/>
                </a:path>
                <a:path w="2450465" h="2474595">
                  <a:moveTo>
                    <a:pt x="663829" y="1813306"/>
                  </a:moveTo>
                  <a:lnTo>
                    <a:pt x="654812" y="1804289"/>
                  </a:lnTo>
                  <a:lnTo>
                    <a:pt x="628015" y="1831467"/>
                  </a:lnTo>
                  <a:lnTo>
                    <a:pt x="637032" y="1840357"/>
                  </a:lnTo>
                  <a:lnTo>
                    <a:pt x="663829" y="1813306"/>
                  </a:lnTo>
                  <a:close/>
                </a:path>
                <a:path w="2450465" h="2474595">
                  <a:moveTo>
                    <a:pt x="699643" y="1777111"/>
                  </a:moveTo>
                  <a:lnTo>
                    <a:pt x="690499" y="1768221"/>
                  </a:lnTo>
                  <a:lnTo>
                    <a:pt x="663702" y="1795272"/>
                  </a:lnTo>
                  <a:lnTo>
                    <a:pt x="672719" y="1804289"/>
                  </a:lnTo>
                  <a:lnTo>
                    <a:pt x="699643" y="1777111"/>
                  </a:lnTo>
                  <a:close/>
                </a:path>
                <a:path w="2450465" h="2474595">
                  <a:moveTo>
                    <a:pt x="735330" y="1741043"/>
                  </a:moveTo>
                  <a:lnTo>
                    <a:pt x="726313" y="1732153"/>
                  </a:lnTo>
                  <a:lnTo>
                    <a:pt x="699516" y="1759204"/>
                  </a:lnTo>
                  <a:lnTo>
                    <a:pt x="708533" y="1768094"/>
                  </a:lnTo>
                  <a:lnTo>
                    <a:pt x="735330" y="1741043"/>
                  </a:lnTo>
                  <a:close/>
                </a:path>
                <a:path w="2450465" h="2474595">
                  <a:moveTo>
                    <a:pt x="771017" y="1704975"/>
                  </a:moveTo>
                  <a:lnTo>
                    <a:pt x="762000" y="1696085"/>
                  </a:lnTo>
                  <a:lnTo>
                    <a:pt x="735203" y="1723136"/>
                  </a:lnTo>
                  <a:lnTo>
                    <a:pt x="744220" y="1732026"/>
                  </a:lnTo>
                  <a:lnTo>
                    <a:pt x="771017" y="1704975"/>
                  </a:lnTo>
                  <a:close/>
                </a:path>
                <a:path w="2450465" h="2474595">
                  <a:moveTo>
                    <a:pt x="806831" y="1668907"/>
                  </a:moveTo>
                  <a:lnTo>
                    <a:pt x="797814" y="1659890"/>
                  </a:lnTo>
                  <a:lnTo>
                    <a:pt x="771017" y="1687068"/>
                  </a:lnTo>
                  <a:lnTo>
                    <a:pt x="780034" y="1695958"/>
                  </a:lnTo>
                  <a:lnTo>
                    <a:pt x="806831" y="1668907"/>
                  </a:lnTo>
                  <a:close/>
                </a:path>
                <a:path w="2450465" h="2474595">
                  <a:moveTo>
                    <a:pt x="842518" y="1632724"/>
                  </a:moveTo>
                  <a:lnTo>
                    <a:pt x="833501" y="1623822"/>
                  </a:lnTo>
                  <a:lnTo>
                    <a:pt x="806704" y="1650873"/>
                  </a:lnTo>
                  <a:lnTo>
                    <a:pt x="815721" y="1659890"/>
                  </a:lnTo>
                  <a:lnTo>
                    <a:pt x="842518" y="1632724"/>
                  </a:lnTo>
                  <a:close/>
                </a:path>
                <a:path w="2450465" h="2474595">
                  <a:moveTo>
                    <a:pt x="878332" y="1596644"/>
                  </a:moveTo>
                  <a:lnTo>
                    <a:pt x="869315" y="1587881"/>
                  </a:lnTo>
                  <a:lnTo>
                    <a:pt x="842518" y="1614805"/>
                  </a:lnTo>
                  <a:lnTo>
                    <a:pt x="851535" y="1623695"/>
                  </a:lnTo>
                  <a:lnTo>
                    <a:pt x="878332" y="1596644"/>
                  </a:lnTo>
                  <a:close/>
                </a:path>
                <a:path w="2450465" h="2474595">
                  <a:moveTo>
                    <a:pt x="914019" y="1560703"/>
                  </a:moveTo>
                  <a:lnTo>
                    <a:pt x="905002" y="1551813"/>
                  </a:lnTo>
                  <a:lnTo>
                    <a:pt x="878205" y="1578864"/>
                  </a:lnTo>
                  <a:lnTo>
                    <a:pt x="887222" y="1587754"/>
                  </a:lnTo>
                  <a:lnTo>
                    <a:pt x="914019" y="1560703"/>
                  </a:lnTo>
                  <a:close/>
                </a:path>
                <a:path w="2450465" h="2474595">
                  <a:moveTo>
                    <a:pt x="949706" y="1524635"/>
                  </a:moveTo>
                  <a:lnTo>
                    <a:pt x="940562" y="1515618"/>
                  </a:lnTo>
                  <a:lnTo>
                    <a:pt x="913892" y="1542796"/>
                  </a:lnTo>
                  <a:lnTo>
                    <a:pt x="922782" y="1551686"/>
                  </a:lnTo>
                  <a:lnTo>
                    <a:pt x="949706" y="1524635"/>
                  </a:lnTo>
                  <a:close/>
                </a:path>
                <a:path w="2450465" h="2474595">
                  <a:moveTo>
                    <a:pt x="985393" y="1488440"/>
                  </a:moveTo>
                  <a:lnTo>
                    <a:pt x="976376" y="1479550"/>
                  </a:lnTo>
                  <a:lnTo>
                    <a:pt x="949579" y="1506601"/>
                  </a:lnTo>
                  <a:lnTo>
                    <a:pt x="958596" y="1515618"/>
                  </a:lnTo>
                  <a:lnTo>
                    <a:pt x="985393" y="1488440"/>
                  </a:lnTo>
                  <a:close/>
                </a:path>
                <a:path w="2450465" h="2474595">
                  <a:moveTo>
                    <a:pt x="1021080" y="1452372"/>
                  </a:moveTo>
                  <a:lnTo>
                    <a:pt x="1012063" y="1443482"/>
                  </a:lnTo>
                  <a:lnTo>
                    <a:pt x="985266" y="1470533"/>
                  </a:lnTo>
                  <a:lnTo>
                    <a:pt x="994283" y="1479423"/>
                  </a:lnTo>
                  <a:lnTo>
                    <a:pt x="1021080" y="1452372"/>
                  </a:lnTo>
                  <a:close/>
                </a:path>
                <a:path w="2450465" h="2474595">
                  <a:moveTo>
                    <a:pt x="1056894" y="1416304"/>
                  </a:moveTo>
                  <a:lnTo>
                    <a:pt x="1047877" y="1407414"/>
                  </a:lnTo>
                  <a:lnTo>
                    <a:pt x="1021080" y="1434465"/>
                  </a:lnTo>
                  <a:lnTo>
                    <a:pt x="1030097" y="1443355"/>
                  </a:lnTo>
                  <a:lnTo>
                    <a:pt x="1056894" y="1416304"/>
                  </a:lnTo>
                  <a:close/>
                </a:path>
                <a:path w="2450465" h="2474595">
                  <a:moveTo>
                    <a:pt x="1092581" y="1380236"/>
                  </a:moveTo>
                  <a:lnTo>
                    <a:pt x="1083564" y="1371219"/>
                  </a:lnTo>
                  <a:lnTo>
                    <a:pt x="1056767" y="1398270"/>
                  </a:lnTo>
                  <a:lnTo>
                    <a:pt x="1065784" y="1407287"/>
                  </a:lnTo>
                  <a:lnTo>
                    <a:pt x="1092581" y="1380236"/>
                  </a:lnTo>
                  <a:close/>
                </a:path>
                <a:path w="2450465" h="2474595">
                  <a:moveTo>
                    <a:pt x="1128395" y="1344041"/>
                  </a:moveTo>
                  <a:lnTo>
                    <a:pt x="1119378" y="1335151"/>
                  </a:lnTo>
                  <a:lnTo>
                    <a:pt x="1092581" y="1362202"/>
                  </a:lnTo>
                  <a:lnTo>
                    <a:pt x="1101598" y="1371219"/>
                  </a:lnTo>
                  <a:lnTo>
                    <a:pt x="1128395" y="1344041"/>
                  </a:lnTo>
                  <a:close/>
                </a:path>
                <a:path w="2450465" h="2474595">
                  <a:moveTo>
                    <a:pt x="1164082" y="1307973"/>
                  </a:moveTo>
                  <a:lnTo>
                    <a:pt x="1155065" y="1299083"/>
                  </a:lnTo>
                  <a:lnTo>
                    <a:pt x="1128268" y="1326134"/>
                  </a:lnTo>
                  <a:lnTo>
                    <a:pt x="1137285" y="1335024"/>
                  </a:lnTo>
                  <a:lnTo>
                    <a:pt x="1164082" y="1307973"/>
                  </a:lnTo>
                  <a:close/>
                </a:path>
                <a:path w="2450465" h="2474595">
                  <a:moveTo>
                    <a:pt x="1199769" y="1271905"/>
                  </a:moveTo>
                  <a:lnTo>
                    <a:pt x="1190752" y="1263015"/>
                  </a:lnTo>
                  <a:lnTo>
                    <a:pt x="1163955" y="1290066"/>
                  </a:lnTo>
                  <a:lnTo>
                    <a:pt x="1172972" y="1298956"/>
                  </a:lnTo>
                  <a:lnTo>
                    <a:pt x="1199769" y="1271905"/>
                  </a:lnTo>
                  <a:close/>
                </a:path>
                <a:path w="2450465" h="2474595">
                  <a:moveTo>
                    <a:pt x="1235583" y="1235837"/>
                  </a:moveTo>
                  <a:lnTo>
                    <a:pt x="1226566" y="1226947"/>
                  </a:lnTo>
                  <a:lnTo>
                    <a:pt x="1199769" y="1253871"/>
                  </a:lnTo>
                  <a:lnTo>
                    <a:pt x="1208786" y="1262888"/>
                  </a:lnTo>
                  <a:lnTo>
                    <a:pt x="1235583" y="1235837"/>
                  </a:lnTo>
                  <a:close/>
                </a:path>
                <a:path w="2450465" h="2474595">
                  <a:moveTo>
                    <a:pt x="1271270" y="1199769"/>
                  </a:moveTo>
                  <a:lnTo>
                    <a:pt x="1262253" y="1190879"/>
                  </a:lnTo>
                  <a:lnTo>
                    <a:pt x="1235456" y="1217930"/>
                  </a:lnTo>
                  <a:lnTo>
                    <a:pt x="1244473" y="1226947"/>
                  </a:lnTo>
                  <a:lnTo>
                    <a:pt x="1271270" y="1199769"/>
                  </a:lnTo>
                  <a:close/>
                </a:path>
                <a:path w="2450465" h="2474595">
                  <a:moveTo>
                    <a:pt x="1307084" y="1163701"/>
                  </a:moveTo>
                  <a:lnTo>
                    <a:pt x="1298067" y="1154811"/>
                  </a:lnTo>
                  <a:lnTo>
                    <a:pt x="1271270" y="1181862"/>
                  </a:lnTo>
                  <a:lnTo>
                    <a:pt x="1280287" y="1190752"/>
                  </a:lnTo>
                  <a:lnTo>
                    <a:pt x="1307084" y="1163701"/>
                  </a:lnTo>
                  <a:close/>
                </a:path>
                <a:path w="2450465" h="2474595">
                  <a:moveTo>
                    <a:pt x="1342771" y="1127633"/>
                  </a:moveTo>
                  <a:lnTo>
                    <a:pt x="1333754" y="1118743"/>
                  </a:lnTo>
                  <a:lnTo>
                    <a:pt x="1306957" y="1145794"/>
                  </a:lnTo>
                  <a:lnTo>
                    <a:pt x="1315974" y="1154684"/>
                  </a:lnTo>
                  <a:lnTo>
                    <a:pt x="1342771" y="1127633"/>
                  </a:lnTo>
                  <a:close/>
                </a:path>
                <a:path w="2450465" h="2474595">
                  <a:moveTo>
                    <a:pt x="1378585" y="1091565"/>
                  </a:moveTo>
                  <a:lnTo>
                    <a:pt x="1369568" y="1082548"/>
                  </a:lnTo>
                  <a:lnTo>
                    <a:pt x="1342644" y="1109599"/>
                  </a:lnTo>
                  <a:lnTo>
                    <a:pt x="1351788" y="1118616"/>
                  </a:lnTo>
                  <a:lnTo>
                    <a:pt x="1378585" y="1091565"/>
                  </a:lnTo>
                  <a:close/>
                </a:path>
                <a:path w="2450465" h="2474595">
                  <a:moveTo>
                    <a:pt x="1414272" y="1055370"/>
                  </a:moveTo>
                  <a:lnTo>
                    <a:pt x="1405255" y="1046480"/>
                  </a:lnTo>
                  <a:lnTo>
                    <a:pt x="1378458" y="1073531"/>
                  </a:lnTo>
                  <a:lnTo>
                    <a:pt x="1387475" y="1082548"/>
                  </a:lnTo>
                  <a:lnTo>
                    <a:pt x="1414272" y="1055370"/>
                  </a:lnTo>
                  <a:close/>
                </a:path>
                <a:path w="2450465" h="2474595">
                  <a:moveTo>
                    <a:pt x="1449959" y="1019302"/>
                  </a:moveTo>
                  <a:lnTo>
                    <a:pt x="1440942" y="1010412"/>
                  </a:lnTo>
                  <a:lnTo>
                    <a:pt x="1414145" y="1037463"/>
                  </a:lnTo>
                  <a:lnTo>
                    <a:pt x="1423162" y="1046353"/>
                  </a:lnTo>
                  <a:lnTo>
                    <a:pt x="1449959" y="1019302"/>
                  </a:lnTo>
                  <a:close/>
                </a:path>
                <a:path w="2450465" h="2474595">
                  <a:moveTo>
                    <a:pt x="1485773" y="983234"/>
                  </a:moveTo>
                  <a:lnTo>
                    <a:pt x="1476756" y="974344"/>
                  </a:lnTo>
                  <a:lnTo>
                    <a:pt x="1449959" y="1001395"/>
                  </a:lnTo>
                  <a:lnTo>
                    <a:pt x="1458976" y="1010285"/>
                  </a:lnTo>
                  <a:lnTo>
                    <a:pt x="1485773" y="983234"/>
                  </a:lnTo>
                  <a:close/>
                </a:path>
                <a:path w="2450465" h="2474595">
                  <a:moveTo>
                    <a:pt x="1521460" y="947166"/>
                  </a:moveTo>
                  <a:lnTo>
                    <a:pt x="1512443" y="938149"/>
                  </a:lnTo>
                  <a:lnTo>
                    <a:pt x="1485646" y="965200"/>
                  </a:lnTo>
                  <a:lnTo>
                    <a:pt x="1494663" y="974217"/>
                  </a:lnTo>
                  <a:lnTo>
                    <a:pt x="1521460" y="947166"/>
                  </a:lnTo>
                  <a:close/>
                </a:path>
                <a:path w="2450465" h="2474595">
                  <a:moveTo>
                    <a:pt x="1557147" y="910971"/>
                  </a:moveTo>
                  <a:lnTo>
                    <a:pt x="1548130" y="902081"/>
                  </a:lnTo>
                  <a:lnTo>
                    <a:pt x="1521460" y="929132"/>
                  </a:lnTo>
                  <a:lnTo>
                    <a:pt x="1530477" y="938149"/>
                  </a:lnTo>
                  <a:lnTo>
                    <a:pt x="1557147" y="910971"/>
                  </a:lnTo>
                  <a:close/>
                </a:path>
                <a:path w="2450465" h="2474595">
                  <a:moveTo>
                    <a:pt x="1592834" y="875030"/>
                  </a:moveTo>
                  <a:lnTo>
                    <a:pt x="1583817" y="866140"/>
                  </a:lnTo>
                  <a:lnTo>
                    <a:pt x="1557020" y="893064"/>
                  </a:lnTo>
                  <a:lnTo>
                    <a:pt x="1566037" y="901954"/>
                  </a:lnTo>
                  <a:lnTo>
                    <a:pt x="1592834" y="875030"/>
                  </a:lnTo>
                  <a:close/>
                </a:path>
                <a:path w="2450465" h="2474595">
                  <a:moveTo>
                    <a:pt x="1628648" y="838962"/>
                  </a:moveTo>
                  <a:lnTo>
                    <a:pt x="1619631" y="830072"/>
                  </a:lnTo>
                  <a:lnTo>
                    <a:pt x="1592707" y="857123"/>
                  </a:lnTo>
                  <a:lnTo>
                    <a:pt x="1601851" y="866013"/>
                  </a:lnTo>
                  <a:lnTo>
                    <a:pt x="1628648" y="838962"/>
                  </a:lnTo>
                  <a:close/>
                </a:path>
                <a:path w="2450465" h="2474595">
                  <a:moveTo>
                    <a:pt x="1664335" y="802894"/>
                  </a:moveTo>
                  <a:lnTo>
                    <a:pt x="1655318" y="793877"/>
                  </a:lnTo>
                  <a:lnTo>
                    <a:pt x="1628521" y="820928"/>
                  </a:lnTo>
                  <a:lnTo>
                    <a:pt x="1637538" y="829945"/>
                  </a:lnTo>
                  <a:lnTo>
                    <a:pt x="1664335" y="802894"/>
                  </a:lnTo>
                  <a:close/>
                </a:path>
                <a:path w="2450465" h="2474595">
                  <a:moveTo>
                    <a:pt x="1700022" y="766699"/>
                  </a:moveTo>
                  <a:lnTo>
                    <a:pt x="1691005" y="757809"/>
                  </a:lnTo>
                  <a:lnTo>
                    <a:pt x="1664208" y="784860"/>
                  </a:lnTo>
                  <a:lnTo>
                    <a:pt x="1673225" y="793877"/>
                  </a:lnTo>
                  <a:lnTo>
                    <a:pt x="1700022" y="766699"/>
                  </a:lnTo>
                  <a:close/>
                </a:path>
                <a:path w="2450465" h="2474595">
                  <a:moveTo>
                    <a:pt x="1735836" y="730631"/>
                  </a:moveTo>
                  <a:lnTo>
                    <a:pt x="1726819" y="721741"/>
                  </a:lnTo>
                  <a:lnTo>
                    <a:pt x="1700022" y="748792"/>
                  </a:lnTo>
                  <a:lnTo>
                    <a:pt x="1709039" y="757682"/>
                  </a:lnTo>
                  <a:lnTo>
                    <a:pt x="1735836" y="730631"/>
                  </a:lnTo>
                  <a:close/>
                </a:path>
                <a:path w="2450465" h="2474595">
                  <a:moveTo>
                    <a:pt x="1771523" y="694563"/>
                  </a:moveTo>
                  <a:lnTo>
                    <a:pt x="1762506" y="685546"/>
                  </a:lnTo>
                  <a:lnTo>
                    <a:pt x="1735709" y="712724"/>
                  </a:lnTo>
                  <a:lnTo>
                    <a:pt x="1744726" y="721614"/>
                  </a:lnTo>
                  <a:lnTo>
                    <a:pt x="1771523" y="694563"/>
                  </a:lnTo>
                  <a:close/>
                </a:path>
                <a:path w="2450465" h="2474595">
                  <a:moveTo>
                    <a:pt x="1807337" y="658495"/>
                  </a:moveTo>
                  <a:lnTo>
                    <a:pt x="1798320" y="649478"/>
                  </a:lnTo>
                  <a:lnTo>
                    <a:pt x="1771523" y="676529"/>
                  </a:lnTo>
                  <a:lnTo>
                    <a:pt x="1780540" y="685546"/>
                  </a:lnTo>
                  <a:lnTo>
                    <a:pt x="1807337" y="658495"/>
                  </a:lnTo>
                  <a:close/>
                </a:path>
                <a:path w="2450465" h="2474595">
                  <a:moveTo>
                    <a:pt x="1843024" y="622300"/>
                  </a:moveTo>
                  <a:lnTo>
                    <a:pt x="1834007" y="613410"/>
                  </a:lnTo>
                  <a:lnTo>
                    <a:pt x="1807210" y="640461"/>
                  </a:lnTo>
                  <a:lnTo>
                    <a:pt x="1816227" y="649478"/>
                  </a:lnTo>
                  <a:lnTo>
                    <a:pt x="1843024" y="622300"/>
                  </a:lnTo>
                  <a:close/>
                </a:path>
                <a:path w="2450465" h="2474595">
                  <a:moveTo>
                    <a:pt x="1878838" y="586232"/>
                  </a:moveTo>
                  <a:lnTo>
                    <a:pt x="1869821" y="577342"/>
                  </a:lnTo>
                  <a:lnTo>
                    <a:pt x="1842897" y="604393"/>
                  </a:lnTo>
                  <a:lnTo>
                    <a:pt x="1851914" y="613283"/>
                  </a:lnTo>
                  <a:lnTo>
                    <a:pt x="1878838" y="586232"/>
                  </a:lnTo>
                  <a:close/>
                </a:path>
                <a:path w="2450465" h="2474595">
                  <a:moveTo>
                    <a:pt x="1914525" y="550164"/>
                  </a:moveTo>
                  <a:lnTo>
                    <a:pt x="1905508" y="541147"/>
                  </a:lnTo>
                  <a:lnTo>
                    <a:pt x="1878711" y="568325"/>
                  </a:lnTo>
                  <a:lnTo>
                    <a:pt x="1887728" y="577215"/>
                  </a:lnTo>
                  <a:lnTo>
                    <a:pt x="1914525" y="550164"/>
                  </a:lnTo>
                  <a:close/>
                </a:path>
                <a:path w="2450465" h="2474595">
                  <a:moveTo>
                    <a:pt x="1950212" y="514223"/>
                  </a:moveTo>
                  <a:lnTo>
                    <a:pt x="1941195" y="505206"/>
                  </a:lnTo>
                  <a:lnTo>
                    <a:pt x="1914398" y="532130"/>
                  </a:lnTo>
                  <a:lnTo>
                    <a:pt x="1923415" y="541147"/>
                  </a:lnTo>
                  <a:lnTo>
                    <a:pt x="1950212" y="514223"/>
                  </a:lnTo>
                  <a:close/>
                </a:path>
                <a:path w="2450465" h="2474595">
                  <a:moveTo>
                    <a:pt x="1986026" y="478028"/>
                  </a:moveTo>
                  <a:lnTo>
                    <a:pt x="1977009" y="469138"/>
                  </a:lnTo>
                  <a:lnTo>
                    <a:pt x="1950212" y="496189"/>
                  </a:lnTo>
                  <a:lnTo>
                    <a:pt x="1959229" y="505206"/>
                  </a:lnTo>
                  <a:lnTo>
                    <a:pt x="1986026" y="478028"/>
                  </a:lnTo>
                  <a:close/>
                </a:path>
                <a:path w="2450465" h="2474595">
                  <a:moveTo>
                    <a:pt x="2021713" y="441960"/>
                  </a:moveTo>
                  <a:lnTo>
                    <a:pt x="2012696" y="433070"/>
                  </a:lnTo>
                  <a:lnTo>
                    <a:pt x="1985899" y="460121"/>
                  </a:lnTo>
                  <a:lnTo>
                    <a:pt x="1994916" y="469011"/>
                  </a:lnTo>
                  <a:lnTo>
                    <a:pt x="2021713" y="441960"/>
                  </a:lnTo>
                  <a:close/>
                </a:path>
                <a:path w="2450465" h="2474595">
                  <a:moveTo>
                    <a:pt x="2057527" y="405892"/>
                  </a:moveTo>
                  <a:lnTo>
                    <a:pt x="2048510" y="396875"/>
                  </a:lnTo>
                  <a:lnTo>
                    <a:pt x="2021713" y="424053"/>
                  </a:lnTo>
                  <a:lnTo>
                    <a:pt x="2030730" y="432943"/>
                  </a:lnTo>
                  <a:lnTo>
                    <a:pt x="2057527" y="405892"/>
                  </a:lnTo>
                  <a:close/>
                </a:path>
                <a:path w="2450465" h="2474595">
                  <a:moveTo>
                    <a:pt x="2093214" y="369824"/>
                  </a:moveTo>
                  <a:lnTo>
                    <a:pt x="2084197" y="360807"/>
                  </a:lnTo>
                  <a:lnTo>
                    <a:pt x="2057400" y="387858"/>
                  </a:lnTo>
                  <a:lnTo>
                    <a:pt x="2066417" y="396875"/>
                  </a:lnTo>
                  <a:lnTo>
                    <a:pt x="2093214" y="369824"/>
                  </a:lnTo>
                  <a:close/>
                </a:path>
                <a:path w="2450465" h="2474595">
                  <a:moveTo>
                    <a:pt x="2129028" y="333629"/>
                  </a:moveTo>
                  <a:lnTo>
                    <a:pt x="2119884" y="324739"/>
                  </a:lnTo>
                  <a:lnTo>
                    <a:pt x="2093087" y="351790"/>
                  </a:lnTo>
                  <a:lnTo>
                    <a:pt x="2102104" y="360807"/>
                  </a:lnTo>
                  <a:lnTo>
                    <a:pt x="2129028" y="333629"/>
                  </a:lnTo>
                  <a:close/>
                </a:path>
                <a:path w="2450465" h="2474595">
                  <a:moveTo>
                    <a:pt x="2164588" y="297561"/>
                  </a:moveTo>
                  <a:lnTo>
                    <a:pt x="2155571" y="288671"/>
                  </a:lnTo>
                  <a:lnTo>
                    <a:pt x="2128901" y="315722"/>
                  </a:lnTo>
                  <a:lnTo>
                    <a:pt x="2137918" y="324612"/>
                  </a:lnTo>
                  <a:lnTo>
                    <a:pt x="2164588" y="297561"/>
                  </a:lnTo>
                  <a:close/>
                </a:path>
                <a:path w="2450465" h="2474595">
                  <a:moveTo>
                    <a:pt x="2200275" y="261493"/>
                  </a:moveTo>
                  <a:lnTo>
                    <a:pt x="2191258" y="252476"/>
                  </a:lnTo>
                  <a:lnTo>
                    <a:pt x="2164461" y="279654"/>
                  </a:lnTo>
                  <a:lnTo>
                    <a:pt x="2173478" y="288544"/>
                  </a:lnTo>
                  <a:lnTo>
                    <a:pt x="2200275" y="261493"/>
                  </a:lnTo>
                  <a:close/>
                </a:path>
                <a:path w="2450465" h="2474595">
                  <a:moveTo>
                    <a:pt x="2236089" y="225425"/>
                  </a:moveTo>
                  <a:lnTo>
                    <a:pt x="2227072" y="216408"/>
                  </a:lnTo>
                  <a:lnTo>
                    <a:pt x="2200275" y="243459"/>
                  </a:lnTo>
                  <a:lnTo>
                    <a:pt x="2209292" y="252476"/>
                  </a:lnTo>
                  <a:lnTo>
                    <a:pt x="2236089" y="225425"/>
                  </a:lnTo>
                  <a:close/>
                </a:path>
                <a:path w="2450465" h="2474595">
                  <a:moveTo>
                    <a:pt x="2271776" y="189230"/>
                  </a:moveTo>
                  <a:lnTo>
                    <a:pt x="2262759" y="180340"/>
                  </a:lnTo>
                  <a:lnTo>
                    <a:pt x="2235962" y="207391"/>
                  </a:lnTo>
                  <a:lnTo>
                    <a:pt x="2244979" y="216408"/>
                  </a:lnTo>
                  <a:lnTo>
                    <a:pt x="2271776" y="189230"/>
                  </a:lnTo>
                  <a:close/>
                </a:path>
                <a:path w="2450465" h="2474595">
                  <a:moveTo>
                    <a:pt x="2307590" y="153289"/>
                  </a:moveTo>
                  <a:lnTo>
                    <a:pt x="2298573" y="144399"/>
                  </a:lnTo>
                  <a:lnTo>
                    <a:pt x="2271776" y="171450"/>
                  </a:lnTo>
                  <a:lnTo>
                    <a:pt x="2280793" y="180213"/>
                  </a:lnTo>
                  <a:lnTo>
                    <a:pt x="2307590" y="153289"/>
                  </a:lnTo>
                  <a:close/>
                </a:path>
                <a:path w="2450465" h="2474595">
                  <a:moveTo>
                    <a:pt x="2343277" y="117221"/>
                  </a:moveTo>
                  <a:lnTo>
                    <a:pt x="2334260" y="108204"/>
                  </a:lnTo>
                  <a:lnTo>
                    <a:pt x="2307463" y="135382"/>
                  </a:lnTo>
                  <a:lnTo>
                    <a:pt x="2316480" y="144272"/>
                  </a:lnTo>
                  <a:lnTo>
                    <a:pt x="2343277" y="117221"/>
                  </a:lnTo>
                  <a:close/>
                </a:path>
                <a:path w="2450465" h="2474595">
                  <a:moveTo>
                    <a:pt x="2379091" y="81153"/>
                  </a:moveTo>
                  <a:lnTo>
                    <a:pt x="2369947" y="72136"/>
                  </a:lnTo>
                  <a:lnTo>
                    <a:pt x="2343150" y="99187"/>
                  </a:lnTo>
                  <a:lnTo>
                    <a:pt x="2352167" y="108204"/>
                  </a:lnTo>
                  <a:lnTo>
                    <a:pt x="2379091" y="81153"/>
                  </a:lnTo>
                  <a:close/>
                </a:path>
                <a:path w="2450465" h="2474595">
                  <a:moveTo>
                    <a:pt x="2414778" y="44958"/>
                  </a:moveTo>
                  <a:lnTo>
                    <a:pt x="2405761" y="36068"/>
                  </a:lnTo>
                  <a:lnTo>
                    <a:pt x="2378964" y="63119"/>
                  </a:lnTo>
                  <a:lnTo>
                    <a:pt x="2387981" y="72009"/>
                  </a:lnTo>
                  <a:lnTo>
                    <a:pt x="2414778" y="44958"/>
                  </a:lnTo>
                  <a:close/>
                </a:path>
                <a:path w="2450465" h="2474595">
                  <a:moveTo>
                    <a:pt x="2450465" y="8890"/>
                  </a:moveTo>
                  <a:lnTo>
                    <a:pt x="2441448" y="0"/>
                  </a:lnTo>
                  <a:lnTo>
                    <a:pt x="2414651" y="27051"/>
                  </a:lnTo>
                  <a:lnTo>
                    <a:pt x="2423668" y="35941"/>
                  </a:lnTo>
                  <a:lnTo>
                    <a:pt x="2450465" y="889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3443605" y="4314570"/>
              <a:ext cx="116839" cy="114300"/>
            </a:xfrm>
            <a:custGeom>
              <a:avLst/>
              <a:gdLst/>
              <a:ahLst/>
              <a:cxnLst/>
              <a:rect l="l" t="t" r="r" b="b"/>
              <a:pathLst>
                <a:path w="116839" h="114300">
                  <a:moveTo>
                    <a:pt x="6985" y="108331"/>
                  </a:moveTo>
                  <a:lnTo>
                    <a:pt x="0" y="108331"/>
                  </a:lnTo>
                  <a:lnTo>
                    <a:pt x="3556" y="111760"/>
                  </a:lnTo>
                  <a:lnTo>
                    <a:pt x="5588" y="113792"/>
                  </a:lnTo>
                  <a:lnTo>
                    <a:pt x="6223" y="111125"/>
                  </a:lnTo>
                  <a:lnTo>
                    <a:pt x="6985" y="108331"/>
                  </a:lnTo>
                  <a:close/>
                </a:path>
                <a:path w="116839" h="114300">
                  <a:moveTo>
                    <a:pt x="80518" y="45085"/>
                  </a:moveTo>
                  <a:lnTo>
                    <a:pt x="71501" y="36068"/>
                  </a:lnTo>
                  <a:lnTo>
                    <a:pt x="44704" y="63246"/>
                  </a:lnTo>
                  <a:lnTo>
                    <a:pt x="53721" y="72136"/>
                  </a:lnTo>
                  <a:lnTo>
                    <a:pt x="80518" y="45085"/>
                  </a:lnTo>
                  <a:close/>
                </a:path>
                <a:path w="116839" h="114300">
                  <a:moveTo>
                    <a:pt x="89535" y="98933"/>
                  </a:moveTo>
                  <a:lnTo>
                    <a:pt x="87757" y="92202"/>
                  </a:lnTo>
                  <a:lnTo>
                    <a:pt x="84328" y="90170"/>
                  </a:lnTo>
                  <a:lnTo>
                    <a:pt x="18415" y="107823"/>
                  </a:lnTo>
                  <a:lnTo>
                    <a:pt x="44831" y="81153"/>
                  </a:lnTo>
                  <a:lnTo>
                    <a:pt x="35814" y="72263"/>
                  </a:lnTo>
                  <a:lnTo>
                    <a:pt x="9398" y="98933"/>
                  </a:lnTo>
                  <a:lnTo>
                    <a:pt x="9017" y="99314"/>
                  </a:lnTo>
                  <a:lnTo>
                    <a:pt x="9271" y="99568"/>
                  </a:lnTo>
                  <a:lnTo>
                    <a:pt x="17780" y="107950"/>
                  </a:lnTo>
                  <a:lnTo>
                    <a:pt x="18034" y="108204"/>
                  </a:lnTo>
                  <a:lnTo>
                    <a:pt x="66167" y="108204"/>
                  </a:lnTo>
                  <a:lnTo>
                    <a:pt x="84201" y="103378"/>
                  </a:lnTo>
                  <a:lnTo>
                    <a:pt x="87630" y="102362"/>
                  </a:lnTo>
                  <a:lnTo>
                    <a:pt x="89535" y="98933"/>
                  </a:lnTo>
                  <a:close/>
                </a:path>
                <a:path w="116839" h="114300">
                  <a:moveTo>
                    <a:pt x="116332" y="8890"/>
                  </a:moveTo>
                  <a:lnTo>
                    <a:pt x="107315" y="0"/>
                  </a:lnTo>
                  <a:lnTo>
                    <a:pt x="80518" y="27051"/>
                  </a:lnTo>
                  <a:lnTo>
                    <a:pt x="89535" y="36068"/>
                  </a:lnTo>
                  <a:lnTo>
                    <a:pt x="116332" y="889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1" name="object 91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6288023" y="2048256"/>
              <a:ext cx="268224" cy="2301240"/>
            </a:xfrm>
            <a:prstGeom prst="rect">
              <a:avLst/>
            </a:prstGeom>
          </p:spPr>
        </p:pic>
        <p:sp>
          <p:nvSpPr>
            <p:cNvPr id="92" name="object 92"/>
            <p:cNvSpPr/>
            <p:nvPr/>
          </p:nvSpPr>
          <p:spPr>
            <a:xfrm>
              <a:off x="6381877" y="2077211"/>
              <a:ext cx="44450" cy="1969135"/>
            </a:xfrm>
            <a:custGeom>
              <a:avLst/>
              <a:gdLst/>
              <a:ahLst/>
              <a:cxnLst/>
              <a:rect l="l" t="t" r="r" b="b"/>
              <a:pathLst>
                <a:path w="44450" h="1969135">
                  <a:moveTo>
                    <a:pt x="13335" y="38100"/>
                  </a:moveTo>
                  <a:lnTo>
                    <a:pt x="12700" y="0"/>
                  </a:lnTo>
                  <a:lnTo>
                    <a:pt x="0" y="254"/>
                  </a:lnTo>
                  <a:lnTo>
                    <a:pt x="635" y="38354"/>
                  </a:lnTo>
                  <a:lnTo>
                    <a:pt x="13335" y="38100"/>
                  </a:lnTo>
                  <a:close/>
                </a:path>
                <a:path w="44450" h="1969135">
                  <a:moveTo>
                    <a:pt x="14097" y="88900"/>
                  </a:moveTo>
                  <a:lnTo>
                    <a:pt x="13462" y="50800"/>
                  </a:lnTo>
                  <a:lnTo>
                    <a:pt x="889" y="51054"/>
                  </a:lnTo>
                  <a:lnTo>
                    <a:pt x="1397" y="89154"/>
                  </a:lnTo>
                  <a:lnTo>
                    <a:pt x="14097" y="88900"/>
                  </a:lnTo>
                  <a:close/>
                </a:path>
                <a:path w="44450" h="1969135">
                  <a:moveTo>
                    <a:pt x="14986" y="139700"/>
                  </a:moveTo>
                  <a:lnTo>
                    <a:pt x="14351" y="101600"/>
                  </a:lnTo>
                  <a:lnTo>
                    <a:pt x="1651" y="101854"/>
                  </a:lnTo>
                  <a:lnTo>
                    <a:pt x="2286" y="139954"/>
                  </a:lnTo>
                  <a:lnTo>
                    <a:pt x="14986" y="139700"/>
                  </a:lnTo>
                  <a:close/>
                </a:path>
                <a:path w="44450" h="1969135">
                  <a:moveTo>
                    <a:pt x="15748" y="190500"/>
                  </a:moveTo>
                  <a:lnTo>
                    <a:pt x="15113" y="152400"/>
                  </a:lnTo>
                  <a:lnTo>
                    <a:pt x="2413" y="152654"/>
                  </a:lnTo>
                  <a:lnTo>
                    <a:pt x="3048" y="190754"/>
                  </a:lnTo>
                  <a:lnTo>
                    <a:pt x="15748" y="190500"/>
                  </a:lnTo>
                  <a:close/>
                </a:path>
                <a:path w="44450" h="1969135">
                  <a:moveTo>
                    <a:pt x="16510" y="241300"/>
                  </a:moveTo>
                  <a:lnTo>
                    <a:pt x="16002" y="203200"/>
                  </a:lnTo>
                  <a:lnTo>
                    <a:pt x="3302" y="203454"/>
                  </a:lnTo>
                  <a:lnTo>
                    <a:pt x="3810" y="241554"/>
                  </a:lnTo>
                  <a:lnTo>
                    <a:pt x="16510" y="241300"/>
                  </a:lnTo>
                  <a:close/>
                </a:path>
                <a:path w="44450" h="1969135">
                  <a:moveTo>
                    <a:pt x="17399" y="292227"/>
                  </a:moveTo>
                  <a:lnTo>
                    <a:pt x="16764" y="254000"/>
                  </a:lnTo>
                  <a:lnTo>
                    <a:pt x="4064" y="254254"/>
                  </a:lnTo>
                  <a:lnTo>
                    <a:pt x="4699" y="292481"/>
                  </a:lnTo>
                  <a:lnTo>
                    <a:pt x="17399" y="292227"/>
                  </a:lnTo>
                  <a:close/>
                </a:path>
                <a:path w="44450" h="1969135">
                  <a:moveTo>
                    <a:pt x="18161" y="343027"/>
                  </a:moveTo>
                  <a:lnTo>
                    <a:pt x="17526" y="304927"/>
                  </a:lnTo>
                  <a:lnTo>
                    <a:pt x="4826" y="305181"/>
                  </a:lnTo>
                  <a:lnTo>
                    <a:pt x="5461" y="343281"/>
                  </a:lnTo>
                  <a:lnTo>
                    <a:pt x="18161" y="343027"/>
                  </a:lnTo>
                  <a:close/>
                </a:path>
                <a:path w="44450" h="1969135">
                  <a:moveTo>
                    <a:pt x="18923" y="393827"/>
                  </a:moveTo>
                  <a:lnTo>
                    <a:pt x="18415" y="355727"/>
                  </a:lnTo>
                  <a:lnTo>
                    <a:pt x="5715" y="355981"/>
                  </a:lnTo>
                  <a:lnTo>
                    <a:pt x="6350" y="394081"/>
                  </a:lnTo>
                  <a:lnTo>
                    <a:pt x="18923" y="393827"/>
                  </a:lnTo>
                  <a:close/>
                </a:path>
                <a:path w="44450" h="1969135">
                  <a:moveTo>
                    <a:pt x="19812" y="444627"/>
                  </a:moveTo>
                  <a:lnTo>
                    <a:pt x="19177" y="406527"/>
                  </a:lnTo>
                  <a:lnTo>
                    <a:pt x="6477" y="406781"/>
                  </a:lnTo>
                  <a:lnTo>
                    <a:pt x="7112" y="444881"/>
                  </a:lnTo>
                  <a:lnTo>
                    <a:pt x="19812" y="444627"/>
                  </a:lnTo>
                  <a:close/>
                </a:path>
                <a:path w="44450" h="1969135">
                  <a:moveTo>
                    <a:pt x="20574" y="495427"/>
                  </a:moveTo>
                  <a:lnTo>
                    <a:pt x="19939" y="457327"/>
                  </a:lnTo>
                  <a:lnTo>
                    <a:pt x="7239" y="457581"/>
                  </a:lnTo>
                  <a:lnTo>
                    <a:pt x="7874" y="495554"/>
                  </a:lnTo>
                  <a:lnTo>
                    <a:pt x="20574" y="495427"/>
                  </a:lnTo>
                  <a:close/>
                </a:path>
                <a:path w="44450" h="1969135">
                  <a:moveTo>
                    <a:pt x="21463" y="546227"/>
                  </a:moveTo>
                  <a:lnTo>
                    <a:pt x="20828" y="508127"/>
                  </a:lnTo>
                  <a:lnTo>
                    <a:pt x="8128" y="508254"/>
                  </a:lnTo>
                  <a:lnTo>
                    <a:pt x="8763" y="546354"/>
                  </a:lnTo>
                  <a:lnTo>
                    <a:pt x="21463" y="546227"/>
                  </a:lnTo>
                  <a:close/>
                </a:path>
                <a:path w="44450" h="1969135">
                  <a:moveTo>
                    <a:pt x="22225" y="597027"/>
                  </a:moveTo>
                  <a:lnTo>
                    <a:pt x="21590" y="558927"/>
                  </a:lnTo>
                  <a:lnTo>
                    <a:pt x="8890" y="559054"/>
                  </a:lnTo>
                  <a:lnTo>
                    <a:pt x="9525" y="597154"/>
                  </a:lnTo>
                  <a:lnTo>
                    <a:pt x="22225" y="597027"/>
                  </a:lnTo>
                  <a:close/>
                </a:path>
                <a:path w="44450" h="1969135">
                  <a:moveTo>
                    <a:pt x="22987" y="647827"/>
                  </a:moveTo>
                  <a:lnTo>
                    <a:pt x="22479" y="609727"/>
                  </a:lnTo>
                  <a:lnTo>
                    <a:pt x="9779" y="609854"/>
                  </a:lnTo>
                  <a:lnTo>
                    <a:pt x="10287" y="647954"/>
                  </a:lnTo>
                  <a:lnTo>
                    <a:pt x="22987" y="647827"/>
                  </a:lnTo>
                  <a:close/>
                </a:path>
                <a:path w="44450" h="1969135">
                  <a:moveTo>
                    <a:pt x="23876" y="698627"/>
                  </a:moveTo>
                  <a:lnTo>
                    <a:pt x="23241" y="660527"/>
                  </a:lnTo>
                  <a:lnTo>
                    <a:pt x="10541" y="660654"/>
                  </a:lnTo>
                  <a:lnTo>
                    <a:pt x="11176" y="698754"/>
                  </a:lnTo>
                  <a:lnTo>
                    <a:pt x="23876" y="698627"/>
                  </a:lnTo>
                  <a:close/>
                </a:path>
                <a:path w="44450" h="1969135">
                  <a:moveTo>
                    <a:pt x="24638" y="749427"/>
                  </a:moveTo>
                  <a:lnTo>
                    <a:pt x="24003" y="711327"/>
                  </a:lnTo>
                  <a:lnTo>
                    <a:pt x="11303" y="711454"/>
                  </a:lnTo>
                  <a:lnTo>
                    <a:pt x="11938" y="749554"/>
                  </a:lnTo>
                  <a:lnTo>
                    <a:pt x="24638" y="749427"/>
                  </a:lnTo>
                  <a:close/>
                </a:path>
                <a:path w="44450" h="1969135">
                  <a:moveTo>
                    <a:pt x="25400" y="800354"/>
                  </a:moveTo>
                  <a:lnTo>
                    <a:pt x="24892" y="762127"/>
                  </a:lnTo>
                  <a:lnTo>
                    <a:pt x="12192" y="762254"/>
                  </a:lnTo>
                  <a:lnTo>
                    <a:pt x="12700" y="800481"/>
                  </a:lnTo>
                  <a:lnTo>
                    <a:pt x="25400" y="800354"/>
                  </a:lnTo>
                  <a:close/>
                </a:path>
                <a:path w="44450" h="1969135">
                  <a:moveTo>
                    <a:pt x="26289" y="851154"/>
                  </a:moveTo>
                  <a:lnTo>
                    <a:pt x="25654" y="813054"/>
                  </a:lnTo>
                  <a:lnTo>
                    <a:pt x="12954" y="813181"/>
                  </a:lnTo>
                  <a:lnTo>
                    <a:pt x="13589" y="851281"/>
                  </a:lnTo>
                  <a:lnTo>
                    <a:pt x="26289" y="851154"/>
                  </a:lnTo>
                  <a:close/>
                </a:path>
                <a:path w="44450" h="1969135">
                  <a:moveTo>
                    <a:pt x="27051" y="901827"/>
                  </a:moveTo>
                  <a:lnTo>
                    <a:pt x="26416" y="863854"/>
                  </a:lnTo>
                  <a:lnTo>
                    <a:pt x="13716" y="863981"/>
                  </a:lnTo>
                  <a:lnTo>
                    <a:pt x="14351" y="902081"/>
                  </a:lnTo>
                  <a:lnTo>
                    <a:pt x="27051" y="901827"/>
                  </a:lnTo>
                  <a:close/>
                </a:path>
                <a:path w="44450" h="1969135">
                  <a:moveTo>
                    <a:pt x="27940" y="952627"/>
                  </a:moveTo>
                  <a:lnTo>
                    <a:pt x="27305" y="914527"/>
                  </a:lnTo>
                  <a:lnTo>
                    <a:pt x="14605" y="914781"/>
                  </a:lnTo>
                  <a:lnTo>
                    <a:pt x="15240" y="952881"/>
                  </a:lnTo>
                  <a:lnTo>
                    <a:pt x="27940" y="952627"/>
                  </a:lnTo>
                  <a:close/>
                </a:path>
                <a:path w="44450" h="1969135">
                  <a:moveTo>
                    <a:pt x="28702" y="1003427"/>
                  </a:moveTo>
                  <a:lnTo>
                    <a:pt x="28067" y="965327"/>
                  </a:lnTo>
                  <a:lnTo>
                    <a:pt x="15367" y="965581"/>
                  </a:lnTo>
                  <a:lnTo>
                    <a:pt x="16002" y="1003681"/>
                  </a:lnTo>
                  <a:lnTo>
                    <a:pt x="28702" y="1003427"/>
                  </a:lnTo>
                  <a:close/>
                </a:path>
                <a:path w="44450" h="1969135">
                  <a:moveTo>
                    <a:pt x="29464" y="1054227"/>
                  </a:moveTo>
                  <a:lnTo>
                    <a:pt x="28956" y="1016127"/>
                  </a:lnTo>
                  <a:lnTo>
                    <a:pt x="16256" y="1016381"/>
                  </a:lnTo>
                  <a:lnTo>
                    <a:pt x="16764" y="1054481"/>
                  </a:lnTo>
                  <a:lnTo>
                    <a:pt x="29464" y="1054227"/>
                  </a:lnTo>
                  <a:close/>
                </a:path>
                <a:path w="44450" h="1969135">
                  <a:moveTo>
                    <a:pt x="30353" y="1105027"/>
                  </a:moveTo>
                  <a:lnTo>
                    <a:pt x="29718" y="1066927"/>
                  </a:lnTo>
                  <a:lnTo>
                    <a:pt x="17018" y="1067181"/>
                  </a:lnTo>
                  <a:lnTo>
                    <a:pt x="17653" y="1105281"/>
                  </a:lnTo>
                  <a:lnTo>
                    <a:pt x="30353" y="1105027"/>
                  </a:lnTo>
                  <a:close/>
                </a:path>
                <a:path w="44450" h="1969135">
                  <a:moveTo>
                    <a:pt x="31115" y="1155827"/>
                  </a:moveTo>
                  <a:lnTo>
                    <a:pt x="30480" y="1117727"/>
                  </a:lnTo>
                  <a:lnTo>
                    <a:pt x="17780" y="1117981"/>
                  </a:lnTo>
                  <a:lnTo>
                    <a:pt x="18415" y="1156081"/>
                  </a:lnTo>
                  <a:lnTo>
                    <a:pt x="31115" y="1155827"/>
                  </a:lnTo>
                  <a:close/>
                </a:path>
                <a:path w="44450" h="1969135">
                  <a:moveTo>
                    <a:pt x="31877" y="1206627"/>
                  </a:moveTo>
                  <a:lnTo>
                    <a:pt x="31369" y="1168527"/>
                  </a:lnTo>
                  <a:lnTo>
                    <a:pt x="18669" y="1168781"/>
                  </a:lnTo>
                  <a:lnTo>
                    <a:pt x="19177" y="1206881"/>
                  </a:lnTo>
                  <a:lnTo>
                    <a:pt x="31877" y="1206627"/>
                  </a:lnTo>
                  <a:close/>
                </a:path>
                <a:path w="44450" h="1969135">
                  <a:moveTo>
                    <a:pt x="32766" y="1257427"/>
                  </a:moveTo>
                  <a:lnTo>
                    <a:pt x="32131" y="1219327"/>
                  </a:lnTo>
                  <a:lnTo>
                    <a:pt x="19431" y="1219581"/>
                  </a:lnTo>
                  <a:lnTo>
                    <a:pt x="20066" y="1257681"/>
                  </a:lnTo>
                  <a:lnTo>
                    <a:pt x="32766" y="1257427"/>
                  </a:lnTo>
                  <a:close/>
                </a:path>
                <a:path w="44450" h="1969135">
                  <a:moveTo>
                    <a:pt x="33528" y="1308227"/>
                  </a:moveTo>
                  <a:lnTo>
                    <a:pt x="32893" y="1270127"/>
                  </a:lnTo>
                  <a:lnTo>
                    <a:pt x="20193" y="1270381"/>
                  </a:lnTo>
                  <a:lnTo>
                    <a:pt x="20828" y="1308481"/>
                  </a:lnTo>
                  <a:lnTo>
                    <a:pt x="33528" y="1308227"/>
                  </a:lnTo>
                  <a:close/>
                </a:path>
                <a:path w="44450" h="1969135">
                  <a:moveTo>
                    <a:pt x="34417" y="1359154"/>
                  </a:moveTo>
                  <a:lnTo>
                    <a:pt x="33782" y="1321054"/>
                  </a:lnTo>
                  <a:lnTo>
                    <a:pt x="21082" y="1321308"/>
                  </a:lnTo>
                  <a:lnTo>
                    <a:pt x="21717" y="1359408"/>
                  </a:lnTo>
                  <a:lnTo>
                    <a:pt x="34417" y="1359154"/>
                  </a:lnTo>
                  <a:close/>
                </a:path>
                <a:path w="44450" h="1969135">
                  <a:moveTo>
                    <a:pt x="35179" y="1409954"/>
                  </a:moveTo>
                  <a:lnTo>
                    <a:pt x="34544" y="1371854"/>
                  </a:lnTo>
                  <a:lnTo>
                    <a:pt x="21844" y="1372108"/>
                  </a:lnTo>
                  <a:lnTo>
                    <a:pt x="22479" y="1410208"/>
                  </a:lnTo>
                  <a:lnTo>
                    <a:pt x="35179" y="1409954"/>
                  </a:lnTo>
                  <a:close/>
                </a:path>
                <a:path w="44450" h="1969135">
                  <a:moveTo>
                    <a:pt x="35941" y="1460754"/>
                  </a:moveTo>
                  <a:lnTo>
                    <a:pt x="35433" y="1422654"/>
                  </a:lnTo>
                  <a:lnTo>
                    <a:pt x="22733" y="1422908"/>
                  </a:lnTo>
                  <a:lnTo>
                    <a:pt x="23241" y="1461020"/>
                  </a:lnTo>
                  <a:lnTo>
                    <a:pt x="35941" y="1460754"/>
                  </a:lnTo>
                  <a:close/>
                </a:path>
                <a:path w="44450" h="1969135">
                  <a:moveTo>
                    <a:pt x="36830" y="1511554"/>
                  </a:moveTo>
                  <a:lnTo>
                    <a:pt x="36195" y="1473454"/>
                  </a:lnTo>
                  <a:lnTo>
                    <a:pt x="23495" y="1473720"/>
                  </a:lnTo>
                  <a:lnTo>
                    <a:pt x="24130" y="1511681"/>
                  </a:lnTo>
                  <a:lnTo>
                    <a:pt x="36830" y="1511554"/>
                  </a:lnTo>
                  <a:close/>
                </a:path>
                <a:path w="44450" h="1969135">
                  <a:moveTo>
                    <a:pt x="37592" y="1562354"/>
                  </a:moveTo>
                  <a:lnTo>
                    <a:pt x="36957" y="1524254"/>
                  </a:lnTo>
                  <a:lnTo>
                    <a:pt x="24257" y="1524381"/>
                  </a:lnTo>
                  <a:lnTo>
                    <a:pt x="24892" y="1562481"/>
                  </a:lnTo>
                  <a:lnTo>
                    <a:pt x="37592" y="1562354"/>
                  </a:lnTo>
                  <a:close/>
                </a:path>
                <a:path w="44450" h="1969135">
                  <a:moveTo>
                    <a:pt x="38481" y="1613154"/>
                  </a:moveTo>
                  <a:lnTo>
                    <a:pt x="37846" y="1575054"/>
                  </a:lnTo>
                  <a:lnTo>
                    <a:pt x="25146" y="1575181"/>
                  </a:lnTo>
                  <a:lnTo>
                    <a:pt x="25654" y="1613281"/>
                  </a:lnTo>
                  <a:lnTo>
                    <a:pt x="38481" y="1613154"/>
                  </a:lnTo>
                  <a:close/>
                </a:path>
                <a:path w="44450" h="1969135">
                  <a:moveTo>
                    <a:pt x="39370" y="1663954"/>
                  </a:moveTo>
                  <a:lnTo>
                    <a:pt x="38735" y="1625854"/>
                  </a:lnTo>
                  <a:lnTo>
                    <a:pt x="25908" y="1625981"/>
                  </a:lnTo>
                  <a:lnTo>
                    <a:pt x="26543" y="1664081"/>
                  </a:lnTo>
                  <a:lnTo>
                    <a:pt x="39370" y="1663954"/>
                  </a:lnTo>
                  <a:close/>
                </a:path>
                <a:path w="44450" h="1969135">
                  <a:moveTo>
                    <a:pt x="40132" y="1714754"/>
                  </a:moveTo>
                  <a:lnTo>
                    <a:pt x="39497" y="1676654"/>
                  </a:lnTo>
                  <a:lnTo>
                    <a:pt x="26670" y="1676781"/>
                  </a:lnTo>
                  <a:lnTo>
                    <a:pt x="27305" y="1714881"/>
                  </a:lnTo>
                  <a:lnTo>
                    <a:pt x="40132" y="1714754"/>
                  </a:lnTo>
                  <a:close/>
                </a:path>
                <a:path w="44450" h="1969135">
                  <a:moveTo>
                    <a:pt x="41021" y="1765554"/>
                  </a:moveTo>
                  <a:lnTo>
                    <a:pt x="40386" y="1727454"/>
                  </a:lnTo>
                  <a:lnTo>
                    <a:pt x="27559" y="1727581"/>
                  </a:lnTo>
                  <a:lnTo>
                    <a:pt x="28194" y="1765681"/>
                  </a:lnTo>
                  <a:lnTo>
                    <a:pt x="41021" y="1765554"/>
                  </a:lnTo>
                  <a:close/>
                </a:path>
                <a:path w="44450" h="1969135">
                  <a:moveTo>
                    <a:pt x="41783" y="1816354"/>
                  </a:moveTo>
                  <a:lnTo>
                    <a:pt x="41148" y="1778254"/>
                  </a:lnTo>
                  <a:lnTo>
                    <a:pt x="28321" y="1778381"/>
                  </a:lnTo>
                  <a:lnTo>
                    <a:pt x="28956" y="1816481"/>
                  </a:lnTo>
                  <a:lnTo>
                    <a:pt x="41783" y="1816354"/>
                  </a:lnTo>
                  <a:close/>
                </a:path>
                <a:path w="44450" h="1969135">
                  <a:moveTo>
                    <a:pt x="42545" y="1867281"/>
                  </a:moveTo>
                  <a:lnTo>
                    <a:pt x="41910" y="1829054"/>
                  </a:lnTo>
                  <a:lnTo>
                    <a:pt x="29210" y="1829181"/>
                  </a:lnTo>
                  <a:lnTo>
                    <a:pt x="29718" y="1867408"/>
                  </a:lnTo>
                  <a:lnTo>
                    <a:pt x="42545" y="1867281"/>
                  </a:lnTo>
                  <a:close/>
                </a:path>
                <a:path w="44450" h="1969135">
                  <a:moveTo>
                    <a:pt x="43434" y="1917954"/>
                  </a:moveTo>
                  <a:lnTo>
                    <a:pt x="42799" y="1879981"/>
                  </a:lnTo>
                  <a:lnTo>
                    <a:pt x="29972" y="1880108"/>
                  </a:lnTo>
                  <a:lnTo>
                    <a:pt x="30607" y="1918208"/>
                  </a:lnTo>
                  <a:lnTo>
                    <a:pt x="43434" y="1917954"/>
                  </a:lnTo>
                  <a:close/>
                </a:path>
                <a:path w="44450" h="1969135">
                  <a:moveTo>
                    <a:pt x="44196" y="1968754"/>
                  </a:moveTo>
                  <a:lnTo>
                    <a:pt x="43561" y="1930654"/>
                  </a:lnTo>
                  <a:lnTo>
                    <a:pt x="30734" y="1930908"/>
                  </a:lnTo>
                  <a:lnTo>
                    <a:pt x="31369" y="1969008"/>
                  </a:lnTo>
                  <a:lnTo>
                    <a:pt x="44196" y="196875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3" name="object 93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6368796" y="4058666"/>
              <a:ext cx="103504" cy="132206"/>
            </a:xfrm>
            <a:prstGeom prst="rect">
              <a:avLst/>
            </a:prstGeom>
          </p:spPr>
        </p:pic>
        <p:pic>
          <p:nvPicPr>
            <p:cNvPr id="94" name="object 94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466344" y="1606296"/>
              <a:ext cx="606551" cy="268224"/>
            </a:xfrm>
            <a:prstGeom prst="rect">
              <a:avLst/>
            </a:prstGeom>
          </p:spPr>
        </p:pic>
        <p:sp>
          <p:nvSpPr>
            <p:cNvPr id="95" name="object 95"/>
            <p:cNvSpPr/>
            <p:nvPr/>
          </p:nvSpPr>
          <p:spPr>
            <a:xfrm>
              <a:off x="519684" y="1708134"/>
              <a:ext cx="38735" cy="13335"/>
            </a:xfrm>
            <a:custGeom>
              <a:avLst/>
              <a:gdLst/>
              <a:ahLst/>
              <a:cxnLst/>
              <a:rect l="l" t="t" r="r" b="b"/>
              <a:pathLst>
                <a:path w="38734" h="13335">
                  <a:moveTo>
                    <a:pt x="38181" y="0"/>
                  </a:moveTo>
                  <a:lnTo>
                    <a:pt x="0" y="0"/>
                  </a:lnTo>
                  <a:lnTo>
                    <a:pt x="0" y="12715"/>
                  </a:lnTo>
                  <a:lnTo>
                    <a:pt x="38181" y="12715"/>
                  </a:lnTo>
                  <a:lnTo>
                    <a:pt x="381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570585" y="1714492"/>
              <a:ext cx="241935" cy="0"/>
            </a:xfrm>
            <a:custGeom>
              <a:avLst/>
              <a:gdLst/>
              <a:ahLst/>
              <a:cxnLst/>
              <a:rect l="l" t="t" r="r" b="b"/>
              <a:pathLst>
                <a:path w="241934">
                  <a:moveTo>
                    <a:pt x="0" y="0"/>
                  </a:moveTo>
                  <a:lnTo>
                    <a:pt x="241813" y="0"/>
                  </a:lnTo>
                </a:path>
              </a:pathLst>
            </a:custGeom>
            <a:ln w="1271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7" name="object 97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825131" y="1662684"/>
              <a:ext cx="114871" cy="103504"/>
            </a:xfrm>
            <a:prstGeom prst="rect">
              <a:avLst/>
            </a:prstGeom>
          </p:spPr>
        </p:pic>
      </p:grpSp>
      <p:sp>
        <p:nvSpPr>
          <p:cNvPr id="98" name="object 98"/>
          <p:cNvSpPr txBox="1">
            <a:spLocks noGrp="1"/>
          </p:cNvSpPr>
          <p:nvPr>
            <p:ph type="sldNum" sz="quarter" idx="7"/>
          </p:nvPr>
        </p:nvSpPr>
        <p:spPr>
          <a:xfrm>
            <a:off x="1297942" y="5446074"/>
            <a:ext cx="5981700" cy="1275412"/>
          </a:xfrm>
          <a:prstGeom prst="rect">
            <a:avLst/>
          </a:prstGeom>
        </p:spPr>
        <p:txBody>
          <a:bodyPr vert="horz" wrap="square" lIns="0" tIns="974703" rIns="0" bIns="0" rtlCol="0">
            <a:spAutoFit/>
          </a:bodyPr>
          <a:lstStyle/>
          <a:p>
            <a:pPr marL="3163492">
              <a:lnSpc>
                <a:spcPts val="1885"/>
              </a:lnSpc>
            </a:pPr>
            <a:fld id="{81D60167-4931-47E6-BA6A-407CBD079E47}" type="slidenum">
              <a:rPr spc="-25" dirty="0"/>
              <a:pPr marL="3163492">
                <a:lnSpc>
                  <a:spcPts val="1885"/>
                </a:lnSpc>
              </a:pPr>
              <a:t>87</a:t>
            </a:fld>
            <a:endParaRPr spc="-25" dirty="0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1319" y="97663"/>
            <a:ext cx="1051736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8295">
              <a:spcBef>
                <a:spcPts val="100"/>
              </a:spcBef>
            </a:pPr>
            <a:r>
              <a:rPr sz="3600" spc="-105" dirty="0"/>
              <a:t>NFA </a:t>
            </a:r>
            <a:r>
              <a:rPr sz="3600" dirty="0"/>
              <a:t>to</a:t>
            </a:r>
            <a:r>
              <a:rPr sz="3600" spc="-100" dirty="0"/>
              <a:t> </a:t>
            </a:r>
            <a:r>
              <a:rPr sz="3600" spc="-105" dirty="0"/>
              <a:t>DFA</a:t>
            </a:r>
            <a:r>
              <a:rPr sz="3600" spc="-135" dirty="0"/>
              <a:t> </a:t>
            </a:r>
            <a:r>
              <a:rPr sz="3600" spc="-31" dirty="0"/>
              <a:t>Conversion</a:t>
            </a:r>
            <a:r>
              <a:rPr sz="3600" spc="-40" dirty="0"/>
              <a:t> </a:t>
            </a:r>
            <a:r>
              <a:rPr sz="3600" spc="-11" dirty="0"/>
              <a:t>Example-</a:t>
            </a:r>
            <a:r>
              <a:rPr sz="3600" spc="-51" dirty="0"/>
              <a:t>3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2251358" y="1012318"/>
            <a:ext cx="501840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latin typeface="Cambria"/>
                <a:cs typeface="Cambria"/>
              </a:rPr>
              <a:t>Ex.</a:t>
            </a:r>
            <a:r>
              <a:rPr b="1" spc="-35" dirty="0">
                <a:latin typeface="Cambria"/>
                <a:cs typeface="Cambria"/>
              </a:rPr>
              <a:t> </a:t>
            </a:r>
            <a:r>
              <a:rPr b="1" dirty="0">
                <a:latin typeface="Cambria"/>
                <a:cs typeface="Cambria"/>
              </a:rPr>
              <a:t>3:</a:t>
            </a:r>
            <a:r>
              <a:rPr b="1" spc="-6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Construct</a:t>
            </a:r>
            <a:r>
              <a:rPr spc="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the</a:t>
            </a:r>
            <a:r>
              <a:rPr spc="-45" dirty="0">
                <a:latin typeface="Cambria"/>
                <a:cs typeface="Cambria"/>
              </a:rPr>
              <a:t> </a:t>
            </a:r>
            <a:r>
              <a:rPr spc="-25" dirty="0">
                <a:latin typeface="Cambria"/>
                <a:cs typeface="Cambria"/>
              </a:rPr>
              <a:t>Equivalent</a:t>
            </a:r>
            <a:r>
              <a:rPr spc="-31" dirty="0">
                <a:latin typeface="Cambria"/>
                <a:cs typeface="Cambria"/>
              </a:rPr>
              <a:t> </a:t>
            </a:r>
            <a:r>
              <a:rPr spc="-85" dirty="0">
                <a:latin typeface="Cambria"/>
                <a:cs typeface="Cambria"/>
              </a:rPr>
              <a:t>DFA</a:t>
            </a:r>
            <a:r>
              <a:rPr spc="-6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from</a:t>
            </a:r>
            <a:r>
              <a:rPr spc="-15" dirty="0">
                <a:latin typeface="Cambria"/>
                <a:cs typeface="Cambria"/>
              </a:rPr>
              <a:t> </a:t>
            </a:r>
            <a:r>
              <a:rPr spc="-25" dirty="0">
                <a:latin typeface="Cambria"/>
                <a:cs typeface="Cambria"/>
              </a:rPr>
              <a:t>given</a:t>
            </a:r>
            <a:r>
              <a:rPr spc="-75" dirty="0">
                <a:latin typeface="Cambria"/>
                <a:cs typeface="Cambria"/>
              </a:rPr>
              <a:t> </a:t>
            </a:r>
            <a:r>
              <a:rPr spc="-20" dirty="0">
                <a:latin typeface="Cambria"/>
                <a:cs typeface="Cambria"/>
              </a:rPr>
              <a:t>NFA.</a:t>
            </a:r>
            <a:endParaRPr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23160" y="2560327"/>
            <a:ext cx="646176" cy="265175"/>
          </a:xfrm>
          <a:prstGeom prst="rect">
            <a:avLst/>
          </a:prstGeom>
        </p:spPr>
      </p:pic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471679" y="1816107"/>
          <a:ext cx="4349751" cy="24911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60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8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09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17284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ysDash"/>
                    </a:lnB>
                  </a:tcPr>
                </a:tc>
                <a:tc gridSpan="2">
                  <a:txBody>
                    <a:bodyPr/>
                    <a:lstStyle/>
                    <a:p>
                      <a:pPr marL="315595" marR="302895" indent="1416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spc="-20" dirty="0">
                          <a:latin typeface="Cambria"/>
                          <a:cs typeface="Cambria"/>
                        </a:rPr>
                        <a:t>Input </a:t>
                      </a:r>
                      <a:r>
                        <a:rPr sz="1900" spc="-10" dirty="0">
                          <a:latin typeface="Cambria"/>
                          <a:cs typeface="Cambria"/>
                        </a:rPr>
                        <a:t>Symbols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spc="-50" dirty="0">
                          <a:latin typeface="Cambria"/>
                          <a:cs typeface="Cambria"/>
                        </a:rPr>
                        <a:t>0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spc="-50" dirty="0">
                          <a:latin typeface="Cambria"/>
                          <a:cs typeface="Cambria"/>
                        </a:rPr>
                        <a:t>1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83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ysDash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ysDash"/>
                    </a:lnB>
                  </a:tcPr>
                </a:tc>
                <a:tc rowSpan="2">
                  <a:txBody>
                    <a:bodyPr/>
                    <a:lstStyle/>
                    <a:p>
                      <a:pPr marR="17081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spc="-50" dirty="0">
                          <a:latin typeface="Cambria"/>
                          <a:cs typeface="Cambria"/>
                        </a:rPr>
                        <a:t>p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492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47434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dirty="0">
                          <a:latin typeface="Cambria"/>
                          <a:cs typeface="Cambria"/>
                        </a:rPr>
                        <a:t>{p,</a:t>
                      </a:r>
                      <a:r>
                        <a:rPr sz="1900" spc="-6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spc="-25" dirty="0">
                          <a:latin typeface="Cambria"/>
                          <a:cs typeface="Cambria"/>
                        </a:rPr>
                        <a:t>q}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{p}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6371">
                <a:tc row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ysDash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ysDash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4925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ysDash"/>
                    </a:lnT>
                  </a:tcPr>
                </a:tc>
                <a:tc gridSpan="2"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spc="-50" dirty="0">
                          <a:latin typeface="Cambria"/>
                          <a:cs typeface="Cambria"/>
                        </a:rPr>
                        <a:t>q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spc="-50" dirty="0">
                          <a:latin typeface="Cambria"/>
                          <a:cs typeface="Cambria"/>
                        </a:rPr>
                        <a:t>{r,</a:t>
                      </a:r>
                      <a:r>
                        <a:rPr sz="1900" spc="-8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spc="-35" dirty="0">
                          <a:latin typeface="Cambria"/>
                          <a:cs typeface="Cambria"/>
                        </a:rPr>
                        <a:t>s}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{t}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20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ysDash"/>
                    </a:lnT>
                  </a:tcPr>
                </a:tc>
                <a:tc gridSpan="2">
                  <a:txBody>
                    <a:bodyPr/>
                    <a:lstStyle/>
                    <a:p>
                      <a:pPr marL="1841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spc="-50" dirty="0">
                          <a:latin typeface="Cambria"/>
                          <a:cs typeface="Cambria"/>
                        </a:rPr>
                        <a:t>r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49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dirty="0">
                          <a:latin typeface="Cambria"/>
                          <a:cs typeface="Cambria"/>
                        </a:rPr>
                        <a:t>{p,</a:t>
                      </a:r>
                      <a:r>
                        <a:rPr sz="1900" spc="-5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spc="-25" dirty="0">
                          <a:latin typeface="Cambria"/>
                          <a:cs typeface="Cambria"/>
                        </a:rPr>
                        <a:t>r}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{t}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20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ysDash"/>
                    </a:lnT>
                  </a:tcPr>
                </a:tc>
                <a:tc gridSpan="2"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s*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900" spc="-50" dirty="0">
                          <a:latin typeface="Georgia"/>
                          <a:cs typeface="Georgia"/>
                        </a:rPr>
                        <a:t>φ</a:t>
                      </a:r>
                      <a:endParaRPr sz="1900">
                        <a:latin typeface="Georgia"/>
                        <a:cs typeface="Georgia"/>
                      </a:endParaRPr>
                    </a:p>
                  </a:txBody>
                  <a:tcPr marL="0" marR="0" marT="3429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900" spc="-50" dirty="0">
                          <a:latin typeface="Georgia"/>
                          <a:cs typeface="Georgia"/>
                        </a:rPr>
                        <a:t>φ</a:t>
                      </a:r>
                      <a:endParaRPr sz="1900">
                        <a:latin typeface="Georgia"/>
                        <a:cs typeface="Georgia"/>
                      </a:endParaRPr>
                    </a:p>
                  </a:txBody>
                  <a:tcPr marL="0" marR="0" marT="3429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ysDash"/>
                    </a:lnT>
                  </a:tcPr>
                </a:tc>
                <a:tc gridSpan="2"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t*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900" spc="-50" dirty="0">
                          <a:latin typeface="Georgia"/>
                          <a:cs typeface="Georgia"/>
                        </a:rPr>
                        <a:t>φ</a:t>
                      </a:r>
                      <a:endParaRPr sz="1900">
                        <a:latin typeface="Georgia"/>
                        <a:cs typeface="Georgia"/>
                      </a:endParaRPr>
                    </a:p>
                  </a:txBody>
                  <a:tcPr marL="0" marR="0" marT="3429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900" spc="-50" dirty="0">
                          <a:latin typeface="Georgia"/>
                          <a:cs typeface="Georgia"/>
                        </a:rPr>
                        <a:t>φ</a:t>
                      </a:r>
                      <a:endParaRPr sz="1900">
                        <a:latin typeface="Georgia"/>
                        <a:cs typeface="Georgia"/>
                      </a:endParaRPr>
                    </a:p>
                  </a:txBody>
                  <a:tcPr marL="0" marR="0" marT="3429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2034849" y="4824729"/>
            <a:ext cx="588391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099">
              <a:spcBef>
                <a:spcPts val="100"/>
              </a:spcBef>
            </a:pPr>
            <a:r>
              <a:rPr b="1" dirty="0">
                <a:latin typeface="Cambria"/>
                <a:cs typeface="Cambria"/>
              </a:rPr>
              <a:t>Solution:</a:t>
            </a:r>
            <a:r>
              <a:rPr b="1" spc="-75" dirty="0">
                <a:latin typeface="Cambria"/>
                <a:cs typeface="Cambria"/>
              </a:rPr>
              <a:t> </a:t>
            </a:r>
            <a:r>
              <a:rPr b="1" dirty="0">
                <a:latin typeface="Cambria"/>
                <a:cs typeface="Cambria"/>
              </a:rPr>
              <a:t>Start</a:t>
            </a:r>
            <a:r>
              <a:rPr b="1" spc="-51" dirty="0">
                <a:latin typeface="Cambria"/>
                <a:cs typeface="Cambria"/>
              </a:rPr>
              <a:t> </a:t>
            </a:r>
            <a:r>
              <a:rPr b="1" dirty="0">
                <a:latin typeface="Cambria"/>
                <a:cs typeface="Cambria"/>
              </a:rPr>
              <a:t>the</a:t>
            </a:r>
            <a:r>
              <a:rPr b="1" spc="-51" dirty="0">
                <a:latin typeface="Cambria"/>
                <a:cs typeface="Cambria"/>
              </a:rPr>
              <a:t> </a:t>
            </a:r>
            <a:r>
              <a:rPr b="1" dirty="0">
                <a:latin typeface="Cambria"/>
                <a:cs typeface="Cambria"/>
              </a:rPr>
              <a:t>subset</a:t>
            </a:r>
            <a:r>
              <a:rPr b="1" spc="-51" dirty="0">
                <a:latin typeface="Cambria"/>
                <a:cs typeface="Cambria"/>
              </a:rPr>
              <a:t> </a:t>
            </a:r>
            <a:r>
              <a:rPr b="1" spc="-11" dirty="0">
                <a:latin typeface="Cambria"/>
                <a:cs typeface="Cambria"/>
              </a:rPr>
              <a:t>generation</a:t>
            </a:r>
            <a:r>
              <a:rPr b="1" spc="-71" dirty="0">
                <a:latin typeface="Cambria"/>
                <a:cs typeface="Cambria"/>
              </a:rPr>
              <a:t> </a:t>
            </a:r>
            <a:r>
              <a:rPr b="1" dirty="0">
                <a:latin typeface="Cambria"/>
                <a:cs typeface="Cambria"/>
              </a:rPr>
              <a:t>step</a:t>
            </a:r>
            <a:r>
              <a:rPr b="1" spc="-51" dirty="0">
                <a:latin typeface="Cambria"/>
                <a:cs typeface="Cambria"/>
              </a:rPr>
              <a:t> </a:t>
            </a:r>
            <a:r>
              <a:rPr b="1" spc="-20" dirty="0">
                <a:latin typeface="Cambria"/>
                <a:cs typeface="Cambria"/>
              </a:rPr>
              <a:t>by</a:t>
            </a:r>
            <a:r>
              <a:rPr b="1" spc="-80" dirty="0">
                <a:latin typeface="Cambria"/>
                <a:cs typeface="Cambria"/>
              </a:rPr>
              <a:t> </a:t>
            </a:r>
            <a:r>
              <a:rPr b="1" spc="-11" dirty="0">
                <a:latin typeface="Cambria"/>
                <a:cs typeface="Cambria"/>
              </a:rPr>
              <a:t>step.</a:t>
            </a:r>
            <a:endParaRPr>
              <a:latin typeface="Cambria"/>
              <a:cs typeface="Cambria"/>
            </a:endParaRPr>
          </a:p>
          <a:p>
            <a:pPr marL="38099"/>
            <a:r>
              <a:rPr b="1" dirty="0">
                <a:latin typeface="Cambria"/>
                <a:cs typeface="Cambria"/>
              </a:rPr>
              <a:t>The</a:t>
            </a:r>
            <a:r>
              <a:rPr b="1" spc="-65" dirty="0">
                <a:latin typeface="Cambria"/>
                <a:cs typeface="Cambria"/>
              </a:rPr>
              <a:t> </a:t>
            </a:r>
            <a:r>
              <a:rPr b="1" dirty="0">
                <a:latin typeface="Cambria"/>
                <a:cs typeface="Cambria"/>
              </a:rPr>
              <a:t>maximum</a:t>
            </a:r>
            <a:r>
              <a:rPr b="1" spc="-80" dirty="0">
                <a:latin typeface="Cambria"/>
                <a:cs typeface="Cambria"/>
              </a:rPr>
              <a:t> </a:t>
            </a:r>
            <a:r>
              <a:rPr b="1" spc="-11" dirty="0">
                <a:latin typeface="Cambria"/>
                <a:cs typeface="Cambria"/>
              </a:rPr>
              <a:t>number</a:t>
            </a:r>
            <a:r>
              <a:rPr b="1" spc="-91" dirty="0">
                <a:latin typeface="Cambria"/>
                <a:cs typeface="Cambria"/>
              </a:rPr>
              <a:t> </a:t>
            </a:r>
            <a:r>
              <a:rPr b="1" dirty="0">
                <a:latin typeface="Cambria"/>
                <a:cs typeface="Cambria"/>
              </a:rPr>
              <a:t>of</a:t>
            </a:r>
            <a:r>
              <a:rPr b="1" spc="-20" dirty="0">
                <a:latin typeface="Cambria"/>
                <a:cs typeface="Cambria"/>
              </a:rPr>
              <a:t> </a:t>
            </a:r>
            <a:r>
              <a:rPr b="1" dirty="0">
                <a:latin typeface="Cambria"/>
                <a:cs typeface="Cambria"/>
              </a:rPr>
              <a:t>possible</a:t>
            </a:r>
            <a:r>
              <a:rPr b="1" spc="-51" dirty="0">
                <a:latin typeface="Cambria"/>
                <a:cs typeface="Cambria"/>
              </a:rPr>
              <a:t> </a:t>
            </a:r>
            <a:r>
              <a:rPr b="1" dirty="0">
                <a:latin typeface="Cambria"/>
                <a:cs typeface="Cambria"/>
              </a:rPr>
              <a:t>sub</a:t>
            </a:r>
            <a:r>
              <a:rPr b="1" spc="-65" dirty="0">
                <a:latin typeface="Cambria"/>
                <a:cs typeface="Cambria"/>
              </a:rPr>
              <a:t> </a:t>
            </a:r>
            <a:r>
              <a:rPr b="1" dirty="0">
                <a:latin typeface="Cambria"/>
                <a:cs typeface="Cambria"/>
              </a:rPr>
              <a:t>states</a:t>
            </a:r>
            <a:r>
              <a:rPr b="1" spc="-35" dirty="0">
                <a:latin typeface="Cambria"/>
                <a:cs typeface="Cambria"/>
              </a:rPr>
              <a:t> </a:t>
            </a:r>
            <a:r>
              <a:rPr b="1" dirty="0">
                <a:latin typeface="Cambria"/>
                <a:cs typeface="Cambria"/>
              </a:rPr>
              <a:t>are</a:t>
            </a:r>
            <a:r>
              <a:rPr b="1" spc="-75" dirty="0">
                <a:latin typeface="Cambria"/>
                <a:cs typeface="Cambria"/>
              </a:rPr>
              <a:t> </a:t>
            </a:r>
            <a:r>
              <a:rPr b="1" dirty="0">
                <a:latin typeface="Cambria"/>
                <a:cs typeface="Cambria"/>
              </a:rPr>
              <a:t>2</a:t>
            </a:r>
            <a:r>
              <a:rPr b="1" baseline="20833" dirty="0">
                <a:latin typeface="Cambria"/>
                <a:cs typeface="Cambria"/>
              </a:rPr>
              <a:t>Q</a:t>
            </a:r>
            <a:r>
              <a:rPr b="1" spc="-23" baseline="20833" dirty="0">
                <a:latin typeface="Cambria"/>
                <a:cs typeface="Cambria"/>
              </a:rPr>
              <a:t> </a:t>
            </a:r>
            <a:r>
              <a:rPr b="1" baseline="20833" dirty="0">
                <a:latin typeface="Cambria"/>
                <a:cs typeface="Cambria"/>
              </a:rPr>
              <a:t>=</a:t>
            </a:r>
            <a:r>
              <a:rPr b="1" spc="-23" baseline="20833" dirty="0">
                <a:latin typeface="Cambria"/>
                <a:cs typeface="Cambria"/>
              </a:rPr>
              <a:t> </a:t>
            </a:r>
            <a:r>
              <a:rPr b="1" spc="-25" dirty="0">
                <a:latin typeface="Cambria"/>
                <a:cs typeface="Cambria"/>
              </a:rPr>
              <a:t>32.</a:t>
            </a:r>
            <a:endParaRPr>
              <a:latin typeface="Cambria"/>
              <a:cs typeface="Cambria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33624" y="2615183"/>
            <a:ext cx="101600" cy="103504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297942" y="5446074"/>
            <a:ext cx="5981700" cy="1275412"/>
          </a:xfrm>
          <a:prstGeom prst="rect">
            <a:avLst/>
          </a:prstGeom>
        </p:spPr>
        <p:txBody>
          <a:bodyPr vert="horz" wrap="square" lIns="0" tIns="974703" rIns="0" bIns="0" rtlCol="0">
            <a:spAutoFit/>
          </a:bodyPr>
          <a:lstStyle/>
          <a:p>
            <a:pPr marL="3163492">
              <a:lnSpc>
                <a:spcPts val="1885"/>
              </a:lnSpc>
            </a:pPr>
            <a:fld id="{81D60167-4931-47E6-BA6A-407CBD079E47}" type="slidenum">
              <a:rPr spc="-25" dirty="0"/>
              <a:pPr marL="3163492">
                <a:lnSpc>
                  <a:spcPts val="1885"/>
                </a:lnSpc>
              </a:pPr>
              <a:t>88</a:t>
            </a:fld>
            <a:endParaRPr spc="-25" dirty="0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974600" y="1159006"/>
          <a:ext cx="3892551" cy="30943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52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72211">
                <a:tc>
                  <a:txBody>
                    <a:bodyPr/>
                    <a:lstStyle/>
                    <a:p>
                      <a:pPr marL="313690" marR="304800" indent="14287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900" spc="-10" dirty="0">
                          <a:latin typeface="Cambria"/>
                          <a:cs typeface="Cambria"/>
                        </a:rPr>
                        <a:t>Input Symbols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429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900" spc="-50" dirty="0">
                          <a:latin typeface="Cambria"/>
                          <a:cs typeface="Cambria"/>
                        </a:rPr>
                        <a:t>0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429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900" spc="-50" dirty="0">
                          <a:latin typeface="Cambria"/>
                          <a:cs typeface="Cambria"/>
                        </a:rPr>
                        <a:t>1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429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38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{p}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dirty="0">
                          <a:latin typeface="Cambria"/>
                          <a:cs typeface="Cambria"/>
                        </a:rPr>
                        <a:t>{p,</a:t>
                      </a:r>
                      <a:r>
                        <a:rPr sz="1900" spc="-6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spc="-25" dirty="0">
                          <a:latin typeface="Cambria"/>
                          <a:cs typeface="Cambria"/>
                        </a:rPr>
                        <a:t>q}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{p}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385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dirty="0">
                          <a:latin typeface="Cambria"/>
                          <a:cs typeface="Cambria"/>
                        </a:rPr>
                        <a:t>{p,</a:t>
                      </a:r>
                      <a:r>
                        <a:rPr sz="1900" spc="-6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spc="-25" dirty="0">
                          <a:latin typeface="Cambria"/>
                          <a:cs typeface="Cambria"/>
                        </a:rPr>
                        <a:t>q}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dirty="0">
                          <a:latin typeface="Cambria"/>
                          <a:cs typeface="Cambria"/>
                        </a:rPr>
                        <a:t>{p,</a:t>
                      </a:r>
                      <a:r>
                        <a:rPr sz="1900" spc="-2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dirty="0">
                          <a:latin typeface="Cambria"/>
                          <a:cs typeface="Cambria"/>
                        </a:rPr>
                        <a:t>q,</a:t>
                      </a:r>
                      <a:r>
                        <a:rPr sz="1900" spc="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spc="-75" dirty="0">
                          <a:latin typeface="Cambria"/>
                          <a:cs typeface="Cambria"/>
                        </a:rPr>
                        <a:t>r,</a:t>
                      </a:r>
                      <a:r>
                        <a:rPr sz="1900" spc="-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spc="-25" dirty="0">
                          <a:latin typeface="Cambria"/>
                          <a:cs typeface="Cambria"/>
                        </a:rPr>
                        <a:t>s}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dirty="0">
                          <a:latin typeface="Cambria"/>
                          <a:cs typeface="Cambria"/>
                        </a:rPr>
                        <a:t>{p,</a:t>
                      </a:r>
                      <a:r>
                        <a:rPr sz="1900" spc="-6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spc="-25" dirty="0">
                          <a:latin typeface="Cambria"/>
                          <a:cs typeface="Cambria"/>
                        </a:rPr>
                        <a:t>t}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38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dirty="0">
                          <a:latin typeface="Cambria"/>
                          <a:cs typeface="Cambria"/>
                        </a:rPr>
                        <a:t>{p,</a:t>
                      </a:r>
                      <a:r>
                        <a:rPr sz="1900" spc="-3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dirty="0">
                          <a:latin typeface="Cambria"/>
                          <a:cs typeface="Cambria"/>
                        </a:rPr>
                        <a:t>q,</a:t>
                      </a:r>
                      <a:r>
                        <a:rPr sz="1900" spc="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spc="-75" dirty="0">
                          <a:latin typeface="Cambria"/>
                          <a:cs typeface="Cambria"/>
                        </a:rPr>
                        <a:t>r,</a:t>
                      </a:r>
                      <a:r>
                        <a:rPr sz="1900" spc="-2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spc="-25" dirty="0">
                          <a:latin typeface="Cambria"/>
                          <a:cs typeface="Cambria"/>
                        </a:rPr>
                        <a:t>s}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dirty="0">
                          <a:latin typeface="Cambria"/>
                          <a:cs typeface="Cambria"/>
                        </a:rPr>
                        <a:t>{p,</a:t>
                      </a:r>
                      <a:r>
                        <a:rPr sz="1900" spc="-3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dirty="0">
                          <a:latin typeface="Cambria"/>
                          <a:cs typeface="Cambria"/>
                        </a:rPr>
                        <a:t>q,</a:t>
                      </a:r>
                      <a:r>
                        <a:rPr sz="1900" spc="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spc="-75" dirty="0">
                          <a:latin typeface="Cambria"/>
                          <a:cs typeface="Cambria"/>
                        </a:rPr>
                        <a:t>r,</a:t>
                      </a:r>
                      <a:r>
                        <a:rPr sz="1900" spc="-2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spc="-25" dirty="0">
                          <a:latin typeface="Cambria"/>
                          <a:cs typeface="Cambria"/>
                        </a:rPr>
                        <a:t>s}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900" dirty="0">
                          <a:latin typeface="Cambria"/>
                          <a:cs typeface="Cambria"/>
                        </a:rPr>
                        <a:t>{p,</a:t>
                      </a:r>
                      <a:r>
                        <a:rPr sz="1900" spc="-7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spc="-25" dirty="0">
                          <a:latin typeface="Cambria"/>
                          <a:cs typeface="Cambria"/>
                        </a:rPr>
                        <a:t>t}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38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900" dirty="0">
                          <a:latin typeface="Cambria"/>
                          <a:cs typeface="Cambria"/>
                        </a:rPr>
                        <a:t>{p,</a:t>
                      </a:r>
                      <a:r>
                        <a:rPr sz="1900" spc="32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spc="-25" dirty="0">
                          <a:latin typeface="Cambria"/>
                          <a:cs typeface="Cambria"/>
                        </a:rPr>
                        <a:t>t}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900" dirty="0">
                          <a:latin typeface="Cambria"/>
                          <a:cs typeface="Cambria"/>
                        </a:rPr>
                        <a:t>{p,</a:t>
                      </a:r>
                      <a:r>
                        <a:rPr sz="1900" spc="-6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900" spc="-25" dirty="0">
                          <a:latin typeface="Cambria"/>
                          <a:cs typeface="Cambria"/>
                        </a:rPr>
                        <a:t>q}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900" spc="-25" dirty="0">
                          <a:latin typeface="Cambria"/>
                          <a:cs typeface="Cambria"/>
                        </a:rPr>
                        <a:t>{p}</a:t>
                      </a:r>
                      <a:endParaRPr sz="1900">
                        <a:latin typeface="Cambria"/>
                        <a:cs typeface="Cambria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1297942" y="5446074"/>
            <a:ext cx="5981700" cy="1275412"/>
          </a:xfrm>
          <a:prstGeom prst="rect">
            <a:avLst/>
          </a:prstGeom>
        </p:spPr>
        <p:txBody>
          <a:bodyPr vert="horz" wrap="square" lIns="0" tIns="974703" rIns="0" bIns="0" rtlCol="0">
            <a:spAutoFit/>
          </a:bodyPr>
          <a:lstStyle/>
          <a:p>
            <a:pPr marL="3163492">
              <a:lnSpc>
                <a:spcPts val="1885"/>
              </a:lnSpc>
            </a:pPr>
            <a:fld id="{81D60167-4931-47E6-BA6A-407CBD079E47}" type="slidenum">
              <a:rPr spc="-25" dirty="0"/>
              <a:pPr marL="3163492">
                <a:lnSpc>
                  <a:spcPts val="1885"/>
                </a:lnSpc>
              </a:pPr>
              <a:t>89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61319" y="97663"/>
            <a:ext cx="1051736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8295">
              <a:spcBef>
                <a:spcPts val="100"/>
              </a:spcBef>
            </a:pPr>
            <a:r>
              <a:rPr sz="3600" spc="-105" dirty="0"/>
              <a:t>NFA </a:t>
            </a:r>
            <a:r>
              <a:rPr sz="3600" dirty="0"/>
              <a:t>to</a:t>
            </a:r>
            <a:r>
              <a:rPr sz="3600" spc="-100" dirty="0"/>
              <a:t> </a:t>
            </a:r>
            <a:r>
              <a:rPr sz="3600" spc="-105" dirty="0"/>
              <a:t>DFA</a:t>
            </a:r>
            <a:r>
              <a:rPr sz="3600" spc="-135" dirty="0"/>
              <a:t> </a:t>
            </a:r>
            <a:r>
              <a:rPr sz="3600" spc="-31" dirty="0"/>
              <a:t>Conversion</a:t>
            </a:r>
            <a:r>
              <a:rPr sz="3600" spc="-40" dirty="0"/>
              <a:t> </a:t>
            </a:r>
            <a:r>
              <a:rPr sz="3600" spc="-11" dirty="0"/>
              <a:t>Example-</a:t>
            </a:r>
            <a:r>
              <a:rPr sz="3600" spc="-51" dirty="0"/>
              <a:t>3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6176523" y="2079756"/>
            <a:ext cx="4420871" cy="9464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096">
              <a:spcBef>
                <a:spcPts val="100"/>
              </a:spcBef>
            </a:pPr>
            <a:r>
              <a:rPr dirty="0">
                <a:latin typeface="Cambria"/>
                <a:cs typeface="Cambria"/>
              </a:rPr>
              <a:t>A</a:t>
            </a:r>
            <a:r>
              <a:rPr spc="-3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new</a:t>
            </a:r>
            <a:r>
              <a:rPr spc="-4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subset</a:t>
            </a:r>
            <a:r>
              <a:rPr spc="-3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{p,</a:t>
            </a:r>
            <a:r>
              <a:rPr spc="-2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q}</a:t>
            </a:r>
            <a:r>
              <a:rPr spc="-3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is</a:t>
            </a:r>
            <a:r>
              <a:rPr spc="-35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generated</a:t>
            </a:r>
            <a:endParaRPr>
              <a:latin typeface="Cambria"/>
              <a:cs typeface="Cambria"/>
            </a:endParaRPr>
          </a:p>
          <a:p>
            <a:pPr>
              <a:spcBef>
                <a:spcPts val="825"/>
              </a:spcBef>
            </a:pPr>
            <a:endParaRPr>
              <a:latin typeface="Cambria"/>
              <a:cs typeface="Cambria"/>
            </a:endParaRPr>
          </a:p>
          <a:p>
            <a:pPr marL="12700">
              <a:spcBef>
                <a:spcPts val="5"/>
              </a:spcBef>
            </a:pPr>
            <a:r>
              <a:rPr dirty="0">
                <a:latin typeface="Cambria"/>
                <a:cs typeface="Cambria"/>
              </a:rPr>
              <a:t>A</a:t>
            </a:r>
            <a:r>
              <a:rPr spc="-3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new</a:t>
            </a:r>
            <a:r>
              <a:rPr spc="-3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subset</a:t>
            </a:r>
            <a:r>
              <a:rPr spc="-1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{p,</a:t>
            </a:r>
            <a:r>
              <a:rPr spc="-1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q,</a:t>
            </a:r>
            <a:r>
              <a:rPr spc="-20" dirty="0">
                <a:latin typeface="Cambria"/>
                <a:cs typeface="Cambria"/>
              </a:rPr>
              <a:t> </a:t>
            </a:r>
            <a:r>
              <a:rPr spc="-155" dirty="0">
                <a:latin typeface="Cambria"/>
                <a:cs typeface="Cambria"/>
              </a:rPr>
              <a:t>r,</a:t>
            </a:r>
            <a:r>
              <a:rPr spc="-7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s}</a:t>
            </a:r>
            <a:r>
              <a:rPr spc="36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&amp;</a:t>
            </a:r>
            <a:r>
              <a:rPr spc="-1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{p,</a:t>
            </a:r>
            <a:r>
              <a:rPr spc="-1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t}</a:t>
            </a:r>
            <a:r>
              <a:rPr spc="-3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are</a:t>
            </a:r>
            <a:r>
              <a:rPr spc="-40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generated</a:t>
            </a:r>
            <a:endParaRPr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41113" y="3695447"/>
            <a:ext cx="246443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Cambria"/>
                <a:cs typeface="Cambria"/>
              </a:rPr>
              <a:t>No</a:t>
            </a:r>
            <a:r>
              <a:rPr spc="-7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new</a:t>
            </a:r>
            <a:r>
              <a:rPr spc="-5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sub</a:t>
            </a:r>
            <a:r>
              <a:rPr spc="-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state</a:t>
            </a:r>
            <a:r>
              <a:rPr spc="-3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so</a:t>
            </a:r>
            <a:r>
              <a:rPr spc="-45" dirty="0">
                <a:latin typeface="Cambria"/>
                <a:cs typeface="Cambria"/>
              </a:rPr>
              <a:t> </a:t>
            </a:r>
            <a:r>
              <a:rPr spc="-20" dirty="0">
                <a:latin typeface="Cambria"/>
                <a:cs typeface="Cambria"/>
              </a:rPr>
              <a:t>stop.</a:t>
            </a:r>
            <a:endParaRPr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76400" y="6697669"/>
            <a:ext cx="8839200" cy="8255"/>
          </a:xfrm>
          <a:custGeom>
            <a:avLst/>
            <a:gdLst/>
            <a:ahLst/>
            <a:cxnLst/>
            <a:rect l="l" t="t" r="r" b="b"/>
            <a:pathLst>
              <a:path w="8839200" h="8254">
                <a:moveTo>
                  <a:pt x="0" y="7937"/>
                </a:moveTo>
                <a:lnTo>
                  <a:pt x="8839200" y="7937"/>
                </a:lnTo>
                <a:lnTo>
                  <a:pt x="8839200" y="0"/>
                </a:lnTo>
                <a:lnTo>
                  <a:pt x="0" y="0"/>
                </a:lnTo>
                <a:lnTo>
                  <a:pt x="0" y="7937"/>
                </a:lnTo>
                <a:close/>
              </a:path>
            </a:pathLst>
          </a:custGeom>
          <a:solidFill>
            <a:srgbClr val="C5D1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676400" y="1393957"/>
            <a:ext cx="8839200" cy="4994911"/>
          </a:xfrm>
          <a:custGeom>
            <a:avLst/>
            <a:gdLst/>
            <a:ahLst/>
            <a:cxnLst/>
            <a:rect l="l" t="t" r="r" b="b"/>
            <a:pathLst>
              <a:path w="8839200" h="4994910">
                <a:moveTo>
                  <a:pt x="0" y="4994656"/>
                </a:moveTo>
                <a:lnTo>
                  <a:pt x="8839200" y="4994656"/>
                </a:lnTo>
                <a:lnTo>
                  <a:pt x="8839200" y="0"/>
                </a:lnTo>
                <a:lnTo>
                  <a:pt x="0" y="0"/>
                </a:lnTo>
                <a:lnTo>
                  <a:pt x="0" y="4994656"/>
                </a:lnTo>
                <a:close/>
              </a:path>
            </a:pathLst>
          </a:custGeom>
          <a:solidFill>
            <a:srgbClr val="C5D1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4000" y="6705599"/>
            <a:ext cx="9144000" cy="152400"/>
          </a:xfrm>
          <a:custGeom>
            <a:avLst/>
            <a:gdLst/>
            <a:ahLst/>
            <a:cxnLst/>
            <a:rect l="l" t="t" r="r" b="b"/>
            <a:pathLst>
              <a:path w="9144000" h="152400">
                <a:moveTo>
                  <a:pt x="9144000" y="0"/>
                </a:moveTo>
                <a:lnTo>
                  <a:pt x="0" y="0"/>
                </a:lnTo>
                <a:lnTo>
                  <a:pt x="0" y="152400"/>
                </a:lnTo>
                <a:lnTo>
                  <a:pt x="9144000" y="1524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1524000" y="0"/>
            <a:ext cx="9144000" cy="6858000"/>
            <a:chOff x="0" y="0"/>
            <a:chExt cx="9144000" cy="6858000"/>
          </a:xfrm>
        </p:grpSpPr>
        <p:sp>
          <p:nvSpPr>
            <p:cNvPr id="6" name="object 6"/>
            <p:cNvSpPr/>
            <p:nvPr/>
          </p:nvSpPr>
          <p:spPr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l" t="t" r="r" b="b"/>
              <a:pathLst>
                <a:path w="9144000" h="6858000">
                  <a:moveTo>
                    <a:pt x="9144000" y="0"/>
                  </a:moveTo>
                  <a:lnTo>
                    <a:pt x="8991600" y="0"/>
                  </a:lnTo>
                  <a:lnTo>
                    <a:pt x="152400" y="0"/>
                  </a:lnTo>
                  <a:lnTo>
                    <a:pt x="0" y="0"/>
                  </a:lnTo>
                  <a:lnTo>
                    <a:pt x="0" y="1393952"/>
                  </a:lnTo>
                  <a:lnTo>
                    <a:pt x="0" y="6858000"/>
                  </a:lnTo>
                  <a:lnTo>
                    <a:pt x="152400" y="6858000"/>
                  </a:lnTo>
                  <a:lnTo>
                    <a:pt x="152400" y="1393952"/>
                  </a:lnTo>
                  <a:lnTo>
                    <a:pt x="8991600" y="1393952"/>
                  </a:lnTo>
                  <a:lnTo>
                    <a:pt x="8991600" y="6858000"/>
                  </a:lnTo>
                  <a:lnTo>
                    <a:pt x="9144000" y="6858000"/>
                  </a:lnTo>
                  <a:lnTo>
                    <a:pt x="9144000" y="139395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9352" y="6388608"/>
              <a:ext cx="8832850" cy="309245"/>
            </a:xfrm>
            <a:custGeom>
              <a:avLst/>
              <a:gdLst/>
              <a:ahLst/>
              <a:cxnLst/>
              <a:rect l="l" t="t" r="r" b="b"/>
              <a:pathLst>
                <a:path w="8832850" h="309245">
                  <a:moveTo>
                    <a:pt x="8832723" y="0"/>
                  </a:moveTo>
                  <a:lnTo>
                    <a:pt x="0" y="0"/>
                  </a:lnTo>
                  <a:lnTo>
                    <a:pt x="0" y="309054"/>
                  </a:lnTo>
                  <a:lnTo>
                    <a:pt x="8832723" y="309054"/>
                  </a:lnTo>
                  <a:lnTo>
                    <a:pt x="8832723" y="0"/>
                  </a:lnTo>
                  <a:close/>
                </a:path>
              </a:pathLst>
            </a:custGeom>
            <a:solidFill>
              <a:srgbClr val="8AAC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2400" y="155447"/>
              <a:ext cx="8832850" cy="6546850"/>
            </a:xfrm>
            <a:custGeom>
              <a:avLst/>
              <a:gdLst/>
              <a:ahLst/>
              <a:cxnLst/>
              <a:rect l="l" t="t" r="r" b="b"/>
              <a:pathLst>
                <a:path w="8832850" h="6546850">
                  <a:moveTo>
                    <a:pt x="0" y="6546723"/>
                  </a:moveTo>
                  <a:lnTo>
                    <a:pt x="8832723" y="6546723"/>
                  </a:lnTo>
                  <a:lnTo>
                    <a:pt x="8832723" y="0"/>
                  </a:lnTo>
                  <a:lnTo>
                    <a:pt x="0" y="0"/>
                  </a:lnTo>
                  <a:lnTo>
                    <a:pt x="0" y="6546723"/>
                  </a:lnTo>
                  <a:close/>
                </a:path>
              </a:pathLst>
            </a:custGeom>
            <a:ln w="9144">
              <a:solidFill>
                <a:srgbClr val="7996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2400" y="1277111"/>
              <a:ext cx="8832850" cy="0"/>
            </a:xfrm>
            <a:custGeom>
              <a:avLst/>
              <a:gdLst/>
              <a:ahLst/>
              <a:cxnLst/>
              <a:rect l="l" t="t" r="r" b="b"/>
              <a:pathLst>
                <a:path w="8832850">
                  <a:moveTo>
                    <a:pt x="0" y="0"/>
                  </a:moveTo>
                  <a:lnTo>
                    <a:pt x="8832723" y="0"/>
                  </a:lnTo>
                </a:path>
              </a:pathLst>
            </a:custGeom>
            <a:ln w="9144">
              <a:solidFill>
                <a:srgbClr val="799699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67200" y="955547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800" y="0"/>
                  </a:moveTo>
                  <a:lnTo>
                    <a:pt x="255397" y="3937"/>
                  </a:lnTo>
                  <a:lnTo>
                    <a:pt x="208407" y="15493"/>
                  </a:lnTo>
                  <a:lnTo>
                    <a:pt x="164719" y="34036"/>
                  </a:lnTo>
                  <a:lnTo>
                    <a:pt x="124840" y="58800"/>
                  </a:lnTo>
                  <a:lnTo>
                    <a:pt x="89280" y="89280"/>
                  </a:lnTo>
                  <a:lnTo>
                    <a:pt x="58800" y="124713"/>
                  </a:lnTo>
                  <a:lnTo>
                    <a:pt x="34036" y="164718"/>
                  </a:lnTo>
                  <a:lnTo>
                    <a:pt x="15494" y="208406"/>
                  </a:lnTo>
                  <a:lnTo>
                    <a:pt x="3937" y="255397"/>
                  </a:lnTo>
                  <a:lnTo>
                    <a:pt x="0" y="304800"/>
                  </a:lnTo>
                  <a:lnTo>
                    <a:pt x="3937" y="354202"/>
                  </a:lnTo>
                  <a:lnTo>
                    <a:pt x="15494" y="401065"/>
                  </a:lnTo>
                  <a:lnTo>
                    <a:pt x="34036" y="444880"/>
                  </a:lnTo>
                  <a:lnTo>
                    <a:pt x="58800" y="484759"/>
                  </a:lnTo>
                  <a:lnTo>
                    <a:pt x="89280" y="520318"/>
                  </a:lnTo>
                  <a:lnTo>
                    <a:pt x="124840" y="550799"/>
                  </a:lnTo>
                  <a:lnTo>
                    <a:pt x="164719" y="575563"/>
                  </a:lnTo>
                  <a:lnTo>
                    <a:pt x="208534" y="594105"/>
                  </a:lnTo>
                  <a:lnTo>
                    <a:pt x="255397" y="605663"/>
                  </a:lnTo>
                  <a:lnTo>
                    <a:pt x="304800" y="609600"/>
                  </a:lnTo>
                  <a:lnTo>
                    <a:pt x="354202" y="605663"/>
                  </a:lnTo>
                  <a:lnTo>
                    <a:pt x="401065" y="594105"/>
                  </a:lnTo>
                  <a:lnTo>
                    <a:pt x="444880" y="575563"/>
                  </a:lnTo>
                  <a:lnTo>
                    <a:pt x="484759" y="550799"/>
                  </a:lnTo>
                  <a:lnTo>
                    <a:pt x="520319" y="520318"/>
                  </a:lnTo>
                  <a:lnTo>
                    <a:pt x="550799" y="484759"/>
                  </a:lnTo>
                  <a:lnTo>
                    <a:pt x="575563" y="444880"/>
                  </a:lnTo>
                  <a:lnTo>
                    <a:pt x="594105" y="401065"/>
                  </a:lnTo>
                  <a:lnTo>
                    <a:pt x="605536" y="354202"/>
                  </a:lnTo>
                  <a:lnTo>
                    <a:pt x="609600" y="304800"/>
                  </a:lnTo>
                  <a:lnTo>
                    <a:pt x="605536" y="255397"/>
                  </a:lnTo>
                  <a:lnTo>
                    <a:pt x="593978" y="208406"/>
                  </a:lnTo>
                  <a:lnTo>
                    <a:pt x="575563" y="164718"/>
                  </a:lnTo>
                  <a:lnTo>
                    <a:pt x="550799" y="124713"/>
                  </a:lnTo>
                  <a:lnTo>
                    <a:pt x="520319" y="89280"/>
                  </a:lnTo>
                  <a:lnTo>
                    <a:pt x="484759" y="58800"/>
                  </a:lnTo>
                  <a:lnTo>
                    <a:pt x="444880" y="34036"/>
                  </a:lnTo>
                  <a:lnTo>
                    <a:pt x="401065" y="15493"/>
                  </a:lnTo>
                  <a:lnTo>
                    <a:pt x="354202" y="3937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335780" y="1025651"/>
              <a:ext cx="472440" cy="471170"/>
            </a:xfrm>
            <a:custGeom>
              <a:avLst/>
              <a:gdLst/>
              <a:ahLst/>
              <a:cxnLst/>
              <a:rect l="l" t="t" r="r" b="b"/>
              <a:pathLst>
                <a:path w="472439" h="471169">
                  <a:moveTo>
                    <a:pt x="438023" y="234823"/>
                  </a:moveTo>
                  <a:lnTo>
                    <a:pt x="437261" y="215773"/>
                  </a:lnTo>
                  <a:lnTo>
                    <a:pt x="429260" y="176403"/>
                  </a:lnTo>
                  <a:lnTo>
                    <a:pt x="421132" y="156768"/>
                  </a:lnTo>
                  <a:lnTo>
                    <a:pt x="421132" y="237363"/>
                  </a:lnTo>
                  <a:lnTo>
                    <a:pt x="420116" y="256413"/>
                  </a:lnTo>
                  <a:lnTo>
                    <a:pt x="406146" y="309753"/>
                  </a:lnTo>
                  <a:lnTo>
                    <a:pt x="378206" y="354203"/>
                  </a:lnTo>
                  <a:lnTo>
                    <a:pt x="338709" y="389636"/>
                  </a:lnTo>
                  <a:lnTo>
                    <a:pt x="272161" y="417576"/>
                  </a:lnTo>
                  <a:lnTo>
                    <a:pt x="234696" y="421386"/>
                  </a:lnTo>
                  <a:lnTo>
                    <a:pt x="215646" y="420116"/>
                  </a:lnTo>
                  <a:lnTo>
                    <a:pt x="162941" y="406146"/>
                  </a:lnTo>
                  <a:lnTo>
                    <a:pt x="117348" y="378206"/>
                  </a:lnTo>
                  <a:lnTo>
                    <a:pt x="81788" y="337693"/>
                  </a:lnTo>
                  <a:lnTo>
                    <a:pt x="58801" y="289433"/>
                  </a:lnTo>
                  <a:lnTo>
                    <a:pt x="50927" y="234823"/>
                  </a:lnTo>
                  <a:lnTo>
                    <a:pt x="51943" y="215773"/>
                  </a:lnTo>
                  <a:lnTo>
                    <a:pt x="65913" y="162433"/>
                  </a:lnTo>
                  <a:lnTo>
                    <a:pt x="93853" y="117983"/>
                  </a:lnTo>
                  <a:lnTo>
                    <a:pt x="133477" y="82550"/>
                  </a:lnTo>
                  <a:lnTo>
                    <a:pt x="182118" y="59690"/>
                  </a:lnTo>
                  <a:lnTo>
                    <a:pt x="237363" y="50800"/>
                  </a:lnTo>
                  <a:lnTo>
                    <a:pt x="256413" y="52070"/>
                  </a:lnTo>
                  <a:lnTo>
                    <a:pt x="340614" y="83820"/>
                  </a:lnTo>
                  <a:lnTo>
                    <a:pt x="379730" y="119253"/>
                  </a:lnTo>
                  <a:lnTo>
                    <a:pt x="407162" y="164973"/>
                  </a:lnTo>
                  <a:lnTo>
                    <a:pt x="420370" y="218313"/>
                  </a:lnTo>
                  <a:lnTo>
                    <a:pt x="421132" y="237363"/>
                  </a:lnTo>
                  <a:lnTo>
                    <a:pt x="421132" y="156768"/>
                  </a:lnTo>
                  <a:lnTo>
                    <a:pt x="392303" y="107950"/>
                  </a:lnTo>
                  <a:lnTo>
                    <a:pt x="364998" y="81280"/>
                  </a:lnTo>
                  <a:lnTo>
                    <a:pt x="332867" y="58420"/>
                  </a:lnTo>
                  <a:lnTo>
                    <a:pt x="296545" y="43180"/>
                  </a:lnTo>
                  <a:lnTo>
                    <a:pt x="257175" y="35560"/>
                  </a:lnTo>
                  <a:lnTo>
                    <a:pt x="236347" y="34290"/>
                  </a:lnTo>
                  <a:lnTo>
                    <a:pt x="195707" y="38100"/>
                  </a:lnTo>
                  <a:lnTo>
                    <a:pt x="157861" y="49530"/>
                  </a:lnTo>
                  <a:lnTo>
                    <a:pt x="123317" y="68580"/>
                  </a:lnTo>
                  <a:lnTo>
                    <a:pt x="93345" y="92710"/>
                  </a:lnTo>
                  <a:lnTo>
                    <a:pt x="68707" y="123063"/>
                  </a:lnTo>
                  <a:lnTo>
                    <a:pt x="50038" y="157353"/>
                  </a:lnTo>
                  <a:lnTo>
                    <a:pt x="38100" y="195453"/>
                  </a:lnTo>
                  <a:lnTo>
                    <a:pt x="34036" y="234823"/>
                  </a:lnTo>
                  <a:lnTo>
                    <a:pt x="34798" y="256413"/>
                  </a:lnTo>
                  <a:lnTo>
                    <a:pt x="42799" y="295783"/>
                  </a:lnTo>
                  <a:lnTo>
                    <a:pt x="58166" y="331343"/>
                  </a:lnTo>
                  <a:lnTo>
                    <a:pt x="79756" y="364236"/>
                  </a:lnTo>
                  <a:lnTo>
                    <a:pt x="107188" y="390906"/>
                  </a:lnTo>
                  <a:lnTo>
                    <a:pt x="139319" y="413766"/>
                  </a:lnTo>
                  <a:lnTo>
                    <a:pt x="175641" y="429006"/>
                  </a:lnTo>
                  <a:lnTo>
                    <a:pt x="214884" y="436626"/>
                  </a:lnTo>
                  <a:lnTo>
                    <a:pt x="235585" y="437896"/>
                  </a:lnTo>
                  <a:lnTo>
                    <a:pt x="256286" y="436626"/>
                  </a:lnTo>
                  <a:lnTo>
                    <a:pt x="295783" y="429006"/>
                  </a:lnTo>
                  <a:lnTo>
                    <a:pt x="364363" y="392176"/>
                  </a:lnTo>
                  <a:lnTo>
                    <a:pt x="391795" y="364236"/>
                  </a:lnTo>
                  <a:lnTo>
                    <a:pt x="413512" y="332613"/>
                  </a:lnTo>
                  <a:lnTo>
                    <a:pt x="429006" y="297053"/>
                  </a:lnTo>
                  <a:lnTo>
                    <a:pt x="437134" y="257683"/>
                  </a:lnTo>
                  <a:lnTo>
                    <a:pt x="438023" y="234823"/>
                  </a:lnTo>
                  <a:close/>
                </a:path>
                <a:path w="472439" h="471169">
                  <a:moveTo>
                    <a:pt x="472059" y="234823"/>
                  </a:moveTo>
                  <a:lnTo>
                    <a:pt x="470662" y="210693"/>
                  </a:lnTo>
                  <a:lnTo>
                    <a:pt x="461137" y="164973"/>
                  </a:lnTo>
                  <a:lnTo>
                    <a:pt x="455041" y="150914"/>
                  </a:lnTo>
                  <a:lnTo>
                    <a:pt x="455041" y="234823"/>
                  </a:lnTo>
                  <a:lnTo>
                    <a:pt x="455041" y="237363"/>
                  </a:lnTo>
                  <a:lnTo>
                    <a:pt x="450723" y="279273"/>
                  </a:lnTo>
                  <a:lnTo>
                    <a:pt x="438150" y="321183"/>
                  </a:lnTo>
                  <a:lnTo>
                    <a:pt x="417830" y="357886"/>
                  </a:lnTo>
                  <a:lnTo>
                    <a:pt x="391287" y="390906"/>
                  </a:lnTo>
                  <a:lnTo>
                    <a:pt x="358902" y="417576"/>
                  </a:lnTo>
                  <a:lnTo>
                    <a:pt x="321691" y="437896"/>
                  </a:lnTo>
                  <a:lnTo>
                    <a:pt x="280543" y="450596"/>
                  </a:lnTo>
                  <a:lnTo>
                    <a:pt x="236347" y="454406"/>
                  </a:lnTo>
                  <a:lnTo>
                    <a:pt x="213995" y="453136"/>
                  </a:lnTo>
                  <a:lnTo>
                    <a:pt x="171323" y="445516"/>
                  </a:lnTo>
                  <a:lnTo>
                    <a:pt x="131953" y="429006"/>
                  </a:lnTo>
                  <a:lnTo>
                    <a:pt x="97028" y="404876"/>
                  </a:lnTo>
                  <a:lnTo>
                    <a:pt x="67310" y="375666"/>
                  </a:lnTo>
                  <a:lnTo>
                    <a:pt x="43561" y="340233"/>
                  </a:lnTo>
                  <a:lnTo>
                    <a:pt x="26924" y="302133"/>
                  </a:lnTo>
                  <a:lnTo>
                    <a:pt x="18034" y="258953"/>
                  </a:lnTo>
                  <a:lnTo>
                    <a:pt x="17018" y="234823"/>
                  </a:lnTo>
                  <a:lnTo>
                    <a:pt x="21336" y="192913"/>
                  </a:lnTo>
                  <a:lnTo>
                    <a:pt x="34036" y="151003"/>
                  </a:lnTo>
                  <a:lnTo>
                    <a:pt x="54229" y="114300"/>
                  </a:lnTo>
                  <a:lnTo>
                    <a:pt x="80899" y="81280"/>
                  </a:lnTo>
                  <a:lnTo>
                    <a:pt x="113284" y="54610"/>
                  </a:lnTo>
                  <a:lnTo>
                    <a:pt x="150495" y="34290"/>
                  </a:lnTo>
                  <a:lnTo>
                    <a:pt x="191516" y="21590"/>
                  </a:lnTo>
                  <a:lnTo>
                    <a:pt x="235585" y="17780"/>
                  </a:lnTo>
                  <a:lnTo>
                    <a:pt x="258064" y="19050"/>
                  </a:lnTo>
                  <a:lnTo>
                    <a:pt x="320929" y="34290"/>
                  </a:lnTo>
                  <a:lnTo>
                    <a:pt x="358267" y="54610"/>
                  </a:lnTo>
                  <a:lnTo>
                    <a:pt x="390652" y="81280"/>
                  </a:lnTo>
                  <a:lnTo>
                    <a:pt x="417449" y="113030"/>
                  </a:lnTo>
                  <a:lnTo>
                    <a:pt x="437769" y="151003"/>
                  </a:lnTo>
                  <a:lnTo>
                    <a:pt x="450596" y="191643"/>
                  </a:lnTo>
                  <a:lnTo>
                    <a:pt x="455041" y="234823"/>
                  </a:lnTo>
                  <a:lnTo>
                    <a:pt x="455041" y="150914"/>
                  </a:lnTo>
                  <a:lnTo>
                    <a:pt x="417322" y="85090"/>
                  </a:lnTo>
                  <a:lnTo>
                    <a:pt x="385191" y="53340"/>
                  </a:lnTo>
                  <a:lnTo>
                    <a:pt x="347599" y="27940"/>
                  </a:lnTo>
                  <a:lnTo>
                    <a:pt x="304927" y="10160"/>
                  </a:lnTo>
                  <a:lnTo>
                    <a:pt x="258826" y="1270"/>
                  </a:lnTo>
                  <a:lnTo>
                    <a:pt x="234696" y="0"/>
                  </a:lnTo>
                  <a:lnTo>
                    <a:pt x="187325" y="5080"/>
                  </a:lnTo>
                  <a:lnTo>
                    <a:pt x="143129" y="19050"/>
                  </a:lnTo>
                  <a:lnTo>
                    <a:pt x="103124" y="41910"/>
                  </a:lnTo>
                  <a:lnTo>
                    <a:pt x="68453" y="69850"/>
                  </a:lnTo>
                  <a:lnTo>
                    <a:pt x="39624" y="105410"/>
                  </a:lnTo>
                  <a:lnTo>
                    <a:pt x="18161" y="145923"/>
                  </a:lnTo>
                  <a:lnTo>
                    <a:pt x="4572" y="190373"/>
                  </a:lnTo>
                  <a:lnTo>
                    <a:pt x="0" y="237363"/>
                  </a:lnTo>
                  <a:lnTo>
                    <a:pt x="1397" y="261493"/>
                  </a:lnTo>
                  <a:lnTo>
                    <a:pt x="11049" y="307213"/>
                  </a:lnTo>
                  <a:lnTo>
                    <a:pt x="29083" y="349123"/>
                  </a:lnTo>
                  <a:lnTo>
                    <a:pt x="54737" y="387096"/>
                  </a:lnTo>
                  <a:lnTo>
                    <a:pt x="86868" y="418846"/>
                  </a:lnTo>
                  <a:lnTo>
                    <a:pt x="124587" y="444246"/>
                  </a:lnTo>
                  <a:lnTo>
                    <a:pt x="167132" y="462026"/>
                  </a:lnTo>
                  <a:lnTo>
                    <a:pt x="213233" y="470916"/>
                  </a:lnTo>
                  <a:lnTo>
                    <a:pt x="261493" y="470916"/>
                  </a:lnTo>
                  <a:lnTo>
                    <a:pt x="307467" y="460756"/>
                  </a:lnTo>
                  <a:lnTo>
                    <a:pt x="369062" y="430276"/>
                  </a:lnTo>
                  <a:lnTo>
                    <a:pt x="403860" y="401066"/>
                  </a:lnTo>
                  <a:lnTo>
                    <a:pt x="432435" y="366776"/>
                  </a:lnTo>
                  <a:lnTo>
                    <a:pt x="454025" y="326263"/>
                  </a:lnTo>
                  <a:lnTo>
                    <a:pt x="467487" y="281813"/>
                  </a:lnTo>
                  <a:lnTo>
                    <a:pt x="472059" y="234823"/>
                  </a:lnTo>
                  <a:close/>
                </a:path>
              </a:pathLst>
            </a:custGeom>
            <a:solidFill>
              <a:srgbClr val="7996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5097530" y="403608"/>
            <a:ext cx="1985645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300" spc="-11" dirty="0"/>
              <a:t>Algorithm</a:t>
            </a:r>
            <a:endParaRPr sz="3300"/>
          </a:p>
        </p:txBody>
      </p:sp>
      <p:sp>
        <p:nvSpPr>
          <p:cNvPr id="13" name="object 13"/>
          <p:cNvSpPr txBox="1"/>
          <p:nvPr/>
        </p:nvSpPr>
        <p:spPr>
          <a:xfrm>
            <a:off x="6045841" y="1101602"/>
            <a:ext cx="14033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51" dirty="0">
                <a:solidFill>
                  <a:srgbClr val="799699"/>
                </a:solidFill>
                <a:latin typeface="Georgia"/>
                <a:cs typeface="Georgia"/>
              </a:rPr>
              <a:t>9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059943" y="1557104"/>
            <a:ext cx="8037195" cy="931665"/>
          </a:xfrm>
          <a:prstGeom prst="rect">
            <a:avLst/>
          </a:prstGeom>
        </p:spPr>
        <p:txBody>
          <a:bodyPr vert="horz" wrap="square" lIns="0" tIns="196215" rIns="0" bIns="0" rtlCol="0">
            <a:spAutoFit/>
          </a:bodyPr>
          <a:lstStyle/>
          <a:p>
            <a:pPr marL="286378" indent="-273678">
              <a:spcBef>
                <a:spcPts val="1545"/>
              </a:spcBef>
              <a:buClr>
                <a:srgbClr val="D16147"/>
              </a:buClr>
              <a:buSzPct val="85416"/>
              <a:buFont typeface="Wingdings"/>
              <a:buChar char=""/>
              <a:tabLst>
                <a:tab pos="286378" algn="l"/>
              </a:tabLst>
            </a:pPr>
            <a:r>
              <a:rPr dirty="0">
                <a:latin typeface="Cambria"/>
                <a:cs typeface="Cambria"/>
              </a:rPr>
              <a:t>A</a:t>
            </a:r>
            <a:r>
              <a:rPr spc="16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finite</a:t>
            </a:r>
            <a:r>
              <a:rPr spc="16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sequence</a:t>
            </a:r>
            <a:r>
              <a:rPr spc="13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of</a:t>
            </a:r>
            <a:r>
              <a:rPr spc="16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simple</a:t>
            </a:r>
            <a:r>
              <a:rPr spc="19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instructions</a:t>
            </a:r>
            <a:r>
              <a:rPr spc="15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that</a:t>
            </a:r>
            <a:r>
              <a:rPr spc="12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is</a:t>
            </a:r>
            <a:r>
              <a:rPr spc="169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guaranteed</a:t>
            </a:r>
            <a:endParaRPr>
              <a:latin typeface="Cambria"/>
              <a:cs typeface="Cambria"/>
            </a:endParaRPr>
          </a:p>
          <a:p>
            <a:pPr marL="286378">
              <a:spcBef>
                <a:spcPts val="1445"/>
              </a:spcBef>
            </a:pPr>
            <a:r>
              <a:rPr dirty="0">
                <a:latin typeface="Cambria"/>
                <a:cs typeface="Cambria"/>
              </a:rPr>
              <a:t>to</a:t>
            </a:r>
            <a:r>
              <a:rPr spc="-7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halt</a:t>
            </a:r>
            <a:r>
              <a:rPr spc="-5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in</a:t>
            </a:r>
            <a:r>
              <a:rPr spc="-8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a</a:t>
            </a:r>
            <a:r>
              <a:rPr spc="-3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finite</a:t>
            </a:r>
            <a:r>
              <a:rPr spc="-9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amount</a:t>
            </a:r>
            <a:r>
              <a:rPr spc="-5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of</a:t>
            </a:r>
            <a:r>
              <a:rPr spc="-60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time.</a:t>
            </a:r>
            <a:endParaRPr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1319" y="97663"/>
            <a:ext cx="1051736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8295">
              <a:spcBef>
                <a:spcPts val="100"/>
              </a:spcBef>
            </a:pPr>
            <a:r>
              <a:rPr sz="3600" spc="-105" dirty="0"/>
              <a:t>NFA </a:t>
            </a:r>
            <a:r>
              <a:rPr sz="3600" dirty="0"/>
              <a:t>to</a:t>
            </a:r>
            <a:r>
              <a:rPr sz="3600" spc="-100" dirty="0"/>
              <a:t> </a:t>
            </a:r>
            <a:r>
              <a:rPr sz="3600" spc="-105" dirty="0"/>
              <a:t>DFA</a:t>
            </a:r>
            <a:r>
              <a:rPr sz="3600" spc="-135" dirty="0"/>
              <a:t> </a:t>
            </a:r>
            <a:r>
              <a:rPr sz="3600" spc="-31" dirty="0"/>
              <a:t>Conversion</a:t>
            </a:r>
            <a:r>
              <a:rPr sz="3600" spc="-40" dirty="0"/>
              <a:t> </a:t>
            </a:r>
            <a:r>
              <a:rPr sz="3600" spc="-11" dirty="0"/>
              <a:t>Example-</a:t>
            </a:r>
            <a:r>
              <a:rPr sz="3600" spc="-51" dirty="0"/>
              <a:t>3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3663635" y="1152147"/>
            <a:ext cx="4506595" cy="3380740"/>
            <a:chOff x="2139632" y="1152144"/>
            <a:chExt cx="4506595" cy="33807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37732" y="2005583"/>
              <a:ext cx="408432" cy="226618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53284" y="2054426"/>
              <a:ext cx="3540252" cy="247794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90572" y="1152144"/>
              <a:ext cx="498348" cy="38404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144268" y="1490472"/>
              <a:ext cx="723900" cy="533400"/>
            </a:xfrm>
            <a:custGeom>
              <a:avLst/>
              <a:gdLst/>
              <a:ahLst/>
              <a:cxnLst/>
              <a:rect l="l" t="t" r="r" b="b"/>
              <a:pathLst>
                <a:path w="723900" h="533400">
                  <a:moveTo>
                    <a:pt x="361950" y="0"/>
                  </a:moveTo>
                  <a:lnTo>
                    <a:pt x="308482" y="2920"/>
                  </a:lnTo>
                  <a:lnTo>
                    <a:pt x="257429" y="11302"/>
                  </a:lnTo>
                  <a:lnTo>
                    <a:pt x="209423" y="24764"/>
                  </a:lnTo>
                  <a:lnTo>
                    <a:pt x="164845" y="42925"/>
                  </a:lnTo>
                  <a:lnTo>
                    <a:pt x="124459" y="65404"/>
                  </a:lnTo>
                  <a:lnTo>
                    <a:pt x="88773" y="91693"/>
                  </a:lnTo>
                  <a:lnTo>
                    <a:pt x="58293" y="121412"/>
                  </a:lnTo>
                  <a:lnTo>
                    <a:pt x="33655" y="154304"/>
                  </a:lnTo>
                  <a:lnTo>
                    <a:pt x="15367" y="189611"/>
                  </a:lnTo>
                  <a:lnTo>
                    <a:pt x="3937" y="227329"/>
                  </a:lnTo>
                  <a:lnTo>
                    <a:pt x="0" y="266700"/>
                  </a:lnTo>
                  <a:lnTo>
                    <a:pt x="3937" y="306069"/>
                  </a:lnTo>
                  <a:lnTo>
                    <a:pt x="15367" y="343788"/>
                  </a:lnTo>
                  <a:lnTo>
                    <a:pt x="33655" y="379094"/>
                  </a:lnTo>
                  <a:lnTo>
                    <a:pt x="58293" y="411988"/>
                  </a:lnTo>
                  <a:lnTo>
                    <a:pt x="88773" y="441705"/>
                  </a:lnTo>
                  <a:lnTo>
                    <a:pt x="124459" y="467994"/>
                  </a:lnTo>
                  <a:lnTo>
                    <a:pt x="164845" y="490474"/>
                  </a:lnTo>
                  <a:lnTo>
                    <a:pt x="209423" y="508635"/>
                  </a:lnTo>
                  <a:lnTo>
                    <a:pt x="257429" y="522097"/>
                  </a:lnTo>
                  <a:lnTo>
                    <a:pt x="308482" y="530478"/>
                  </a:lnTo>
                  <a:lnTo>
                    <a:pt x="361950" y="533400"/>
                  </a:lnTo>
                  <a:lnTo>
                    <a:pt x="415417" y="530478"/>
                  </a:lnTo>
                  <a:lnTo>
                    <a:pt x="466470" y="522097"/>
                  </a:lnTo>
                  <a:lnTo>
                    <a:pt x="514476" y="508635"/>
                  </a:lnTo>
                  <a:lnTo>
                    <a:pt x="559054" y="490474"/>
                  </a:lnTo>
                  <a:lnTo>
                    <a:pt x="599439" y="467994"/>
                  </a:lnTo>
                  <a:lnTo>
                    <a:pt x="635126" y="441705"/>
                  </a:lnTo>
                  <a:lnTo>
                    <a:pt x="665607" y="411988"/>
                  </a:lnTo>
                  <a:lnTo>
                    <a:pt x="690244" y="379094"/>
                  </a:lnTo>
                  <a:lnTo>
                    <a:pt x="708532" y="343788"/>
                  </a:lnTo>
                  <a:lnTo>
                    <a:pt x="719963" y="306069"/>
                  </a:lnTo>
                  <a:lnTo>
                    <a:pt x="723900" y="266700"/>
                  </a:lnTo>
                  <a:lnTo>
                    <a:pt x="719963" y="227329"/>
                  </a:lnTo>
                  <a:lnTo>
                    <a:pt x="708532" y="189611"/>
                  </a:lnTo>
                  <a:lnTo>
                    <a:pt x="690244" y="154304"/>
                  </a:lnTo>
                  <a:lnTo>
                    <a:pt x="665607" y="121412"/>
                  </a:lnTo>
                  <a:lnTo>
                    <a:pt x="635126" y="91693"/>
                  </a:lnTo>
                  <a:lnTo>
                    <a:pt x="599439" y="65404"/>
                  </a:lnTo>
                  <a:lnTo>
                    <a:pt x="559054" y="42925"/>
                  </a:lnTo>
                  <a:lnTo>
                    <a:pt x="514476" y="24764"/>
                  </a:lnTo>
                  <a:lnTo>
                    <a:pt x="466470" y="11302"/>
                  </a:lnTo>
                  <a:lnTo>
                    <a:pt x="415417" y="292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145030" y="1491234"/>
              <a:ext cx="723900" cy="533400"/>
            </a:xfrm>
            <a:custGeom>
              <a:avLst/>
              <a:gdLst/>
              <a:ahLst/>
              <a:cxnLst/>
              <a:rect l="l" t="t" r="r" b="b"/>
              <a:pathLst>
                <a:path w="723900" h="533400">
                  <a:moveTo>
                    <a:pt x="0" y="266700"/>
                  </a:moveTo>
                  <a:lnTo>
                    <a:pt x="3937" y="227329"/>
                  </a:lnTo>
                  <a:lnTo>
                    <a:pt x="15367" y="189611"/>
                  </a:lnTo>
                  <a:lnTo>
                    <a:pt x="33655" y="154304"/>
                  </a:lnTo>
                  <a:lnTo>
                    <a:pt x="58293" y="121412"/>
                  </a:lnTo>
                  <a:lnTo>
                    <a:pt x="88772" y="91693"/>
                  </a:lnTo>
                  <a:lnTo>
                    <a:pt x="124459" y="65404"/>
                  </a:lnTo>
                  <a:lnTo>
                    <a:pt x="164845" y="42925"/>
                  </a:lnTo>
                  <a:lnTo>
                    <a:pt x="209422" y="24764"/>
                  </a:lnTo>
                  <a:lnTo>
                    <a:pt x="257428" y="11302"/>
                  </a:lnTo>
                  <a:lnTo>
                    <a:pt x="308482" y="2920"/>
                  </a:lnTo>
                  <a:lnTo>
                    <a:pt x="361950" y="0"/>
                  </a:lnTo>
                  <a:lnTo>
                    <a:pt x="415417" y="2920"/>
                  </a:lnTo>
                  <a:lnTo>
                    <a:pt x="466470" y="11302"/>
                  </a:lnTo>
                  <a:lnTo>
                    <a:pt x="514476" y="24764"/>
                  </a:lnTo>
                  <a:lnTo>
                    <a:pt x="559053" y="42925"/>
                  </a:lnTo>
                  <a:lnTo>
                    <a:pt x="599439" y="65404"/>
                  </a:lnTo>
                  <a:lnTo>
                    <a:pt x="635126" y="91693"/>
                  </a:lnTo>
                  <a:lnTo>
                    <a:pt x="665607" y="121412"/>
                  </a:lnTo>
                  <a:lnTo>
                    <a:pt x="690244" y="154304"/>
                  </a:lnTo>
                  <a:lnTo>
                    <a:pt x="708532" y="189611"/>
                  </a:lnTo>
                  <a:lnTo>
                    <a:pt x="719963" y="227329"/>
                  </a:lnTo>
                  <a:lnTo>
                    <a:pt x="723900" y="266700"/>
                  </a:lnTo>
                  <a:lnTo>
                    <a:pt x="719963" y="306069"/>
                  </a:lnTo>
                  <a:lnTo>
                    <a:pt x="708532" y="343788"/>
                  </a:lnTo>
                  <a:lnTo>
                    <a:pt x="690244" y="379094"/>
                  </a:lnTo>
                  <a:lnTo>
                    <a:pt x="665607" y="411988"/>
                  </a:lnTo>
                  <a:lnTo>
                    <a:pt x="635126" y="441705"/>
                  </a:lnTo>
                  <a:lnTo>
                    <a:pt x="599439" y="467994"/>
                  </a:lnTo>
                  <a:lnTo>
                    <a:pt x="559053" y="490474"/>
                  </a:lnTo>
                  <a:lnTo>
                    <a:pt x="514476" y="508635"/>
                  </a:lnTo>
                  <a:lnTo>
                    <a:pt x="466470" y="522096"/>
                  </a:lnTo>
                  <a:lnTo>
                    <a:pt x="415417" y="530478"/>
                  </a:lnTo>
                  <a:lnTo>
                    <a:pt x="361950" y="533400"/>
                  </a:lnTo>
                  <a:lnTo>
                    <a:pt x="308482" y="530478"/>
                  </a:lnTo>
                  <a:lnTo>
                    <a:pt x="257428" y="522096"/>
                  </a:lnTo>
                  <a:lnTo>
                    <a:pt x="209422" y="508635"/>
                  </a:lnTo>
                  <a:lnTo>
                    <a:pt x="164845" y="490474"/>
                  </a:lnTo>
                  <a:lnTo>
                    <a:pt x="124459" y="467994"/>
                  </a:lnTo>
                  <a:lnTo>
                    <a:pt x="88772" y="441705"/>
                  </a:lnTo>
                  <a:lnTo>
                    <a:pt x="58293" y="411988"/>
                  </a:lnTo>
                  <a:lnTo>
                    <a:pt x="33655" y="379094"/>
                  </a:lnTo>
                  <a:lnTo>
                    <a:pt x="15367" y="343788"/>
                  </a:lnTo>
                  <a:lnTo>
                    <a:pt x="3937" y="306069"/>
                  </a:lnTo>
                  <a:lnTo>
                    <a:pt x="0" y="266700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13304" y="1746504"/>
              <a:ext cx="2715768" cy="268224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3912496" y="1294999"/>
            <a:ext cx="2492375" cy="546945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R="36194" algn="r">
              <a:spcBef>
                <a:spcPts val="465"/>
              </a:spcBef>
            </a:pPr>
            <a:r>
              <a:rPr spc="-51" dirty="0">
                <a:latin typeface="Georgia"/>
                <a:cs typeface="Georgia"/>
              </a:rPr>
              <a:t>0</a:t>
            </a:r>
            <a:endParaRPr>
              <a:latin typeface="Georgia"/>
              <a:cs typeface="Georgia"/>
            </a:endParaRPr>
          </a:p>
          <a:p>
            <a:pPr marL="12700">
              <a:spcBef>
                <a:spcPts val="245"/>
              </a:spcBef>
              <a:tabLst>
                <a:tab pos="479413" algn="l"/>
                <a:tab pos="2478978" algn="l"/>
              </a:tabLst>
            </a:pPr>
            <a:r>
              <a:rPr sz="1200" b="1" spc="-25" dirty="0">
                <a:latin typeface="Cambria"/>
                <a:cs typeface="Cambria"/>
              </a:rPr>
              <a:t>{p}</a:t>
            </a:r>
            <a:r>
              <a:rPr sz="1200" b="1" dirty="0">
                <a:latin typeface="Cambria"/>
                <a:cs typeface="Cambria"/>
              </a:rPr>
              <a:t>	</a:t>
            </a:r>
            <a:r>
              <a:rPr sz="1200" b="1" u="heavy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	</a:t>
            </a:r>
            <a:endParaRPr sz="1200">
              <a:latin typeface="Cambria"/>
              <a:cs typeface="Cambri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373240" y="1584899"/>
            <a:ext cx="1391920" cy="544195"/>
            <a:chOff x="4849240" y="1584896"/>
            <a:chExt cx="1391920" cy="544195"/>
          </a:xfrm>
        </p:grpSpPr>
        <p:sp>
          <p:nvSpPr>
            <p:cNvPr id="12" name="object 12"/>
            <p:cNvSpPr/>
            <p:nvPr/>
          </p:nvSpPr>
          <p:spPr>
            <a:xfrm>
              <a:off x="4849241" y="1839340"/>
              <a:ext cx="445134" cy="20955"/>
            </a:xfrm>
            <a:custGeom>
              <a:avLst/>
              <a:gdLst/>
              <a:ahLst/>
              <a:cxnLst/>
              <a:rect l="l" t="t" r="r" b="b"/>
              <a:pathLst>
                <a:path w="445135" h="20955">
                  <a:moveTo>
                    <a:pt x="38354" y="762"/>
                  </a:moveTo>
                  <a:lnTo>
                    <a:pt x="254" y="0"/>
                  </a:lnTo>
                  <a:lnTo>
                    <a:pt x="0" y="12573"/>
                  </a:lnTo>
                  <a:lnTo>
                    <a:pt x="38100" y="13335"/>
                  </a:lnTo>
                  <a:lnTo>
                    <a:pt x="38354" y="762"/>
                  </a:lnTo>
                  <a:close/>
                </a:path>
                <a:path w="445135" h="20955">
                  <a:moveTo>
                    <a:pt x="89154" y="1651"/>
                  </a:moveTo>
                  <a:lnTo>
                    <a:pt x="51054" y="889"/>
                  </a:lnTo>
                  <a:lnTo>
                    <a:pt x="50800" y="13462"/>
                  </a:lnTo>
                  <a:lnTo>
                    <a:pt x="88900" y="14224"/>
                  </a:lnTo>
                  <a:lnTo>
                    <a:pt x="89154" y="1651"/>
                  </a:lnTo>
                  <a:close/>
                </a:path>
                <a:path w="445135" h="20955">
                  <a:moveTo>
                    <a:pt x="140081" y="2667"/>
                  </a:moveTo>
                  <a:lnTo>
                    <a:pt x="101854" y="1905"/>
                  </a:lnTo>
                  <a:lnTo>
                    <a:pt x="101600" y="14478"/>
                  </a:lnTo>
                  <a:lnTo>
                    <a:pt x="139827" y="15113"/>
                  </a:lnTo>
                  <a:lnTo>
                    <a:pt x="140081" y="2667"/>
                  </a:lnTo>
                  <a:close/>
                </a:path>
                <a:path w="445135" h="20955">
                  <a:moveTo>
                    <a:pt x="190881" y="3556"/>
                  </a:moveTo>
                  <a:lnTo>
                    <a:pt x="152781" y="2794"/>
                  </a:lnTo>
                  <a:lnTo>
                    <a:pt x="152527" y="15240"/>
                  </a:lnTo>
                  <a:lnTo>
                    <a:pt x="190627" y="16002"/>
                  </a:lnTo>
                  <a:lnTo>
                    <a:pt x="190881" y="3556"/>
                  </a:lnTo>
                  <a:close/>
                </a:path>
                <a:path w="445135" h="20955">
                  <a:moveTo>
                    <a:pt x="241681" y="4445"/>
                  </a:moveTo>
                  <a:lnTo>
                    <a:pt x="203581" y="3810"/>
                  </a:lnTo>
                  <a:lnTo>
                    <a:pt x="203327" y="16256"/>
                  </a:lnTo>
                  <a:lnTo>
                    <a:pt x="241427" y="16891"/>
                  </a:lnTo>
                  <a:lnTo>
                    <a:pt x="241681" y="4445"/>
                  </a:lnTo>
                  <a:close/>
                </a:path>
                <a:path w="445135" h="20955">
                  <a:moveTo>
                    <a:pt x="292481" y="5334"/>
                  </a:moveTo>
                  <a:lnTo>
                    <a:pt x="254381" y="4699"/>
                  </a:lnTo>
                  <a:lnTo>
                    <a:pt x="254127" y="17145"/>
                  </a:lnTo>
                  <a:lnTo>
                    <a:pt x="292227" y="17907"/>
                  </a:lnTo>
                  <a:lnTo>
                    <a:pt x="292481" y="5334"/>
                  </a:lnTo>
                  <a:close/>
                </a:path>
                <a:path w="445135" h="20955">
                  <a:moveTo>
                    <a:pt x="343281" y="6223"/>
                  </a:moveTo>
                  <a:lnTo>
                    <a:pt x="305181" y="5588"/>
                  </a:lnTo>
                  <a:lnTo>
                    <a:pt x="304927" y="18161"/>
                  </a:lnTo>
                  <a:lnTo>
                    <a:pt x="343027" y="18796"/>
                  </a:lnTo>
                  <a:lnTo>
                    <a:pt x="343281" y="6223"/>
                  </a:lnTo>
                  <a:close/>
                </a:path>
                <a:path w="445135" h="20955">
                  <a:moveTo>
                    <a:pt x="394081" y="7239"/>
                  </a:moveTo>
                  <a:lnTo>
                    <a:pt x="355981" y="6477"/>
                  </a:lnTo>
                  <a:lnTo>
                    <a:pt x="355727" y="19050"/>
                  </a:lnTo>
                  <a:lnTo>
                    <a:pt x="393827" y="19812"/>
                  </a:lnTo>
                  <a:lnTo>
                    <a:pt x="394081" y="7239"/>
                  </a:lnTo>
                  <a:close/>
                </a:path>
                <a:path w="445135" h="20955">
                  <a:moveTo>
                    <a:pt x="444881" y="8128"/>
                  </a:moveTo>
                  <a:lnTo>
                    <a:pt x="406781" y="7493"/>
                  </a:lnTo>
                  <a:lnTo>
                    <a:pt x="406527" y="20066"/>
                  </a:lnTo>
                  <a:lnTo>
                    <a:pt x="444627" y="20701"/>
                  </a:lnTo>
                  <a:lnTo>
                    <a:pt x="444881" y="81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99582" y="1803018"/>
              <a:ext cx="96774" cy="10198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5396483" y="1589531"/>
              <a:ext cx="838200" cy="533400"/>
            </a:xfrm>
            <a:custGeom>
              <a:avLst/>
              <a:gdLst/>
              <a:ahLst/>
              <a:cxnLst/>
              <a:rect l="l" t="t" r="r" b="b"/>
              <a:pathLst>
                <a:path w="838200" h="533400">
                  <a:moveTo>
                    <a:pt x="419100" y="0"/>
                  </a:moveTo>
                  <a:lnTo>
                    <a:pt x="362203" y="2412"/>
                  </a:lnTo>
                  <a:lnTo>
                    <a:pt x="307720" y="9525"/>
                  </a:lnTo>
                  <a:lnTo>
                    <a:pt x="256031" y="20954"/>
                  </a:lnTo>
                  <a:lnTo>
                    <a:pt x="207644" y="36448"/>
                  </a:lnTo>
                  <a:lnTo>
                    <a:pt x="163067" y="55625"/>
                  </a:lnTo>
                  <a:lnTo>
                    <a:pt x="122808" y="78104"/>
                  </a:lnTo>
                  <a:lnTo>
                    <a:pt x="87375" y="103758"/>
                  </a:lnTo>
                  <a:lnTo>
                    <a:pt x="57276" y="132079"/>
                  </a:lnTo>
                  <a:lnTo>
                    <a:pt x="32892" y="162940"/>
                  </a:lnTo>
                  <a:lnTo>
                    <a:pt x="3810" y="230504"/>
                  </a:lnTo>
                  <a:lnTo>
                    <a:pt x="0" y="266700"/>
                  </a:lnTo>
                  <a:lnTo>
                    <a:pt x="3810" y="302894"/>
                  </a:lnTo>
                  <a:lnTo>
                    <a:pt x="32892" y="370458"/>
                  </a:lnTo>
                  <a:lnTo>
                    <a:pt x="57276" y="401319"/>
                  </a:lnTo>
                  <a:lnTo>
                    <a:pt x="87375" y="429640"/>
                  </a:lnTo>
                  <a:lnTo>
                    <a:pt x="122808" y="455294"/>
                  </a:lnTo>
                  <a:lnTo>
                    <a:pt x="163067" y="477773"/>
                  </a:lnTo>
                  <a:lnTo>
                    <a:pt x="207644" y="496950"/>
                  </a:lnTo>
                  <a:lnTo>
                    <a:pt x="256031" y="512444"/>
                  </a:lnTo>
                  <a:lnTo>
                    <a:pt x="307720" y="523875"/>
                  </a:lnTo>
                  <a:lnTo>
                    <a:pt x="362203" y="530987"/>
                  </a:lnTo>
                  <a:lnTo>
                    <a:pt x="419100" y="533400"/>
                  </a:lnTo>
                  <a:lnTo>
                    <a:pt x="475995" y="530987"/>
                  </a:lnTo>
                  <a:lnTo>
                    <a:pt x="530478" y="523875"/>
                  </a:lnTo>
                  <a:lnTo>
                    <a:pt x="582294" y="512444"/>
                  </a:lnTo>
                  <a:lnTo>
                    <a:pt x="630681" y="496950"/>
                  </a:lnTo>
                  <a:lnTo>
                    <a:pt x="675258" y="477773"/>
                  </a:lnTo>
                  <a:lnTo>
                    <a:pt x="715517" y="455294"/>
                  </a:lnTo>
                  <a:lnTo>
                    <a:pt x="750951" y="429640"/>
                  </a:lnTo>
                  <a:lnTo>
                    <a:pt x="781050" y="401319"/>
                  </a:lnTo>
                  <a:lnTo>
                    <a:pt x="805306" y="370458"/>
                  </a:lnTo>
                  <a:lnTo>
                    <a:pt x="834389" y="302894"/>
                  </a:lnTo>
                  <a:lnTo>
                    <a:pt x="838200" y="266700"/>
                  </a:lnTo>
                  <a:lnTo>
                    <a:pt x="834389" y="230504"/>
                  </a:lnTo>
                  <a:lnTo>
                    <a:pt x="805306" y="162940"/>
                  </a:lnTo>
                  <a:lnTo>
                    <a:pt x="781050" y="132079"/>
                  </a:lnTo>
                  <a:lnTo>
                    <a:pt x="750951" y="103758"/>
                  </a:lnTo>
                  <a:lnTo>
                    <a:pt x="715517" y="78104"/>
                  </a:lnTo>
                  <a:lnTo>
                    <a:pt x="675258" y="55625"/>
                  </a:lnTo>
                  <a:lnTo>
                    <a:pt x="630681" y="36448"/>
                  </a:lnTo>
                  <a:lnTo>
                    <a:pt x="582294" y="20954"/>
                  </a:lnTo>
                  <a:lnTo>
                    <a:pt x="530478" y="9525"/>
                  </a:lnTo>
                  <a:lnTo>
                    <a:pt x="475995" y="2412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397245" y="1590293"/>
              <a:ext cx="838200" cy="533400"/>
            </a:xfrm>
            <a:custGeom>
              <a:avLst/>
              <a:gdLst/>
              <a:ahLst/>
              <a:cxnLst/>
              <a:rect l="l" t="t" r="r" b="b"/>
              <a:pathLst>
                <a:path w="838200" h="533400">
                  <a:moveTo>
                    <a:pt x="0" y="266700"/>
                  </a:moveTo>
                  <a:lnTo>
                    <a:pt x="14986" y="195833"/>
                  </a:lnTo>
                  <a:lnTo>
                    <a:pt x="57276" y="132079"/>
                  </a:lnTo>
                  <a:lnTo>
                    <a:pt x="87375" y="103758"/>
                  </a:lnTo>
                  <a:lnTo>
                    <a:pt x="122808" y="78104"/>
                  </a:lnTo>
                  <a:lnTo>
                    <a:pt x="163067" y="55625"/>
                  </a:lnTo>
                  <a:lnTo>
                    <a:pt x="207644" y="36448"/>
                  </a:lnTo>
                  <a:lnTo>
                    <a:pt x="256031" y="20954"/>
                  </a:lnTo>
                  <a:lnTo>
                    <a:pt x="307720" y="9525"/>
                  </a:lnTo>
                  <a:lnTo>
                    <a:pt x="362203" y="2412"/>
                  </a:lnTo>
                  <a:lnTo>
                    <a:pt x="419100" y="0"/>
                  </a:lnTo>
                  <a:lnTo>
                    <a:pt x="475995" y="2412"/>
                  </a:lnTo>
                  <a:lnTo>
                    <a:pt x="530478" y="9525"/>
                  </a:lnTo>
                  <a:lnTo>
                    <a:pt x="582294" y="20954"/>
                  </a:lnTo>
                  <a:lnTo>
                    <a:pt x="630681" y="36448"/>
                  </a:lnTo>
                  <a:lnTo>
                    <a:pt x="675258" y="55625"/>
                  </a:lnTo>
                  <a:lnTo>
                    <a:pt x="715517" y="78104"/>
                  </a:lnTo>
                  <a:lnTo>
                    <a:pt x="750951" y="103758"/>
                  </a:lnTo>
                  <a:lnTo>
                    <a:pt x="781050" y="132079"/>
                  </a:lnTo>
                  <a:lnTo>
                    <a:pt x="805306" y="162940"/>
                  </a:lnTo>
                  <a:lnTo>
                    <a:pt x="834389" y="230504"/>
                  </a:lnTo>
                  <a:lnTo>
                    <a:pt x="838200" y="266700"/>
                  </a:lnTo>
                  <a:lnTo>
                    <a:pt x="834389" y="302894"/>
                  </a:lnTo>
                  <a:lnTo>
                    <a:pt x="805306" y="370458"/>
                  </a:lnTo>
                  <a:lnTo>
                    <a:pt x="781050" y="401319"/>
                  </a:lnTo>
                  <a:lnTo>
                    <a:pt x="750951" y="429640"/>
                  </a:lnTo>
                  <a:lnTo>
                    <a:pt x="715517" y="455294"/>
                  </a:lnTo>
                  <a:lnTo>
                    <a:pt x="675258" y="477773"/>
                  </a:lnTo>
                  <a:lnTo>
                    <a:pt x="630681" y="496950"/>
                  </a:lnTo>
                  <a:lnTo>
                    <a:pt x="582294" y="512444"/>
                  </a:lnTo>
                  <a:lnTo>
                    <a:pt x="530478" y="523875"/>
                  </a:lnTo>
                  <a:lnTo>
                    <a:pt x="475995" y="530986"/>
                  </a:lnTo>
                  <a:lnTo>
                    <a:pt x="419100" y="533400"/>
                  </a:lnTo>
                  <a:lnTo>
                    <a:pt x="362203" y="530986"/>
                  </a:lnTo>
                  <a:lnTo>
                    <a:pt x="307720" y="523875"/>
                  </a:lnTo>
                  <a:lnTo>
                    <a:pt x="256031" y="512444"/>
                  </a:lnTo>
                  <a:lnTo>
                    <a:pt x="207644" y="496950"/>
                  </a:lnTo>
                  <a:lnTo>
                    <a:pt x="163067" y="477773"/>
                  </a:lnTo>
                  <a:lnTo>
                    <a:pt x="122808" y="455294"/>
                  </a:lnTo>
                  <a:lnTo>
                    <a:pt x="87375" y="429640"/>
                  </a:lnTo>
                  <a:lnTo>
                    <a:pt x="57276" y="401319"/>
                  </a:lnTo>
                  <a:lnTo>
                    <a:pt x="32892" y="370458"/>
                  </a:lnTo>
                  <a:lnTo>
                    <a:pt x="3809" y="302894"/>
                  </a:lnTo>
                  <a:lnTo>
                    <a:pt x="0" y="266700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7142742" y="1745111"/>
            <a:ext cx="38798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b="1" spc="-11" dirty="0">
                <a:latin typeface="Cambria"/>
                <a:cs typeface="Cambria"/>
              </a:rPr>
              <a:t>{p,</a:t>
            </a:r>
            <a:r>
              <a:rPr sz="1200" b="1" spc="-45" dirty="0">
                <a:latin typeface="Cambria"/>
                <a:cs typeface="Cambria"/>
              </a:rPr>
              <a:t> </a:t>
            </a:r>
            <a:r>
              <a:rPr sz="1200" b="1" spc="-25" dirty="0">
                <a:latin typeface="Cambria"/>
                <a:cs typeface="Cambria"/>
              </a:rPr>
              <a:t>q}</a:t>
            </a:r>
            <a:endParaRPr sz="1200">
              <a:latin typeface="Cambria"/>
              <a:cs typeface="Cambri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214052" y="4390583"/>
            <a:ext cx="1635760" cy="696595"/>
            <a:chOff x="1690052" y="4390580"/>
            <a:chExt cx="1635760" cy="696595"/>
          </a:xfrm>
        </p:grpSpPr>
        <p:sp>
          <p:nvSpPr>
            <p:cNvPr id="18" name="object 18"/>
            <p:cNvSpPr/>
            <p:nvPr/>
          </p:nvSpPr>
          <p:spPr>
            <a:xfrm>
              <a:off x="1694687" y="4395215"/>
              <a:ext cx="1624965" cy="685800"/>
            </a:xfrm>
            <a:custGeom>
              <a:avLst/>
              <a:gdLst/>
              <a:ahLst/>
              <a:cxnLst/>
              <a:rect l="l" t="t" r="r" b="b"/>
              <a:pathLst>
                <a:path w="1624964" h="685800">
                  <a:moveTo>
                    <a:pt x="812164" y="0"/>
                  </a:moveTo>
                  <a:lnTo>
                    <a:pt x="745617" y="1142"/>
                  </a:lnTo>
                  <a:lnTo>
                    <a:pt x="680466" y="4444"/>
                  </a:lnTo>
                  <a:lnTo>
                    <a:pt x="616966" y="9905"/>
                  </a:lnTo>
                  <a:lnTo>
                    <a:pt x="555498" y="17525"/>
                  </a:lnTo>
                  <a:lnTo>
                    <a:pt x="496062" y="26923"/>
                  </a:lnTo>
                  <a:lnTo>
                    <a:pt x="438912" y="38226"/>
                  </a:lnTo>
                  <a:lnTo>
                    <a:pt x="384429" y="51434"/>
                  </a:lnTo>
                  <a:lnTo>
                    <a:pt x="332486" y="66166"/>
                  </a:lnTo>
                  <a:lnTo>
                    <a:pt x="283591" y="82549"/>
                  </a:lnTo>
                  <a:lnTo>
                    <a:pt x="237870" y="100456"/>
                  </a:lnTo>
                  <a:lnTo>
                    <a:pt x="195453" y="119760"/>
                  </a:lnTo>
                  <a:lnTo>
                    <a:pt x="156718" y="140334"/>
                  </a:lnTo>
                  <a:lnTo>
                    <a:pt x="121666" y="162305"/>
                  </a:lnTo>
                  <a:lnTo>
                    <a:pt x="90678" y="185292"/>
                  </a:lnTo>
                  <a:lnTo>
                    <a:pt x="41401" y="234568"/>
                  </a:lnTo>
                  <a:lnTo>
                    <a:pt x="10668" y="287273"/>
                  </a:lnTo>
                  <a:lnTo>
                    <a:pt x="0" y="342899"/>
                  </a:lnTo>
                  <a:lnTo>
                    <a:pt x="2667" y="370966"/>
                  </a:lnTo>
                  <a:lnTo>
                    <a:pt x="23622" y="425322"/>
                  </a:lnTo>
                  <a:lnTo>
                    <a:pt x="63881" y="476376"/>
                  </a:lnTo>
                  <a:lnTo>
                    <a:pt x="121666" y="523493"/>
                  </a:lnTo>
                  <a:lnTo>
                    <a:pt x="156718" y="545464"/>
                  </a:lnTo>
                  <a:lnTo>
                    <a:pt x="195453" y="566038"/>
                  </a:lnTo>
                  <a:lnTo>
                    <a:pt x="237870" y="585342"/>
                  </a:lnTo>
                  <a:lnTo>
                    <a:pt x="283591" y="603249"/>
                  </a:lnTo>
                  <a:lnTo>
                    <a:pt x="332486" y="619632"/>
                  </a:lnTo>
                  <a:lnTo>
                    <a:pt x="384429" y="634364"/>
                  </a:lnTo>
                  <a:lnTo>
                    <a:pt x="438912" y="647572"/>
                  </a:lnTo>
                  <a:lnTo>
                    <a:pt x="496062" y="658875"/>
                  </a:lnTo>
                  <a:lnTo>
                    <a:pt x="555498" y="668273"/>
                  </a:lnTo>
                  <a:lnTo>
                    <a:pt x="616966" y="675893"/>
                  </a:lnTo>
                  <a:lnTo>
                    <a:pt x="680466" y="681354"/>
                  </a:lnTo>
                  <a:lnTo>
                    <a:pt x="745617" y="684656"/>
                  </a:lnTo>
                  <a:lnTo>
                    <a:pt x="812164" y="685799"/>
                  </a:lnTo>
                  <a:lnTo>
                    <a:pt x="878839" y="684656"/>
                  </a:lnTo>
                  <a:lnTo>
                    <a:pt x="943863" y="681354"/>
                  </a:lnTo>
                  <a:lnTo>
                    <a:pt x="1007363" y="675893"/>
                  </a:lnTo>
                  <a:lnTo>
                    <a:pt x="1068959" y="668273"/>
                  </a:lnTo>
                  <a:lnTo>
                    <a:pt x="1128395" y="658875"/>
                  </a:lnTo>
                  <a:lnTo>
                    <a:pt x="1185418" y="647572"/>
                  </a:lnTo>
                  <a:lnTo>
                    <a:pt x="1240028" y="634364"/>
                  </a:lnTo>
                  <a:lnTo>
                    <a:pt x="1291844" y="619632"/>
                  </a:lnTo>
                  <a:lnTo>
                    <a:pt x="1340866" y="603249"/>
                  </a:lnTo>
                  <a:lnTo>
                    <a:pt x="1386586" y="585342"/>
                  </a:lnTo>
                  <a:lnTo>
                    <a:pt x="1428877" y="566038"/>
                  </a:lnTo>
                  <a:lnTo>
                    <a:pt x="1467739" y="545464"/>
                  </a:lnTo>
                  <a:lnTo>
                    <a:pt x="1502791" y="523493"/>
                  </a:lnTo>
                  <a:lnTo>
                    <a:pt x="1533779" y="500506"/>
                  </a:lnTo>
                  <a:lnTo>
                    <a:pt x="1583054" y="451230"/>
                  </a:lnTo>
                  <a:lnTo>
                    <a:pt x="1613789" y="398525"/>
                  </a:lnTo>
                  <a:lnTo>
                    <a:pt x="1624457" y="342899"/>
                  </a:lnTo>
                  <a:lnTo>
                    <a:pt x="1621789" y="314832"/>
                  </a:lnTo>
                  <a:lnTo>
                    <a:pt x="1600835" y="260476"/>
                  </a:lnTo>
                  <a:lnTo>
                    <a:pt x="1560576" y="209422"/>
                  </a:lnTo>
                  <a:lnTo>
                    <a:pt x="1502791" y="162305"/>
                  </a:lnTo>
                  <a:lnTo>
                    <a:pt x="1467739" y="140334"/>
                  </a:lnTo>
                  <a:lnTo>
                    <a:pt x="1428877" y="119760"/>
                  </a:lnTo>
                  <a:lnTo>
                    <a:pt x="1386586" y="100456"/>
                  </a:lnTo>
                  <a:lnTo>
                    <a:pt x="1340866" y="82549"/>
                  </a:lnTo>
                  <a:lnTo>
                    <a:pt x="1291844" y="66166"/>
                  </a:lnTo>
                  <a:lnTo>
                    <a:pt x="1240028" y="51434"/>
                  </a:lnTo>
                  <a:lnTo>
                    <a:pt x="1185418" y="38226"/>
                  </a:lnTo>
                  <a:lnTo>
                    <a:pt x="1128395" y="26923"/>
                  </a:lnTo>
                  <a:lnTo>
                    <a:pt x="1068959" y="17525"/>
                  </a:lnTo>
                  <a:lnTo>
                    <a:pt x="1007363" y="9905"/>
                  </a:lnTo>
                  <a:lnTo>
                    <a:pt x="943863" y="4444"/>
                  </a:lnTo>
                  <a:lnTo>
                    <a:pt x="878839" y="1142"/>
                  </a:lnTo>
                  <a:lnTo>
                    <a:pt x="8121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695449" y="4395977"/>
              <a:ext cx="1624965" cy="685800"/>
            </a:xfrm>
            <a:custGeom>
              <a:avLst/>
              <a:gdLst/>
              <a:ahLst/>
              <a:cxnLst/>
              <a:rect l="l" t="t" r="r" b="b"/>
              <a:pathLst>
                <a:path w="1624964" h="685800">
                  <a:moveTo>
                    <a:pt x="0" y="342900"/>
                  </a:moveTo>
                  <a:lnTo>
                    <a:pt x="10668" y="287274"/>
                  </a:lnTo>
                  <a:lnTo>
                    <a:pt x="41401" y="234569"/>
                  </a:lnTo>
                  <a:lnTo>
                    <a:pt x="90677" y="185293"/>
                  </a:lnTo>
                  <a:lnTo>
                    <a:pt x="121666" y="162306"/>
                  </a:lnTo>
                  <a:lnTo>
                    <a:pt x="156718" y="140335"/>
                  </a:lnTo>
                  <a:lnTo>
                    <a:pt x="195452" y="119761"/>
                  </a:lnTo>
                  <a:lnTo>
                    <a:pt x="237870" y="100457"/>
                  </a:lnTo>
                  <a:lnTo>
                    <a:pt x="283591" y="82550"/>
                  </a:lnTo>
                  <a:lnTo>
                    <a:pt x="332486" y="66167"/>
                  </a:lnTo>
                  <a:lnTo>
                    <a:pt x="384429" y="51435"/>
                  </a:lnTo>
                  <a:lnTo>
                    <a:pt x="438912" y="38227"/>
                  </a:lnTo>
                  <a:lnTo>
                    <a:pt x="496062" y="26924"/>
                  </a:lnTo>
                  <a:lnTo>
                    <a:pt x="555498" y="17526"/>
                  </a:lnTo>
                  <a:lnTo>
                    <a:pt x="616966" y="9906"/>
                  </a:lnTo>
                  <a:lnTo>
                    <a:pt x="680466" y="4445"/>
                  </a:lnTo>
                  <a:lnTo>
                    <a:pt x="745617" y="1143"/>
                  </a:lnTo>
                  <a:lnTo>
                    <a:pt x="812164" y="0"/>
                  </a:lnTo>
                  <a:lnTo>
                    <a:pt x="878839" y="1143"/>
                  </a:lnTo>
                  <a:lnTo>
                    <a:pt x="943863" y="4445"/>
                  </a:lnTo>
                  <a:lnTo>
                    <a:pt x="1007363" y="9906"/>
                  </a:lnTo>
                  <a:lnTo>
                    <a:pt x="1068958" y="17526"/>
                  </a:lnTo>
                  <a:lnTo>
                    <a:pt x="1128395" y="26924"/>
                  </a:lnTo>
                  <a:lnTo>
                    <a:pt x="1185418" y="38227"/>
                  </a:lnTo>
                  <a:lnTo>
                    <a:pt x="1240027" y="51435"/>
                  </a:lnTo>
                  <a:lnTo>
                    <a:pt x="1291844" y="66167"/>
                  </a:lnTo>
                  <a:lnTo>
                    <a:pt x="1340866" y="82550"/>
                  </a:lnTo>
                  <a:lnTo>
                    <a:pt x="1386586" y="100457"/>
                  </a:lnTo>
                  <a:lnTo>
                    <a:pt x="1428877" y="119761"/>
                  </a:lnTo>
                  <a:lnTo>
                    <a:pt x="1467739" y="140335"/>
                  </a:lnTo>
                  <a:lnTo>
                    <a:pt x="1502791" y="162306"/>
                  </a:lnTo>
                  <a:lnTo>
                    <a:pt x="1533779" y="185293"/>
                  </a:lnTo>
                  <a:lnTo>
                    <a:pt x="1583054" y="234569"/>
                  </a:lnTo>
                  <a:lnTo>
                    <a:pt x="1613789" y="287274"/>
                  </a:lnTo>
                  <a:lnTo>
                    <a:pt x="1624457" y="342900"/>
                  </a:lnTo>
                  <a:lnTo>
                    <a:pt x="1621789" y="370967"/>
                  </a:lnTo>
                  <a:lnTo>
                    <a:pt x="1600835" y="425323"/>
                  </a:lnTo>
                  <a:lnTo>
                    <a:pt x="1560576" y="476377"/>
                  </a:lnTo>
                  <a:lnTo>
                    <a:pt x="1502791" y="523494"/>
                  </a:lnTo>
                  <a:lnTo>
                    <a:pt x="1467739" y="545465"/>
                  </a:lnTo>
                  <a:lnTo>
                    <a:pt x="1428877" y="566039"/>
                  </a:lnTo>
                  <a:lnTo>
                    <a:pt x="1386586" y="585343"/>
                  </a:lnTo>
                  <a:lnTo>
                    <a:pt x="1340866" y="603250"/>
                  </a:lnTo>
                  <a:lnTo>
                    <a:pt x="1291844" y="619633"/>
                  </a:lnTo>
                  <a:lnTo>
                    <a:pt x="1240027" y="634365"/>
                  </a:lnTo>
                  <a:lnTo>
                    <a:pt x="1185418" y="647573"/>
                  </a:lnTo>
                  <a:lnTo>
                    <a:pt x="1128395" y="658876"/>
                  </a:lnTo>
                  <a:lnTo>
                    <a:pt x="1068958" y="668274"/>
                  </a:lnTo>
                  <a:lnTo>
                    <a:pt x="1007363" y="675894"/>
                  </a:lnTo>
                  <a:lnTo>
                    <a:pt x="943863" y="681355"/>
                  </a:lnTo>
                  <a:lnTo>
                    <a:pt x="878839" y="684657"/>
                  </a:lnTo>
                  <a:lnTo>
                    <a:pt x="812164" y="685800"/>
                  </a:lnTo>
                  <a:lnTo>
                    <a:pt x="745617" y="684657"/>
                  </a:lnTo>
                  <a:lnTo>
                    <a:pt x="680466" y="681355"/>
                  </a:lnTo>
                  <a:lnTo>
                    <a:pt x="616966" y="675894"/>
                  </a:lnTo>
                  <a:lnTo>
                    <a:pt x="555498" y="668274"/>
                  </a:lnTo>
                  <a:lnTo>
                    <a:pt x="496062" y="658876"/>
                  </a:lnTo>
                  <a:lnTo>
                    <a:pt x="438912" y="647573"/>
                  </a:lnTo>
                  <a:lnTo>
                    <a:pt x="384429" y="634365"/>
                  </a:lnTo>
                  <a:lnTo>
                    <a:pt x="332486" y="619633"/>
                  </a:lnTo>
                  <a:lnTo>
                    <a:pt x="283591" y="603250"/>
                  </a:lnTo>
                  <a:lnTo>
                    <a:pt x="237870" y="585343"/>
                  </a:lnTo>
                  <a:lnTo>
                    <a:pt x="195452" y="566039"/>
                  </a:lnTo>
                  <a:lnTo>
                    <a:pt x="156718" y="545465"/>
                  </a:lnTo>
                  <a:lnTo>
                    <a:pt x="121666" y="523494"/>
                  </a:lnTo>
                  <a:lnTo>
                    <a:pt x="90677" y="500507"/>
                  </a:lnTo>
                  <a:lnTo>
                    <a:pt x="41401" y="451231"/>
                  </a:lnTo>
                  <a:lnTo>
                    <a:pt x="10668" y="398526"/>
                  </a:lnTo>
                  <a:lnTo>
                    <a:pt x="0" y="342900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821179" y="4471415"/>
              <a:ext cx="1371600" cy="533400"/>
            </a:xfrm>
            <a:custGeom>
              <a:avLst/>
              <a:gdLst/>
              <a:ahLst/>
              <a:cxnLst/>
              <a:rect l="l" t="t" r="r" b="b"/>
              <a:pathLst>
                <a:path w="1371600" h="533400">
                  <a:moveTo>
                    <a:pt x="685672" y="0"/>
                  </a:moveTo>
                  <a:lnTo>
                    <a:pt x="619759" y="1269"/>
                  </a:lnTo>
                  <a:lnTo>
                    <a:pt x="555497" y="4825"/>
                  </a:lnTo>
                  <a:lnTo>
                    <a:pt x="493268" y="10667"/>
                  </a:lnTo>
                  <a:lnTo>
                    <a:pt x="433450" y="18668"/>
                  </a:lnTo>
                  <a:lnTo>
                    <a:pt x="376174" y="28701"/>
                  </a:lnTo>
                  <a:lnTo>
                    <a:pt x="321944" y="40639"/>
                  </a:lnTo>
                  <a:lnTo>
                    <a:pt x="270890" y="54355"/>
                  </a:lnTo>
                  <a:lnTo>
                    <a:pt x="223265" y="69722"/>
                  </a:lnTo>
                  <a:lnTo>
                    <a:pt x="179450" y="86867"/>
                  </a:lnTo>
                  <a:lnTo>
                    <a:pt x="139700" y="105282"/>
                  </a:lnTo>
                  <a:lnTo>
                    <a:pt x="104393" y="125221"/>
                  </a:lnTo>
                  <a:lnTo>
                    <a:pt x="47878" y="168528"/>
                  </a:lnTo>
                  <a:lnTo>
                    <a:pt x="12318" y="216026"/>
                  </a:lnTo>
                  <a:lnTo>
                    <a:pt x="0" y="266699"/>
                  </a:lnTo>
                  <a:lnTo>
                    <a:pt x="3175" y="292353"/>
                  </a:lnTo>
                  <a:lnTo>
                    <a:pt x="27431" y="341629"/>
                  </a:lnTo>
                  <a:lnTo>
                    <a:pt x="73659" y="387095"/>
                  </a:lnTo>
                  <a:lnTo>
                    <a:pt x="139700" y="428116"/>
                  </a:lnTo>
                  <a:lnTo>
                    <a:pt x="179450" y="446531"/>
                  </a:lnTo>
                  <a:lnTo>
                    <a:pt x="223265" y="463676"/>
                  </a:lnTo>
                  <a:lnTo>
                    <a:pt x="270890" y="479043"/>
                  </a:lnTo>
                  <a:lnTo>
                    <a:pt x="321944" y="492759"/>
                  </a:lnTo>
                  <a:lnTo>
                    <a:pt x="376174" y="504697"/>
                  </a:lnTo>
                  <a:lnTo>
                    <a:pt x="433450" y="514730"/>
                  </a:lnTo>
                  <a:lnTo>
                    <a:pt x="493268" y="522731"/>
                  </a:lnTo>
                  <a:lnTo>
                    <a:pt x="555497" y="528573"/>
                  </a:lnTo>
                  <a:lnTo>
                    <a:pt x="619759" y="532129"/>
                  </a:lnTo>
                  <a:lnTo>
                    <a:pt x="685672" y="533399"/>
                  </a:lnTo>
                  <a:lnTo>
                    <a:pt x="751839" y="532129"/>
                  </a:lnTo>
                  <a:lnTo>
                    <a:pt x="816101" y="528573"/>
                  </a:lnTo>
                  <a:lnTo>
                    <a:pt x="878332" y="522731"/>
                  </a:lnTo>
                  <a:lnTo>
                    <a:pt x="938149" y="514730"/>
                  </a:lnTo>
                  <a:lnTo>
                    <a:pt x="995426" y="504697"/>
                  </a:lnTo>
                  <a:lnTo>
                    <a:pt x="1049655" y="492759"/>
                  </a:lnTo>
                  <a:lnTo>
                    <a:pt x="1100708" y="479043"/>
                  </a:lnTo>
                  <a:lnTo>
                    <a:pt x="1148333" y="463676"/>
                  </a:lnTo>
                  <a:lnTo>
                    <a:pt x="1192149" y="446531"/>
                  </a:lnTo>
                  <a:lnTo>
                    <a:pt x="1231900" y="428116"/>
                  </a:lnTo>
                  <a:lnTo>
                    <a:pt x="1267206" y="408177"/>
                  </a:lnTo>
                  <a:lnTo>
                    <a:pt x="1323720" y="364870"/>
                  </a:lnTo>
                  <a:lnTo>
                    <a:pt x="1359281" y="317372"/>
                  </a:lnTo>
                  <a:lnTo>
                    <a:pt x="1371600" y="266699"/>
                  </a:lnTo>
                  <a:lnTo>
                    <a:pt x="1368425" y="241045"/>
                  </a:lnTo>
                  <a:lnTo>
                    <a:pt x="1344168" y="191769"/>
                  </a:lnTo>
                  <a:lnTo>
                    <a:pt x="1297939" y="146303"/>
                  </a:lnTo>
                  <a:lnTo>
                    <a:pt x="1231900" y="105282"/>
                  </a:lnTo>
                  <a:lnTo>
                    <a:pt x="1192149" y="86867"/>
                  </a:lnTo>
                  <a:lnTo>
                    <a:pt x="1148333" y="69722"/>
                  </a:lnTo>
                  <a:lnTo>
                    <a:pt x="1100708" y="54355"/>
                  </a:lnTo>
                  <a:lnTo>
                    <a:pt x="1049655" y="40639"/>
                  </a:lnTo>
                  <a:lnTo>
                    <a:pt x="995426" y="28701"/>
                  </a:lnTo>
                  <a:lnTo>
                    <a:pt x="938149" y="18668"/>
                  </a:lnTo>
                  <a:lnTo>
                    <a:pt x="878332" y="10667"/>
                  </a:lnTo>
                  <a:lnTo>
                    <a:pt x="816101" y="4825"/>
                  </a:lnTo>
                  <a:lnTo>
                    <a:pt x="751839" y="1269"/>
                  </a:lnTo>
                  <a:lnTo>
                    <a:pt x="6856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821941" y="4472177"/>
              <a:ext cx="1371600" cy="533400"/>
            </a:xfrm>
            <a:custGeom>
              <a:avLst/>
              <a:gdLst/>
              <a:ahLst/>
              <a:cxnLst/>
              <a:rect l="l" t="t" r="r" b="b"/>
              <a:pathLst>
                <a:path w="1371600" h="533400">
                  <a:moveTo>
                    <a:pt x="0" y="266700"/>
                  </a:moveTo>
                  <a:lnTo>
                    <a:pt x="12318" y="216027"/>
                  </a:lnTo>
                  <a:lnTo>
                    <a:pt x="47878" y="168529"/>
                  </a:lnTo>
                  <a:lnTo>
                    <a:pt x="104393" y="125222"/>
                  </a:lnTo>
                  <a:lnTo>
                    <a:pt x="139700" y="105283"/>
                  </a:lnTo>
                  <a:lnTo>
                    <a:pt x="179450" y="86868"/>
                  </a:lnTo>
                  <a:lnTo>
                    <a:pt x="223265" y="69723"/>
                  </a:lnTo>
                  <a:lnTo>
                    <a:pt x="270890" y="54356"/>
                  </a:lnTo>
                  <a:lnTo>
                    <a:pt x="321944" y="40640"/>
                  </a:lnTo>
                  <a:lnTo>
                    <a:pt x="376174" y="28702"/>
                  </a:lnTo>
                  <a:lnTo>
                    <a:pt x="433450" y="18669"/>
                  </a:lnTo>
                  <a:lnTo>
                    <a:pt x="493268" y="10668"/>
                  </a:lnTo>
                  <a:lnTo>
                    <a:pt x="555497" y="4826"/>
                  </a:lnTo>
                  <a:lnTo>
                    <a:pt x="619759" y="1270"/>
                  </a:lnTo>
                  <a:lnTo>
                    <a:pt x="685672" y="0"/>
                  </a:lnTo>
                  <a:lnTo>
                    <a:pt x="751839" y="1270"/>
                  </a:lnTo>
                  <a:lnTo>
                    <a:pt x="816101" y="4826"/>
                  </a:lnTo>
                  <a:lnTo>
                    <a:pt x="878332" y="10668"/>
                  </a:lnTo>
                  <a:lnTo>
                    <a:pt x="938149" y="18669"/>
                  </a:lnTo>
                  <a:lnTo>
                    <a:pt x="995426" y="28702"/>
                  </a:lnTo>
                  <a:lnTo>
                    <a:pt x="1049655" y="40640"/>
                  </a:lnTo>
                  <a:lnTo>
                    <a:pt x="1100708" y="54356"/>
                  </a:lnTo>
                  <a:lnTo>
                    <a:pt x="1148333" y="69723"/>
                  </a:lnTo>
                  <a:lnTo>
                    <a:pt x="1192149" y="86868"/>
                  </a:lnTo>
                  <a:lnTo>
                    <a:pt x="1231900" y="105283"/>
                  </a:lnTo>
                  <a:lnTo>
                    <a:pt x="1267206" y="125222"/>
                  </a:lnTo>
                  <a:lnTo>
                    <a:pt x="1323720" y="168529"/>
                  </a:lnTo>
                  <a:lnTo>
                    <a:pt x="1359281" y="216027"/>
                  </a:lnTo>
                  <a:lnTo>
                    <a:pt x="1371600" y="266700"/>
                  </a:lnTo>
                  <a:lnTo>
                    <a:pt x="1368425" y="292354"/>
                  </a:lnTo>
                  <a:lnTo>
                    <a:pt x="1344168" y="341630"/>
                  </a:lnTo>
                  <a:lnTo>
                    <a:pt x="1297939" y="387096"/>
                  </a:lnTo>
                  <a:lnTo>
                    <a:pt x="1231900" y="428117"/>
                  </a:lnTo>
                  <a:lnTo>
                    <a:pt x="1192149" y="446532"/>
                  </a:lnTo>
                  <a:lnTo>
                    <a:pt x="1148333" y="463677"/>
                  </a:lnTo>
                  <a:lnTo>
                    <a:pt x="1100708" y="479044"/>
                  </a:lnTo>
                  <a:lnTo>
                    <a:pt x="1049655" y="492760"/>
                  </a:lnTo>
                  <a:lnTo>
                    <a:pt x="995426" y="504698"/>
                  </a:lnTo>
                  <a:lnTo>
                    <a:pt x="938149" y="514731"/>
                  </a:lnTo>
                  <a:lnTo>
                    <a:pt x="878332" y="522732"/>
                  </a:lnTo>
                  <a:lnTo>
                    <a:pt x="816101" y="528574"/>
                  </a:lnTo>
                  <a:lnTo>
                    <a:pt x="751839" y="532130"/>
                  </a:lnTo>
                  <a:lnTo>
                    <a:pt x="685672" y="533400"/>
                  </a:lnTo>
                  <a:lnTo>
                    <a:pt x="619759" y="532130"/>
                  </a:lnTo>
                  <a:lnTo>
                    <a:pt x="555497" y="528574"/>
                  </a:lnTo>
                  <a:lnTo>
                    <a:pt x="493268" y="522732"/>
                  </a:lnTo>
                  <a:lnTo>
                    <a:pt x="433450" y="514731"/>
                  </a:lnTo>
                  <a:lnTo>
                    <a:pt x="376174" y="504698"/>
                  </a:lnTo>
                  <a:lnTo>
                    <a:pt x="321944" y="492760"/>
                  </a:lnTo>
                  <a:lnTo>
                    <a:pt x="270890" y="479044"/>
                  </a:lnTo>
                  <a:lnTo>
                    <a:pt x="223265" y="463677"/>
                  </a:lnTo>
                  <a:lnTo>
                    <a:pt x="179450" y="446532"/>
                  </a:lnTo>
                  <a:lnTo>
                    <a:pt x="139700" y="428117"/>
                  </a:lnTo>
                  <a:lnTo>
                    <a:pt x="104393" y="408178"/>
                  </a:lnTo>
                  <a:lnTo>
                    <a:pt x="47878" y="364871"/>
                  </a:lnTo>
                  <a:lnTo>
                    <a:pt x="12318" y="317373"/>
                  </a:lnTo>
                  <a:lnTo>
                    <a:pt x="0" y="266700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3667764" y="4630043"/>
            <a:ext cx="70040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b="1" spc="-11" dirty="0">
                <a:latin typeface="Cambria"/>
                <a:cs typeface="Cambria"/>
              </a:rPr>
              <a:t>{p,</a:t>
            </a:r>
            <a:r>
              <a:rPr sz="1200" b="1" spc="-55" dirty="0">
                <a:latin typeface="Cambria"/>
                <a:cs typeface="Cambria"/>
              </a:rPr>
              <a:t> </a:t>
            </a:r>
            <a:r>
              <a:rPr sz="1200" b="1" dirty="0">
                <a:latin typeface="Cambria"/>
                <a:cs typeface="Cambria"/>
              </a:rPr>
              <a:t>q,</a:t>
            </a:r>
            <a:r>
              <a:rPr sz="1200" b="1" spc="131" dirty="0">
                <a:latin typeface="Cambria"/>
                <a:cs typeface="Cambria"/>
              </a:rPr>
              <a:t>  </a:t>
            </a:r>
            <a:r>
              <a:rPr sz="1200" b="1" spc="-131" dirty="0">
                <a:latin typeface="Cambria"/>
                <a:cs typeface="Cambria"/>
              </a:rPr>
              <a:t>r,</a:t>
            </a:r>
            <a:r>
              <a:rPr sz="1200" b="1" dirty="0">
                <a:latin typeface="Cambria"/>
                <a:cs typeface="Cambria"/>
              </a:rPr>
              <a:t> </a:t>
            </a:r>
            <a:r>
              <a:rPr sz="1200" b="1" spc="-25" dirty="0">
                <a:latin typeface="Cambria"/>
                <a:cs typeface="Cambria"/>
              </a:rPr>
              <a:t>s}</a:t>
            </a:r>
            <a:endParaRPr sz="1200">
              <a:latin typeface="Cambria"/>
              <a:cs typeface="Cambria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6923470" y="4233611"/>
            <a:ext cx="1273811" cy="696595"/>
            <a:chOff x="5399468" y="4233608"/>
            <a:chExt cx="1273810" cy="696595"/>
          </a:xfrm>
        </p:grpSpPr>
        <p:sp>
          <p:nvSpPr>
            <p:cNvPr id="24" name="object 24"/>
            <p:cNvSpPr/>
            <p:nvPr/>
          </p:nvSpPr>
          <p:spPr>
            <a:xfrm>
              <a:off x="5404103" y="4238244"/>
              <a:ext cx="1263015" cy="685800"/>
            </a:xfrm>
            <a:custGeom>
              <a:avLst/>
              <a:gdLst/>
              <a:ahLst/>
              <a:cxnLst/>
              <a:rect l="l" t="t" r="r" b="b"/>
              <a:pathLst>
                <a:path w="1263015" h="685800">
                  <a:moveTo>
                    <a:pt x="631571" y="0"/>
                  </a:moveTo>
                  <a:lnTo>
                    <a:pt x="570738" y="1523"/>
                  </a:lnTo>
                  <a:lnTo>
                    <a:pt x="511556" y="6222"/>
                  </a:lnTo>
                  <a:lnTo>
                    <a:pt x="454279" y="13715"/>
                  </a:lnTo>
                  <a:lnTo>
                    <a:pt x="399161" y="24002"/>
                  </a:lnTo>
                  <a:lnTo>
                    <a:pt x="346456" y="36829"/>
                  </a:lnTo>
                  <a:lnTo>
                    <a:pt x="296418" y="52196"/>
                  </a:lnTo>
                  <a:lnTo>
                    <a:pt x="249428" y="69849"/>
                  </a:lnTo>
                  <a:lnTo>
                    <a:pt x="205612" y="89788"/>
                  </a:lnTo>
                  <a:lnTo>
                    <a:pt x="165226" y="111632"/>
                  </a:lnTo>
                  <a:lnTo>
                    <a:pt x="128650" y="135381"/>
                  </a:lnTo>
                  <a:lnTo>
                    <a:pt x="96138" y="160908"/>
                  </a:lnTo>
                  <a:lnTo>
                    <a:pt x="67818" y="188086"/>
                  </a:lnTo>
                  <a:lnTo>
                    <a:pt x="25273" y="246633"/>
                  </a:lnTo>
                  <a:lnTo>
                    <a:pt x="2921" y="309879"/>
                  </a:lnTo>
                  <a:lnTo>
                    <a:pt x="0" y="342899"/>
                  </a:lnTo>
                  <a:lnTo>
                    <a:pt x="2921" y="375919"/>
                  </a:lnTo>
                  <a:lnTo>
                    <a:pt x="25273" y="439165"/>
                  </a:lnTo>
                  <a:lnTo>
                    <a:pt x="67818" y="497712"/>
                  </a:lnTo>
                  <a:lnTo>
                    <a:pt x="96138" y="524890"/>
                  </a:lnTo>
                  <a:lnTo>
                    <a:pt x="128650" y="550417"/>
                  </a:lnTo>
                  <a:lnTo>
                    <a:pt x="165226" y="574166"/>
                  </a:lnTo>
                  <a:lnTo>
                    <a:pt x="205612" y="596010"/>
                  </a:lnTo>
                  <a:lnTo>
                    <a:pt x="249428" y="615949"/>
                  </a:lnTo>
                  <a:lnTo>
                    <a:pt x="296418" y="633602"/>
                  </a:lnTo>
                  <a:lnTo>
                    <a:pt x="346456" y="648969"/>
                  </a:lnTo>
                  <a:lnTo>
                    <a:pt x="399161" y="661796"/>
                  </a:lnTo>
                  <a:lnTo>
                    <a:pt x="454279" y="672083"/>
                  </a:lnTo>
                  <a:lnTo>
                    <a:pt x="511556" y="679576"/>
                  </a:lnTo>
                  <a:lnTo>
                    <a:pt x="570738" y="684275"/>
                  </a:lnTo>
                  <a:lnTo>
                    <a:pt x="631571" y="685799"/>
                  </a:lnTo>
                  <a:lnTo>
                    <a:pt x="692276" y="684275"/>
                  </a:lnTo>
                  <a:lnTo>
                    <a:pt x="751586" y="679576"/>
                  </a:lnTo>
                  <a:lnTo>
                    <a:pt x="808863" y="672083"/>
                  </a:lnTo>
                  <a:lnTo>
                    <a:pt x="863981" y="661796"/>
                  </a:lnTo>
                  <a:lnTo>
                    <a:pt x="916686" y="648969"/>
                  </a:lnTo>
                  <a:lnTo>
                    <a:pt x="966597" y="633602"/>
                  </a:lnTo>
                  <a:lnTo>
                    <a:pt x="1013713" y="615949"/>
                  </a:lnTo>
                  <a:lnTo>
                    <a:pt x="1057529" y="596010"/>
                  </a:lnTo>
                  <a:lnTo>
                    <a:pt x="1097788" y="574166"/>
                  </a:lnTo>
                  <a:lnTo>
                    <a:pt x="1134364" y="550417"/>
                  </a:lnTo>
                  <a:lnTo>
                    <a:pt x="1166876" y="524890"/>
                  </a:lnTo>
                  <a:lnTo>
                    <a:pt x="1195197" y="497712"/>
                  </a:lnTo>
                  <a:lnTo>
                    <a:pt x="1237742" y="439165"/>
                  </a:lnTo>
                  <a:lnTo>
                    <a:pt x="1260094" y="375919"/>
                  </a:lnTo>
                  <a:lnTo>
                    <a:pt x="1263015" y="342899"/>
                  </a:lnTo>
                  <a:lnTo>
                    <a:pt x="1260094" y="309879"/>
                  </a:lnTo>
                  <a:lnTo>
                    <a:pt x="1237742" y="246633"/>
                  </a:lnTo>
                  <a:lnTo>
                    <a:pt x="1195197" y="188086"/>
                  </a:lnTo>
                  <a:lnTo>
                    <a:pt x="1166876" y="160908"/>
                  </a:lnTo>
                  <a:lnTo>
                    <a:pt x="1134364" y="135381"/>
                  </a:lnTo>
                  <a:lnTo>
                    <a:pt x="1097788" y="111632"/>
                  </a:lnTo>
                  <a:lnTo>
                    <a:pt x="1057529" y="89788"/>
                  </a:lnTo>
                  <a:lnTo>
                    <a:pt x="1013713" y="69849"/>
                  </a:lnTo>
                  <a:lnTo>
                    <a:pt x="966597" y="52196"/>
                  </a:lnTo>
                  <a:lnTo>
                    <a:pt x="916686" y="36829"/>
                  </a:lnTo>
                  <a:lnTo>
                    <a:pt x="863981" y="24002"/>
                  </a:lnTo>
                  <a:lnTo>
                    <a:pt x="808863" y="13715"/>
                  </a:lnTo>
                  <a:lnTo>
                    <a:pt x="751586" y="6222"/>
                  </a:lnTo>
                  <a:lnTo>
                    <a:pt x="692276" y="1523"/>
                  </a:lnTo>
                  <a:lnTo>
                    <a:pt x="6315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404865" y="4239006"/>
              <a:ext cx="1263015" cy="685800"/>
            </a:xfrm>
            <a:custGeom>
              <a:avLst/>
              <a:gdLst/>
              <a:ahLst/>
              <a:cxnLst/>
              <a:rect l="l" t="t" r="r" b="b"/>
              <a:pathLst>
                <a:path w="1263015" h="685800">
                  <a:moveTo>
                    <a:pt x="0" y="342900"/>
                  </a:moveTo>
                  <a:lnTo>
                    <a:pt x="11430" y="277749"/>
                  </a:lnTo>
                  <a:lnTo>
                    <a:pt x="44196" y="216662"/>
                  </a:lnTo>
                  <a:lnTo>
                    <a:pt x="96138" y="160909"/>
                  </a:lnTo>
                  <a:lnTo>
                    <a:pt x="128650" y="135382"/>
                  </a:lnTo>
                  <a:lnTo>
                    <a:pt x="165226" y="111633"/>
                  </a:lnTo>
                  <a:lnTo>
                    <a:pt x="205612" y="89789"/>
                  </a:lnTo>
                  <a:lnTo>
                    <a:pt x="249428" y="69850"/>
                  </a:lnTo>
                  <a:lnTo>
                    <a:pt x="296418" y="52197"/>
                  </a:lnTo>
                  <a:lnTo>
                    <a:pt x="346456" y="36830"/>
                  </a:lnTo>
                  <a:lnTo>
                    <a:pt x="399161" y="24003"/>
                  </a:lnTo>
                  <a:lnTo>
                    <a:pt x="454279" y="13716"/>
                  </a:lnTo>
                  <a:lnTo>
                    <a:pt x="511556" y="6223"/>
                  </a:lnTo>
                  <a:lnTo>
                    <a:pt x="570738" y="1524"/>
                  </a:lnTo>
                  <a:lnTo>
                    <a:pt x="631444" y="0"/>
                  </a:lnTo>
                  <a:lnTo>
                    <a:pt x="692276" y="1524"/>
                  </a:lnTo>
                  <a:lnTo>
                    <a:pt x="751586" y="6223"/>
                  </a:lnTo>
                  <a:lnTo>
                    <a:pt x="808863" y="13716"/>
                  </a:lnTo>
                  <a:lnTo>
                    <a:pt x="863981" y="24003"/>
                  </a:lnTo>
                  <a:lnTo>
                    <a:pt x="916686" y="36830"/>
                  </a:lnTo>
                  <a:lnTo>
                    <a:pt x="966597" y="52197"/>
                  </a:lnTo>
                  <a:lnTo>
                    <a:pt x="1013713" y="69850"/>
                  </a:lnTo>
                  <a:lnTo>
                    <a:pt x="1057529" y="89789"/>
                  </a:lnTo>
                  <a:lnTo>
                    <a:pt x="1097788" y="111633"/>
                  </a:lnTo>
                  <a:lnTo>
                    <a:pt x="1134364" y="135382"/>
                  </a:lnTo>
                  <a:lnTo>
                    <a:pt x="1166876" y="160909"/>
                  </a:lnTo>
                  <a:lnTo>
                    <a:pt x="1195197" y="188087"/>
                  </a:lnTo>
                  <a:lnTo>
                    <a:pt x="1237741" y="246634"/>
                  </a:lnTo>
                  <a:lnTo>
                    <a:pt x="1260093" y="309880"/>
                  </a:lnTo>
                  <a:lnTo>
                    <a:pt x="1263014" y="342900"/>
                  </a:lnTo>
                  <a:lnTo>
                    <a:pt x="1260093" y="375920"/>
                  </a:lnTo>
                  <a:lnTo>
                    <a:pt x="1237741" y="439166"/>
                  </a:lnTo>
                  <a:lnTo>
                    <a:pt x="1195197" y="497713"/>
                  </a:lnTo>
                  <a:lnTo>
                    <a:pt x="1166876" y="524891"/>
                  </a:lnTo>
                  <a:lnTo>
                    <a:pt x="1134364" y="550418"/>
                  </a:lnTo>
                  <a:lnTo>
                    <a:pt x="1097788" y="574167"/>
                  </a:lnTo>
                  <a:lnTo>
                    <a:pt x="1057529" y="596011"/>
                  </a:lnTo>
                  <a:lnTo>
                    <a:pt x="1013713" y="615950"/>
                  </a:lnTo>
                  <a:lnTo>
                    <a:pt x="966597" y="633603"/>
                  </a:lnTo>
                  <a:lnTo>
                    <a:pt x="916686" y="648970"/>
                  </a:lnTo>
                  <a:lnTo>
                    <a:pt x="863981" y="661797"/>
                  </a:lnTo>
                  <a:lnTo>
                    <a:pt x="808863" y="672084"/>
                  </a:lnTo>
                  <a:lnTo>
                    <a:pt x="751586" y="679577"/>
                  </a:lnTo>
                  <a:lnTo>
                    <a:pt x="692276" y="684276"/>
                  </a:lnTo>
                  <a:lnTo>
                    <a:pt x="631444" y="685800"/>
                  </a:lnTo>
                  <a:lnTo>
                    <a:pt x="570738" y="684276"/>
                  </a:lnTo>
                  <a:lnTo>
                    <a:pt x="511556" y="679577"/>
                  </a:lnTo>
                  <a:lnTo>
                    <a:pt x="454279" y="672084"/>
                  </a:lnTo>
                  <a:lnTo>
                    <a:pt x="399161" y="661797"/>
                  </a:lnTo>
                  <a:lnTo>
                    <a:pt x="346456" y="648970"/>
                  </a:lnTo>
                  <a:lnTo>
                    <a:pt x="296418" y="633603"/>
                  </a:lnTo>
                  <a:lnTo>
                    <a:pt x="249428" y="615950"/>
                  </a:lnTo>
                  <a:lnTo>
                    <a:pt x="205612" y="596011"/>
                  </a:lnTo>
                  <a:lnTo>
                    <a:pt x="165226" y="574167"/>
                  </a:lnTo>
                  <a:lnTo>
                    <a:pt x="128650" y="550418"/>
                  </a:lnTo>
                  <a:lnTo>
                    <a:pt x="96138" y="524891"/>
                  </a:lnTo>
                  <a:lnTo>
                    <a:pt x="67818" y="497713"/>
                  </a:lnTo>
                  <a:lnTo>
                    <a:pt x="25273" y="439166"/>
                  </a:lnTo>
                  <a:lnTo>
                    <a:pt x="2921" y="375920"/>
                  </a:lnTo>
                  <a:lnTo>
                    <a:pt x="0" y="342900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501639" y="4314444"/>
              <a:ext cx="1066800" cy="533400"/>
            </a:xfrm>
            <a:custGeom>
              <a:avLst/>
              <a:gdLst/>
              <a:ahLst/>
              <a:cxnLst/>
              <a:rect l="l" t="t" r="r" b="b"/>
              <a:pathLst>
                <a:path w="1066800" h="533400">
                  <a:moveTo>
                    <a:pt x="533400" y="0"/>
                  </a:moveTo>
                  <a:lnTo>
                    <a:pt x="471170" y="1777"/>
                  </a:lnTo>
                  <a:lnTo>
                    <a:pt x="411099" y="6984"/>
                  </a:lnTo>
                  <a:lnTo>
                    <a:pt x="353568" y="15493"/>
                  </a:lnTo>
                  <a:lnTo>
                    <a:pt x="298831" y="27050"/>
                  </a:lnTo>
                  <a:lnTo>
                    <a:pt x="247523" y="41528"/>
                  </a:lnTo>
                  <a:lnTo>
                    <a:pt x="199771" y="58546"/>
                  </a:lnTo>
                  <a:lnTo>
                    <a:pt x="156210" y="78104"/>
                  </a:lnTo>
                  <a:lnTo>
                    <a:pt x="117221" y="99821"/>
                  </a:lnTo>
                  <a:lnTo>
                    <a:pt x="83058" y="123697"/>
                  </a:lnTo>
                  <a:lnTo>
                    <a:pt x="54229" y="149351"/>
                  </a:lnTo>
                  <a:lnTo>
                    <a:pt x="14097" y="205485"/>
                  </a:lnTo>
                  <a:lnTo>
                    <a:pt x="0" y="266699"/>
                  </a:lnTo>
                  <a:lnTo>
                    <a:pt x="3556" y="297814"/>
                  </a:lnTo>
                  <a:lnTo>
                    <a:pt x="31114" y="356615"/>
                  </a:lnTo>
                  <a:lnTo>
                    <a:pt x="83058" y="409701"/>
                  </a:lnTo>
                  <a:lnTo>
                    <a:pt x="117221" y="433577"/>
                  </a:lnTo>
                  <a:lnTo>
                    <a:pt x="156210" y="455294"/>
                  </a:lnTo>
                  <a:lnTo>
                    <a:pt x="199771" y="474852"/>
                  </a:lnTo>
                  <a:lnTo>
                    <a:pt x="247523" y="491870"/>
                  </a:lnTo>
                  <a:lnTo>
                    <a:pt x="298831" y="506348"/>
                  </a:lnTo>
                  <a:lnTo>
                    <a:pt x="353568" y="517905"/>
                  </a:lnTo>
                  <a:lnTo>
                    <a:pt x="411099" y="526414"/>
                  </a:lnTo>
                  <a:lnTo>
                    <a:pt x="471170" y="531621"/>
                  </a:lnTo>
                  <a:lnTo>
                    <a:pt x="533400" y="533399"/>
                  </a:lnTo>
                  <a:lnTo>
                    <a:pt x="595630" y="531621"/>
                  </a:lnTo>
                  <a:lnTo>
                    <a:pt x="655701" y="526414"/>
                  </a:lnTo>
                  <a:lnTo>
                    <a:pt x="713359" y="517905"/>
                  </a:lnTo>
                  <a:lnTo>
                    <a:pt x="767969" y="506348"/>
                  </a:lnTo>
                  <a:lnTo>
                    <a:pt x="819404" y="491870"/>
                  </a:lnTo>
                  <a:lnTo>
                    <a:pt x="867029" y="474852"/>
                  </a:lnTo>
                  <a:lnTo>
                    <a:pt x="910589" y="455294"/>
                  </a:lnTo>
                  <a:lnTo>
                    <a:pt x="949579" y="433577"/>
                  </a:lnTo>
                  <a:lnTo>
                    <a:pt x="983742" y="409701"/>
                  </a:lnTo>
                  <a:lnTo>
                    <a:pt x="1012570" y="384047"/>
                  </a:lnTo>
                  <a:lnTo>
                    <a:pt x="1052703" y="327913"/>
                  </a:lnTo>
                  <a:lnTo>
                    <a:pt x="1066800" y="266699"/>
                  </a:lnTo>
                  <a:lnTo>
                    <a:pt x="1063243" y="235584"/>
                  </a:lnTo>
                  <a:lnTo>
                    <a:pt x="1035685" y="176783"/>
                  </a:lnTo>
                  <a:lnTo>
                    <a:pt x="983742" y="123697"/>
                  </a:lnTo>
                  <a:lnTo>
                    <a:pt x="949579" y="99821"/>
                  </a:lnTo>
                  <a:lnTo>
                    <a:pt x="910589" y="78104"/>
                  </a:lnTo>
                  <a:lnTo>
                    <a:pt x="867029" y="58546"/>
                  </a:lnTo>
                  <a:lnTo>
                    <a:pt x="819404" y="41528"/>
                  </a:lnTo>
                  <a:lnTo>
                    <a:pt x="767969" y="27050"/>
                  </a:lnTo>
                  <a:lnTo>
                    <a:pt x="713359" y="15493"/>
                  </a:lnTo>
                  <a:lnTo>
                    <a:pt x="655701" y="6984"/>
                  </a:lnTo>
                  <a:lnTo>
                    <a:pt x="595630" y="1777"/>
                  </a:lnTo>
                  <a:lnTo>
                    <a:pt x="533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502401" y="4315206"/>
              <a:ext cx="1066800" cy="533400"/>
            </a:xfrm>
            <a:custGeom>
              <a:avLst/>
              <a:gdLst/>
              <a:ahLst/>
              <a:cxnLst/>
              <a:rect l="l" t="t" r="r" b="b"/>
              <a:pathLst>
                <a:path w="1066800" h="533400">
                  <a:moveTo>
                    <a:pt x="0" y="266700"/>
                  </a:moveTo>
                  <a:lnTo>
                    <a:pt x="14097" y="205486"/>
                  </a:lnTo>
                  <a:lnTo>
                    <a:pt x="54228" y="149352"/>
                  </a:lnTo>
                  <a:lnTo>
                    <a:pt x="83058" y="123698"/>
                  </a:lnTo>
                  <a:lnTo>
                    <a:pt x="117221" y="99822"/>
                  </a:lnTo>
                  <a:lnTo>
                    <a:pt x="156210" y="78105"/>
                  </a:lnTo>
                  <a:lnTo>
                    <a:pt x="199771" y="58547"/>
                  </a:lnTo>
                  <a:lnTo>
                    <a:pt x="247523" y="41529"/>
                  </a:lnTo>
                  <a:lnTo>
                    <a:pt x="298831" y="27051"/>
                  </a:lnTo>
                  <a:lnTo>
                    <a:pt x="353568" y="15494"/>
                  </a:lnTo>
                  <a:lnTo>
                    <a:pt x="411099" y="6985"/>
                  </a:lnTo>
                  <a:lnTo>
                    <a:pt x="471170" y="1778"/>
                  </a:lnTo>
                  <a:lnTo>
                    <a:pt x="533400" y="0"/>
                  </a:lnTo>
                  <a:lnTo>
                    <a:pt x="595630" y="1778"/>
                  </a:lnTo>
                  <a:lnTo>
                    <a:pt x="655701" y="6985"/>
                  </a:lnTo>
                  <a:lnTo>
                    <a:pt x="713359" y="15494"/>
                  </a:lnTo>
                  <a:lnTo>
                    <a:pt x="767969" y="27051"/>
                  </a:lnTo>
                  <a:lnTo>
                    <a:pt x="819403" y="41529"/>
                  </a:lnTo>
                  <a:lnTo>
                    <a:pt x="867028" y="58547"/>
                  </a:lnTo>
                  <a:lnTo>
                    <a:pt x="910589" y="78105"/>
                  </a:lnTo>
                  <a:lnTo>
                    <a:pt x="949578" y="99822"/>
                  </a:lnTo>
                  <a:lnTo>
                    <a:pt x="983742" y="123698"/>
                  </a:lnTo>
                  <a:lnTo>
                    <a:pt x="1012571" y="149352"/>
                  </a:lnTo>
                  <a:lnTo>
                    <a:pt x="1052702" y="205486"/>
                  </a:lnTo>
                  <a:lnTo>
                    <a:pt x="1066800" y="266700"/>
                  </a:lnTo>
                  <a:lnTo>
                    <a:pt x="1063244" y="297815"/>
                  </a:lnTo>
                  <a:lnTo>
                    <a:pt x="1035684" y="356616"/>
                  </a:lnTo>
                  <a:lnTo>
                    <a:pt x="983742" y="409702"/>
                  </a:lnTo>
                  <a:lnTo>
                    <a:pt x="949578" y="433578"/>
                  </a:lnTo>
                  <a:lnTo>
                    <a:pt x="910589" y="455295"/>
                  </a:lnTo>
                  <a:lnTo>
                    <a:pt x="867028" y="474853"/>
                  </a:lnTo>
                  <a:lnTo>
                    <a:pt x="819403" y="491871"/>
                  </a:lnTo>
                  <a:lnTo>
                    <a:pt x="767969" y="506349"/>
                  </a:lnTo>
                  <a:lnTo>
                    <a:pt x="713359" y="517906"/>
                  </a:lnTo>
                  <a:lnTo>
                    <a:pt x="655701" y="526415"/>
                  </a:lnTo>
                  <a:lnTo>
                    <a:pt x="595630" y="531622"/>
                  </a:lnTo>
                  <a:lnTo>
                    <a:pt x="533400" y="533400"/>
                  </a:lnTo>
                  <a:lnTo>
                    <a:pt x="471170" y="531622"/>
                  </a:lnTo>
                  <a:lnTo>
                    <a:pt x="411099" y="526415"/>
                  </a:lnTo>
                  <a:lnTo>
                    <a:pt x="353568" y="517906"/>
                  </a:lnTo>
                  <a:lnTo>
                    <a:pt x="298831" y="506349"/>
                  </a:lnTo>
                  <a:lnTo>
                    <a:pt x="247523" y="491871"/>
                  </a:lnTo>
                  <a:lnTo>
                    <a:pt x="199771" y="474853"/>
                  </a:lnTo>
                  <a:lnTo>
                    <a:pt x="156210" y="455295"/>
                  </a:lnTo>
                  <a:lnTo>
                    <a:pt x="117221" y="433578"/>
                  </a:lnTo>
                  <a:lnTo>
                    <a:pt x="83058" y="409702"/>
                  </a:lnTo>
                  <a:lnTo>
                    <a:pt x="54228" y="384048"/>
                  </a:lnTo>
                  <a:lnTo>
                    <a:pt x="14097" y="327914"/>
                  </a:lnTo>
                  <a:lnTo>
                    <a:pt x="0" y="266700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7358639" y="4471241"/>
            <a:ext cx="392431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b="1" dirty="0">
                <a:latin typeface="Cambria"/>
                <a:cs typeface="Cambria"/>
              </a:rPr>
              <a:t>{p,</a:t>
            </a:r>
            <a:r>
              <a:rPr sz="1200" b="1" spc="115" dirty="0">
                <a:latin typeface="Cambria"/>
                <a:cs typeface="Cambria"/>
              </a:rPr>
              <a:t> </a:t>
            </a:r>
            <a:r>
              <a:rPr sz="1200" b="1" spc="-25" dirty="0">
                <a:latin typeface="Cambria"/>
                <a:cs typeface="Cambria"/>
              </a:rPr>
              <a:t>s}</a:t>
            </a:r>
            <a:endParaRPr sz="1200">
              <a:latin typeface="Cambria"/>
              <a:cs typeface="Cambria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3829815" y="2093979"/>
            <a:ext cx="3866515" cy="3394075"/>
            <a:chOff x="2305811" y="2093976"/>
            <a:chExt cx="3866515" cy="3394075"/>
          </a:xfrm>
        </p:grpSpPr>
        <p:pic>
          <p:nvPicPr>
            <p:cNvPr id="30" name="object 3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903976" y="2093976"/>
              <a:ext cx="268224" cy="2307336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6037968" y="2122949"/>
              <a:ext cx="0" cy="2018664"/>
            </a:xfrm>
            <a:custGeom>
              <a:avLst/>
              <a:gdLst/>
              <a:ahLst/>
              <a:cxnLst/>
              <a:rect l="l" t="t" r="r" b="b"/>
              <a:pathLst>
                <a:path h="2018664">
                  <a:moveTo>
                    <a:pt x="0" y="0"/>
                  </a:moveTo>
                  <a:lnTo>
                    <a:pt x="0" y="2018266"/>
                  </a:lnTo>
                </a:path>
              </a:pathLst>
            </a:custGeom>
            <a:ln w="1271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986271" y="4146677"/>
              <a:ext cx="103631" cy="96012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305811" y="5103876"/>
              <a:ext cx="498348" cy="384048"/>
            </a:xfrm>
            <a:prstGeom prst="rect">
              <a:avLst/>
            </a:prstGeom>
          </p:spPr>
        </p:pic>
      </p:grpSp>
      <p:sp>
        <p:nvSpPr>
          <p:cNvPr id="34" name="object 34"/>
          <p:cNvSpPr txBox="1"/>
          <p:nvPr/>
        </p:nvSpPr>
        <p:spPr>
          <a:xfrm>
            <a:off x="3537337" y="5300604"/>
            <a:ext cx="16573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1" dirty="0">
                <a:latin typeface="Georgia"/>
                <a:cs typeface="Georgia"/>
              </a:rPr>
              <a:t>0</a:t>
            </a:r>
            <a:endParaRPr>
              <a:latin typeface="Georgia"/>
              <a:cs typeface="Georgi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714493" y="2821896"/>
            <a:ext cx="166371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1" dirty="0">
                <a:latin typeface="Georgia"/>
                <a:cs typeface="Georgia"/>
              </a:rPr>
              <a:t>0</a:t>
            </a:r>
            <a:endParaRPr>
              <a:latin typeface="Georgia"/>
              <a:cs typeface="Georgi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8174235" y="3551688"/>
            <a:ext cx="16573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1" dirty="0">
                <a:latin typeface="Georgia"/>
                <a:cs typeface="Georgia"/>
              </a:rPr>
              <a:t>0</a:t>
            </a:r>
            <a:endParaRPr>
              <a:latin typeface="Georgia"/>
              <a:cs typeface="Georgia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4471421" y="2075693"/>
            <a:ext cx="2780031" cy="2749551"/>
            <a:chOff x="2947416" y="2075688"/>
            <a:chExt cx="2780030" cy="2749550"/>
          </a:xfrm>
        </p:grpSpPr>
        <p:pic>
          <p:nvPicPr>
            <p:cNvPr id="38" name="object 3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947416" y="2075688"/>
              <a:ext cx="2779776" cy="2578608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3081528" y="2104643"/>
              <a:ext cx="2592070" cy="2391410"/>
            </a:xfrm>
            <a:custGeom>
              <a:avLst/>
              <a:gdLst/>
              <a:ahLst/>
              <a:cxnLst/>
              <a:rect l="l" t="t" r="r" b="b"/>
              <a:pathLst>
                <a:path w="2592070" h="2391410">
                  <a:moveTo>
                    <a:pt x="64516" y="2376678"/>
                  </a:moveTo>
                  <a:lnTo>
                    <a:pt x="24765" y="2376678"/>
                  </a:lnTo>
                  <a:lnTo>
                    <a:pt x="21590" y="2373122"/>
                  </a:lnTo>
                  <a:lnTo>
                    <a:pt x="18415" y="2373884"/>
                  </a:lnTo>
                  <a:lnTo>
                    <a:pt x="7874" y="2376170"/>
                  </a:lnTo>
                  <a:lnTo>
                    <a:pt x="9017" y="2375916"/>
                  </a:lnTo>
                  <a:lnTo>
                    <a:pt x="18415" y="2373884"/>
                  </a:lnTo>
                  <a:lnTo>
                    <a:pt x="19431" y="2370836"/>
                  </a:lnTo>
                  <a:lnTo>
                    <a:pt x="16129" y="2367280"/>
                  </a:lnTo>
                  <a:lnTo>
                    <a:pt x="22225" y="2361692"/>
                  </a:lnTo>
                  <a:lnTo>
                    <a:pt x="42164" y="2296541"/>
                  </a:lnTo>
                  <a:lnTo>
                    <a:pt x="40259" y="2292985"/>
                  </a:lnTo>
                  <a:lnTo>
                    <a:pt x="33655" y="2290953"/>
                  </a:lnTo>
                  <a:lnTo>
                    <a:pt x="30099" y="2292858"/>
                  </a:lnTo>
                  <a:lnTo>
                    <a:pt x="0" y="2390902"/>
                  </a:lnTo>
                  <a:lnTo>
                    <a:pt x="17272" y="2387092"/>
                  </a:lnTo>
                  <a:lnTo>
                    <a:pt x="29972" y="2384298"/>
                  </a:lnTo>
                  <a:lnTo>
                    <a:pt x="64516" y="2376678"/>
                  </a:lnTo>
                  <a:close/>
                </a:path>
                <a:path w="2592070" h="2391410">
                  <a:moveTo>
                    <a:pt x="164846" y="2247519"/>
                  </a:moveTo>
                  <a:lnTo>
                    <a:pt x="156210" y="2238248"/>
                  </a:lnTo>
                  <a:lnTo>
                    <a:pt x="128270" y="2264029"/>
                  </a:lnTo>
                  <a:lnTo>
                    <a:pt x="136779" y="2273300"/>
                  </a:lnTo>
                  <a:lnTo>
                    <a:pt x="164846" y="2247519"/>
                  </a:lnTo>
                  <a:close/>
                </a:path>
                <a:path w="2592070" h="2391410">
                  <a:moveTo>
                    <a:pt x="202184" y="2213102"/>
                  </a:moveTo>
                  <a:lnTo>
                    <a:pt x="193548" y="2203704"/>
                  </a:lnTo>
                  <a:lnTo>
                    <a:pt x="165608" y="2229612"/>
                  </a:lnTo>
                  <a:lnTo>
                    <a:pt x="174117" y="2238883"/>
                  </a:lnTo>
                  <a:lnTo>
                    <a:pt x="202184" y="2213102"/>
                  </a:lnTo>
                  <a:close/>
                </a:path>
                <a:path w="2592070" h="2391410">
                  <a:moveTo>
                    <a:pt x="239522" y="2178685"/>
                  </a:moveTo>
                  <a:lnTo>
                    <a:pt x="230886" y="2169287"/>
                  </a:lnTo>
                  <a:lnTo>
                    <a:pt x="202946" y="2195195"/>
                  </a:lnTo>
                  <a:lnTo>
                    <a:pt x="211455" y="2204466"/>
                  </a:lnTo>
                  <a:lnTo>
                    <a:pt x="239522" y="2178685"/>
                  </a:lnTo>
                  <a:close/>
                </a:path>
                <a:path w="2592070" h="2391410">
                  <a:moveTo>
                    <a:pt x="276860" y="2144268"/>
                  </a:moveTo>
                  <a:lnTo>
                    <a:pt x="268224" y="2134870"/>
                  </a:lnTo>
                  <a:lnTo>
                    <a:pt x="240284" y="2160651"/>
                  </a:lnTo>
                  <a:lnTo>
                    <a:pt x="248920" y="2170049"/>
                  </a:lnTo>
                  <a:lnTo>
                    <a:pt x="276860" y="2144268"/>
                  </a:lnTo>
                  <a:close/>
                </a:path>
                <a:path w="2592070" h="2391410">
                  <a:moveTo>
                    <a:pt x="314198" y="2109724"/>
                  </a:moveTo>
                  <a:lnTo>
                    <a:pt x="305562" y="2100453"/>
                  </a:lnTo>
                  <a:lnTo>
                    <a:pt x="277622" y="2126234"/>
                  </a:lnTo>
                  <a:lnTo>
                    <a:pt x="286258" y="2135632"/>
                  </a:lnTo>
                  <a:lnTo>
                    <a:pt x="314198" y="2109724"/>
                  </a:lnTo>
                  <a:close/>
                </a:path>
                <a:path w="2592070" h="2391410">
                  <a:moveTo>
                    <a:pt x="351536" y="2075307"/>
                  </a:moveTo>
                  <a:lnTo>
                    <a:pt x="342900" y="2066036"/>
                  </a:lnTo>
                  <a:lnTo>
                    <a:pt x="314960" y="2091817"/>
                  </a:lnTo>
                  <a:lnTo>
                    <a:pt x="323596" y="2101215"/>
                  </a:lnTo>
                  <a:lnTo>
                    <a:pt x="351536" y="2075307"/>
                  </a:lnTo>
                  <a:close/>
                </a:path>
                <a:path w="2592070" h="2391410">
                  <a:moveTo>
                    <a:pt x="388874" y="2040890"/>
                  </a:moveTo>
                  <a:lnTo>
                    <a:pt x="380238" y="2031619"/>
                  </a:lnTo>
                  <a:lnTo>
                    <a:pt x="352298" y="2057400"/>
                  </a:lnTo>
                  <a:lnTo>
                    <a:pt x="360934" y="2066671"/>
                  </a:lnTo>
                  <a:lnTo>
                    <a:pt x="388874" y="2040890"/>
                  </a:lnTo>
                  <a:close/>
                </a:path>
                <a:path w="2592070" h="2391410">
                  <a:moveTo>
                    <a:pt x="426212" y="2006473"/>
                  </a:moveTo>
                  <a:lnTo>
                    <a:pt x="417703" y="1997075"/>
                  </a:lnTo>
                  <a:lnTo>
                    <a:pt x="389636" y="2022983"/>
                  </a:lnTo>
                  <a:lnTo>
                    <a:pt x="398272" y="2032254"/>
                  </a:lnTo>
                  <a:lnTo>
                    <a:pt x="426212" y="2006473"/>
                  </a:lnTo>
                  <a:close/>
                </a:path>
                <a:path w="2592070" h="2391410">
                  <a:moveTo>
                    <a:pt x="463423" y="1972056"/>
                  </a:moveTo>
                  <a:lnTo>
                    <a:pt x="454914" y="1962658"/>
                  </a:lnTo>
                  <a:lnTo>
                    <a:pt x="426974" y="1988566"/>
                  </a:lnTo>
                  <a:lnTo>
                    <a:pt x="435483" y="1997837"/>
                  </a:lnTo>
                  <a:lnTo>
                    <a:pt x="463423" y="1972056"/>
                  </a:lnTo>
                  <a:close/>
                </a:path>
                <a:path w="2592070" h="2391410">
                  <a:moveTo>
                    <a:pt x="500761" y="1937639"/>
                  </a:moveTo>
                  <a:lnTo>
                    <a:pt x="492252" y="1928241"/>
                  </a:lnTo>
                  <a:lnTo>
                    <a:pt x="464185" y="1954022"/>
                  </a:lnTo>
                  <a:lnTo>
                    <a:pt x="472821" y="1963420"/>
                  </a:lnTo>
                  <a:lnTo>
                    <a:pt x="500761" y="1937639"/>
                  </a:lnTo>
                  <a:close/>
                </a:path>
                <a:path w="2592070" h="2391410">
                  <a:moveTo>
                    <a:pt x="538226" y="1903095"/>
                  </a:moveTo>
                  <a:lnTo>
                    <a:pt x="529590" y="1893824"/>
                  </a:lnTo>
                  <a:lnTo>
                    <a:pt x="501523" y="1919605"/>
                  </a:lnTo>
                  <a:lnTo>
                    <a:pt x="510159" y="1929003"/>
                  </a:lnTo>
                  <a:lnTo>
                    <a:pt x="538226" y="1903095"/>
                  </a:lnTo>
                  <a:close/>
                </a:path>
                <a:path w="2592070" h="2391410">
                  <a:moveTo>
                    <a:pt x="575564" y="1868678"/>
                  </a:moveTo>
                  <a:lnTo>
                    <a:pt x="566928" y="1859407"/>
                  </a:lnTo>
                  <a:lnTo>
                    <a:pt x="538861" y="1885188"/>
                  </a:lnTo>
                  <a:lnTo>
                    <a:pt x="547497" y="1894586"/>
                  </a:lnTo>
                  <a:lnTo>
                    <a:pt x="575564" y="1868678"/>
                  </a:lnTo>
                  <a:close/>
                </a:path>
                <a:path w="2592070" h="2391410">
                  <a:moveTo>
                    <a:pt x="612902" y="1834261"/>
                  </a:moveTo>
                  <a:lnTo>
                    <a:pt x="604266" y="1824990"/>
                  </a:lnTo>
                  <a:lnTo>
                    <a:pt x="576199" y="1850771"/>
                  </a:lnTo>
                  <a:lnTo>
                    <a:pt x="584835" y="1860169"/>
                  </a:lnTo>
                  <a:lnTo>
                    <a:pt x="612902" y="1834261"/>
                  </a:lnTo>
                  <a:close/>
                </a:path>
                <a:path w="2592070" h="2391410">
                  <a:moveTo>
                    <a:pt x="650240" y="1799844"/>
                  </a:moveTo>
                  <a:lnTo>
                    <a:pt x="641604" y="1790446"/>
                  </a:lnTo>
                  <a:lnTo>
                    <a:pt x="613537" y="1816354"/>
                  </a:lnTo>
                  <a:lnTo>
                    <a:pt x="622173" y="1825625"/>
                  </a:lnTo>
                  <a:lnTo>
                    <a:pt x="650240" y="1799844"/>
                  </a:lnTo>
                  <a:close/>
                </a:path>
                <a:path w="2592070" h="2391410">
                  <a:moveTo>
                    <a:pt x="687578" y="1765554"/>
                  </a:moveTo>
                  <a:lnTo>
                    <a:pt x="678942" y="1756156"/>
                  </a:lnTo>
                  <a:lnTo>
                    <a:pt x="650875" y="1781937"/>
                  </a:lnTo>
                  <a:lnTo>
                    <a:pt x="659511" y="1791208"/>
                  </a:lnTo>
                  <a:lnTo>
                    <a:pt x="687578" y="1765554"/>
                  </a:lnTo>
                  <a:close/>
                </a:path>
                <a:path w="2592070" h="2391410">
                  <a:moveTo>
                    <a:pt x="724916" y="1731137"/>
                  </a:moveTo>
                  <a:lnTo>
                    <a:pt x="716280" y="1721739"/>
                  </a:lnTo>
                  <a:lnTo>
                    <a:pt x="688340" y="1747647"/>
                  </a:lnTo>
                  <a:lnTo>
                    <a:pt x="696849" y="1756918"/>
                  </a:lnTo>
                  <a:lnTo>
                    <a:pt x="724916" y="1731137"/>
                  </a:lnTo>
                  <a:close/>
                </a:path>
                <a:path w="2592070" h="2391410">
                  <a:moveTo>
                    <a:pt x="762254" y="1696720"/>
                  </a:moveTo>
                  <a:lnTo>
                    <a:pt x="753618" y="1687322"/>
                  </a:lnTo>
                  <a:lnTo>
                    <a:pt x="725678" y="1713103"/>
                  </a:lnTo>
                  <a:lnTo>
                    <a:pt x="734187" y="1722501"/>
                  </a:lnTo>
                  <a:lnTo>
                    <a:pt x="762254" y="1696720"/>
                  </a:lnTo>
                  <a:close/>
                </a:path>
                <a:path w="2592070" h="2391410">
                  <a:moveTo>
                    <a:pt x="799592" y="1662176"/>
                  </a:moveTo>
                  <a:lnTo>
                    <a:pt x="790956" y="1652905"/>
                  </a:lnTo>
                  <a:lnTo>
                    <a:pt x="763016" y="1678686"/>
                  </a:lnTo>
                  <a:lnTo>
                    <a:pt x="771525" y="1688084"/>
                  </a:lnTo>
                  <a:lnTo>
                    <a:pt x="799592" y="1662176"/>
                  </a:lnTo>
                  <a:close/>
                </a:path>
                <a:path w="2592070" h="2391410">
                  <a:moveTo>
                    <a:pt x="836930" y="1627759"/>
                  </a:moveTo>
                  <a:lnTo>
                    <a:pt x="828294" y="1618488"/>
                  </a:lnTo>
                  <a:lnTo>
                    <a:pt x="800354" y="1644269"/>
                  </a:lnTo>
                  <a:lnTo>
                    <a:pt x="808990" y="1653667"/>
                  </a:lnTo>
                  <a:lnTo>
                    <a:pt x="836930" y="1627759"/>
                  </a:lnTo>
                  <a:close/>
                </a:path>
                <a:path w="2592070" h="2391410">
                  <a:moveTo>
                    <a:pt x="874268" y="1593342"/>
                  </a:moveTo>
                  <a:lnTo>
                    <a:pt x="865632" y="1584071"/>
                  </a:lnTo>
                  <a:lnTo>
                    <a:pt x="837692" y="1609852"/>
                  </a:lnTo>
                  <a:lnTo>
                    <a:pt x="846328" y="1619123"/>
                  </a:lnTo>
                  <a:lnTo>
                    <a:pt x="874268" y="1593342"/>
                  </a:lnTo>
                  <a:close/>
                </a:path>
                <a:path w="2592070" h="2391410">
                  <a:moveTo>
                    <a:pt x="911606" y="1558925"/>
                  </a:moveTo>
                  <a:lnTo>
                    <a:pt x="902970" y="1549527"/>
                  </a:lnTo>
                  <a:lnTo>
                    <a:pt x="875030" y="1575435"/>
                  </a:lnTo>
                  <a:lnTo>
                    <a:pt x="883666" y="1584706"/>
                  </a:lnTo>
                  <a:lnTo>
                    <a:pt x="911606" y="1558925"/>
                  </a:lnTo>
                  <a:close/>
                </a:path>
                <a:path w="2592070" h="2391410">
                  <a:moveTo>
                    <a:pt x="948944" y="1524508"/>
                  </a:moveTo>
                  <a:lnTo>
                    <a:pt x="940308" y="1515110"/>
                  </a:lnTo>
                  <a:lnTo>
                    <a:pt x="912368" y="1541018"/>
                  </a:lnTo>
                  <a:lnTo>
                    <a:pt x="921004" y="1550289"/>
                  </a:lnTo>
                  <a:lnTo>
                    <a:pt x="948944" y="1524508"/>
                  </a:lnTo>
                  <a:close/>
                </a:path>
                <a:path w="2592070" h="2391410">
                  <a:moveTo>
                    <a:pt x="986282" y="1490091"/>
                  </a:moveTo>
                  <a:lnTo>
                    <a:pt x="977773" y="1480693"/>
                  </a:lnTo>
                  <a:lnTo>
                    <a:pt x="949706" y="1506474"/>
                  </a:lnTo>
                  <a:lnTo>
                    <a:pt x="958342" y="1515872"/>
                  </a:lnTo>
                  <a:lnTo>
                    <a:pt x="986282" y="1490091"/>
                  </a:lnTo>
                  <a:close/>
                </a:path>
                <a:path w="2592070" h="2391410">
                  <a:moveTo>
                    <a:pt x="1023620" y="1455547"/>
                  </a:moveTo>
                  <a:lnTo>
                    <a:pt x="1015111" y="1446288"/>
                  </a:lnTo>
                  <a:lnTo>
                    <a:pt x="987044" y="1472057"/>
                  </a:lnTo>
                  <a:lnTo>
                    <a:pt x="995680" y="1481455"/>
                  </a:lnTo>
                  <a:lnTo>
                    <a:pt x="1023620" y="1455547"/>
                  </a:lnTo>
                  <a:close/>
                </a:path>
                <a:path w="2592070" h="2391410">
                  <a:moveTo>
                    <a:pt x="1060958" y="1421130"/>
                  </a:moveTo>
                  <a:lnTo>
                    <a:pt x="1052449" y="1411859"/>
                  </a:lnTo>
                  <a:lnTo>
                    <a:pt x="1024382" y="1437652"/>
                  </a:lnTo>
                  <a:lnTo>
                    <a:pt x="1033018" y="1447050"/>
                  </a:lnTo>
                  <a:lnTo>
                    <a:pt x="1060958" y="1421130"/>
                  </a:lnTo>
                  <a:close/>
                </a:path>
                <a:path w="2592070" h="2391410">
                  <a:moveTo>
                    <a:pt x="1098423" y="1386713"/>
                  </a:moveTo>
                  <a:lnTo>
                    <a:pt x="1089787" y="1377442"/>
                  </a:lnTo>
                  <a:lnTo>
                    <a:pt x="1061720" y="1403223"/>
                  </a:lnTo>
                  <a:lnTo>
                    <a:pt x="1070356" y="1412494"/>
                  </a:lnTo>
                  <a:lnTo>
                    <a:pt x="1098423" y="1386713"/>
                  </a:lnTo>
                  <a:close/>
                </a:path>
                <a:path w="2592070" h="2391410">
                  <a:moveTo>
                    <a:pt x="1135761" y="1352296"/>
                  </a:moveTo>
                  <a:lnTo>
                    <a:pt x="1127125" y="1342898"/>
                  </a:lnTo>
                  <a:lnTo>
                    <a:pt x="1099058" y="1368806"/>
                  </a:lnTo>
                  <a:lnTo>
                    <a:pt x="1107694" y="1378077"/>
                  </a:lnTo>
                  <a:lnTo>
                    <a:pt x="1135761" y="1352296"/>
                  </a:lnTo>
                  <a:close/>
                </a:path>
                <a:path w="2592070" h="2391410">
                  <a:moveTo>
                    <a:pt x="1173099" y="1317879"/>
                  </a:moveTo>
                  <a:lnTo>
                    <a:pt x="1164463" y="1308481"/>
                  </a:lnTo>
                  <a:lnTo>
                    <a:pt x="1136396" y="1334389"/>
                  </a:lnTo>
                  <a:lnTo>
                    <a:pt x="1145032" y="1343660"/>
                  </a:lnTo>
                  <a:lnTo>
                    <a:pt x="1173099" y="1317879"/>
                  </a:lnTo>
                  <a:close/>
                </a:path>
                <a:path w="2592070" h="2391410">
                  <a:moveTo>
                    <a:pt x="1210437" y="1283462"/>
                  </a:moveTo>
                  <a:lnTo>
                    <a:pt x="1201801" y="1274064"/>
                  </a:lnTo>
                  <a:lnTo>
                    <a:pt x="1173734" y="1299972"/>
                  </a:lnTo>
                  <a:lnTo>
                    <a:pt x="1182370" y="1309243"/>
                  </a:lnTo>
                  <a:lnTo>
                    <a:pt x="1210437" y="1283462"/>
                  </a:lnTo>
                  <a:close/>
                </a:path>
                <a:path w="2592070" h="2391410">
                  <a:moveTo>
                    <a:pt x="1247775" y="1249045"/>
                  </a:moveTo>
                  <a:lnTo>
                    <a:pt x="1239139" y="1239647"/>
                  </a:lnTo>
                  <a:lnTo>
                    <a:pt x="1211072" y="1265428"/>
                  </a:lnTo>
                  <a:lnTo>
                    <a:pt x="1219708" y="1274826"/>
                  </a:lnTo>
                  <a:lnTo>
                    <a:pt x="1247775" y="1249045"/>
                  </a:lnTo>
                  <a:close/>
                </a:path>
                <a:path w="2592070" h="2391410">
                  <a:moveTo>
                    <a:pt x="1285113" y="1214501"/>
                  </a:moveTo>
                  <a:lnTo>
                    <a:pt x="1276477" y="1205230"/>
                  </a:lnTo>
                  <a:lnTo>
                    <a:pt x="1248537" y="1231011"/>
                  </a:lnTo>
                  <a:lnTo>
                    <a:pt x="1257046" y="1240409"/>
                  </a:lnTo>
                  <a:lnTo>
                    <a:pt x="1285113" y="1214501"/>
                  </a:lnTo>
                  <a:close/>
                </a:path>
                <a:path w="2592070" h="2391410">
                  <a:moveTo>
                    <a:pt x="1322324" y="1180084"/>
                  </a:moveTo>
                  <a:lnTo>
                    <a:pt x="1313688" y="1170813"/>
                  </a:lnTo>
                  <a:lnTo>
                    <a:pt x="1285875" y="1196594"/>
                  </a:lnTo>
                  <a:lnTo>
                    <a:pt x="1294384" y="1205992"/>
                  </a:lnTo>
                  <a:lnTo>
                    <a:pt x="1322324" y="1180084"/>
                  </a:lnTo>
                  <a:close/>
                </a:path>
                <a:path w="2592070" h="2391410">
                  <a:moveTo>
                    <a:pt x="1359662" y="1145667"/>
                  </a:moveTo>
                  <a:lnTo>
                    <a:pt x="1351026" y="1136396"/>
                  </a:lnTo>
                  <a:lnTo>
                    <a:pt x="1323086" y="1162177"/>
                  </a:lnTo>
                  <a:lnTo>
                    <a:pt x="1331595" y="1171448"/>
                  </a:lnTo>
                  <a:lnTo>
                    <a:pt x="1359662" y="1145667"/>
                  </a:lnTo>
                  <a:close/>
                </a:path>
                <a:path w="2592070" h="2391410">
                  <a:moveTo>
                    <a:pt x="1397000" y="1111250"/>
                  </a:moveTo>
                  <a:lnTo>
                    <a:pt x="1388364" y="1101852"/>
                  </a:lnTo>
                  <a:lnTo>
                    <a:pt x="1360424" y="1127760"/>
                  </a:lnTo>
                  <a:lnTo>
                    <a:pt x="1369060" y="1137031"/>
                  </a:lnTo>
                  <a:lnTo>
                    <a:pt x="1397000" y="1111250"/>
                  </a:lnTo>
                  <a:close/>
                </a:path>
                <a:path w="2592070" h="2391410">
                  <a:moveTo>
                    <a:pt x="1434338" y="1076833"/>
                  </a:moveTo>
                  <a:lnTo>
                    <a:pt x="1425702" y="1067435"/>
                  </a:lnTo>
                  <a:lnTo>
                    <a:pt x="1397762" y="1093343"/>
                  </a:lnTo>
                  <a:lnTo>
                    <a:pt x="1406398" y="1102614"/>
                  </a:lnTo>
                  <a:lnTo>
                    <a:pt x="1434338" y="1076833"/>
                  </a:lnTo>
                  <a:close/>
                </a:path>
                <a:path w="2592070" h="2391410">
                  <a:moveTo>
                    <a:pt x="1471676" y="1042416"/>
                  </a:moveTo>
                  <a:lnTo>
                    <a:pt x="1463040" y="1033018"/>
                  </a:lnTo>
                  <a:lnTo>
                    <a:pt x="1435100" y="1058799"/>
                  </a:lnTo>
                  <a:lnTo>
                    <a:pt x="1443736" y="1068197"/>
                  </a:lnTo>
                  <a:lnTo>
                    <a:pt x="1471676" y="1042416"/>
                  </a:lnTo>
                  <a:close/>
                </a:path>
                <a:path w="2592070" h="2391410">
                  <a:moveTo>
                    <a:pt x="1509014" y="1007872"/>
                  </a:moveTo>
                  <a:lnTo>
                    <a:pt x="1500378" y="998601"/>
                  </a:lnTo>
                  <a:lnTo>
                    <a:pt x="1472438" y="1024382"/>
                  </a:lnTo>
                  <a:lnTo>
                    <a:pt x="1481074" y="1033780"/>
                  </a:lnTo>
                  <a:lnTo>
                    <a:pt x="1509014" y="1007872"/>
                  </a:lnTo>
                  <a:close/>
                </a:path>
                <a:path w="2592070" h="2391410">
                  <a:moveTo>
                    <a:pt x="1546352" y="973455"/>
                  </a:moveTo>
                  <a:lnTo>
                    <a:pt x="1537843" y="964184"/>
                  </a:lnTo>
                  <a:lnTo>
                    <a:pt x="1509776" y="989965"/>
                  </a:lnTo>
                  <a:lnTo>
                    <a:pt x="1518412" y="999363"/>
                  </a:lnTo>
                  <a:lnTo>
                    <a:pt x="1546352" y="973455"/>
                  </a:lnTo>
                  <a:close/>
                </a:path>
                <a:path w="2592070" h="2391410">
                  <a:moveTo>
                    <a:pt x="1583690" y="939038"/>
                  </a:moveTo>
                  <a:lnTo>
                    <a:pt x="1575181" y="929767"/>
                  </a:lnTo>
                  <a:lnTo>
                    <a:pt x="1547114" y="955548"/>
                  </a:lnTo>
                  <a:lnTo>
                    <a:pt x="1555750" y="964819"/>
                  </a:lnTo>
                  <a:lnTo>
                    <a:pt x="1583690" y="939038"/>
                  </a:lnTo>
                  <a:close/>
                </a:path>
                <a:path w="2592070" h="2391410">
                  <a:moveTo>
                    <a:pt x="1621028" y="904621"/>
                  </a:moveTo>
                  <a:lnTo>
                    <a:pt x="1612519" y="895223"/>
                  </a:lnTo>
                  <a:lnTo>
                    <a:pt x="1584452" y="921131"/>
                  </a:lnTo>
                  <a:lnTo>
                    <a:pt x="1593088" y="930402"/>
                  </a:lnTo>
                  <a:lnTo>
                    <a:pt x="1621028" y="904621"/>
                  </a:lnTo>
                  <a:close/>
                </a:path>
                <a:path w="2592070" h="2391410">
                  <a:moveTo>
                    <a:pt x="1658493" y="870204"/>
                  </a:moveTo>
                  <a:lnTo>
                    <a:pt x="1649857" y="860806"/>
                  </a:lnTo>
                  <a:lnTo>
                    <a:pt x="1621790" y="886714"/>
                  </a:lnTo>
                  <a:lnTo>
                    <a:pt x="1630426" y="895985"/>
                  </a:lnTo>
                  <a:lnTo>
                    <a:pt x="1658493" y="870204"/>
                  </a:lnTo>
                  <a:close/>
                </a:path>
                <a:path w="2592070" h="2391410">
                  <a:moveTo>
                    <a:pt x="1695831" y="835787"/>
                  </a:moveTo>
                  <a:lnTo>
                    <a:pt x="1687195" y="826389"/>
                  </a:lnTo>
                  <a:lnTo>
                    <a:pt x="1659128" y="852297"/>
                  </a:lnTo>
                  <a:lnTo>
                    <a:pt x="1667764" y="861568"/>
                  </a:lnTo>
                  <a:lnTo>
                    <a:pt x="1695831" y="835787"/>
                  </a:lnTo>
                  <a:close/>
                </a:path>
                <a:path w="2592070" h="2391410">
                  <a:moveTo>
                    <a:pt x="1733169" y="801370"/>
                  </a:moveTo>
                  <a:lnTo>
                    <a:pt x="1724533" y="791972"/>
                  </a:lnTo>
                  <a:lnTo>
                    <a:pt x="1696466" y="817753"/>
                  </a:lnTo>
                  <a:lnTo>
                    <a:pt x="1705102" y="827151"/>
                  </a:lnTo>
                  <a:lnTo>
                    <a:pt x="1733169" y="801370"/>
                  </a:lnTo>
                  <a:close/>
                </a:path>
                <a:path w="2592070" h="2391410">
                  <a:moveTo>
                    <a:pt x="1770507" y="766826"/>
                  </a:moveTo>
                  <a:lnTo>
                    <a:pt x="1761871" y="757555"/>
                  </a:lnTo>
                  <a:lnTo>
                    <a:pt x="1733804" y="783336"/>
                  </a:lnTo>
                  <a:lnTo>
                    <a:pt x="1742440" y="792734"/>
                  </a:lnTo>
                  <a:lnTo>
                    <a:pt x="1770507" y="766826"/>
                  </a:lnTo>
                  <a:close/>
                </a:path>
                <a:path w="2592070" h="2391410">
                  <a:moveTo>
                    <a:pt x="1807845" y="732409"/>
                  </a:moveTo>
                  <a:lnTo>
                    <a:pt x="1799209" y="723138"/>
                  </a:lnTo>
                  <a:lnTo>
                    <a:pt x="1771142" y="748919"/>
                  </a:lnTo>
                  <a:lnTo>
                    <a:pt x="1779778" y="758317"/>
                  </a:lnTo>
                  <a:lnTo>
                    <a:pt x="1807845" y="732409"/>
                  </a:lnTo>
                  <a:close/>
                </a:path>
                <a:path w="2592070" h="2391410">
                  <a:moveTo>
                    <a:pt x="1845183" y="697992"/>
                  </a:moveTo>
                  <a:lnTo>
                    <a:pt x="1836547" y="688721"/>
                  </a:lnTo>
                  <a:lnTo>
                    <a:pt x="1808607" y="714502"/>
                  </a:lnTo>
                  <a:lnTo>
                    <a:pt x="1817116" y="723773"/>
                  </a:lnTo>
                  <a:lnTo>
                    <a:pt x="1845183" y="697992"/>
                  </a:lnTo>
                  <a:close/>
                </a:path>
                <a:path w="2592070" h="2391410">
                  <a:moveTo>
                    <a:pt x="1882521" y="663575"/>
                  </a:moveTo>
                  <a:lnTo>
                    <a:pt x="1873885" y="654177"/>
                  </a:lnTo>
                  <a:lnTo>
                    <a:pt x="1845945" y="680085"/>
                  </a:lnTo>
                  <a:lnTo>
                    <a:pt x="1854454" y="689356"/>
                  </a:lnTo>
                  <a:lnTo>
                    <a:pt x="1882521" y="663575"/>
                  </a:lnTo>
                  <a:close/>
                </a:path>
                <a:path w="2592070" h="2391410">
                  <a:moveTo>
                    <a:pt x="1919859" y="629158"/>
                  </a:moveTo>
                  <a:lnTo>
                    <a:pt x="1911223" y="619760"/>
                  </a:lnTo>
                  <a:lnTo>
                    <a:pt x="1883283" y="645668"/>
                  </a:lnTo>
                  <a:lnTo>
                    <a:pt x="1891792" y="654939"/>
                  </a:lnTo>
                  <a:lnTo>
                    <a:pt x="1919859" y="629158"/>
                  </a:lnTo>
                  <a:close/>
                </a:path>
                <a:path w="2592070" h="2391410">
                  <a:moveTo>
                    <a:pt x="1957197" y="594741"/>
                  </a:moveTo>
                  <a:lnTo>
                    <a:pt x="1948561" y="585343"/>
                  </a:lnTo>
                  <a:lnTo>
                    <a:pt x="1920621" y="611124"/>
                  </a:lnTo>
                  <a:lnTo>
                    <a:pt x="1929130" y="620522"/>
                  </a:lnTo>
                  <a:lnTo>
                    <a:pt x="1957197" y="594741"/>
                  </a:lnTo>
                  <a:close/>
                </a:path>
                <a:path w="2592070" h="2391410">
                  <a:moveTo>
                    <a:pt x="1994535" y="560324"/>
                  </a:moveTo>
                  <a:lnTo>
                    <a:pt x="1985899" y="551053"/>
                  </a:lnTo>
                  <a:lnTo>
                    <a:pt x="1957959" y="576834"/>
                  </a:lnTo>
                  <a:lnTo>
                    <a:pt x="1966595" y="586105"/>
                  </a:lnTo>
                  <a:lnTo>
                    <a:pt x="1994535" y="560324"/>
                  </a:lnTo>
                  <a:close/>
                </a:path>
                <a:path w="2592070" h="2391410">
                  <a:moveTo>
                    <a:pt x="2031873" y="525907"/>
                  </a:moveTo>
                  <a:lnTo>
                    <a:pt x="2023237" y="516636"/>
                  </a:lnTo>
                  <a:lnTo>
                    <a:pt x="1995297" y="542417"/>
                  </a:lnTo>
                  <a:lnTo>
                    <a:pt x="2003933" y="551815"/>
                  </a:lnTo>
                  <a:lnTo>
                    <a:pt x="2031873" y="525907"/>
                  </a:lnTo>
                  <a:close/>
                </a:path>
                <a:path w="2592070" h="2391410">
                  <a:moveTo>
                    <a:pt x="2069211" y="491490"/>
                  </a:moveTo>
                  <a:lnTo>
                    <a:pt x="2060575" y="482219"/>
                  </a:lnTo>
                  <a:lnTo>
                    <a:pt x="2032635" y="508000"/>
                  </a:lnTo>
                  <a:lnTo>
                    <a:pt x="2041271" y="517271"/>
                  </a:lnTo>
                  <a:lnTo>
                    <a:pt x="2069211" y="491490"/>
                  </a:lnTo>
                  <a:close/>
                </a:path>
                <a:path w="2592070" h="2391410">
                  <a:moveTo>
                    <a:pt x="2106549" y="457073"/>
                  </a:moveTo>
                  <a:lnTo>
                    <a:pt x="2098040" y="447675"/>
                  </a:lnTo>
                  <a:lnTo>
                    <a:pt x="2069973" y="473583"/>
                  </a:lnTo>
                  <a:lnTo>
                    <a:pt x="2078609" y="482854"/>
                  </a:lnTo>
                  <a:lnTo>
                    <a:pt x="2106549" y="457073"/>
                  </a:lnTo>
                  <a:close/>
                </a:path>
                <a:path w="2592070" h="2391410">
                  <a:moveTo>
                    <a:pt x="2143887" y="422656"/>
                  </a:moveTo>
                  <a:lnTo>
                    <a:pt x="2135378" y="413258"/>
                  </a:lnTo>
                  <a:lnTo>
                    <a:pt x="2107311" y="439166"/>
                  </a:lnTo>
                  <a:lnTo>
                    <a:pt x="2115947" y="448437"/>
                  </a:lnTo>
                  <a:lnTo>
                    <a:pt x="2143887" y="422656"/>
                  </a:lnTo>
                  <a:close/>
                </a:path>
                <a:path w="2592070" h="2391410">
                  <a:moveTo>
                    <a:pt x="2181098" y="388239"/>
                  </a:moveTo>
                  <a:lnTo>
                    <a:pt x="2172589" y="378841"/>
                  </a:lnTo>
                  <a:lnTo>
                    <a:pt x="2144649" y="404622"/>
                  </a:lnTo>
                  <a:lnTo>
                    <a:pt x="2153285" y="414020"/>
                  </a:lnTo>
                  <a:lnTo>
                    <a:pt x="2181098" y="388239"/>
                  </a:lnTo>
                  <a:close/>
                </a:path>
                <a:path w="2592070" h="2391410">
                  <a:moveTo>
                    <a:pt x="2218436" y="353695"/>
                  </a:moveTo>
                  <a:lnTo>
                    <a:pt x="2209927" y="344424"/>
                  </a:lnTo>
                  <a:lnTo>
                    <a:pt x="2181860" y="370205"/>
                  </a:lnTo>
                  <a:lnTo>
                    <a:pt x="2190496" y="379603"/>
                  </a:lnTo>
                  <a:lnTo>
                    <a:pt x="2218436" y="353695"/>
                  </a:lnTo>
                  <a:close/>
                </a:path>
                <a:path w="2592070" h="2391410">
                  <a:moveTo>
                    <a:pt x="2255901" y="319278"/>
                  </a:moveTo>
                  <a:lnTo>
                    <a:pt x="2247265" y="310007"/>
                  </a:lnTo>
                  <a:lnTo>
                    <a:pt x="2219198" y="335788"/>
                  </a:lnTo>
                  <a:lnTo>
                    <a:pt x="2227834" y="345186"/>
                  </a:lnTo>
                  <a:lnTo>
                    <a:pt x="2255901" y="319278"/>
                  </a:lnTo>
                  <a:close/>
                </a:path>
                <a:path w="2592070" h="2391410">
                  <a:moveTo>
                    <a:pt x="2293239" y="284861"/>
                  </a:moveTo>
                  <a:lnTo>
                    <a:pt x="2284603" y="275590"/>
                  </a:lnTo>
                  <a:lnTo>
                    <a:pt x="2256536" y="301371"/>
                  </a:lnTo>
                  <a:lnTo>
                    <a:pt x="2265172" y="310769"/>
                  </a:lnTo>
                  <a:lnTo>
                    <a:pt x="2293239" y="284861"/>
                  </a:lnTo>
                  <a:close/>
                </a:path>
                <a:path w="2592070" h="2391410">
                  <a:moveTo>
                    <a:pt x="2330577" y="250444"/>
                  </a:moveTo>
                  <a:lnTo>
                    <a:pt x="2321941" y="241173"/>
                  </a:lnTo>
                  <a:lnTo>
                    <a:pt x="2293874" y="266954"/>
                  </a:lnTo>
                  <a:lnTo>
                    <a:pt x="2302510" y="276225"/>
                  </a:lnTo>
                  <a:lnTo>
                    <a:pt x="2330577" y="250444"/>
                  </a:lnTo>
                  <a:close/>
                </a:path>
                <a:path w="2592070" h="2391410">
                  <a:moveTo>
                    <a:pt x="2367915" y="216027"/>
                  </a:moveTo>
                  <a:lnTo>
                    <a:pt x="2359279" y="206629"/>
                  </a:lnTo>
                  <a:lnTo>
                    <a:pt x="2331212" y="232537"/>
                  </a:lnTo>
                  <a:lnTo>
                    <a:pt x="2339848" y="241808"/>
                  </a:lnTo>
                  <a:lnTo>
                    <a:pt x="2367915" y="216027"/>
                  </a:lnTo>
                  <a:close/>
                </a:path>
                <a:path w="2592070" h="2391410">
                  <a:moveTo>
                    <a:pt x="2405253" y="181610"/>
                  </a:moveTo>
                  <a:lnTo>
                    <a:pt x="2396617" y="172212"/>
                  </a:lnTo>
                  <a:lnTo>
                    <a:pt x="2368550" y="198120"/>
                  </a:lnTo>
                  <a:lnTo>
                    <a:pt x="2377186" y="207391"/>
                  </a:lnTo>
                  <a:lnTo>
                    <a:pt x="2405253" y="181610"/>
                  </a:lnTo>
                  <a:close/>
                </a:path>
                <a:path w="2592070" h="2391410">
                  <a:moveTo>
                    <a:pt x="2442591" y="147193"/>
                  </a:moveTo>
                  <a:lnTo>
                    <a:pt x="2433955" y="137795"/>
                  </a:lnTo>
                  <a:lnTo>
                    <a:pt x="2406015" y="163576"/>
                  </a:lnTo>
                  <a:lnTo>
                    <a:pt x="2414524" y="172974"/>
                  </a:lnTo>
                  <a:lnTo>
                    <a:pt x="2442591" y="147193"/>
                  </a:lnTo>
                  <a:close/>
                </a:path>
                <a:path w="2592070" h="2391410">
                  <a:moveTo>
                    <a:pt x="2479929" y="112649"/>
                  </a:moveTo>
                  <a:lnTo>
                    <a:pt x="2471293" y="103378"/>
                  </a:lnTo>
                  <a:lnTo>
                    <a:pt x="2443353" y="129159"/>
                  </a:lnTo>
                  <a:lnTo>
                    <a:pt x="2451862" y="138557"/>
                  </a:lnTo>
                  <a:lnTo>
                    <a:pt x="2479929" y="112649"/>
                  </a:lnTo>
                  <a:close/>
                </a:path>
                <a:path w="2592070" h="2391410">
                  <a:moveTo>
                    <a:pt x="2517267" y="78232"/>
                  </a:moveTo>
                  <a:lnTo>
                    <a:pt x="2508631" y="68961"/>
                  </a:lnTo>
                  <a:lnTo>
                    <a:pt x="2480691" y="94742"/>
                  </a:lnTo>
                  <a:lnTo>
                    <a:pt x="2489200" y="104140"/>
                  </a:lnTo>
                  <a:lnTo>
                    <a:pt x="2517267" y="78232"/>
                  </a:lnTo>
                  <a:close/>
                </a:path>
                <a:path w="2592070" h="2391410">
                  <a:moveTo>
                    <a:pt x="2554605" y="43815"/>
                  </a:moveTo>
                  <a:lnTo>
                    <a:pt x="2545969" y="34544"/>
                  </a:lnTo>
                  <a:lnTo>
                    <a:pt x="2518029" y="60325"/>
                  </a:lnTo>
                  <a:lnTo>
                    <a:pt x="2526665" y="69596"/>
                  </a:lnTo>
                  <a:lnTo>
                    <a:pt x="2554605" y="43815"/>
                  </a:lnTo>
                  <a:close/>
                </a:path>
                <a:path w="2592070" h="2391410">
                  <a:moveTo>
                    <a:pt x="2591943" y="9398"/>
                  </a:moveTo>
                  <a:lnTo>
                    <a:pt x="2583307" y="0"/>
                  </a:lnTo>
                  <a:lnTo>
                    <a:pt x="2555367" y="25908"/>
                  </a:lnTo>
                  <a:lnTo>
                    <a:pt x="2564003" y="35179"/>
                  </a:lnTo>
                  <a:lnTo>
                    <a:pt x="2591943" y="939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096768" y="4377308"/>
              <a:ext cx="112395" cy="111760"/>
            </a:xfrm>
            <a:custGeom>
              <a:avLst/>
              <a:gdLst/>
              <a:ahLst/>
              <a:cxnLst/>
              <a:rect l="l" t="t" r="r" b="b"/>
              <a:pathLst>
                <a:path w="112394" h="111760">
                  <a:moveTo>
                    <a:pt x="74930" y="43688"/>
                  </a:moveTo>
                  <a:lnTo>
                    <a:pt x="66294" y="34417"/>
                  </a:lnTo>
                  <a:lnTo>
                    <a:pt x="38227" y="60198"/>
                  </a:lnTo>
                  <a:lnTo>
                    <a:pt x="46863" y="69596"/>
                  </a:lnTo>
                  <a:lnTo>
                    <a:pt x="74930" y="43688"/>
                  </a:lnTo>
                  <a:close/>
                </a:path>
                <a:path w="112394" h="111760">
                  <a:moveTo>
                    <a:pt x="87122" y="92837"/>
                  </a:moveTo>
                  <a:lnTo>
                    <a:pt x="85598" y="85979"/>
                  </a:lnTo>
                  <a:lnTo>
                    <a:pt x="82169" y="83820"/>
                  </a:lnTo>
                  <a:lnTo>
                    <a:pt x="15494" y="98425"/>
                  </a:lnTo>
                  <a:lnTo>
                    <a:pt x="37592" y="78105"/>
                  </a:lnTo>
                  <a:lnTo>
                    <a:pt x="28956" y="68834"/>
                  </a:lnTo>
                  <a:lnTo>
                    <a:pt x="6985" y="89027"/>
                  </a:lnTo>
                  <a:lnTo>
                    <a:pt x="889" y="94615"/>
                  </a:lnTo>
                  <a:lnTo>
                    <a:pt x="4191" y="98171"/>
                  </a:lnTo>
                  <a:lnTo>
                    <a:pt x="6350" y="100457"/>
                  </a:lnTo>
                  <a:lnTo>
                    <a:pt x="3175" y="101219"/>
                  </a:lnTo>
                  <a:lnTo>
                    <a:pt x="0" y="111633"/>
                  </a:lnTo>
                  <a:lnTo>
                    <a:pt x="14732" y="111633"/>
                  </a:lnTo>
                  <a:lnTo>
                    <a:pt x="49276" y="104013"/>
                  </a:lnTo>
                  <a:lnTo>
                    <a:pt x="84963" y="96139"/>
                  </a:lnTo>
                  <a:lnTo>
                    <a:pt x="87122" y="92837"/>
                  </a:lnTo>
                  <a:close/>
                </a:path>
                <a:path w="112394" h="111760">
                  <a:moveTo>
                    <a:pt x="112268" y="9271"/>
                  </a:moveTo>
                  <a:lnTo>
                    <a:pt x="103632" y="0"/>
                  </a:lnTo>
                  <a:lnTo>
                    <a:pt x="75565" y="25781"/>
                  </a:lnTo>
                  <a:lnTo>
                    <a:pt x="84201" y="35179"/>
                  </a:lnTo>
                  <a:lnTo>
                    <a:pt x="112268" y="927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291840" y="4477511"/>
              <a:ext cx="2282952" cy="347471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3346704" y="4541519"/>
              <a:ext cx="2094230" cy="203200"/>
            </a:xfrm>
            <a:custGeom>
              <a:avLst/>
              <a:gdLst/>
              <a:ahLst/>
              <a:cxnLst/>
              <a:rect l="l" t="t" r="r" b="b"/>
              <a:pathLst>
                <a:path w="2094229" h="203200">
                  <a:moveTo>
                    <a:pt x="38862" y="199898"/>
                  </a:moveTo>
                  <a:lnTo>
                    <a:pt x="37973" y="187452"/>
                  </a:lnTo>
                  <a:lnTo>
                    <a:pt x="0" y="190119"/>
                  </a:lnTo>
                  <a:lnTo>
                    <a:pt x="889" y="202692"/>
                  </a:lnTo>
                  <a:lnTo>
                    <a:pt x="38862" y="199898"/>
                  </a:lnTo>
                  <a:close/>
                </a:path>
                <a:path w="2094229" h="203200">
                  <a:moveTo>
                    <a:pt x="89535" y="196215"/>
                  </a:moveTo>
                  <a:lnTo>
                    <a:pt x="88646" y="183769"/>
                  </a:lnTo>
                  <a:lnTo>
                    <a:pt x="50673" y="186436"/>
                  </a:lnTo>
                  <a:lnTo>
                    <a:pt x="51562" y="199009"/>
                  </a:lnTo>
                  <a:lnTo>
                    <a:pt x="89535" y="196215"/>
                  </a:lnTo>
                  <a:close/>
                </a:path>
                <a:path w="2094229" h="203200">
                  <a:moveTo>
                    <a:pt x="140208" y="192532"/>
                  </a:moveTo>
                  <a:lnTo>
                    <a:pt x="139319" y="179959"/>
                  </a:lnTo>
                  <a:lnTo>
                    <a:pt x="101346" y="182753"/>
                  </a:lnTo>
                  <a:lnTo>
                    <a:pt x="102235" y="195326"/>
                  </a:lnTo>
                  <a:lnTo>
                    <a:pt x="140208" y="192532"/>
                  </a:lnTo>
                  <a:close/>
                </a:path>
                <a:path w="2094229" h="203200">
                  <a:moveTo>
                    <a:pt x="190881" y="188976"/>
                  </a:moveTo>
                  <a:lnTo>
                    <a:pt x="189992" y="176276"/>
                  </a:lnTo>
                  <a:lnTo>
                    <a:pt x="151892" y="179070"/>
                  </a:lnTo>
                  <a:lnTo>
                    <a:pt x="152908" y="191643"/>
                  </a:lnTo>
                  <a:lnTo>
                    <a:pt x="190881" y="188976"/>
                  </a:lnTo>
                  <a:close/>
                </a:path>
                <a:path w="2094229" h="203200">
                  <a:moveTo>
                    <a:pt x="241554" y="185293"/>
                  </a:moveTo>
                  <a:lnTo>
                    <a:pt x="240665" y="172593"/>
                  </a:lnTo>
                  <a:lnTo>
                    <a:pt x="202565" y="175387"/>
                  </a:lnTo>
                  <a:lnTo>
                    <a:pt x="203581" y="188087"/>
                  </a:lnTo>
                  <a:lnTo>
                    <a:pt x="241554" y="185293"/>
                  </a:lnTo>
                  <a:close/>
                </a:path>
                <a:path w="2094229" h="203200">
                  <a:moveTo>
                    <a:pt x="292227" y="181610"/>
                  </a:moveTo>
                  <a:lnTo>
                    <a:pt x="291338" y="168910"/>
                  </a:lnTo>
                  <a:lnTo>
                    <a:pt x="253238" y="171704"/>
                  </a:lnTo>
                  <a:lnTo>
                    <a:pt x="254254" y="184404"/>
                  </a:lnTo>
                  <a:lnTo>
                    <a:pt x="292227" y="181610"/>
                  </a:lnTo>
                  <a:close/>
                </a:path>
                <a:path w="2094229" h="203200">
                  <a:moveTo>
                    <a:pt x="342900" y="177927"/>
                  </a:moveTo>
                  <a:lnTo>
                    <a:pt x="342011" y="165354"/>
                  </a:lnTo>
                  <a:lnTo>
                    <a:pt x="303911" y="168148"/>
                  </a:lnTo>
                  <a:lnTo>
                    <a:pt x="304927" y="180721"/>
                  </a:lnTo>
                  <a:lnTo>
                    <a:pt x="342900" y="177927"/>
                  </a:lnTo>
                  <a:close/>
                </a:path>
                <a:path w="2094229" h="203200">
                  <a:moveTo>
                    <a:pt x="393700" y="174244"/>
                  </a:moveTo>
                  <a:lnTo>
                    <a:pt x="392684" y="161671"/>
                  </a:lnTo>
                  <a:lnTo>
                    <a:pt x="354711" y="164465"/>
                  </a:lnTo>
                  <a:lnTo>
                    <a:pt x="355727" y="177038"/>
                  </a:lnTo>
                  <a:lnTo>
                    <a:pt x="393700" y="174244"/>
                  </a:lnTo>
                  <a:close/>
                </a:path>
                <a:path w="2094229" h="203200">
                  <a:moveTo>
                    <a:pt x="444373" y="170561"/>
                  </a:moveTo>
                  <a:lnTo>
                    <a:pt x="443357" y="157988"/>
                  </a:lnTo>
                  <a:lnTo>
                    <a:pt x="405384" y="160782"/>
                  </a:lnTo>
                  <a:lnTo>
                    <a:pt x="406273" y="173355"/>
                  </a:lnTo>
                  <a:lnTo>
                    <a:pt x="444373" y="170561"/>
                  </a:lnTo>
                  <a:close/>
                </a:path>
                <a:path w="2094229" h="203200">
                  <a:moveTo>
                    <a:pt x="495046" y="167005"/>
                  </a:moveTo>
                  <a:lnTo>
                    <a:pt x="494030" y="154305"/>
                  </a:lnTo>
                  <a:lnTo>
                    <a:pt x="456057" y="157099"/>
                  </a:lnTo>
                  <a:lnTo>
                    <a:pt x="456946" y="169672"/>
                  </a:lnTo>
                  <a:lnTo>
                    <a:pt x="495046" y="167005"/>
                  </a:lnTo>
                  <a:close/>
                </a:path>
                <a:path w="2094229" h="203200">
                  <a:moveTo>
                    <a:pt x="545719" y="163322"/>
                  </a:moveTo>
                  <a:lnTo>
                    <a:pt x="544703" y="150622"/>
                  </a:lnTo>
                  <a:lnTo>
                    <a:pt x="506730" y="153416"/>
                  </a:lnTo>
                  <a:lnTo>
                    <a:pt x="507619" y="166116"/>
                  </a:lnTo>
                  <a:lnTo>
                    <a:pt x="545719" y="163322"/>
                  </a:lnTo>
                  <a:close/>
                </a:path>
                <a:path w="2094229" h="203200">
                  <a:moveTo>
                    <a:pt x="596265" y="159639"/>
                  </a:moveTo>
                  <a:lnTo>
                    <a:pt x="595376" y="146939"/>
                  </a:lnTo>
                  <a:lnTo>
                    <a:pt x="557403" y="149733"/>
                  </a:lnTo>
                  <a:lnTo>
                    <a:pt x="558292" y="162433"/>
                  </a:lnTo>
                  <a:lnTo>
                    <a:pt x="596265" y="159639"/>
                  </a:lnTo>
                  <a:close/>
                </a:path>
                <a:path w="2094229" h="203200">
                  <a:moveTo>
                    <a:pt x="646938" y="155956"/>
                  </a:moveTo>
                  <a:lnTo>
                    <a:pt x="646049" y="143383"/>
                  </a:lnTo>
                  <a:lnTo>
                    <a:pt x="608076" y="146177"/>
                  </a:lnTo>
                  <a:lnTo>
                    <a:pt x="608965" y="158623"/>
                  </a:lnTo>
                  <a:lnTo>
                    <a:pt x="646938" y="155956"/>
                  </a:lnTo>
                  <a:close/>
                </a:path>
                <a:path w="2094229" h="203200">
                  <a:moveTo>
                    <a:pt x="697611" y="152273"/>
                  </a:moveTo>
                  <a:lnTo>
                    <a:pt x="696722" y="139700"/>
                  </a:lnTo>
                  <a:lnTo>
                    <a:pt x="658749" y="142494"/>
                  </a:lnTo>
                  <a:lnTo>
                    <a:pt x="659638" y="154940"/>
                  </a:lnTo>
                  <a:lnTo>
                    <a:pt x="697611" y="152273"/>
                  </a:lnTo>
                  <a:close/>
                </a:path>
                <a:path w="2094229" h="203200">
                  <a:moveTo>
                    <a:pt x="748284" y="148590"/>
                  </a:moveTo>
                  <a:lnTo>
                    <a:pt x="747395" y="136017"/>
                  </a:lnTo>
                  <a:lnTo>
                    <a:pt x="709422" y="138811"/>
                  </a:lnTo>
                  <a:lnTo>
                    <a:pt x="710311" y="151257"/>
                  </a:lnTo>
                  <a:lnTo>
                    <a:pt x="748284" y="148590"/>
                  </a:lnTo>
                  <a:close/>
                </a:path>
                <a:path w="2094229" h="203200">
                  <a:moveTo>
                    <a:pt x="798957" y="145034"/>
                  </a:moveTo>
                  <a:lnTo>
                    <a:pt x="798068" y="132334"/>
                  </a:lnTo>
                  <a:lnTo>
                    <a:pt x="760095" y="135128"/>
                  </a:lnTo>
                  <a:lnTo>
                    <a:pt x="760984" y="147574"/>
                  </a:lnTo>
                  <a:lnTo>
                    <a:pt x="798957" y="145034"/>
                  </a:lnTo>
                  <a:close/>
                </a:path>
                <a:path w="2094229" h="203200">
                  <a:moveTo>
                    <a:pt x="849630" y="141351"/>
                  </a:moveTo>
                  <a:lnTo>
                    <a:pt x="848741" y="128651"/>
                  </a:lnTo>
                  <a:lnTo>
                    <a:pt x="810768" y="131445"/>
                  </a:lnTo>
                  <a:lnTo>
                    <a:pt x="811657" y="144018"/>
                  </a:lnTo>
                  <a:lnTo>
                    <a:pt x="849630" y="141351"/>
                  </a:lnTo>
                  <a:close/>
                </a:path>
                <a:path w="2094229" h="203200">
                  <a:moveTo>
                    <a:pt x="900303" y="137541"/>
                  </a:moveTo>
                  <a:lnTo>
                    <a:pt x="899414" y="124968"/>
                  </a:lnTo>
                  <a:lnTo>
                    <a:pt x="861441" y="127762"/>
                  </a:lnTo>
                  <a:lnTo>
                    <a:pt x="862330" y="140335"/>
                  </a:lnTo>
                  <a:lnTo>
                    <a:pt x="900303" y="137541"/>
                  </a:lnTo>
                  <a:close/>
                </a:path>
                <a:path w="2094229" h="203200">
                  <a:moveTo>
                    <a:pt x="950976" y="133858"/>
                  </a:moveTo>
                  <a:lnTo>
                    <a:pt x="950087" y="121412"/>
                  </a:lnTo>
                  <a:lnTo>
                    <a:pt x="912114" y="123952"/>
                  </a:lnTo>
                  <a:lnTo>
                    <a:pt x="913003" y="136652"/>
                  </a:lnTo>
                  <a:lnTo>
                    <a:pt x="950976" y="133858"/>
                  </a:lnTo>
                  <a:close/>
                </a:path>
                <a:path w="2094229" h="203200">
                  <a:moveTo>
                    <a:pt x="1001649" y="130175"/>
                  </a:moveTo>
                  <a:lnTo>
                    <a:pt x="1000760" y="117729"/>
                  </a:lnTo>
                  <a:lnTo>
                    <a:pt x="962787" y="120396"/>
                  </a:lnTo>
                  <a:lnTo>
                    <a:pt x="963676" y="132969"/>
                  </a:lnTo>
                  <a:lnTo>
                    <a:pt x="1001649" y="130175"/>
                  </a:lnTo>
                  <a:close/>
                </a:path>
                <a:path w="2094229" h="203200">
                  <a:moveTo>
                    <a:pt x="1052449" y="126492"/>
                  </a:moveTo>
                  <a:lnTo>
                    <a:pt x="1051433" y="114046"/>
                  </a:lnTo>
                  <a:lnTo>
                    <a:pt x="1013460" y="116713"/>
                  </a:lnTo>
                  <a:lnTo>
                    <a:pt x="1014349" y="129286"/>
                  </a:lnTo>
                  <a:lnTo>
                    <a:pt x="1052449" y="126492"/>
                  </a:lnTo>
                  <a:close/>
                </a:path>
                <a:path w="2094229" h="203200">
                  <a:moveTo>
                    <a:pt x="1103122" y="122936"/>
                  </a:moveTo>
                  <a:lnTo>
                    <a:pt x="1102233" y="110363"/>
                  </a:lnTo>
                  <a:lnTo>
                    <a:pt x="1064133" y="113030"/>
                  </a:lnTo>
                  <a:lnTo>
                    <a:pt x="1065149" y="125603"/>
                  </a:lnTo>
                  <a:lnTo>
                    <a:pt x="1103122" y="122936"/>
                  </a:lnTo>
                  <a:close/>
                </a:path>
                <a:path w="2094229" h="203200">
                  <a:moveTo>
                    <a:pt x="1153795" y="119253"/>
                  </a:moveTo>
                  <a:lnTo>
                    <a:pt x="1152906" y="106553"/>
                  </a:lnTo>
                  <a:lnTo>
                    <a:pt x="1114806" y="109347"/>
                  </a:lnTo>
                  <a:lnTo>
                    <a:pt x="1115822" y="122047"/>
                  </a:lnTo>
                  <a:lnTo>
                    <a:pt x="1153795" y="119253"/>
                  </a:lnTo>
                  <a:close/>
                </a:path>
                <a:path w="2094229" h="203200">
                  <a:moveTo>
                    <a:pt x="1204468" y="115570"/>
                  </a:moveTo>
                  <a:lnTo>
                    <a:pt x="1203579" y="102870"/>
                  </a:lnTo>
                  <a:lnTo>
                    <a:pt x="1165479" y="105664"/>
                  </a:lnTo>
                  <a:lnTo>
                    <a:pt x="1166495" y="118364"/>
                  </a:lnTo>
                  <a:lnTo>
                    <a:pt x="1204468" y="115570"/>
                  </a:lnTo>
                  <a:close/>
                </a:path>
                <a:path w="2094229" h="203200">
                  <a:moveTo>
                    <a:pt x="1255141" y="111887"/>
                  </a:moveTo>
                  <a:lnTo>
                    <a:pt x="1254125" y="99314"/>
                  </a:lnTo>
                  <a:lnTo>
                    <a:pt x="1216152" y="101981"/>
                  </a:lnTo>
                  <a:lnTo>
                    <a:pt x="1217168" y="114681"/>
                  </a:lnTo>
                  <a:lnTo>
                    <a:pt x="1255141" y="111887"/>
                  </a:lnTo>
                  <a:close/>
                </a:path>
                <a:path w="2094229" h="203200">
                  <a:moveTo>
                    <a:pt x="1305814" y="108204"/>
                  </a:moveTo>
                  <a:lnTo>
                    <a:pt x="1304798" y="95631"/>
                  </a:lnTo>
                  <a:lnTo>
                    <a:pt x="1266825" y="98425"/>
                  </a:lnTo>
                  <a:lnTo>
                    <a:pt x="1267714" y="110998"/>
                  </a:lnTo>
                  <a:lnTo>
                    <a:pt x="1305814" y="108204"/>
                  </a:lnTo>
                  <a:close/>
                </a:path>
                <a:path w="2094229" h="203200">
                  <a:moveTo>
                    <a:pt x="1356487" y="104521"/>
                  </a:moveTo>
                  <a:lnTo>
                    <a:pt x="1355471" y="91948"/>
                  </a:lnTo>
                  <a:lnTo>
                    <a:pt x="1317498" y="94742"/>
                  </a:lnTo>
                  <a:lnTo>
                    <a:pt x="1318387" y="107315"/>
                  </a:lnTo>
                  <a:lnTo>
                    <a:pt x="1356487" y="104521"/>
                  </a:lnTo>
                  <a:close/>
                </a:path>
                <a:path w="2094229" h="203200">
                  <a:moveTo>
                    <a:pt x="1407160" y="100965"/>
                  </a:moveTo>
                  <a:lnTo>
                    <a:pt x="1406144" y="88265"/>
                  </a:lnTo>
                  <a:lnTo>
                    <a:pt x="1368171" y="91059"/>
                  </a:lnTo>
                  <a:lnTo>
                    <a:pt x="1369060" y="103632"/>
                  </a:lnTo>
                  <a:lnTo>
                    <a:pt x="1407160" y="100965"/>
                  </a:lnTo>
                  <a:close/>
                </a:path>
                <a:path w="2094229" h="203200">
                  <a:moveTo>
                    <a:pt x="1457833" y="97282"/>
                  </a:moveTo>
                  <a:lnTo>
                    <a:pt x="1456817" y="84582"/>
                  </a:lnTo>
                  <a:lnTo>
                    <a:pt x="1418844" y="87376"/>
                  </a:lnTo>
                  <a:lnTo>
                    <a:pt x="1419733" y="100076"/>
                  </a:lnTo>
                  <a:lnTo>
                    <a:pt x="1457833" y="97282"/>
                  </a:lnTo>
                  <a:close/>
                </a:path>
                <a:path w="2094229" h="203200">
                  <a:moveTo>
                    <a:pt x="1508379" y="93599"/>
                  </a:moveTo>
                  <a:lnTo>
                    <a:pt x="1507490" y="80899"/>
                  </a:lnTo>
                  <a:lnTo>
                    <a:pt x="1469517" y="83693"/>
                  </a:lnTo>
                  <a:lnTo>
                    <a:pt x="1470406" y="96393"/>
                  </a:lnTo>
                  <a:lnTo>
                    <a:pt x="1508379" y="93599"/>
                  </a:lnTo>
                  <a:close/>
                </a:path>
                <a:path w="2094229" h="203200">
                  <a:moveTo>
                    <a:pt x="1559052" y="89916"/>
                  </a:moveTo>
                  <a:lnTo>
                    <a:pt x="1558163" y="77343"/>
                  </a:lnTo>
                  <a:lnTo>
                    <a:pt x="1520190" y="80010"/>
                  </a:lnTo>
                  <a:lnTo>
                    <a:pt x="1521079" y="92710"/>
                  </a:lnTo>
                  <a:lnTo>
                    <a:pt x="1559052" y="89916"/>
                  </a:lnTo>
                  <a:close/>
                </a:path>
                <a:path w="2094229" h="203200">
                  <a:moveTo>
                    <a:pt x="1609725" y="86233"/>
                  </a:moveTo>
                  <a:lnTo>
                    <a:pt x="1608836" y="73660"/>
                  </a:lnTo>
                  <a:lnTo>
                    <a:pt x="1570863" y="76454"/>
                  </a:lnTo>
                  <a:lnTo>
                    <a:pt x="1571752" y="89027"/>
                  </a:lnTo>
                  <a:lnTo>
                    <a:pt x="1609725" y="86233"/>
                  </a:lnTo>
                  <a:close/>
                </a:path>
                <a:path w="2094229" h="203200">
                  <a:moveTo>
                    <a:pt x="1660398" y="82550"/>
                  </a:moveTo>
                  <a:lnTo>
                    <a:pt x="1659509" y="69977"/>
                  </a:lnTo>
                  <a:lnTo>
                    <a:pt x="1621536" y="72771"/>
                  </a:lnTo>
                  <a:lnTo>
                    <a:pt x="1622425" y="85344"/>
                  </a:lnTo>
                  <a:lnTo>
                    <a:pt x="1660398" y="82550"/>
                  </a:lnTo>
                  <a:close/>
                </a:path>
                <a:path w="2094229" h="203200">
                  <a:moveTo>
                    <a:pt x="1711071" y="78867"/>
                  </a:moveTo>
                  <a:lnTo>
                    <a:pt x="1710182" y="66294"/>
                  </a:lnTo>
                  <a:lnTo>
                    <a:pt x="1672209" y="69088"/>
                  </a:lnTo>
                  <a:lnTo>
                    <a:pt x="1673098" y="81534"/>
                  </a:lnTo>
                  <a:lnTo>
                    <a:pt x="1711071" y="78867"/>
                  </a:lnTo>
                  <a:close/>
                </a:path>
                <a:path w="2094229" h="203200">
                  <a:moveTo>
                    <a:pt x="1761871" y="75311"/>
                  </a:moveTo>
                  <a:lnTo>
                    <a:pt x="1760982" y="62611"/>
                  </a:lnTo>
                  <a:lnTo>
                    <a:pt x="1722882" y="65405"/>
                  </a:lnTo>
                  <a:lnTo>
                    <a:pt x="1723771" y="77978"/>
                  </a:lnTo>
                  <a:lnTo>
                    <a:pt x="1761871" y="75311"/>
                  </a:lnTo>
                  <a:close/>
                </a:path>
                <a:path w="2094229" h="203200">
                  <a:moveTo>
                    <a:pt x="1812544" y="71628"/>
                  </a:moveTo>
                  <a:lnTo>
                    <a:pt x="1811655" y="58928"/>
                  </a:lnTo>
                  <a:lnTo>
                    <a:pt x="1773682" y="61722"/>
                  </a:lnTo>
                  <a:lnTo>
                    <a:pt x="1774571" y="74295"/>
                  </a:lnTo>
                  <a:lnTo>
                    <a:pt x="1812544" y="71628"/>
                  </a:lnTo>
                  <a:close/>
                </a:path>
                <a:path w="2094229" h="203200">
                  <a:moveTo>
                    <a:pt x="1863217" y="67945"/>
                  </a:moveTo>
                  <a:lnTo>
                    <a:pt x="1862328" y="55372"/>
                  </a:lnTo>
                  <a:lnTo>
                    <a:pt x="1824355" y="58039"/>
                  </a:lnTo>
                  <a:lnTo>
                    <a:pt x="1825244" y="70612"/>
                  </a:lnTo>
                  <a:lnTo>
                    <a:pt x="1863217" y="67945"/>
                  </a:lnTo>
                  <a:close/>
                </a:path>
                <a:path w="2094229" h="203200">
                  <a:moveTo>
                    <a:pt x="1913890" y="64262"/>
                  </a:moveTo>
                  <a:lnTo>
                    <a:pt x="1913001" y="51689"/>
                  </a:lnTo>
                  <a:lnTo>
                    <a:pt x="1875028" y="54483"/>
                  </a:lnTo>
                  <a:lnTo>
                    <a:pt x="1875917" y="66929"/>
                  </a:lnTo>
                  <a:lnTo>
                    <a:pt x="1913890" y="64262"/>
                  </a:lnTo>
                  <a:close/>
                </a:path>
                <a:path w="2094229" h="203200">
                  <a:moveTo>
                    <a:pt x="1964563" y="60452"/>
                  </a:moveTo>
                  <a:lnTo>
                    <a:pt x="1963674" y="48006"/>
                  </a:lnTo>
                  <a:lnTo>
                    <a:pt x="1925701" y="50800"/>
                  </a:lnTo>
                  <a:lnTo>
                    <a:pt x="1926590" y="63246"/>
                  </a:lnTo>
                  <a:lnTo>
                    <a:pt x="1964563" y="60452"/>
                  </a:lnTo>
                  <a:close/>
                </a:path>
                <a:path w="2094229" h="203200">
                  <a:moveTo>
                    <a:pt x="2015236" y="56769"/>
                  </a:moveTo>
                  <a:lnTo>
                    <a:pt x="2014347" y="44323"/>
                  </a:lnTo>
                  <a:lnTo>
                    <a:pt x="1976247" y="46990"/>
                  </a:lnTo>
                  <a:lnTo>
                    <a:pt x="1977263" y="59563"/>
                  </a:lnTo>
                  <a:lnTo>
                    <a:pt x="2015236" y="56769"/>
                  </a:lnTo>
                  <a:close/>
                </a:path>
                <a:path w="2094229" h="203200">
                  <a:moveTo>
                    <a:pt x="2093849" y="44831"/>
                  </a:moveTo>
                  <a:lnTo>
                    <a:pt x="2082673" y="39370"/>
                  </a:lnTo>
                  <a:lnTo>
                    <a:pt x="2078609" y="37401"/>
                  </a:lnTo>
                  <a:lnTo>
                    <a:pt x="2078609" y="51435"/>
                  </a:lnTo>
                  <a:lnTo>
                    <a:pt x="2078609" y="52324"/>
                  </a:lnTo>
                  <a:lnTo>
                    <a:pt x="2078482" y="51308"/>
                  </a:lnTo>
                  <a:lnTo>
                    <a:pt x="2077720" y="40513"/>
                  </a:lnTo>
                  <a:lnTo>
                    <a:pt x="2078609" y="51435"/>
                  </a:lnTo>
                  <a:lnTo>
                    <a:pt x="2078609" y="37401"/>
                  </a:lnTo>
                  <a:lnTo>
                    <a:pt x="2068830" y="32639"/>
                  </a:lnTo>
                  <a:lnTo>
                    <a:pt x="2068830" y="46609"/>
                  </a:lnTo>
                  <a:lnTo>
                    <a:pt x="2065655" y="48768"/>
                  </a:lnTo>
                  <a:lnTo>
                    <a:pt x="2065274" y="44958"/>
                  </a:lnTo>
                  <a:lnTo>
                    <a:pt x="2068830" y="46609"/>
                  </a:lnTo>
                  <a:lnTo>
                    <a:pt x="2068830" y="32639"/>
                  </a:lnTo>
                  <a:lnTo>
                    <a:pt x="2001774" y="0"/>
                  </a:lnTo>
                  <a:lnTo>
                    <a:pt x="1997964" y="1270"/>
                  </a:lnTo>
                  <a:lnTo>
                    <a:pt x="1994916" y="7620"/>
                  </a:lnTo>
                  <a:lnTo>
                    <a:pt x="1996186" y="11303"/>
                  </a:lnTo>
                  <a:lnTo>
                    <a:pt x="2057527" y="41148"/>
                  </a:lnTo>
                  <a:lnTo>
                    <a:pt x="2026920" y="43307"/>
                  </a:lnTo>
                  <a:lnTo>
                    <a:pt x="2027936" y="56007"/>
                  </a:lnTo>
                  <a:lnTo>
                    <a:pt x="2058416" y="53721"/>
                  </a:lnTo>
                  <a:lnTo>
                    <a:pt x="2002028" y="92075"/>
                  </a:lnTo>
                  <a:lnTo>
                    <a:pt x="2001393" y="96139"/>
                  </a:lnTo>
                  <a:lnTo>
                    <a:pt x="2005330" y="101727"/>
                  </a:lnTo>
                  <a:lnTo>
                    <a:pt x="2009267" y="102489"/>
                  </a:lnTo>
                  <a:lnTo>
                    <a:pt x="2082927" y="52324"/>
                  </a:lnTo>
                  <a:lnTo>
                    <a:pt x="2093849" y="4483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5412747" y="4264871"/>
            <a:ext cx="12382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1" dirty="0">
                <a:latin typeface="Georgia"/>
                <a:cs typeface="Georgia"/>
              </a:rPr>
              <a:t>1</a:t>
            </a:r>
            <a:endParaRPr>
              <a:latin typeface="Georgia"/>
              <a:cs typeface="Georgia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sldNum" sz="quarter" idx="7"/>
          </p:nvPr>
        </p:nvSpPr>
        <p:spPr>
          <a:xfrm>
            <a:off x="1297942" y="5446074"/>
            <a:ext cx="5981700" cy="1275412"/>
          </a:xfrm>
          <a:prstGeom prst="rect">
            <a:avLst/>
          </a:prstGeom>
        </p:spPr>
        <p:txBody>
          <a:bodyPr vert="horz" wrap="square" lIns="0" tIns="974703" rIns="0" bIns="0" rtlCol="0">
            <a:spAutoFit/>
          </a:bodyPr>
          <a:lstStyle/>
          <a:p>
            <a:pPr marL="3163492">
              <a:lnSpc>
                <a:spcPts val="1885"/>
              </a:lnSpc>
            </a:pPr>
            <a:fld id="{81D60167-4931-47E6-BA6A-407CBD079E47}" type="slidenum">
              <a:rPr spc="-25" dirty="0"/>
              <a:pPr marL="3163492">
                <a:lnSpc>
                  <a:spcPts val="1885"/>
                </a:lnSpc>
              </a:pPr>
              <a:t>90</a:t>
            </a:fld>
            <a:endParaRPr spc="-25" dirty="0"/>
          </a:p>
        </p:txBody>
      </p:sp>
      <p:sp>
        <p:nvSpPr>
          <p:cNvPr id="44" name="object 44"/>
          <p:cNvSpPr txBox="1"/>
          <p:nvPr/>
        </p:nvSpPr>
        <p:spPr>
          <a:xfrm>
            <a:off x="7746879" y="2637540"/>
            <a:ext cx="12382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1" dirty="0">
                <a:latin typeface="Georgia"/>
                <a:cs typeface="Georgia"/>
              </a:rPr>
              <a:t>1</a:t>
            </a:r>
            <a:endParaRPr>
              <a:latin typeface="Georgia"/>
              <a:cs typeface="Georgia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537338" y="1160151"/>
            <a:ext cx="12382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1" dirty="0">
                <a:latin typeface="Georgia"/>
                <a:cs typeface="Georgia"/>
              </a:rPr>
              <a:t>1</a:t>
            </a:r>
            <a:endParaRPr>
              <a:latin typeface="Georgia"/>
              <a:cs typeface="Georgia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170940" y="2457456"/>
            <a:ext cx="12382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1" dirty="0">
                <a:latin typeface="Georgia"/>
                <a:cs typeface="Georgia"/>
              </a:rPr>
              <a:t>1</a:t>
            </a:r>
            <a:endParaRPr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1319" y="97663"/>
            <a:ext cx="1051736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spc="-11" dirty="0"/>
              <a:t>Construction</a:t>
            </a:r>
            <a:r>
              <a:rPr sz="3600" spc="-75" dirty="0"/>
              <a:t> </a:t>
            </a:r>
            <a:r>
              <a:rPr sz="3600" dirty="0"/>
              <a:t>of</a:t>
            </a:r>
            <a:r>
              <a:rPr sz="3600" spc="-40" dirty="0"/>
              <a:t> </a:t>
            </a:r>
            <a:r>
              <a:rPr sz="3600" spc="-95" dirty="0"/>
              <a:t>NFA</a:t>
            </a:r>
            <a:r>
              <a:rPr sz="3600" spc="-111" dirty="0"/>
              <a:t> </a:t>
            </a:r>
            <a:r>
              <a:rPr sz="3600" dirty="0"/>
              <a:t>&amp;</a:t>
            </a:r>
            <a:r>
              <a:rPr sz="3600" spc="-60" dirty="0"/>
              <a:t> </a:t>
            </a:r>
            <a:r>
              <a:rPr sz="3600" spc="-100" dirty="0"/>
              <a:t>DFA</a:t>
            </a:r>
            <a:r>
              <a:rPr sz="3600" spc="-105" dirty="0"/>
              <a:t> </a:t>
            </a:r>
            <a:r>
              <a:rPr sz="3600" spc="-11" dirty="0"/>
              <a:t>Example-</a:t>
            </a:r>
            <a:r>
              <a:rPr sz="3600" spc="-51" dirty="0"/>
              <a:t>1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856031" y="1033656"/>
            <a:ext cx="8245475" cy="14106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latin typeface="Cambria"/>
                <a:cs typeface="Cambria"/>
              </a:rPr>
              <a:t>Ex.</a:t>
            </a:r>
            <a:r>
              <a:rPr b="1" spc="-45" dirty="0">
                <a:latin typeface="Cambria"/>
                <a:cs typeface="Cambria"/>
              </a:rPr>
              <a:t> </a:t>
            </a:r>
            <a:r>
              <a:rPr b="1" dirty="0">
                <a:latin typeface="Cambria"/>
                <a:cs typeface="Cambria"/>
              </a:rPr>
              <a:t>1:</a:t>
            </a:r>
            <a:r>
              <a:rPr b="1" spc="-4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Construct</a:t>
            </a:r>
            <a:r>
              <a:rPr spc="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the</a:t>
            </a:r>
            <a:r>
              <a:rPr spc="-45" dirty="0">
                <a:latin typeface="Cambria"/>
                <a:cs typeface="Cambria"/>
              </a:rPr>
              <a:t> </a:t>
            </a:r>
            <a:r>
              <a:rPr spc="-80" dirty="0">
                <a:latin typeface="Cambria"/>
                <a:cs typeface="Cambria"/>
              </a:rPr>
              <a:t>NFA</a:t>
            </a:r>
            <a:r>
              <a:rPr spc="-2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and</a:t>
            </a:r>
            <a:r>
              <a:rPr spc="-4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then</a:t>
            </a:r>
            <a:r>
              <a:rPr spc="-11" dirty="0">
                <a:latin typeface="Cambria"/>
                <a:cs typeface="Cambria"/>
              </a:rPr>
              <a:t> </a:t>
            </a:r>
            <a:r>
              <a:rPr spc="-25" dirty="0">
                <a:latin typeface="Cambria"/>
                <a:cs typeface="Cambria"/>
              </a:rPr>
              <a:t>Equivalent</a:t>
            </a:r>
            <a:r>
              <a:rPr spc="-55" dirty="0">
                <a:latin typeface="Cambria"/>
                <a:cs typeface="Cambria"/>
              </a:rPr>
              <a:t> </a:t>
            </a:r>
            <a:r>
              <a:rPr spc="-85" dirty="0">
                <a:latin typeface="Cambria"/>
                <a:cs typeface="Cambria"/>
              </a:rPr>
              <a:t>DFA</a:t>
            </a:r>
            <a:r>
              <a:rPr spc="-5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accepting</a:t>
            </a:r>
            <a:r>
              <a:rPr spc="-5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strings</a:t>
            </a:r>
            <a:r>
              <a:rPr spc="-51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over</a:t>
            </a:r>
            <a:r>
              <a:rPr spc="-31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{0,1}</a:t>
            </a:r>
            <a:endParaRPr>
              <a:latin typeface="Cambria"/>
              <a:cs typeface="Cambria"/>
            </a:endParaRPr>
          </a:p>
          <a:p>
            <a:pPr marL="12700"/>
            <a:r>
              <a:rPr spc="-40" dirty="0">
                <a:latin typeface="Cambria"/>
                <a:cs typeface="Cambria"/>
              </a:rPr>
              <a:t>For</a:t>
            </a:r>
            <a:r>
              <a:rPr spc="-3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accepting</a:t>
            </a:r>
            <a:r>
              <a:rPr spc="-6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all</a:t>
            </a:r>
            <a:r>
              <a:rPr spc="-5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possible</a:t>
            </a:r>
            <a:r>
              <a:rPr spc="-2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strings</a:t>
            </a:r>
            <a:r>
              <a:rPr spc="-4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of</a:t>
            </a:r>
            <a:r>
              <a:rPr spc="-3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Zero</a:t>
            </a:r>
            <a:r>
              <a:rPr spc="-3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and</a:t>
            </a:r>
            <a:r>
              <a:rPr spc="-1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ones</a:t>
            </a:r>
            <a:r>
              <a:rPr spc="-7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not</a:t>
            </a:r>
            <a:r>
              <a:rPr spc="-31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containing</a:t>
            </a:r>
            <a:r>
              <a:rPr spc="-9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101 as</a:t>
            </a:r>
            <a:r>
              <a:rPr spc="-1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sub</a:t>
            </a:r>
            <a:r>
              <a:rPr spc="-11" dirty="0">
                <a:latin typeface="Cambria"/>
                <a:cs typeface="Cambria"/>
              </a:rPr>
              <a:t> string.</a:t>
            </a:r>
            <a:endParaRPr>
              <a:latin typeface="Cambria"/>
              <a:cs typeface="Cambria"/>
            </a:endParaRPr>
          </a:p>
          <a:p>
            <a:pPr>
              <a:spcBef>
                <a:spcPts val="145"/>
              </a:spcBef>
            </a:pPr>
            <a:endParaRPr>
              <a:latin typeface="Cambria"/>
              <a:cs typeface="Cambria"/>
            </a:endParaRPr>
          </a:p>
          <a:p>
            <a:pPr marL="12700" marR="5080"/>
            <a:r>
              <a:rPr dirty="0">
                <a:latin typeface="Cambria"/>
                <a:cs typeface="Cambria"/>
              </a:rPr>
              <a:t>Solution:</a:t>
            </a:r>
            <a:r>
              <a:rPr spc="-3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This</a:t>
            </a:r>
            <a:r>
              <a:rPr spc="-51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problem</a:t>
            </a:r>
            <a:r>
              <a:rPr spc="-7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is</a:t>
            </a:r>
            <a:r>
              <a:rPr spc="-1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fully</a:t>
            </a:r>
            <a:r>
              <a:rPr spc="15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deterministic.</a:t>
            </a:r>
            <a:r>
              <a:rPr spc="-1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A</a:t>
            </a:r>
            <a:r>
              <a:rPr spc="-31" dirty="0">
                <a:latin typeface="Cambria"/>
                <a:cs typeface="Cambria"/>
              </a:rPr>
              <a:t> </a:t>
            </a:r>
            <a:r>
              <a:rPr spc="-85" dirty="0">
                <a:latin typeface="Cambria"/>
                <a:cs typeface="Cambria"/>
              </a:rPr>
              <a:t>DFA</a:t>
            </a:r>
            <a:r>
              <a:rPr spc="-4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with</a:t>
            </a:r>
            <a:r>
              <a:rPr spc="-1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φ</a:t>
            </a:r>
            <a:r>
              <a:rPr spc="-5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transitions</a:t>
            </a:r>
            <a:r>
              <a:rPr spc="-5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not</a:t>
            </a:r>
            <a:r>
              <a:rPr spc="-31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mentioned </a:t>
            </a:r>
            <a:r>
              <a:rPr dirty="0">
                <a:latin typeface="Cambria"/>
                <a:cs typeface="Cambria"/>
              </a:rPr>
              <a:t>Is</a:t>
            </a:r>
            <a:r>
              <a:rPr spc="-2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Called</a:t>
            </a:r>
            <a:r>
              <a:rPr spc="-1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as</a:t>
            </a:r>
            <a:r>
              <a:rPr spc="-31" dirty="0">
                <a:latin typeface="Cambria"/>
                <a:cs typeface="Cambria"/>
              </a:rPr>
              <a:t> </a:t>
            </a:r>
            <a:r>
              <a:rPr spc="-25" dirty="0">
                <a:latin typeface="Cambria"/>
                <a:cs typeface="Cambria"/>
              </a:rPr>
              <a:t>NFA</a:t>
            </a:r>
            <a:endParaRPr>
              <a:latin typeface="Cambria"/>
              <a:cs typeface="Cambr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215383" y="2895605"/>
            <a:ext cx="4363720" cy="1301751"/>
            <a:chOff x="2691383" y="2895600"/>
            <a:chExt cx="4363720" cy="130175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52772" y="2895600"/>
              <a:ext cx="573024" cy="44957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134862" y="3277361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0" y="457200"/>
                  </a:moveTo>
                  <a:lnTo>
                    <a:pt x="2412" y="410463"/>
                  </a:lnTo>
                  <a:lnTo>
                    <a:pt x="9271" y="365125"/>
                  </a:lnTo>
                  <a:lnTo>
                    <a:pt x="20574" y="321310"/>
                  </a:lnTo>
                  <a:lnTo>
                    <a:pt x="35940" y="279273"/>
                  </a:lnTo>
                  <a:lnTo>
                    <a:pt x="55245" y="239267"/>
                  </a:lnTo>
                  <a:lnTo>
                    <a:pt x="78104" y="201549"/>
                  </a:lnTo>
                  <a:lnTo>
                    <a:pt x="104393" y="166370"/>
                  </a:lnTo>
                  <a:lnTo>
                    <a:pt x="133858" y="133858"/>
                  </a:lnTo>
                  <a:lnTo>
                    <a:pt x="166370" y="104393"/>
                  </a:lnTo>
                  <a:lnTo>
                    <a:pt x="201549" y="78104"/>
                  </a:lnTo>
                  <a:lnTo>
                    <a:pt x="239267" y="55245"/>
                  </a:lnTo>
                  <a:lnTo>
                    <a:pt x="279273" y="35940"/>
                  </a:lnTo>
                  <a:lnTo>
                    <a:pt x="321310" y="20574"/>
                  </a:lnTo>
                  <a:lnTo>
                    <a:pt x="365125" y="9271"/>
                  </a:lnTo>
                  <a:lnTo>
                    <a:pt x="410463" y="2412"/>
                  </a:lnTo>
                  <a:lnTo>
                    <a:pt x="457199" y="0"/>
                  </a:lnTo>
                  <a:lnTo>
                    <a:pt x="503936" y="2412"/>
                  </a:lnTo>
                  <a:lnTo>
                    <a:pt x="549274" y="9271"/>
                  </a:lnTo>
                  <a:lnTo>
                    <a:pt x="593089" y="20574"/>
                  </a:lnTo>
                  <a:lnTo>
                    <a:pt x="635127" y="35940"/>
                  </a:lnTo>
                  <a:lnTo>
                    <a:pt x="675132" y="55245"/>
                  </a:lnTo>
                  <a:lnTo>
                    <a:pt x="712851" y="78104"/>
                  </a:lnTo>
                  <a:lnTo>
                    <a:pt x="748030" y="104393"/>
                  </a:lnTo>
                  <a:lnTo>
                    <a:pt x="780414" y="133858"/>
                  </a:lnTo>
                  <a:lnTo>
                    <a:pt x="810006" y="166370"/>
                  </a:lnTo>
                  <a:lnTo>
                    <a:pt x="836294" y="201549"/>
                  </a:lnTo>
                  <a:lnTo>
                    <a:pt x="859155" y="239267"/>
                  </a:lnTo>
                  <a:lnTo>
                    <a:pt x="878459" y="279273"/>
                  </a:lnTo>
                  <a:lnTo>
                    <a:pt x="893826" y="321310"/>
                  </a:lnTo>
                  <a:lnTo>
                    <a:pt x="905129" y="365125"/>
                  </a:lnTo>
                  <a:lnTo>
                    <a:pt x="911987" y="410463"/>
                  </a:lnTo>
                  <a:lnTo>
                    <a:pt x="914399" y="457200"/>
                  </a:lnTo>
                  <a:lnTo>
                    <a:pt x="911987" y="503936"/>
                  </a:lnTo>
                  <a:lnTo>
                    <a:pt x="905129" y="549275"/>
                  </a:lnTo>
                  <a:lnTo>
                    <a:pt x="893826" y="593089"/>
                  </a:lnTo>
                  <a:lnTo>
                    <a:pt x="878459" y="635126"/>
                  </a:lnTo>
                  <a:lnTo>
                    <a:pt x="859155" y="675132"/>
                  </a:lnTo>
                  <a:lnTo>
                    <a:pt x="836294" y="712851"/>
                  </a:lnTo>
                  <a:lnTo>
                    <a:pt x="810006" y="748030"/>
                  </a:lnTo>
                  <a:lnTo>
                    <a:pt x="780414" y="780414"/>
                  </a:lnTo>
                  <a:lnTo>
                    <a:pt x="748030" y="810006"/>
                  </a:lnTo>
                  <a:lnTo>
                    <a:pt x="712851" y="836294"/>
                  </a:lnTo>
                  <a:lnTo>
                    <a:pt x="675132" y="859155"/>
                  </a:lnTo>
                  <a:lnTo>
                    <a:pt x="635127" y="878458"/>
                  </a:lnTo>
                  <a:lnTo>
                    <a:pt x="593089" y="893826"/>
                  </a:lnTo>
                  <a:lnTo>
                    <a:pt x="549274" y="905129"/>
                  </a:lnTo>
                  <a:lnTo>
                    <a:pt x="503936" y="911987"/>
                  </a:lnTo>
                  <a:lnTo>
                    <a:pt x="457199" y="914400"/>
                  </a:lnTo>
                  <a:lnTo>
                    <a:pt x="410463" y="911987"/>
                  </a:lnTo>
                  <a:lnTo>
                    <a:pt x="365125" y="905129"/>
                  </a:lnTo>
                  <a:lnTo>
                    <a:pt x="321310" y="893826"/>
                  </a:lnTo>
                  <a:lnTo>
                    <a:pt x="279273" y="878458"/>
                  </a:lnTo>
                  <a:lnTo>
                    <a:pt x="239267" y="859155"/>
                  </a:lnTo>
                  <a:lnTo>
                    <a:pt x="201549" y="836294"/>
                  </a:lnTo>
                  <a:lnTo>
                    <a:pt x="166370" y="810006"/>
                  </a:lnTo>
                  <a:lnTo>
                    <a:pt x="133858" y="780414"/>
                  </a:lnTo>
                  <a:lnTo>
                    <a:pt x="104393" y="748030"/>
                  </a:lnTo>
                  <a:lnTo>
                    <a:pt x="78104" y="712851"/>
                  </a:lnTo>
                  <a:lnTo>
                    <a:pt x="55245" y="675132"/>
                  </a:lnTo>
                  <a:lnTo>
                    <a:pt x="35940" y="635126"/>
                  </a:lnTo>
                  <a:lnTo>
                    <a:pt x="20574" y="593089"/>
                  </a:lnTo>
                  <a:lnTo>
                    <a:pt x="9271" y="549275"/>
                  </a:lnTo>
                  <a:lnTo>
                    <a:pt x="2412" y="503936"/>
                  </a:lnTo>
                  <a:lnTo>
                    <a:pt x="0" y="457200"/>
                  </a:lnTo>
                  <a:close/>
                </a:path>
              </a:pathLst>
            </a:custGeom>
            <a:ln w="10667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24855" y="3624072"/>
              <a:ext cx="941831" cy="26822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5381244" y="3732148"/>
              <a:ext cx="647065" cy="43180"/>
            </a:xfrm>
            <a:custGeom>
              <a:avLst/>
              <a:gdLst/>
              <a:ahLst/>
              <a:cxnLst/>
              <a:rect l="l" t="t" r="r" b="b"/>
              <a:pathLst>
                <a:path w="647064" h="43179">
                  <a:moveTo>
                    <a:pt x="38608" y="41148"/>
                  </a:moveTo>
                  <a:lnTo>
                    <a:pt x="38100" y="28575"/>
                  </a:lnTo>
                  <a:lnTo>
                    <a:pt x="0" y="30353"/>
                  </a:lnTo>
                  <a:lnTo>
                    <a:pt x="635" y="42799"/>
                  </a:lnTo>
                  <a:lnTo>
                    <a:pt x="38608" y="41148"/>
                  </a:lnTo>
                  <a:close/>
                </a:path>
                <a:path w="647064" h="43179">
                  <a:moveTo>
                    <a:pt x="89281" y="38735"/>
                  </a:moveTo>
                  <a:lnTo>
                    <a:pt x="88646" y="26162"/>
                  </a:lnTo>
                  <a:lnTo>
                    <a:pt x="50800" y="27940"/>
                  </a:lnTo>
                  <a:lnTo>
                    <a:pt x="51308" y="40513"/>
                  </a:lnTo>
                  <a:lnTo>
                    <a:pt x="89281" y="38735"/>
                  </a:lnTo>
                  <a:close/>
                </a:path>
                <a:path w="647064" h="43179">
                  <a:moveTo>
                    <a:pt x="139954" y="36322"/>
                  </a:moveTo>
                  <a:lnTo>
                    <a:pt x="139446" y="23876"/>
                  </a:lnTo>
                  <a:lnTo>
                    <a:pt x="101346" y="25527"/>
                  </a:lnTo>
                  <a:lnTo>
                    <a:pt x="101981" y="38100"/>
                  </a:lnTo>
                  <a:lnTo>
                    <a:pt x="139954" y="36322"/>
                  </a:lnTo>
                  <a:close/>
                </a:path>
                <a:path w="647064" h="43179">
                  <a:moveTo>
                    <a:pt x="190627" y="33909"/>
                  </a:moveTo>
                  <a:lnTo>
                    <a:pt x="189992" y="21463"/>
                  </a:lnTo>
                  <a:lnTo>
                    <a:pt x="152146" y="23241"/>
                  </a:lnTo>
                  <a:lnTo>
                    <a:pt x="152654" y="35687"/>
                  </a:lnTo>
                  <a:lnTo>
                    <a:pt x="190627" y="33909"/>
                  </a:lnTo>
                  <a:close/>
                </a:path>
                <a:path w="647064" h="43179">
                  <a:moveTo>
                    <a:pt x="241427" y="31623"/>
                  </a:moveTo>
                  <a:lnTo>
                    <a:pt x="240792" y="19050"/>
                  </a:lnTo>
                  <a:lnTo>
                    <a:pt x="202692" y="20828"/>
                  </a:lnTo>
                  <a:lnTo>
                    <a:pt x="203327" y="33274"/>
                  </a:lnTo>
                  <a:lnTo>
                    <a:pt x="241427" y="31623"/>
                  </a:lnTo>
                  <a:close/>
                </a:path>
                <a:path w="647064" h="43179">
                  <a:moveTo>
                    <a:pt x="291973" y="29210"/>
                  </a:moveTo>
                  <a:lnTo>
                    <a:pt x="291338" y="16637"/>
                  </a:lnTo>
                  <a:lnTo>
                    <a:pt x="253492" y="18415"/>
                  </a:lnTo>
                  <a:lnTo>
                    <a:pt x="254000" y="30988"/>
                  </a:lnTo>
                  <a:lnTo>
                    <a:pt x="291973" y="29210"/>
                  </a:lnTo>
                  <a:close/>
                </a:path>
                <a:path w="647064" h="43179">
                  <a:moveTo>
                    <a:pt x="342773" y="26797"/>
                  </a:moveTo>
                  <a:lnTo>
                    <a:pt x="342138" y="14351"/>
                  </a:lnTo>
                  <a:lnTo>
                    <a:pt x="304038" y="16002"/>
                  </a:lnTo>
                  <a:lnTo>
                    <a:pt x="304673" y="28575"/>
                  </a:lnTo>
                  <a:lnTo>
                    <a:pt x="342773" y="26797"/>
                  </a:lnTo>
                  <a:close/>
                </a:path>
                <a:path w="647064" h="43179">
                  <a:moveTo>
                    <a:pt x="393319" y="24384"/>
                  </a:moveTo>
                  <a:lnTo>
                    <a:pt x="392684" y="11938"/>
                  </a:lnTo>
                  <a:lnTo>
                    <a:pt x="354838" y="13716"/>
                  </a:lnTo>
                  <a:lnTo>
                    <a:pt x="355473" y="26162"/>
                  </a:lnTo>
                  <a:lnTo>
                    <a:pt x="393319" y="24384"/>
                  </a:lnTo>
                  <a:close/>
                </a:path>
                <a:path w="647064" h="43179">
                  <a:moveTo>
                    <a:pt x="444119" y="22098"/>
                  </a:moveTo>
                  <a:lnTo>
                    <a:pt x="443484" y="9525"/>
                  </a:lnTo>
                  <a:lnTo>
                    <a:pt x="405384" y="11303"/>
                  </a:lnTo>
                  <a:lnTo>
                    <a:pt x="406019" y="23876"/>
                  </a:lnTo>
                  <a:lnTo>
                    <a:pt x="444119" y="22098"/>
                  </a:lnTo>
                  <a:close/>
                </a:path>
                <a:path w="647064" h="43179">
                  <a:moveTo>
                    <a:pt x="494665" y="19685"/>
                  </a:moveTo>
                  <a:lnTo>
                    <a:pt x="494157" y="7112"/>
                  </a:lnTo>
                  <a:lnTo>
                    <a:pt x="456184" y="8890"/>
                  </a:lnTo>
                  <a:lnTo>
                    <a:pt x="456819" y="21463"/>
                  </a:lnTo>
                  <a:lnTo>
                    <a:pt x="494665" y="19685"/>
                  </a:lnTo>
                  <a:close/>
                </a:path>
                <a:path w="647064" h="43179">
                  <a:moveTo>
                    <a:pt x="545465" y="17272"/>
                  </a:moveTo>
                  <a:lnTo>
                    <a:pt x="544830" y="4826"/>
                  </a:lnTo>
                  <a:lnTo>
                    <a:pt x="506730" y="6477"/>
                  </a:lnTo>
                  <a:lnTo>
                    <a:pt x="507365" y="19050"/>
                  </a:lnTo>
                  <a:lnTo>
                    <a:pt x="545465" y="17272"/>
                  </a:lnTo>
                  <a:close/>
                </a:path>
                <a:path w="647064" h="43179">
                  <a:moveTo>
                    <a:pt x="596011" y="14859"/>
                  </a:moveTo>
                  <a:lnTo>
                    <a:pt x="595503" y="2413"/>
                  </a:lnTo>
                  <a:lnTo>
                    <a:pt x="557530" y="4191"/>
                  </a:lnTo>
                  <a:lnTo>
                    <a:pt x="558165" y="16637"/>
                  </a:lnTo>
                  <a:lnTo>
                    <a:pt x="596011" y="14859"/>
                  </a:lnTo>
                  <a:close/>
                </a:path>
                <a:path w="647064" h="43179">
                  <a:moveTo>
                    <a:pt x="646811" y="12573"/>
                  </a:moveTo>
                  <a:lnTo>
                    <a:pt x="646176" y="0"/>
                  </a:lnTo>
                  <a:lnTo>
                    <a:pt x="608203" y="1778"/>
                  </a:lnTo>
                  <a:lnTo>
                    <a:pt x="608711" y="14351"/>
                  </a:lnTo>
                  <a:lnTo>
                    <a:pt x="646811" y="125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35929" y="3686555"/>
              <a:ext cx="97917" cy="101981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6248399" y="3387851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296418" y="3175"/>
                  </a:lnTo>
                  <a:lnTo>
                    <a:pt x="251713" y="12192"/>
                  </a:lnTo>
                  <a:lnTo>
                    <a:pt x="209423" y="26924"/>
                  </a:lnTo>
                  <a:lnTo>
                    <a:pt x="169799" y="46862"/>
                  </a:lnTo>
                  <a:lnTo>
                    <a:pt x="133350" y="71500"/>
                  </a:lnTo>
                  <a:lnTo>
                    <a:pt x="100457" y="100457"/>
                  </a:lnTo>
                  <a:lnTo>
                    <a:pt x="71500" y="133350"/>
                  </a:lnTo>
                  <a:lnTo>
                    <a:pt x="46862" y="169799"/>
                  </a:lnTo>
                  <a:lnTo>
                    <a:pt x="26924" y="209423"/>
                  </a:lnTo>
                  <a:lnTo>
                    <a:pt x="12191" y="251714"/>
                  </a:lnTo>
                  <a:lnTo>
                    <a:pt x="3175" y="296418"/>
                  </a:lnTo>
                  <a:lnTo>
                    <a:pt x="0" y="342900"/>
                  </a:lnTo>
                  <a:lnTo>
                    <a:pt x="3175" y="389381"/>
                  </a:lnTo>
                  <a:lnTo>
                    <a:pt x="12191" y="434086"/>
                  </a:lnTo>
                  <a:lnTo>
                    <a:pt x="26924" y="476377"/>
                  </a:lnTo>
                  <a:lnTo>
                    <a:pt x="46862" y="516000"/>
                  </a:lnTo>
                  <a:lnTo>
                    <a:pt x="71500" y="552450"/>
                  </a:lnTo>
                  <a:lnTo>
                    <a:pt x="100457" y="585343"/>
                  </a:lnTo>
                  <a:lnTo>
                    <a:pt x="133350" y="614299"/>
                  </a:lnTo>
                  <a:lnTo>
                    <a:pt x="169799" y="638937"/>
                  </a:lnTo>
                  <a:lnTo>
                    <a:pt x="209423" y="658876"/>
                  </a:lnTo>
                  <a:lnTo>
                    <a:pt x="251713" y="673608"/>
                  </a:lnTo>
                  <a:lnTo>
                    <a:pt x="296418" y="682625"/>
                  </a:lnTo>
                  <a:lnTo>
                    <a:pt x="342900" y="685800"/>
                  </a:lnTo>
                  <a:lnTo>
                    <a:pt x="389381" y="682625"/>
                  </a:lnTo>
                  <a:lnTo>
                    <a:pt x="434085" y="673608"/>
                  </a:lnTo>
                  <a:lnTo>
                    <a:pt x="476376" y="658876"/>
                  </a:lnTo>
                  <a:lnTo>
                    <a:pt x="516000" y="638937"/>
                  </a:lnTo>
                  <a:lnTo>
                    <a:pt x="552450" y="614299"/>
                  </a:lnTo>
                  <a:lnTo>
                    <a:pt x="585343" y="585343"/>
                  </a:lnTo>
                  <a:lnTo>
                    <a:pt x="614299" y="552450"/>
                  </a:lnTo>
                  <a:lnTo>
                    <a:pt x="638936" y="516000"/>
                  </a:lnTo>
                  <a:lnTo>
                    <a:pt x="658876" y="476377"/>
                  </a:lnTo>
                  <a:lnTo>
                    <a:pt x="673607" y="434086"/>
                  </a:lnTo>
                  <a:lnTo>
                    <a:pt x="682625" y="389381"/>
                  </a:lnTo>
                  <a:lnTo>
                    <a:pt x="685800" y="342900"/>
                  </a:lnTo>
                  <a:lnTo>
                    <a:pt x="682625" y="296418"/>
                  </a:lnTo>
                  <a:lnTo>
                    <a:pt x="673607" y="251714"/>
                  </a:lnTo>
                  <a:lnTo>
                    <a:pt x="658876" y="209423"/>
                  </a:lnTo>
                  <a:lnTo>
                    <a:pt x="638936" y="169799"/>
                  </a:lnTo>
                  <a:lnTo>
                    <a:pt x="614299" y="133350"/>
                  </a:lnTo>
                  <a:lnTo>
                    <a:pt x="585343" y="100457"/>
                  </a:lnTo>
                  <a:lnTo>
                    <a:pt x="552450" y="71500"/>
                  </a:lnTo>
                  <a:lnTo>
                    <a:pt x="516000" y="46862"/>
                  </a:lnTo>
                  <a:lnTo>
                    <a:pt x="476376" y="26924"/>
                  </a:lnTo>
                  <a:lnTo>
                    <a:pt x="434085" y="12192"/>
                  </a:lnTo>
                  <a:lnTo>
                    <a:pt x="389381" y="3175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249162" y="3388613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342900"/>
                  </a:moveTo>
                  <a:lnTo>
                    <a:pt x="3175" y="296418"/>
                  </a:lnTo>
                  <a:lnTo>
                    <a:pt x="12191" y="251713"/>
                  </a:lnTo>
                  <a:lnTo>
                    <a:pt x="26924" y="209423"/>
                  </a:lnTo>
                  <a:lnTo>
                    <a:pt x="46862" y="169799"/>
                  </a:lnTo>
                  <a:lnTo>
                    <a:pt x="71500" y="133350"/>
                  </a:lnTo>
                  <a:lnTo>
                    <a:pt x="100457" y="100457"/>
                  </a:lnTo>
                  <a:lnTo>
                    <a:pt x="133350" y="71500"/>
                  </a:lnTo>
                  <a:lnTo>
                    <a:pt x="169799" y="46862"/>
                  </a:lnTo>
                  <a:lnTo>
                    <a:pt x="209423" y="26924"/>
                  </a:lnTo>
                  <a:lnTo>
                    <a:pt x="251713" y="12191"/>
                  </a:lnTo>
                  <a:lnTo>
                    <a:pt x="296417" y="3175"/>
                  </a:lnTo>
                  <a:lnTo>
                    <a:pt x="342899" y="0"/>
                  </a:lnTo>
                  <a:lnTo>
                    <a:pt x="389382" y="3175"/>
                  </a:lnTo>
                  <a:lnTo>
                    <a:pt x="434086" y="12191"/>
                  </a:lnTo>
                  <a:lnTo>
                    <a:pt x="476377" y="26924"/>
                  </a:lnTo>
                  <a:lnTo>
                    <a:pt x="516001" y="46862"/>
                  </a:lnTo>
                  <a:lnTo>
                    <a:pt x="552449" y="71500"/>
                  </a:lnTo>
                  <a:lnTo>
                    <a:pt x="585342" y="100457"/>
                  </a:lnTo>
                  <a:lnTo>
                    <a:pt x="614298" y="133350"/>
                  </a:lnTo>
                  <a:lnTo>
                    <a:pt x="638937" y="169799"/>
                  </a:lnTo>
                  <a:lnTo>
                    <a:pt x="658876" y="209423"/>
                  </a:lnTo>
                  <a:lnTo>
                    <a:pt x="673608" y="251713"/>
                  </a:lnTo>
                  <a:lnTo>
                    <a:pt x="682624" y="296418"/>
                  </a:lnTo>
                  <a:lnTo>
                    <a:pt x="685799" y="342900"/>
                  </a:lnTo>
                  <a:lnTo>
                    <a:pt x="682624" y="389381"/>
                  </a:lnTo>
                  <a:lnTo>
                    <a:pt x="673608" y="434086"/>
                  </a:lnTo>
                  <a:lnTo>
                    <a:pt x="658876" y="476377"/>
                  </a:lnTo>
                  <a:lnTo>
                    <a:pt x="638937" y="516000"/>
                  </a:lnTo>
                  <a:lnTo>
                    <a:pt x="614298" y="552450"/>
                  </a:lnTo>
                  <a:lnTo>
                    <a:pt x="585342" y="585343"/>
                  </a:lnTo>
                  <a:lnTo>
                    <a:pt x="552449" y="614299"/>
                  </a:lnTo>
                  <a:lnTo>
                    <a:pt x="516001" y="638937"/>
                  </a:lnTo>
                  <a:lnTo>
                    <a:pt x="476377" y="658876"/>
                  </a:lnTo>
                  <a:lnTo>
                    <a:pt x="434086" y="673608"/>
                  </a:lnTo>
                  <a:lnTo>
                    <a:pt x="389382" y="682625"/>
                  </a:lnTo>
                  <a:lnTo>
                    <a:pt x="342899" y="685800"/>
                  </a:lnTo>
                  <a:lnTo>
                    <a:pt x="296417" y="682625"/>
                  </a:lnTo>
                  <a:lnTo>
                    <a:pt x="251713" y="673608"/>
                  </a:lnTo>
                  <a:lnTo>
                    <a:pt x="209423" y="658876"/>
                  </a:lnTo>
                  <a:lnTo>
                    <a:pt x="169799" y="638937"/>
                  </a:lnTo>
                  <a:lnTo>
                    <a:pt x="133350" y="614299"/>
                  </a:lnTo>
                  <a:lnTo>
                    <a:pt x="100457" y="585343"/>
                  </a:lnTo>
                  <a:lnTo>
                    <a:pt x="71500" y="552450"/>
                  </a:lnTo>
                  <a:lnTo>
                    <a:pt x="46862" y="516000"/>
                  </a:lnTo>
                  <a:lnTo>
                    <a:pt x="26924" y="476377"/>
                  </a:lnTo>
                  <a:lnTo>
                    <a:pt x="12191" y="434086"/>
                  </a:lnTo>
                  <a:lnTo>
                    <a:pt x="3175" y="389381"/>
                  </a:lnTo>
                  <a:lnTo>
                    <a:pt x="0" y="342900"/>
                  </a:lnTo>
                  <a:close/>
                </a:path>
              </a:pathLst>
            </a:custGeom>
            <a:ln w="10667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92423" y="3669791"/>
              <a:ext cx="1136903" cy="173736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3429000" y="3730744"/>
              <a:ext cx="952500" cy="0"/>
            </a:xfrm>
            <a:custGeom>
              <a:avLst/>
              <a:gdLst/>
              <a:ahLst/>
              <a:cxnLst/>
              <a:rect l="l" t="t" r="r" b="b"/>
              <a:pathLst>
                <a:path w="952500">
                  <a:moveTo>
                    <a:pt x="0" y="0"/>
                  </a:moveTo>
                  <a:lnTo>
                    <a:pt x="952500" y="0"/>
                  </a:lnTo>
                </a:path>
              </a:pathLst>
            </a:custGeom>
            <a:ln w="1271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94200" y="3678936"/>
              <a:ext cx="101600" cy="10350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91383" y="2895600"/>
              <a:ext cx="573023" cy="449579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5338071" y="3295275"/>
            <a:ext cx="12382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1" dirty="0">
                <a:latin typeface="Georgia"/>
                <a:cs typeface="Georgia"/>
              </a:rPr>
              <a:t>1</a:t>
            </a:r>
            <a:endParaRPr>
              <a:latin typeface="Georgia"/>
              <a:cs typeface="Georg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169029" y="3224916"/>
            <a:ext cx="16573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1" dirty="0">
                <a:latin typeface="Georgia"/>
                <a:cs typeface="Georgia"/>
              </a:rPr>
              <a:t>0</a:t>
            </a:r>
            <a:endParaRPr>
              <a:latin typeface="Georgia"/>
              <a:cs typeface="Georg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978909" y="3571115"/>
            <a:ext cx="27749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25" dirty="0">
                <a:latin typeface="Cambria"/>
                <a:cs typeface="Cambria"/>
              </a:rPr>
              <a:t>q2</a:t>
            </a:r>
            <a:endParaRPr>
              <a:latin typeface="Cambria"/>
              <a:cs typeface="Cambri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426078" y="2611584"/>
            <a:ext cx="166371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1" dirty="0">
                <a:latin typeface="Georgia"/>
                <a:cs typeface="Georgia"/>
              </a:rPr>
              <a:t>0</a:t>
            </a:r>
            <a:endParaRPr>
              <a:latin typeface="Georgia"/>
              <a:cs typeface="Georgia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544826" y="3271966"/>
            <a:ext cx="1414780" cy="925195"/>
            <a:chOff x="2020823" y="3271964"/>
            <a:chExt cx="1414780" cy="925194"/>
          </a:xfrm>
        </p:grpSpPr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020823" y="3663696"/>
              <a:ext cx="522731" cy="173736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2057399" y="3725503"/>
              <a:ext cx="342900" cy="0"/>
            </a:xfrm>
            <a:custGeom>
              <a:avLst/>
              <a:gdLst/>
              <a:ahLst/>
              <a:cxnLst/>
              <a:rect l="l" t="t" r="r" b="b"/>
              <a:pathLst>
                <a:path w="342900">
                  <a:moveTo>
                    <a:pt x="0" y="0"/>
                  </a:moveTo>
                  <a:lnTo>
                    <a:pt x="342900" y="0"/>
                  </a:lnTo>
                </a:path>
              </a:pathLst>
            </a:custGeom>
            <a:ln w="12528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12999" y="3674364"/>
              <a:ext cx="101600" cy="102108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2514599" y="327660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457200" y="0"/>
                  </a:moveTo>
                  <a:lnTo>
                    <a:pt x="410463" y="2412"/>
                  </a:lnTo>
                  <a:lnTo>
                    <a:pt x="365125" y="9271"/>
                  </a:lnTo>
                  <a:lnTo>
                    <a:pt x="321310" y="20574"/>
                  </a:lnTo>
                  <a:lnTo>
                    <a:pt x="279273" y="35940"/>
                  </a:lnTo>
                  <a:lnTo>
                    <a:pt x="239268" y="55245"/>
                  </a:lnTo>
                  <a:lnTo>
                    <a:pt x="201549" y="78104"/>
                  </a:lnTo>
                  <a:lnTo>
                    <a:pt x="166369" y="104394"/>
                  </a:lnTo>
                  <a:lnTo>
                    <a:pt x="133857" y="133858"/>
                  </a:lnTo>
                  <a:lnTo>
                    <a:pt x="104393" y="166370"/>
                  </a:lnTo>
                  <a:lnTo>
                    <a:pt x="78105" y="201549"/>
                  </a:lnTo>
                  <a:lnTo>
                    <a:pt x="55244" y="239267"/>
                  </a:lnTo>
                  <a:lnTo>
                    <a:pt x="35941" y="279273"/>
                  </a:lnTo>
                  <a:lnTo>
                    <a:pt x="20574" y="321310"/>
                  </a:lnTo>
                  <a:lnTo>
                    <a:pt x="9270" y="365125"/>
                  </a:lnTo>
                  <a:lnTo>
                    <a:pt x="2412" y="410463"/>
                  </a:lnTo>
                  <a:lnTo>
                    <a:pt x="0" y="457200"/>
                  </a:lnTo>
                  <a:lnTo>
                    <a:pt x="2412" y="503936"/>
                  </a:lnTo>
                  <a:lnTo>
                    <a:pt x="9270" y="549275"/>
                  </a:lnTo>
                  <a:lnTo>
                    <a:pt x="20574" y="593089"/>
                  </a:lnTo>
                  <a:lnTo>
                    <a:pt x="35941" y="635126"/>
                  </a:lnTo>
                  <a:lnTo>
                    <a:pt x="55244" y="675132"/>
                  </a:lnTo>
                  <a:lnTo>
                    <a:pt x="78105" y="712851"/>
                  </a:lnTo>
                  <a:lnTo>
                    <a:pt x="104393" y="748030"/>
                  </a:lnTo>
                  <a:lnTo>
                    <a:pt x="133857" y="780414"/>
                  </a:lnTo>
                  <a:lnTo>
                    <a:pt x="166369" y="810006"/>
                  </a:lnTo>
                  <a:lnTo>
                    <a:pt x="201549" y="836294"/>
                  </a:lnTo>
                  <a:lnTo>
                    <a:pt x="239268" y="859155"/>
                  </a:lnTo>
                  <a:lnTo>
                    <a:pt x="279273" y="878458"/>
                  </a:lnTo>
                  <a:lnTo>
                    <a:pt x="321310" y="893826"/>
                  </a:lnTo>
                  <a:lnTo>
                    <a:pt x="365125" y="905129"/>
                  </a:lnTo>
                  <a:lnTo>
                    <a:pt x="410463" y="911987"/>
                  </a:lnTo>
                  <a:lnTo>
                    <a:pt x="457200" y="914400"/>
                  </a:lnTo>
                  <a:lnTo>
                    <a:pt x="503936" y="911987"/>
                  </a:lnTo>
                  <a:lnTo>
                    <a:pt x="549275" y="905129"/>
                  </a:lnTo>
                  <a:lnTo>
                    <a:pt x="593089" y="893826"/>
                  </a:lnTo>
                  <a:lnTo>
                    <a:pt x="635126" y="878458"/>
                  </a:lnTo>
                  <a:lnTo>
                    <a:pt x="675132" y="859155"/>
                  </a:lnTo>
                  <a:lnTo>
                    <a:pt x="712851" y="836294"/>
                  </a:lnTo>
                  <a:lnTo>
                    <a:pt x="748029" y="810006"/>
                  </a:lnTo>
                  <a:lnTo>
                    <a:pt x="780414" y="780414"/>
                  </a:lnTo>
                  <a:lnTo>
                    <a:pt x="810005" y="748030"/>
                  </a:lnTo>
                  <a:lnTo>
                    <a:pt x="836295" y="712851"/>
                  </a:lnTo>
                  <a:lnTo>
                    <a:pt x="859154" y="675132"/>
                  </a:lnTo>
                  <a:lnTo>
                    <a:pt x="878459" y="635126"/>
                  </a:lnTo>
                  <a:lnTo>
                    <a:pt x="893826" y="593089"/>
                  </a:lnTo>
                  <a:lnTo>
                    <a:pt x="905128" y="549275"/>
                  </a:lnTo>
                  <a:lnTo>
                    <a:pt x="911987" y="503936"/>
                  </a:lnTo>
                  <a:lnTo>
                    <a:pt x="914400" y="457200"/>
                  </a:lnTo>
                  <a:lnTo>
                    <a:pt x="911987" y="410463"/>
                  </a:lnTo>
                  <a:lnTo>
                    <a:pt x="905128" y="365125"/>
                  </a:lnTo>
                  <a:lnTo>
                    <a:pt x="893826" y="321310"/>
                  </a:lnTo>
                  <a:lnTo>
                    <a:pt x="878459" y="279273"/>
                  </a:lnTo>
                  <a:lnTo>
                    <a:pt x="859154" y="239267"/>
                  </a:lnTo>
                  <a:lnTo>
                    <a:pt x="836295" y="201549"/>
                  </a:lnTo>
                  <a:lnTo>
                    <a:pt x="810005" y="166370"/>
                  </a:lnTo>
                  <a:lnTo>
                    <a:pt x="780414" y="133858"/>
                  </a:lnTo>
                  <a:lnTo>
                    <a:pt x="748029" y="104394"/>
                  </a:lnTo>
                  <a:lnTo>
                    <a:pt x="712851" y="78104"/>
                  </a:lnTo>
                  <a:lnTo>
                    <a:pt x="675132" y="55245"/>
                  </a:lnTo>
                  <a:lnTo>
                    <a:pt x="635126" y="35940"/>
                  </a:lnTo>
                  <a:lnTo>
                    <a:pt x="593089" y="20574"/>
                  </a:lnTo>
                  <a:lnTo>
                    <a:pt x="549275" y="9271"/>
                  </a:lnTo>
                  <a:lnTo>
                    <a:pt x="503936" y="2412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515361" y="3277362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0" y="457200"/>
                  </a:moveTo>
                  <a:lnTo>
                    <a:pt x="2412" y="410463"/>
                  </a:lnTo>
                  <a:lnTo>
                    <a:pt x="9270" y="365125"/>
                  </a:lnTo>
                  <a:lnTo>
                    <a:pt x="20574" y="321310"/>
                  </a:lnTo>
                  <a:lnTo>
                    <a:pt x="35940" y="279273"/>
                  </a:lnTo>
                  <a:lnTo>
                    <a:pt x="55244" y="239267"/>
                  </a:lnTo>
                  <a:lnTo>
                    <a:pt x="78105" y="201549"/>
                  </a:lnTo>
                  <a:lnTo>
                    <a:pt x="104393" y="166370"/>
                  </a:lnTo>
                  <a:lnTo>
                    <a:pt x="133857" y="133858"/>
                  </a:lnTo>
                  <a:lnTo>
                    <a:pt x="166369" y="104393"/>
                  </a:lnTo>
                  <a:lnTo>
                    <a:pt x="201549" y="78104"/>
                  </a:lnTo>
                  <a:lnTo>
                    <a:pt x="239268" y="55245"/>
                  </a:lnTo>
                  <a:lnTo>
                    <a:pt x="279273" y="35940"/>
                  </a:lnTo>
                  <a:lnTo>
                    <a:pt x="321310" y="20574"/>
                  </a:lnTo>
                  <a:lnTo>
                    <a:pt x="365125" y="9271"/>
                  </a:lnTo>
                  <a:lnTo>
                    <a:pt x="410463" y="2412"/>
                  </a:lnTo>
                  <a:lnTo>
                    <a:pt x="457200" y="0"/>
                  </a:lnTo>
                  <a:lnTo>
                    <a:pt x="503936" y="2412"/>
                  </a:lnTo>
                  <a:lnTo>
                    <a:pt x="549275" y="9271"/>
                  </a:lnTo>
                  <a:lnTo>
                    <a:pt x="593089" y="20574"/>
                  </a:lnTo>
                  <a:lnTo>
                    <a:pt x="635126" y="35940"/>
                  </a:lnTo>
                  <a:lnTo>
                    <a:pt x="675132" y="55245"/>
                  </a:lnTo>
                  <a:lnTo>
                    <a:pt x="712851" y="78104"/>
                  </a:lnTo>
                  <a:lnTo>
                    <a:pt x="748029" y="104393"/>
                  </a:lnTo>
                  <a:lnTo>
                    <a:pt x="780414" y="133858"/>
                  </a:lnTo>
                  <a:lnTo>
                    <a:pt x="810005" y="166370"/>
                  </a:lnTo>
                  <a:lnTo>
                    <a:pt x="836295" y="201549"/>
                  </a:lnTo>
                  <a:lnTo>
                    <a:pt x="859154" y="239267"/>
                  </a:lnTo>
                  <a:lnTo>
                    <a:pt x="878459" y="279273"/>
                  </a:lnTo>
                  <a:lnTo>
                    <a:pt x="893826" y="321310"/>
                  </a:lnTo>
                  <a:lnTo>
                    <a:pt x="905128" y="365125"/>
                  </a:lnTo>
                  <a:lnTo>
                    <a:pt x="911987" y="410463"/>
                  </a:lnTo>
                  <a:lnTo>
                    <a:pt x="914400" y="457200"/>
                  </a:lnTo>
                  <a:lnTo>
                    <a:pt x="911987" y="503936"/>
                  </a:lnTo>
                  <a:lnTo>
                    <a:pt x="905128" y="549275"/>
                  </a:lnTo>
                  <a:lnTo>
                    <a:pt x="893826" y="593089"/>
                  </a:lnTo>
                  <a:lnTo>
                    <a:pt x="878459" y="635126"/>
                  </a:lnTo>
                  <a:lnTo>
                    <a:pt x="859154" y="675132"/>
                  </a:lnTo>
                  <a:lnTo>
                    <a:pt x="836295" y="712851"/>
                  </a:lnTo>
                  <a:lnTo>
                    <a:pt x="810005" y="748030"/>
                  </a:lnTo>
                  <a:lnTo>
                    <a:pt x="780414" y="780414"/>
                  </a:lnTo>
                  <a:lnTo>
                    <a:pt x="748029" y="810006"/>
                  </a:lnTo>
                  <a:lnTo>
                    <a:pt x="712851" y="836294"/>
                  </a:lnTo>
                  <a:lnTo>
                    <a:pt x="675132" y="859155"/>
                  </a:lnTo>
                  <a:lnTo>
                    <a:pt x="635126" y="878458"/>
                  </a:lnTo>
                  <a:lnTo>
                    <a:pt x="593089" y="893826"/>
                  </a:lnTo>
                  <a:lnTo>
                    <a:pt x="549275" y="905129"/>
                  </a:lnTo>
                  <a:lnTo>
                    <a:pt x="503936" y="911987"/>
                  </a:lnTo>
                  <a:lnTo>
                    <a:pt x="457200" y="914400"/>
                  </a:lnTo>
                  <a:lnTo>
                    <a:pt x="410463" y="911987"/>
                  </a:lnTo>
                  <a:lnTo>
                    <a:pt x="365125" y="905129"/>
                  </a:lnTo>
                  <a:lnTo>
                    <a:pt x="321310" y="893826"/>
                  </a:lnTo>
                  <a:lnTo>
                    <a:pt x="279273" y="878458"/>
                  </a:lnTo>
                  <a:lnTo>
                    <a:pt x="239268" y="859155"/>
                  </a:lnTo>
                  <a:lnTo>
                    <a:pt x="201549" y="836294"/>
                  </a:lnTo>
                  <a:lnTo>
                    <a:pt x="166369" y="810006"/>
                  </a:lnTo>
                  <a:lnTo>
                    <a:pt x="133857" y="780414"/>
                  </a:lnTo>
                  <a:lnTo>
                    <a:pt x="104393" y="748030"/>
                  </a:lnTo>
                  <a:lnTo>
                    <a:pt x="78105" y="712851"/>
                  </a:lnTo>
                  <a:lnTo>
                    <a:pt x="55244" y="675132"/>
                  </a:lnTo>
                  <a:lnTo>
                    <a:pt x="35940" y="635126"/>
                  </a:lnTo>
                  <a:lnTo>
                    <a:pt x="20574" y="593089"/>
                  </a:lnTo>
                  <a:lnTo>
                    <a:pt x="9270" y="549275"/>
                  </a:lnTo>
                  <a:lnTo>
                    <a:pt x="2412" y="503936"/>
                  </a:lnTo>
                  <a:lnTo>
                    <a:pt x="0" y="457200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628899" y="3387852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296418" y="3175"/>
                  </a:lnTo>
                  <a:lnTo>
                    <a:pt x="251713" y="12192"/>
                  </a:lnTo>
                  <a:lnTo>
                    <a:pt x="209423" y="26924"/>
                  </a:lnTo>
                  <a:lnTo>
                    <a:pt x="169799" y="46862"/>
                  </a:lnTo>
                  <a:lnTo>
                    <a:pt x="133350" y="71500"/>
                  </a:lnTo>
                  <a:lnTo>
                    <a:pt x="100456" y="100457"/>
                  </a:lnTo>
                  <a:lnTo>
                    <a:pt x="71500" y="133350"/>
                  </a:lnTo>
                  <a:lnTo>
                    <a:pt x="46862" y="169799"/>
                  </a:lnTo>
                  <a:lnTo>
                    <a:pt x="26924" y="209423"/>
                  </a:lnTo>
                  <a:lnTo>
                    <a:pt x="12192" y="251714"/>
                  </a:lnTo>
                  <a:lnTo>
                    <a:pt x="3175" y="296418"/>
                  </a:lnTo>
                  <a:lnTo>
                    <a:pt x="0" y="342900"/>
                  </a:lnTo>
                  <a:lnTo>
                    <a:pt x="3175" y="389381"/>
                  </a:lnTo>
                  <a:lnTo>
                    <a:pt x="12192" y="434086"/>
                  </a:lnTo>
                  <a:lnTo>
                    <a:pt x="26924" y="476377"/>
                  </a:lnTo>
                  <a:lnTo>
                    <a:pt x="46862" y="516000"/>
                  </a:lnTo>
                  <a:lnTo>
                    <a:pt x="71500" y="552450"/>
                  </a:lnTo>
                  <a:lnTo>
                    <a:pt x="100456" y="585343"/>
                  </a:lnTo>
                  <a:lnTo>
                    <a:pt x="133350" y="614299"/>
                  </a:lnTo>
                  <a:lnTo>
                    <a:pt x="169799" y="638937"/>
                  </a:lnTo>
                  <a:lnTo>
                    <a:pt x="209423" y="658876"/>
                  </a:lnTo>
                  <a:lnTo>
                    <a:pt x="251713" y="673608"/>
                  </a:lnTo>
                  <a:lnTo>
                    <a:pt x="296418" y="682625"/>
                  </a:lnTo>
                  <a:lnTo>
                    <a:pt x="342900" y="685800"/>
                  </a:lnTo>
                  <a:lnTo>
                    <a:pt x="389381" y="682625"/>
                  </a:lnTo>
                  <a:lnTo>
                    <a:pt x="434086" y="673608"/>
                  </a:lnTo>
                  <a:lnTo>
                    <a:pt x="476376" y="658876"/>
                  </a:lnTo>
                  <a:lnTo>
                    <a:pt x="516000" y="638937"/>
                  </a:lnTo>
                  <a:lnTo>
                    <a:pt x="552450" y="614299"/>
                  </a:lnTo>
                  <a:lnTo>
                    <a:pt x="585343" y="585343"/>
                  </a:lnTo>
                  <a:lnTo>
                    <a:pt x="614299" y="552450"/>
                  </a:lnTo>
                  <a:lnTo>
                    <a:pt x="638937" y="516000"/>
                  </a:lnTo>
                  <a:lnTo>
                    <a:pt x="658876" y="476377"/>
                  </a:lnTo>
                  <a:lnTo>
                    <a:pt x="673608" y="434086"/>
                  </a:lnTo>
                  <a:lnTo>
                    <a:pt x="682625" y="389381"/>
                  </a:lnTo>
                  <a:lnTo>
                    <a:pt x="685800" y="342900"/>
                  </a:lnTo>
                  <a:lnTo>
                    <a:pt x="682625" y="296418"/>
                  </a:lnTo>
                  <a:lnTo>
                    <a:pt x="673608" y="251714"/>
                  </a:lnTo>
                  <a:lnTo>
                    <a:pt x="658876" y="209423"/>
                  </a:lnTo>
                  <a:lnTo>
                    <a:pt x="638937" y="169799"/>
                  </a:lnTo>
                  <a:lnTo>
                    <a:pt x="614299" y="133350"/>
                  </a:lnTo>
                  <a:lnTo>
                    <a:pt x="585343" y="100457"/>
                  </a:lnTo>
                  <a:lnTo>
                    <a:pt x="552450" y="71500"/>
                  </a:lnTo>
                  <a:lnTo>
                    <a:pt x="516000" y="46862"/>
                  </a:lnTo>
                  <a:lnTo>
                    <a:pt x="476376" y="26924"/>
                  </a:lnTo>
                  <a:lnTo>
                    <a:pt x="434086" y="12192"/>
                  </a:lnTo>
                  <a:lnTo>
                    <a:pt x="389381" y="3175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629661" y="3388614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342900"/>
                  </a:moveTo>
                  <a:lnTo>
                    <a:pt x="3175" y="296418"/>
                  </a:lnTo>
                  <a:lnTo>
                    <a:pt x="12192" y="251713"/>
                  </a:lnTo>
                  <a:lnTo>
                    <a:pt x="26924" y="209423"/>
                  </a:lnTo>
                  <a:lnTo>
                    <a:pt x="46862" y="169799"/>
                  </a:lnTo>
                  <a:lnTo>
                    <a:pt x="71500" y="133350"/>
                  </a:lnTo>
                  <a:lnTo>
                    <a:pt x="100456" y="100457"/>
                  </a:lnTo>
                  <a:lnTo>
                    <a:pt x="133350" y="71500"/>
                  </a:lnTo>
                  <a:lnTo>
                    <a:pt x="169799" y="46862"/>
                  </a:lnTo>
                  <a:lnTo>
                    <a:pt x="209423" y="26924"/>
                  </a:lnTo>
                  <a:lnTo>
                    <a:pt x="251713" y="12191"/>
                  </a:lnTo>
                  <a:lnTo>
                    <a:pt x="296418" y="3175"/>
                  </a:lnTo>
                  <a:lnTo>
                    <a:pt x="342900" y="0"/>
                  </a:lnTo>
                  <a:lnTo>
                    <a:pt x="389381" y="3175"/>
                  </a:lnTo>
                  <a:lnTo>
                    <a:pt x="434086" y="12191"/>
                  </a:lnTo>
                  <a:lnTo>
                    <a:pt x="476376" y="26924"/>
                  </a:lnTo>
                  <a:lnTo>
                    <a:pt x="516000" y="46862"/>
                  </a:lnTo>
                  <a:lnTo>
                    <a:pt x="552450" y="71500"/>
                  </a:lnTo>
                  <a:lnTo>
                    <a:pt x="585343" y="100457"/>
                  </a:lnTo>
                  <a:lnTo>
                    <a:pt x="614299" y="133350"/>
                  </a:lnTo>
                  <a:lnTo>
                    <a:pt x="638937" y="169799"/>
                  </a:lnTo>
                  <a:lnTo>
                    <a:pt x="658876" y="209423"/>
                  </a:lnTo>
                  <a:lnTo>
                    <a:pt x="673608" y="251713"/>
                  </a:lnTo>
                  <a:lnTo>
                    <a:pt x="682625" y="296418"/>
                  </a:lnTo>
                  <a:lnTo>
                    <a:pt x="685800" y="342900"/>
                  </a:lnTo>
                  <a:lnTo>
                    <a:pt x="682625" y="389381"/>
                  </a:lnTo>
                  <a:lnTo>
                    <a:pt x="673608" y="434086"/>
                  </a:lnTo>
                  <a:lnTo>
                    <a:pt x="658876" y="476377"/>
                  </a:lnTo>
                  <a:lnTo>
                    <a:pt x="638937" y="516000"/>
                  </a:lnTo>
                  <a:lnTo>
                    <a:pt x="614299" y="552450"/>
                  </a:lnTo>
                  <a:lnTo>
                    <a:pt x="585343" y="585343"/>
                  </a:lnTo>
                  <a:lnTo>
                    <a:pt x="552450" y="614299"/>
                  </a:lnTo>
                  <a:lnTo>
                    <a:pt x="516000" y="638937"/>
                  </a:lnTo>
                  <a:lnTo>
                    <a:pt x="476376" y="658876"/>
                  </a:lnTo>
                  <a:lnTo>
                    <a:pt x="434086" y="673608"/>
                  </a:lnTo>
                  <a:lnTo>
                    <a:pt x="389381" y="682625"/>
                  </a:lnTo>
                  <a:lnTo>
                    <a:pt x="342900" y="685800"/>
                  </a:lnTo>
                  <a:lnTo>
                    <a:pt x="296418" y="682625"/>
                  </a:lnTo>
                  <a:lnTo>
                    <a:pt x="251713" y="673608"/>
                  </a:lnTo>
                  <a:lnTo>
                    <a:pt x="209423" y="658876"/>
                  </a:lnTo>
                  <a:lnTo>
                    <a:pt x="169799" y="638937"/>
                  </a:lnTo>
                  <a:lnTo>
                    <a:pt x="133350" y="614299"/>
                  </a:lnTo>
                  <a:lnTo>
                    <a:pt x="100456" y="585343"/>
                  </a:lnTo>
                  <a:lnTo>
                    <a:pt x="71500" y="552450"/>
                  </a:lnTo>
                  <a:lnTo>
                    <a:pt x="46862" y="516000"/>
                  </a:lnTo>
                  <a:lnTo>
                    <a:pt x="26924" y="476377"/>
                  </a:lnTo>
                  <a:lnTo>
                    <a:pt x="12192" y="434086"/>
                  </a:lnTo>
                  <a:lnTo>
                    <a:pt x="3175" y="389381"/>
                  </a:lnTo>
                  <a:lnTo>
                    <a:pt x="0" y="342900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4357504" y="3571749"/>
            <a:ext cx="27749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25" dirty="0">
                <a:latin typeface="Cambria"/>
                <a:cs typeface="Cambria"/>
              </a:rPr>
              <a:t>q0</a:t>
            </a:r>
            <a:endParaRPr>
              <a:latin typeface="Cambria"/>
              <a:cs typeface="Cambri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15792" y="2562611"/>
            <a:ext cx="12382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1" dirty="0">
                <a:latin typeface="Georgia"/>
                <a:cs typeface="Georgia"/>
              </a:rPr>
              <a:t>1</a:t>
            </a:r>
            <a:endParaRPr>
              <a:latin typeface="Georgia"/>
              <a:cs typeface="Georgia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5986210" y="3307018"/>
            <a:ext cx="925195" cy="925195"/>
            <a:chOff x="4462208" y="3307016"/>
            <a:chExt cx="925194" cy="925194"/>
          </a:xfrm>
        </p:grpSpPr>
        <p:sp>
          <p:nvSpPr>
            <p:cNvPr id="31" name="object 31"/>
            <p:cNvSpPr/>
            <p:nvPr/>
          </p:nvSpPr>
          <p:spPr>
            <a:xfrm>
              <a:off x="4466844" y="3311651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457200" y="0"/>
                  </a:moveTo>
                  <a:lnTo>
                    <a:pt x="410463" y="2412"/>
                  </a:lnTo>
                  <a:lnTo>
                    <a:pt x="365125" y="9271"/>
                  </a:lnTo>
                  <a:lnTo>
                    <a:pt x="321309" y="20574"/>
                  </a:lnTo>
                  <a:lnTo>
                    <a:pt x="279272" y="35940"/>
                  </a:lnTo>
                  <a:lnTo>
                    <a:pt x="239267" y="55245"/>
                  </a:lnTo>
                  <a:lnTo>
                    <a:pt x="201548" y="78105"/>
                  </a:lnTo>
                  <a:lnTo>
                    <a:pt x="166369" y="104394"/>
                  </a:lnTo>
                  <a:lnTo>
                    <a:pt x="133857" y="133858"/>
                  </a:lnTo>
                  <a:lnTo>
                    <a:pt x="104393" y="166370"/>
                  </a:lnTo>
                  <a:lnTo>
                    <a:pt x="78104" y="201549"/>
                  </a:lnTo>
                  <a:lnTo>
                    <a:pt x="55244" y="239268"/>
                  </a:lnTo>
                  <a:lnTo>
                    <a:pt x="35940" y="279273"/>
                  </a:lnTo>
                  <a:lnTo>
                    <a:pt x="20573" y="321310"/>
                  </a:lnTo>
                  <a:lnTo>
                    <a:pt x="9270" y="365125"/>
                  </a:lnTo>
                  <a:lnTo>
                    <a:pt x="2412" y="410464"/>
                  </a:lnTo>
                  <a:lnTo>
                    <a:pt x="0" y="457200"/>
                  </a:lnTo>
                  <a:lnTo>
                    <a:pt x="2412" y="503936"/>
                  </a:lnTo>
                  <a:lnTo>
                    <a:pt x="9270" y="549275"/>
                  </a:lnTo>
                  <a:lnTo>
                    <a:pt x="20573" y="593090"/>
                  </a:lnTo>
                  <a:lnTo>
                    <a:pt x="35940" y="635127"/>
                  </a:lnTo>
                  <a:lnTo>
                    <a:pt x="55244" y="675132"/>
                  </a:lnTo>
                  <a:lnTo>
                    <a:pt x="78104" y="712851"/>
                  </a:lnTo>
                  <a:lnTo>
                    <a:pt x="104393" y="748030"/>
                  </a:lnTo>
                  <a:lnTo>
                    <a:pt x="133857" y="780415"/>
                  </a:lnTo>
                  <a:lnTo>
                    <a:pt x="166369" y="810006"/>
                  </a:lnTo>
                  <a:lnTo>
                    <a:pt x="201548" y="836295"/>
                  </a:lnTo>
                  <a:lnTo>
                    <a:pt x="239267" y="859155"/>
                  </a:lnTo>
                  <a:lnTo>
                    <a:pt x="279272" y="878459"/>
                  </a:lnTo>
                  <a:lnTo>
                    <a:pt x="321309" y="893826"/>
                  </a:lnTo>
                  <a:lnTo>
                    <a:pt x="365125" y="905129"/>
                  </a:lnTo>
                  <a:lnTo>
                    <a:pt x="410463" y="911987"/>
                  </a:lnTo>
                  <a:lnTo>
                    <a:pt x="457200" y="914400"/>
                  </a:lnTo>
                  <a:lnTo>
                    <a:pt x="503935" y="911987"/>
                  </a:lnTo>
                  <a:lnTo>
                    <a:pt x="549401" y="905129"/>
                  </a:lnTo>
                  <a:lnTo>
                    <a:pt x="593216" y="893826"/>
                  </a:lnTo>
                  <a:lnTo>
                    <a:pt x="635253" y="878459"/>
                  </a:lnTo>
                  <a:lnTo>
                    <a:pt x="675131" y="859155"/>
                  </a:lnTo>
                  <a:lnTo>
                    <a:pt x="712851" y="836295"/>
                  </a:lnTo>
                  <a:lnTo>
                    <a:pt x="748029" y="810006"/>
                  </a:lnTo>
                  <a:lnTo>
                    <a:pt x="780541" y="780415"/>
                  </a:lnTo>
                  <a:lnTo>
                    <a:pt x="810005" y="748030"/>
                  </a:lnTo>
                  <a:lnTo>
                    <a:pt x="836294" y="712851"/>
                  </a:lnTo>
                  <a:lnTo>
                    <a:pt x="859281" y="675132"/>
                  </a:lnTo>
                  <a:lnTo>
                    <a:pt x="878458" y="635127"/>
                  </a:lnTo>
                  <a:lnTo>
                    <a:pt x="893826" y="593090"/>
                  </a:lnTo>
                  <a:lnTo>
                    <a:pt x="905128" y="549275"/>
                  </a:lnTo>
                  <a:lnTo>
                    <a:pt x="911986" y="503936"/>
                  </a:lnTo>
                  <a:lnTo>
                    <a:pt x="914400" y="457200"/>
                  </a:lnTo>
                  <a:lnTo>
                    <a:pt x="911986" y="410464"/>
                  </a:lnTo>
                  <a:lnTo>
                    <a:pt x="905128" y="365125"/>
                  </a:lnTo>
                  <a:lnTo>
                    <a:pt x="893826" y="321310"/>
                  </a:lnTo>
                  <a:lnTo>
                    <a:pt x="878458" y="279273"/>
                  </a:lnTo>
                  <a:lnTo>
                    <a:pt x="859281" y="239268"/>
                  </a:lnTo>
                  <a:lnTo>
                    <a:pt x="836294" y="201549"/>
                  </a:lnTo>
                  <a:lnTo>
                    <a:pt x="810005" y="166370"/>
                  </a:lnTo>
                  <a:lnTo>
                    <a:pt x="780541" y="133858"/>
                  </a:lnTo>
                  <a:lnTo>
                    <a:pt x="748029" y="104394"/>
                  </a:lnTo>
                  <a:lnTo>
                    <a:pt x="712851" y="78105"/>
                  </a:lnTo>
                  <a:lnTo>
                    <a:pt x="675131" y="55245"/>
                  </a:lnTo>
                  <a:lnTo>
                    <a:pt x="635253" y="35940"/>
                  </a:lnTo>
                  <a:lnTo>
                    <a:pt x="593216" y="20574"/>
                  </a:lnTo>
                  <a:lnTo>
                    <a:pt x="549401" y="9271"/>
                  </a:lnTo>
                  <a:lnTo>
                    <a:pt x="503935" y="2412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467606" y="3312413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0" y="457200"/>
                  </a:moveTo>
                  <a:lnTo>
                    <a:pt x="2413" y="410463"/>
                  </a:lnTo>
                  <a:lnTo>
                    <a:pt x="9271" y="365125"/>
                  </a:lnTo>
                  <a:lnTo>
                    <a:pt x="20574" y="321310"/>
                  </a:lnTo>
                  <a:lnTo>
                    <a:pt x="35941" y="279273"/>
                  </a:lnTo>
                  <a:lnTo>
                    <a:pt x="55245" y="239268"/>
                  </a:lnTo>
                  <a:lnTo>
                    <a:pt x="78105" y="201549"/>
                  </a:lnTo>
                  <a:lnTo>
                    <a:pt x="104394" y="166370"/>
                  </a:lnTo>
                  <a:lnTo>
                    <a:pt x="133858" y="133858"/>
                  </a:lnTo>
                  <a:lnTo>
                    <a:pt x="166370" y="104394"/>
                  </a:lnTo>
                  <a:lnTo>
                    <a:pt x="201549" y="78105"/>
                  </a:lnTo>
                  <a:lnTo>
                    <a:pt x="239268" y="55245"/>
                  </a:lnTo>
                  <a:lnTo>
                    <a:pt x="279273" y="35940"/>
                  </a:lnTo>
                  <a:lnTo>
                    <a:pt x="321310" y="20574"/>
                  </a:lnTo>
                  <a:lnTo>
                    <a:pt x="365125" y="9271"/>
                  </a:lnTo>
                  <a:lnTo>
                    <a:pt x="410464" y="2412"/>
                  </a:lnTo>
                  <a:lnTo>
                    <a:pt x="457200" y="0"/>
                  </a:lnTo>
                  <a:lnTo>
                    <a:pt x="503936" y="2412"/>
                  </a:lnTo>
                  <a:lnTo>
                    <a:pt x="549402" y="9271"/>
                  </a:lnTo>
                  <a:lnTo>
                    <a:pt x="593217" y="20574"/>
                  </a:lnTo>
                  <a:lnTo>
                    <a:pt x="635254" y="35940"/>
                  </a:lnTo>
                  <a:lnTo>
                    <a:pt x="675132" y="55245"/>
                  </a:lnTo>
                  <a:lnTo>
                    <a:pt x="712851" y="78105"/>
                  </a:lnTo>
                  <a:lnTo>
                    <a:pt x="748030" y="104394"/>
                  </a:lnTo>
                  <a:lnTo>
                    <a:pt x="780542" y="133858"/>
                  </a:lnTo>
                  <a:lnTo>
                    <a:pt x="810006" y="166370"/>
                  </a:lnTo>
                  <a:lnTo>
                    <a:pt x="836295" y="201549"/>
                  </a:lnTo>
                  <a:lnTo>
                    <a:pt x="859282" y="239268"/>
                  </a:lnTo>
                  <a:lnTo>
                    <a:pt x="878459" y="279273"/>
                  </a:lnTo>
                  <a:lnTo>
                    <a:pt x="893826" y="321310"/>
                  </a:lnTo>
                  <a:lnTo>
                    <a:pt x="905129" y="365125"/>
                  </a:lnTo>
                  <a:lnTo>
                    <a:pt x="911987" y="410463"/>
                  </a:lnTo>
                  <a:lnTo>
                    <a:pt x="914400" y="457200"/>
                  </a:lnTo>
                  <a:lnTo>
                    <a:pt x="911987" y="503936"/>
                  </a:lnTo>
                  <a:lnTo>
                    <a:pt x="905129" y="549275"/>
                  </a:lnTo>
                  <a:lnTo>
                    <a:pt x="893826" y="593090"/>
                  </a:lnTo>
                  <a:lnTo>
                    <a:pt x="878459" y="635127"/>
                  </a:lnTo>
                  <a:lnTo>
                    <a:pt x="859282" y="675132"/>
                  </a:lnTo>
                  <a:lnTo>
                    <a:pt x="836295" y="712851"/>
                  </a:lnTo>
                  <a:lnTo>
                    <a:pt x="810006" y="748030"/>
                  </a:lnTo>
                  <a:lnTo>
                    <a:pt x="780542" y="780415"/>
                  </a:lnTo>
                  <a:lnTo>
                    <a:pt x="748030" y="810006"/>
                  </a:lnTo>
                  <a:lnTo>
                    <a:pt x="712851" y="836294"/>
                  </a:lnTo>
                  <a:lnTo>
                    <a:pt x="675132" y="859155"/>
                  </a:lnTo>
                  <a:lnTo>
                    <a:pt x="635254" y="878459"/>
                  </a:lnTo>
                  <a:lnTo>
                    <a:pt x="593217" y="893826"/>
                  </a:lnTo>
                  <a:lnTo>
                    <a:pt x="549402" y="905129"/>
                  </a:lnTo>
                  <a:lnTo>
                    <a:pt x="503936" y="911987"/>
                  </a:lnTo>
                  <a:lnTo>
                    <a:pt x="457200" y="914400"/>
                  </a:lnTo>
                  <a:lnTo>
                    <a:pt x="410464" y="911987"/>
                  </a:lnTo>
                  <a:lnTo>
                    <a:pt x="365125" y="905129"/>
                  </a:lnTo>
                  <a:lnTo>
                    <a:pt x="321310" y="893826"/>
                  </a:lnTo>
                  <a:lnTo>
                    <a:pt x="279273" y="878459"/>
                  </a:lnTo>
                  <a:lnTo>
                    <a:pt x="239268" y="859155"/>
                  </a:lnTo>
                  <a:lnTo>
                    <a:pt x="201549" y="836294"/>
                  </a:lnTo>
                  <a:lnTo>
                    <a:pt x="166370" y="810006"/>
                  </a:lnTo>
                  <a:lnTo>
                    <a:pt x="133858" y="780415"/>
                  </a:lnTo>
                  <a:lnTo>
                    <a:pt x="104394" y="748030"/>
                  </a:lnTo>
                  <a:lnTo>
                    <a:pt x="78105" y="712851"/>
                  </a:lnTo>
                  <a:lnTo>
                    <a:pt x="55245" y="675132"/>
                  </a:lnTo>
                  <a:lnTo>
                    <a:pt x="35941" y="635127"/>
                  </a:lnTo>
                  <a:lnTo>
                    <a:pt x="20574" y="593090"/>
                  </a:lnTo>
                  <a:lnTo>
                    <a:pt x="9271" y="549275"/>
                  </a:lnTo>
                  <a:lnTo>
                    <a:pt x="2413" y="503936"/>
                  </a:lnTo>
                  <a:lnTo>
                    <a:pt x="0" y="457200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581144" y="3422903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296417" y="3175"/>
                  </a:lnTo>
                  <a:lnTo>
                    <a:pt x="251713" y="12192"/>
                  </a:lnTo>
                  <a:lnTo>
                    <a:pt x="209422" y="26924"/>
                  </a:lnTo>
                  <a:lnTo>
                    <a:pt x="169798" y="46862"/>
                  </a:lnTo>
                  <a:lnTo>
                    <a:pt x="133350" y="71500"/>
                  </a:lnTo>
                  <a:lnTo>
                    <a:pt x="100456" y="100457"/>
                  </a:lnTo>
                  <a:lnTo>
                    <a:pt x="71500" y="133350"/>
                  </a:lnTo>
                  <a:lnTo>
                    <a:pt x="46862" y="169799"/>
                  </a:lnTo>
                  <a:lnTo>
                    <a:pt x="26923" y="209423"/>
                  </a:lnTo>
                  <a:lnTo>
                    <a:pt x="12191" y="251714"/>
                  </a:lnTo>
                  <a:lnTo>
                    <a:pt x="3175" y="296418"/>
                  </a:lnTo>
                  <a:lnTo>
                    <a:pt x="0" y="342900"/>
                  </a:lnTo>
                  <a:lnTo>
                    <a:pt x="3175" y="389509"/>
                  </a:lnTo>
                  <a:lnTo>
                    <a:pt x="12191" y="434086"/>
                  </a:lnTo>
                  <a:lnTo>
                    <a:pt x="26923" y="476377"/>
                  </a:lnTo>
                  <a:lnTo>
                    <a:pt x="46862" y="516001"/>
                  </a:lnTo>
                  <a:lnTo>
                    <a:pt x="71500" y="552450"/>
                  </a:lnTo>
                  <a:lnTo>
                    <a:pt x="100456" y="585343"/>
                  </a:lnTo>
                  <a:lnTo>
                    <a:pt x="133350" y="614426"/>
                  </a:lnTo>
                  <a:lnTo>
                    <a:pt x="169798" y="639064"/>
                  </a:lnTo>
                  <a:lnTo>
                    <a:pt x="209422" y="658876"/>
                  </a:lnTo>
                  <a:lnTo>
                    <a:pt x="251713" y="673608"/>
                  </a:lnTo>
                  <a:lnTo>
                    <a:pt x="296417" y="682625"/>
                  </a:lnTo>
                  <a:lnTo>
                    <a:pt x="342900" y="685800"/>
                  </a:lnTo>
                  <a:lnTo>
                    <a:pt x="389508" y="682625"/>
                  </a:lnTo>
                  <a:lnTo>
                    <a:pt x="434085" y="673608"/>
                  </a:lnTo>
                  <a:lnTo>
                    <a:pt x="476376" y="658876"/>
                  </a:lnTo>
                  <a:lnTo>
                    <a:pt x="516000" y="639064"/>
                  </a:lnTo>
                  <a:lnTo>
                    <a:pt x="552450" y="614426"/>
                  </a:lnTo>
                  <a:lnTo>
                    <a:pt x="585342" y="585343"/>
                  </a:lnTo>
                  <a:lnTo>
                    <a:pt x="614426" y="552450"/>
                  </a:lnTo>
                  <a:lnTo>
                    <a:pt x="639063" y="516001"/>
                  </a:lnTo>
                  <a:lnTo>
                    <a:pt x="658876" y="476377"/>
                  </a:lnTo>
                  <a:lnTo>
                    <a:pt x="673607" y="434086"/>
                  </a:lnTo>
                  <a:lnTo>
                    <a:pt x="682625" y="389509"/>
                  </a:lnTo>
                  <a:lnTo>
                    <a:pt x="685800" y="342900"/>
                  </a:lnTo>
                  <a:lnTo>
                    <a:pt x="682625" y="296418"/>
                  </a:lnTo>
                  <a:lnTo>
                    <a:pt x="673607" y="251714"/>
                  </a:lnTo>
                  <a:lnTo>
                    <a:pt x="658876" y="209423"/>
                  </a:lnTo>
                  <a:lnTo>
                    <a:pt x="639063" y="169799"/>
                  </a:lnTo>
                  <a:lnTo>
                    <a:pt x="614426" y="133350"/>
                  </a:lnTo>
                  <a:lnTo>
                    <a:pt x="585342" y="100457"/>
                  </a:lnTo>
                  <a:lnTo>
                    <a:pt x="552450" y="71500"/>
                  </a:lnTo>
                  <a:lnTo>
                    <a:pt x="516000" y="46862"/>
                  </a:lnTo>
                  <a:lnTo>
                    <a:pt x="476376" y="26924"/>
                  </a:lnTo>
                  <a:lnTo>
                    <a:pt x="434085" y="12192"/>
                  </a:lnTo>
                  <a:lnTo>
                    <a:pt x="389508" y="3175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581906" y="3423665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342900"/>
                  </a:moveTo>
                  <a:lnTo>
                    <a:pt x="3175" y="296418"/>
                  </a:lnTo>
                  <a:lnTo>
                    <a:pt x="12192" y="251714"/>
                  </a:lnTo>
                  <a:lnTo>
                    <a:pt x="26924" y="209423"/>
                  </a:lnTo>
                  <a:lnTo>
                    <a:pt x="46863" y="169799"/>
                  </a:lnTo>
                  <a:lnTo>
                    <a:pt x="71501" y="133350"/>
                  </a:lnTo>
                  <a:lnTo>
                    <a:pt x="100457" y="100457"/>
                  </a:lnTo>
                  <a:lnTo>
                    <a:pt x="133350" y="71500"/>
                  </a:lnTo>
                  <a:lnTo>
                    <a:pt x="169799" y="46862"/>
                  </a:lnTo>
                  <a:lnTo>
                    <a:pt x="209423" y="26924"/>
                  </a:lnTo>
                  <a:lnTo>
                    <a:pt x="251714" y="12192"/>
                  </a:lnTo>
                  <a:lnTo>
                    <a:pt x="296418" y="3175"/>
                  </a:lnTo>
                  <a:lnTo>
                    <a:pt x="342900" y="0"/>
                  </a:lnTo>
                  <a:lnTo>
                    <a:pt x="389509" y="3175"/>
                  </a:lnTo>
                  <a:lnTo>
                    <a:pt x="434086" y="12192"/>
                  </a:lnTo>
                  <a:lnTo>
                    <a:pt x="476377" y="26924"/>
                  </a:lnTo>
                  <a:lnTo>
                    <a:pt x="516001" y="46862"/>
                  </a:lnTo>
                  <a:lnTo>
                    <a:pt x="552450" y="71500"/>
                  </a:lnTo>
                  <a:lnTo>
                    <a:pt x="585343" y="100457"/>
                  </a:lnTo>
                  <a:lnTo>
                    <a:pt x="614426" y="133350"/>
                  </a:lnTo>
                  <a:lnTo>
                    <a:pt x="639064" y="169799"/>
                  </a:lnTo>
                  <a:lnTo>
                    <a:pt x="658876" y="209423"/>
                  </a:lnTo>
                  <a:lnTo>
                    <a:pt x="673608" y="251714"/>
                  </a:lnTo>
                  <a:lnTo>
                    <a:pt x="682625" y="296418"/>
                  </a:lnTo>
                  <a:lnTo>
                    <a:pt x="685800" y="342900"/>
                  </a:lnTo>
                  <a:lnTo>
                    <a:pt x="682625" y="389509"/>
                  </a:lnTo>
                  <a:lnTo>
                    <a:pt x="673608" y="434086"/>
                  </a:lnTo>
                  <a:lnTo>
                    <a:pt x="658876" y="476377"/>
                  </a:lnTo>
                  <a:lnTo>
                    <a:pt x="639064" y="516001"/>
                  </a:lnTo>
                  <a:lnTo>
                    <a:pt x="614426" y="552450"/>
                  </a:lnTo>
                  <a:lnTo>
                    <a:pt x="585343" y="585343"/>
                  </a:lnTo>
                  <a:lnTo>
                    <a:pt x="552450" y="614426"/>
                  </a:lnTo>
                  <a:lnTo>
                    <a:pt x="516001" y="639064"/>
                  </a:lnTo>
                  <a:lnTo>
                    <a:pt x="476377" y="658876"/>
                  </a:lnTo>
                  <a:lnTo>
                    <a:pt x="434086" y="673608"/>
                  </a:lnTo>
                  <a:lnTo>
                    <a:pt x="389509" y="682625"/>
                  </a:lnTo>
                  <a:lnTo>
                    <a:pt x="342900" y="685800"/>
                  </a:lnTo>
                  <a:lnTo>
                    <a:pt x="296418" y="682625"/>
                  </a:lnTo>
                  <a:lnTo>
                    <a:pt x="251714" y="673608"/>
                  </a:lnTo>
                  <a:lnTo>
                    <a:pt x="209423" y="658876"/>
                  </a:lnTo>
                  <a:lnTo>
                    <a:pt x="169799" y="639064"/>
                  </a:lnTo>
                  <a:lnTo>
                    <a:pt x="133350" y="614426"/>
                  </a:lnTo>
                  <a:lnTo>
                    <a:pt x="100457" y="585343"/>
                  </a:lnTo>
                  <a:lnTo>
                    <a:pt x="71501" y="552450"/>
                  </a:lnTo>
                  <a:lnTo>
                    <a:pt x="46863" y="516001"/>
                  </a:lnTo>
                  <a:lnTo>
                    <a:pt x="26924" y="476377"/>
                  </a:lnTo>
                  <a:lnTo>
                    <a:pt x="12192" y="434086"/>
                  </a:lnTo>
                  <a:lnTo>
                    <a:pt x="3175" y="389509"/>
                  </a:lnTo>
                  <a:lnTo>
                    <a:pt x="0" y="342900"/>
                  </a:lnTo>
                  <a:close/>
                </a:path>
              </a:pathLst>
            </a:custGeom>
            <a:ln w="10667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6310383" y="3607057"/>
            <a:ext cx="27749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25" dirty="0">
                <a:latin typeface="Cambria"/>
                <a:cs typeface="Cambria"/>
              </a:rPr>
              <a:t>q1</a:t>
            </a:r>
            <a:endParaRPr>
              <a:latin typeface="Cambria"/>
              <a:cs typeface="Cambria"/>
            </a:endParaRPr>
          </a:p>
        </p:txBody>
      </p:sp>
      <p:pic>
        <p:nvPicPr>
          <p:cNvPr id="36" name="object 3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469895" y="4230626"/>
            <a:ext cx="3863339" cy="364236"/>
          </a:xfrm>
          <a:prstGeom prst="rect">
            <a:avLst/>
          </a:prstGeom>
        </p:spPr>
      </p:pic>
      <p:sp>
        <p:nvSpPr>
          <p:cNvPr id="37" name="object 37"/>
          <p:cNvSpPr txBox="1"/>
          <p:nvPr/>
        </p:nvSpPr>
        <p:spPr>
          <a:xfrm>
            <a:off x="1856030" y="4131385"/>
            <a:ext cx="8563611" cy="1905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426709" algn="ctr">
              <a:spcBef>
                <a:spcPts val="100"/>
              </a:spcBef>
            </a:pPr>
            <a:r>
              <a:rPr spc="-51" dirty="0">
                <a:latin typeface="Georgia"/>
                <a:cs typeface="Georgia"/>
              </a:rPr>
              <a:t>0</a:t>
            </a:r>
            <a:endParaRPr>
              <a:latin typeface="Georgia"/>
              <a:cs typeface="Georgia"/>
            </a:endParaRPr>
          </a:p>
          <a:p>
            <a:pPr>
              <a:spcBef>
                <a:spcPts val="1775"/>
              </a:spcBef>
            </a:pPr>
            <a:endParaRPr>
              <a:latin typeface="Georgia"/>
              <a:cs typeface="Georgia"/>
            </a:endParaRPr>
          </a:p>
          <a:p>
            <a:pPr marL="299078" indent="-286378">
              <a:buFont typeface="Wingdings"/>
              <a:buChar char=""/>
              <a:tabLst>
                <a:tab pos="299078" algn="l"/>
              </a:tabLst>
            </a:pPr>
            <a:r>
              <a:rPr dirty="0">
                <a:latin typeface="Cambria"/>
                <a:cs typeface="Cambria"/>
              </a:rPr>
              <a:t>State</a:t>
            </a:r>
            <a:r>
              <a:rPr spc="-3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q0</a:t>
            </a:r>
            <a:r>
              <a:rPr spc="-4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is</a:t>
            </a:r>
            <a:r>
              <a:rPr spc="-3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initial</a:t>
            </a:r>
            <a:r>
              <a:rPr spc="-6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state</a:t>
            </a:r>
            <a:r>
              <a:rPr spc="15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which</a:t>
            </a:r>
            <a:r>
              <a:rPr spc="-5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will</a:t>
            </a:r>
            <a:r>
              <a:rPr spc="-4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cause</a:t>
            </a:r>
            <a:r>
              <a:rPr spc="-3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machine</a:t>
            </a:r>
            <a:r>
              <a:rPr spc="-9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to</a:t>
            </a:r>
            <a:r>
              <a:rPr spc="-65" dirty="0">
                <a:latin typeface="Cambria"/>
                <a:cs typeface="Cambria"/>
              </a:rPr>
              <a:t> </a:t>
            </a:r>
            <a:r>
              <a:rPr spc="-20" dirty="0">
                <a:latin typeface="Cambria"/>
                <a:cs typeface="Cambria"/>
              </a:rPr>
              <a:t>move</a:t>
            </a:r>
            <a:r>
              <a:rPr spc="-7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in</a:t>
            </a:r>
            <a:r>
              <a:rPr spc="-4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state</a:t>
            </a:r>
            <a:r>
              <a:rPr spc="-1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q1</a:t>
            </a:r>
            <a:r>
              <a:rPr spc="-2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on</a:t>
            </a:r>
            <a:r>
              <a:rPr spc="-55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input1.</a:t>
            </a:r>
            <a:endParaRPr>
              <a:latin typeface="Cambria"/>
              <a:cs typeface="Cambria"/>
            </a:endParaRPr>
          </a:p>
          <a:p>
            <a:pPr marL="299078" indent="-286378">
              <a:buFont typeface="Wingdings"/>
              <a:buChar char=""/>
              <a:tabLst>
                <a:tab pos="299078" algn="l"/>
              </a:tabLst>
            </a:pPr>
            <a:r>
              <a:rPr dirty="0">
                <a:latin typeface="Cambria"/>
                <a:cs typeface="Cambria"/>
              </a:rPr>
              <a:t>State</a:t>
            </a:r>
            <a:r>
              <a:rPr spc="-3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q1</a:t>
            </a:r>
            <a:r>
              <a:rPr spc="-3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will</a:t>
            </a:r>
            <a:r>
              <a:rPr spc="-3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cause</a:t>
            </a:r>
            <a:r>
              <a:rPr spc="-5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machine</a:t>
            </a:r>
            <a:r>
              <a:rPr spc="-5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to</a:t>
            </a:r>
            <a:r>
              <a:rPr spc="-65" dirty="0">
                <a:latin typeface="Cambria"/>
                <a:cs typeface="Cambria"/>
              </a:rPr>
              <a:t> </a:t>
            </a:r>
            <a:r>
              <a:rPr spc="-20" dirty="0">
                <a:latin typeface="Cambria"/>
                <a:cs typeface="Cambria"/>
              </a:rPr>
              <a:t>move</a:t>
            </a:r>
            <a:r>
              <a:rPr spc="-7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in</a:t>
            </a:r>
            <a:r>
              <a:rPr spc="-5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state</a:t>
            </a:r>
            <a:r>
              <a:rPr spc="-1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q2</a:t>
            </a:r>
            <a:r>
              <a:rPr spc="-4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on</a:t>
            </a:r>
            <a:r>
              <a:rPr spc="-5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input</a:t>
            </a:r>
            <a:r>
              <a:rPr spc="-55" dirty="0">
                <a:latin typeface="Cambria"/>
                <a:cs typeface="Cambria"/>
              </a:rPr>
              <a:t> </a:t>
            </a:r>
            <a:r>
              <a:rPr spc="-25" dirty="0">
                <a:latin typeface="Cambria"/>
                <a:cs typeface="Cambria"/>
              </a:rPr>
              <a:t>0.</a:t>
            </a:r>
            <a:endParaRPr>
              <a:latin typeface="Cambria"/>
              <a:cs typeface="Cambria"/>
            </a:endParaRPr>
          </a:p>
          <a:p>
            <a:pPr marL="298443" indent="-285744">
              <a:buFont typeface="Wingdings"/>
              <a:buChar char=""/>
              <a:tabLst>
                <a:tab pos="298443" algn="l"/>
              </a:tabLst>
            </a:pPr>
            <a:r>
              <a:rPr dirty="0">
                <a:latin typeface="Cambria"/>
                <a:cs typeface="Cambria"/>
              </a:rPr>
              <a:t>State</a:t>
            </a:r>
            <a:r>
              <a:rPr spc="-2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q2</a:t>
            </a:r>
            <a:r>
              <a:rPr spc="-2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will</a:t>
            </a:r>
            <a:r>
              <a:rPr spc="-1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cause</a:t>
            </a:r>
            <a:r>
              <a:rPr spc="-5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machine</a:t>
            </a:r>
            <a:r>
              <a:rPr spc="-4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to</a:t>
            </a:r>
            <a:r>
              <a:rPr spc="-60" dirty="0">
                <a:latin typeface="Cambria"/>
                <a:cs typeface="Cambria"/>
              </a:rPr>
              <a:t> </a:t>
            </a:r>
            <a:r>
              <a:rPr spc="-20" dirty="0">
                <a:latin typeface="Cambria"/>
                <a:cs typeface="Cambria"/>
              </a:rPr>
              <a:t>move</a:t>
            </a:r>
            <a:r>
              <a:rPr spc="-6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in</a:t>
            </a:r>
            <a:r>
              <a:rPr spc="-5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state</a:t>
            </a:r>
            <a:r>
              <a:rPr spc="-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q1</a:t>
            </a:r>
            <a:r>
              <a:rPr spc="-3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on</a:t>
            </a:r>
            <a:r>
              <a:rPr spc="-5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input</a:t>
            </a:r>
            <a:r>
              <a:rPr spc="-3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0</a:t>
            </a:r>
            <a:r>
              <a:rPr spc="-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and</a:t>
            </a:r>
            <a:r>
              <a:rPr spc="-5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on</a:t>
            </a:r>
            <a:r>
              <a:rPr spc="-5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input</a:t>
            </a:r>
            <a:r>
              <a:rPr spc="-3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1</a:t>
            </a:r>
            <a:r>
              <a:rPr spc="-2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it</a:t>
            </a:r>
            <a:r>
              <a:rPr spc="-2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will</a:t>
            </a:r>
            <a:r>
              <a:rPr spc="-20" dirty="0">
                <a:latin typeface="Cambria"/>
                <a:cs typeface="Cambria"/>
              </a:rPr>
              <a:t> move</a:t>
            </a:r>
            <a:endParaRPr>
              <a:latin typeface="Cambria"/>
              <a:cs typeface="Cambria"/>
            </a:endParaRPr>
          </a:p>
          <a:p>
            <a:pPr marL="299078" indent="-286378">
              <a:buFont typeface="Wingdings"/>
              <a:buChar char=""/>
              <a:tabLst>
                <a:tab pos="299078" algn="l"/>
              </a:tabLst>
            </a:pPr>
            <a:r>
              <a:rPr dirty="0">
                <a:latin typeface="Cambria"/>
                <a:cs typeface="Cambria"/>
              </a:rPr>
              <a:t>to</a:t>
            </a:r>
            <a:r>
              <a:rPr spc="-100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failure</a:t>
            </a:r>
            <a:r>
              <a:rPr spc="-5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state</a:t>
            </a:r>
            <a:r>
              <a:rPr spc="-65" dirty="0">
                <a:latin typeface="Cambria"/>
                <a:cs typeface="Cambria"/>
              </a:rPr>
              <a:t> </a:t>
            </a:r>
            <a:r>
              <a:rPr spc="-25" dirty="0">
                <a:latin typeface="Cambria"/>
                <a:cs typeface="Cambria"/>
              </a:rPr>
              <a:t>φ.</a:t>
            </a:r>
            <a:endParaRPr>
              <a:latin typeface="Cambria"/>
              <a:cs typeface="Cambria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sldNum" sz="quarter" idx="7"/>
          </p:nvPr>
        </p:nvSpPr>
        <p:spPr>
          <a:xfrm>
            <a:off x="1297942" y="5446074"/>
            <a:ext cx="5981700" cy="1275412"/>
          </a:xfrm>
          <a:prstGeom prst="rect">
            <a:avLst/>
          </a:prstGeom>
        </p:spPr>
        <p:txBody>
          <a:bodyPr vert="horz" wrap="square" lIns="0" tIns="974703" rIns="0" bIns="0" rtlCol="0">
            <a:spAutoFit/>
          </a:bodyPr>
          <a:lstStyle/>
          <a:p>
            <a:pPr marL="3163492">
              <a:lnSpc>
                <a:spcPts val="1885"/>
              </a:lnSpc>
            </a:pPr>
            <a:fld id="{81D60167-4931-47E6-BA6A-407CBD079E47}" type="slidenum">
              <a:rPr spc="-25" dirty="0"/>
              <a:pPr marL="3163492">
                <a:lnSpc>
                  <a:spcPts val="1885"/>
                </a:lnSpc>
              </a:pPr>
              <a:t>91</a:t>
            </a:fld>
            <a:endParaRPr spc="-25" dirty="0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1319" y="97663"/>
            <a:ext cx="1051736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spc="-11" dirty="0"/>
              <a:t>Construction</a:t>
            </a:r>
            <a:r>
              <a:rPr sz="3600" spc="-75" dirty="0"/>
              <a:t> </a:t>
            </a:r>
            <a:r>
              <a:rPr sz="3600" dirty="0"/>
              <a:t>of</a:t>
            </a:r>
            <a:r>
              <a:rPr sz="3600" spc="-40" dirty="0"/>
              <a:t> </a:t>
            </a:r>
            <a:r>
              <a:rPr sz="3600" spc="-95" dirty="0"/>
              <a:t>NFA</a:t>
            </a:r>
            <a:r>
              <a:rPr sz="3600" spc="-111" dirty="0"/>
              <a:t> </a:t>
            </a:r>
            <a:r>
              <a:rPr sz="3600" dirty="0"/>
              <a:t>&amp;</a:t>
            </a:r>
            <a:r>
              <a:rPr sz="3600" spc="-60" dirty="0"/>
              <a:t> </a:t>
            </a:r>
            <a:r>
              <a:rPr sz="3600" spc="-100" dirty="0"/>
              <a:t>DFA</a:t>
            </a:r>
            <a:r>
              <a:rPr sz="3600" spc="-105" dirty="0"/>
              <a:t> </a:t>
            </a:r>
            <a:r>
              <a:rPr sz="3600" spc="-11" dirty="0"/>
              <a:t>Example-</a:t>
            </a:r>
            <a:r>
              <a:rPr sz="3600" spc="-51" dirty="0"/>
              <a:t>1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2561947" y="1033657"/>
            <a:ext cx="716153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78" indent="-286378">
              <a:spcBef>
                <a:spcPts val="100"/>
              </a:spcBef>
              <a:buFont typeface="Wingdings"/>
              <a:buChar char=""/>
              <a:tabLst>
                <a:tab pos="299078" algn="l"/>
              </a:tabLst>
            </a:pPr>
            <a:r>
              <a:rPr spc="-80" dirty="0">
                <a:latin typeface="Cambria"/>
                <a:cs typeface="Cambria"/>
              </a:rPr>
              <a:t>NFA</a:t>
            </a:r>
            <a:r>
              <a:rPr spc="-2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can</a:t>
            </a:r>
            <a:r>
              <a:rPr spc="-10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be</a:t>
            </a:r>
            <a:r>
              <a:rPr spc="-40" dirty="0">
                <a:latin typeface="Cambria"/>
                <a:cs typeface="Cambria"/>
              </a:rPr>
              <a:t> </a:t>
            </a:r>
            <a:r>
              <a:rPr spc="-25" dirty="0">
                <a:latin typeface="Cambria"/>
                <a:cs typeface="Cambria"/>
              </a:rPr>
              <a:t>converted</a:t>
            </a:r>
            <a:r>
              <a:rPr spc="-5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into</a:t>
            </a:r>
            <a:r>
              <a:rPr spc="-35" dirty="0">
                <a:latin typeface="Cambria"/>
                <a:cs typeface="Cambria"/>
              </a:rPr>
              <a:t> </a:t>
            </a:r>
            <a:r>
              <a:rPr spc="-85" dirty="0">
                <a:latin typeface="Cambria"/>
                <a:cs typeface="Cambria"/>
              </a:rPr>
              <a:t>DFA</a:t>
            </a:r>
            <a:r>
              <a:rPr spc="-4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by</a:t>
            </a:r>
            <a:r>
              <a:rPr spc="-31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introducing</a:t>
            </a:r>
            <a:r>
              <a:rPr spc="-6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an</a:t>
            </a:r>
            <a:r>
              <a:rPr spc="-35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explicate</a:t>
            </a:r>
            <a:r>
              <a:rPr spc="-25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failure</a:t>
            </a:r>
            <a:r>
              <a:rPr spc="5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state.</a:t>
            </a:r>
            <a:endParaRPr>
              <a:latin typeface="Cambria"/>
              <a:cs typeface="Cambria"/>
            </a:endParaRPr>
          </a:p>
          <a:p>
            <a:pPr marL="299078" indent="-286378">
              <a:buFont typeface="Wingdings"/>
              <a:buChar char=""/>
              <a:tabLst>
                <a:tab pos="299078" algn="l"/>
              </a:tabLst>
            </a:pPr>
            <a:r>
              <a:rPr dirty="0">
                <a:latin typeface="Cambria"/>
                <a:cs typeface="Cambria"/>
              </a:rPr>
              <a:t>So</a:t>
            </a:r>
            <a:r>
              <a:rPr spc="-4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the</a:t>
            </a:r>
            <a:r>
              <a:rPr spc="-5" dirty="0">
                <a:latin typeface="Cambria"/>
                <a:cs typeface="Cambria"/>
              </a:rPr>
              <a:t> </a:t>
            </a:r>
            <a:r>
              <a:rPr spc="-20" dirty="0">
                <a:latin typeface="Cambria"/>
                <a:cs typeface="Cambria"/>
              </a:rPr>
              <a:t>equivalent</a:t>
            </a:r>
            <a:r>
              <a:rPr spc="-15" dirty="0">
                <a:latin typeface="Cambria"/>
                <a:cs typeface="Cambria"/>
              </a:rPr>
              <a:t> </a:t>
            </a:r>
            <a:r>
              <a:rPr spc="-80" dirty="0">
                <a:latin typeface="Cambria"/>
                <a:cs typeface="Cambria"/>
              </a:rPr>
              <a:t>DFA </a:t>
            </a:r>
            <a:r>
              <a:rPr dirty="0">
                <a:latin typeface="Cambria"/>
                <a:cs typeface="Cambria"/>
              </a:rPr>
              <a:t>can</a:t>
            </a:r>
            <a:r>
              <a:rPr spc="-1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be</a:t>
            </a:r>
            <a:r>
              <a:rPr spc="-20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constructed</a:t>
            </a:r>
            <a:r>
              <a:rPr spc="-2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as</a:t>
            </a:r>
            <a:r>
              <a:rPr spc="11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follow</a:t>
            </a:r>
            <a:endParaRPr>
              <a:latin typeface="Cambria"/>
              <a:cs typeface="Cambr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409188" y="3044956"/>
            <a:ext cx="5745480" cy="1301751"/>
            <a:chOff x="1885188" y="3044951"/>
            <a:chExt cx="5745480" cy="130175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57644" y="3133343"/>
              <a:ext cx="573024" cy="44957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46576" y="3044951"/>
              <a:ext cx="574548" cy="45110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330190" y="3426713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0" y="457200"/>
                  </a:moveTo>
                  <a:lnTo>
                    <a:pt x="2412" y="410463"/>
                  </a:lnTo>
                  <a:lnTo>
                    <a:pt x="9271" y="365125"/>
                  </a:lnTo>
                  <a:lnTo>
                    <a:pt x="20574" y="321310"/>
                  </a:lnTo>
                  <a:lnTo>
                    <a:pt x="35940" y="279273"/>
                  </a:lnTo>
                  <a:lnTo>
                    <a:pt x="55245" y="239268"/>
                  </a:lnTo>
                  <a:lnTo>
                    <a:pt x="78105" y="201549"/>
                  </a:lnTo>
                  <a:lnTo>
                    <a:pt x="104394" y="166370"/>
                  </a:lnTo>
                  <a:lnTo>
                    <a:pt x="133858" y="133858"/>
                  </a:lnTo>
                  <a:lnTo>
                    <a:pt x="166370" y="104394"/>
                  </a:lnTo>
                  <a:lnTo>
                    <a:pt x="201549" y="78105"/>
                  </a:lnTo>
                  <a:lnTo>
                    <a:pt x="239268" y="55245"/>
                  </a:lnTo>
                  <a:lnTo>
                    <a:pt x="279273" y="35940"/>
                  </a:lnTo>
                  <a:lnTo>
                    <a:pt x="321310" y="20574"/>
                  </a:lnTo>
                  <a:lnTo>
                    <a:pt x="365125" y="9271"/>
                  </a:lnTo>
                  <a:lnTo>
                    <a:pt x="410463" y="2412"/>
                  </a:lnTo>
                  <a:lnTo>
                    <a:pt x="457200" y="0"/>
                  </a:lnTo>
                  <a:lnTo>
                    <a:pt x="503936" y="2412"/>
                  </a:lnTo>
                  <a:lnTo>
                    <a:pt x="549401" y="9271"/>
                  </a:lnTo>
                  <a:lnTo>
                    <a:pt x="593217" y="20574"/>
                  </a:lnTo>
                  <a:lnTo>
                    <a:pt x="635254" y="35940"/>
                  </a:lnTo>
                  <a:lnTo>
                    <a:pt x="675132" y="55245"/>
                  </a:lnTo>
                  <a:lnTo>
                    <a:pt x="712851" y="78105"/>
                  </a:lnTo>
                  <a:lnTo>
                    <a:pt x="748030" y="104394"/>
                  </a:lnTo>
                  <a:lnTo>
                    <a:pt x="780542" y="133858"/>
                  </a:lnTo>
                  <a:lnTo>
                    <a:pt x="810006" y="166370"/>
                  </a:lnTo>
                  <a:lnTo>
                    <a:pt x="836295" y="201549"/>
                  </a:lnTo>
                  <a:lnTo>
                    <a:pt x="859282" y="239268"/>
                  </a:lnTo>
                  <a:lnTo>
                    <a:pt x="878459" y="279273"/>
                  </a:lnTo>
                  <a:lnTo>
                    <a:pt x="893826" y="321310"/>
                  </a:lnTo>
                  <a:lnTo>
                    <a:pt x="905129" y="365125"/>
                  </a:lnTo>
                  <a:lnTo>
                    <a:pt x="911987" y="410463"/>
                  </a:lnTo>
                  <a:lnTo>
                    <a:pt x="914400" y="457200"/>
                  </a:lnTo>
                  <a:lnTo>
                    <a:pt x="911987" y="503936"/>
                  </a:lnTo>
                  <a:lnTo>
                    <a:pt x="905129" y="549275"/>
                  </a:lnTo>
                  <a:lnTo>
                    <a:pt x="893826" y="593090"/>
                  </a:lnTo>
                  <a:lnTo>
                    <a:pt x="878459" y="635127"/>
                  </a:lnTo>
                  <a:lnTo>
                    <a:pt x="859282" y="675132"/>
                  </a:lnTo>
                  <a:lnTo>
                    <a:pt x="836295" y="712851"/>
                  </a:lnTo>
                  <a:lnTo>
                    <a:pt x="810006" y="748030"/>
                  </a:lnTo>
                  <a:lnTo>
                    <a:pt x="780542" y="780415"/>
                  </a:lnTo>
                  <a:lnTo>
                    <a:pt x="748030" y="810006"/>
                  </a:lnTo>
                  <a:lnTo>
                    <a:pt x="712851" y="836294"/>
                  </a:lnTo>
                  <a:lnTo>
                    <a:pt x="675132" y="859155"/>
                  </a:lnTo>
                  <a:lnTo>
                    <a:pt x="635254" y="878459"/>
                  </a:lnTo>
                  <a:lnTo>
                    <a:pt x="593217" y="893826"/>
                  </a:lnTo>
                  <a:lnTo>
                    <a:pt x="549401" y="905129"/>
                  </a:lnTo>
                  <a:lnTo>
                    <a:pt x="503936" y="911987"/>
                  </a:lnTo>
                  <a:lnTo>
                    <a:pt x="457200" y="914400"/>
                  </a:lnTo>
                  <a:lnTo>
                    <a:pt x="410463" y="911987"/>
                  </a:lnTo>
                  <a:lnTo>
                    <a:pt x="365125" y="905129"/>
                  </a:lnTo>
                  <a:lnTo>
                    <a:pt x="321310" y="893826"/>
                  </a:lnTo>
                  <a:lnTo>
                    <a:pt x="279273" y="878459"/>
                  </a:lnTo>
                  <a:lnTo>
                    <a:pt x="239268" y="859155"/>
                  </a:lnTo>
                  <a:lnTo>
                    <a:pt x="201549" y="836294"/>
                  </a:lnTo>
                  <a:lnTo>
                    <a:pt x="166370" y="810006"/>
                  </a:lnTo>
                  <a:lnTo>
                    <a:pt x="133858" y="780415"/>
                  </a:lnTo>
                  <a:lnTo>
                    <a:pt x="104394" y="748030"/>
                  </a:lnTo>
                  <a:lnTo>
                    <a:pt x="78105" y="712851"/>
                  </a:lnTo>
                  <a:lnTo>
                    <a:pt x="55245" y="675132"/>
                  </a:lnTo>
                  <a:lnTo>
                    <a:pt x="35940" y="635127"/>
                  </a:lnTo>
                  <a:lnTo>
                    <a:pt x="20574" y="593090"/>
                  </a:lnTo>
                  <a:lnTo>
                    <a:pt x="9271" y="549275"/>
                  </a:lnTo>
                  <a:lnTo>
                    <a:pt x="2412" y="503936"/>
                  </a:lnTo>
                  <a:lnTo>
                    <a:pt x="0" y="457200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20183" y="3776471"/>
              <a:ext cx="941832" cy="265175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575048" y="3882135"/>
              <a:ext cx="648335" cy="43815"/>
            </a:xfrm>
            <a:custGeom>
              <a:avLst/>
              <a:gdLst/>
              <a:ahLst/>
              <a:cxnLst/>
              <a:rect l="l" t="t" r="r" b="b"/>
              <a:pathLst>
                <a:path w="648335" h="43814">
                  <a:moveTo>
                    <a:pt x="38735" y="41783"/>
                  </a:moveTo>
                  <a:lnTo>
                    <a:pt x="38100" y="29083"/>
                  </a:lnTo>
                  <a:lnTo>
                    <a:pt x="0" y="30861"/>
                  </a:lnTo>
                  <a:lnTo>
                    <a:pt x="635" y="43561"/>
                  </a:lnTo>
                  <a:lnTo>
                    <a:pt x="38735" y="41783"/>
                  </a:lnTo>
                  <a:close/>
                </a:path>
                <a:path w="648335" h="43814">
                  <a:moveTo>
                    <a:pt x="89535" y="39370"/>
                  </a:moveTo>
                  <a:lnTo>
                    <a:pt x="88900" y="26670"/>
                  </a:lnTo>
                  <a:lnTo>
                    <a:pt x="50800" y="28448"/>
                  </a:lnTo>
                  <a:lnTo>
                    <a:pt x="51435" y="41148"/>
                  </a:lnTo>
                  <a:lnTo>
                    <a:pt x="89535" y="39370"/>
                  </a:lnTo>
                  <a:close/>
                </a:path>
                <a:path w="648335" h="43814">
                  <a:moveTo>
                    <a:pt x="140335" y="36957"/>
                  </a:moveTo>
                  <a:lnTo>
                    <a:pt x="139700" y="24257"/>
                  </a:lnTo>
                  <a:lnTo>
                    <a:pt x="101600" y="26035"/>
                  </a:lnTo>
                  <a:lnTo>
                    <a:pt x="102235" y="38735"/>
                  </a:lnTo>
                  <a:lnTo>
                    <a:pt x="140335" y="36957"/>
                  </a:lnTo>
                  <a:close/>
                </a:path>
                <a:path w="648335" h="43814">
                  <a:moveTo>
                    <a:pt x="191008" y="34544"/>
                  </a:moveTo>
                  <a:lnTo>
                    <a:pt x="190500" y="21844"/>
                  </a:lnTo>
                  <a:lnTo>
                    <a:pt x="152400" y="23622"/>
                  </a:lnTo>
                  <a:lnTo>
                    <a:pt x="153035" y="36322"/>
                  </a:lnTo>
                  <a:lnTo>
                    <a:pt x="191008" y="34544"/>
                  </a:lnTo>
                  <a:close/>
                </a:path>
                <a:path w="648335" h="43814">
                  <a:moveTo>
                    <a:pt x="241935" y="32131"/>
                  </a:moveTo>
                  <a:lnTo>
                    <a:pt x="241300" y="19431"/>
                  </a:lnTo>
                  <a:lnTo>
                    <a:pt x="203073" y="21209"/>
                  </a:lnTo>
                  <a:lnTo>
                    <a:pt x="203708" y="33909"/>
                  </a:lnTo>
                  <a:lnTo>
                    <a:pt x="241935" y="32131"/>
                  </a:lnTo>
                  <a:close/>
                </a:path>
                <a:path w="648335" h="43814">
                  <a:moveTo>
                    <a:pt x="292608" y="29718"/>
                  </a:moveTo>
                  <a:lnTo>
                    <a:pt x="292100" y="17018"/>
                  </a:lnTo>
                  <a:lnTo>
                    <a:pt x="254000" y="18796"/>
                  </a:lnTo>
                  <a:lnTo>
                    <a:pt x="254635" y="31496"/>
                  </a:lnTo>
                  <a:lnTo>
                    <a:pt x="292608" y="29718"/>
                  </a:lnTo>
                  <a:close/>
                </a:path>
                <a:path w="648335" h="43814">
                  <a:moveTo>
                    <a:pt x="343408" y="27305"/>
                  </a:moveTo>
                  <a:lnTo>
                    <a:pt x="342773" y="14605"/>
                  </a:lnTo>
                  <a:lnTo>
                    <a:pt x="304800" y="16383"/>
                  </a:lnTo>
                  <a:lnTo>
                    <a:pt x="305308" y="29083"/>
                  </a:lnTo>
                  <a:lnTo>
                    <a:pt x="343408" y="27305"/>
                  </a:lnTo>
                  <a:close/>
                </a:path>
                <a:path w="648335" h="43814">
                  <a:moveTo>
                    <a:pt x="394335" y="24892"/>
                  </a:moveTo>
                  <a:lnTo>
                    <a:pt x="393700" y="12192"/>
                  </a:lnTo>
                  <a:lnTo>
                    <a:pt x="355473" y="13970"/>
                  </a:lnTo>
                  <a:lnTo>
                    <a:pt x="356108" y="26670"/>
                  </a:lnTo>
                  <a:lnTo>
                    <a:pt x="394335" y="24892"/>
                  </a:lnTo>
                  <a:close/>
                </a:path>
                <a:path w="648335" h="43814">
                  <a:moveTo>
                    <a:pt x="445008" y="22479"/>
                  </a:moveTo>
                  <a:lnTo>
                    <a:pt x="444373" y="9779"/>
                  </a:lnTo>
                  <a:lnTo>
                    <a:pt x="406400" y="11557"/>
                  </a:lnTo>
                  <a:lnTo>
                    <a:pt x="406908" y="24257"/>
                  </a:lnTo>
                  <a:lnTo>
                    <a:pt x="445008" y="22479"/>
                  </a:lnTo>
                  <a:close/>
                </a:path>
                <a:path w="648335" h="43814">
                  <a:moveTo>
                    <a:pt x="495808" y="20066"/>
                  </a:moveTo>
                  <a:lnTo>
                    <a:pt x="495173" y="7366"/>
                  </a:lnTo>
                  <a:lnTo>
                    <a:pt x="457073" y="9144"/>
                  </a:lnTo>
                  <a:lnTo>
                    <a:pt x="457708" y="21844"/>
                  </a:lnTo>
                  <a:lnTo>
                    <a:pt x="495808" y="20066"/>
                  </a:lnTo>
                  <a:close/>
                </a:path>
                <a:path w="648335" h="43814">
                  <a:moveTo>
                    <a:pt x="546608" y="17653"/>
                  </a:moveTo>
                  <a:lnTo>
                    <a:pt x="545973" y="4826"/>
                  </a:lnTo>
                  <a:lnTo>
                    <a:pt x="507873" y="6731"/>
                  </a:lnTo>
                  <a:lnTo>
                    <a:pt x="508381" y="19431"/>
                  </a:lnTo>
                  <a:lnTo>
                    <a:pt x="546608" y="17653"/>
                  </a:lnTo>
                  <a:close/>
                </a:path>
                <a:path w="648335" h="43814">
                  <a:moveTo>
                    <a:pt x="597408" y="15240"/>
                  </a:moveTo>
                  <a:lnTo>
                    <a:pt x="596773" y="2413"/>
                  </a:lnTo>
                  <a:lnTo>
                    <a:pt x="558673" y="4191"/>
                  </a:lnTo>
                  <a:lnTo>
                    <a:pt x="559308" y="17018"/>
                  </a:lnTo>
                  <a:lnTo>
                    <a:pt x="597408" y="15240"/>
                  </a:lnTo>
                  <a:close/>
                </a:path>
                <a:path w="648335" h="43814">
                  <a:moveTo>
                    <a:pt x="648081" y="12827"/>
                  </a:moveTo>
                  <a:lnTo>
                    <a:pt x="647446" y="0"/>
                  </a:lnTo>
                  <a:lnTo>
                    <a:pt x="609473" y="1778"/>
                  </a:lnTo>
                  <a:lnTo>
                    <a:pt x="610108" y="14605"/>
                  </a:lnTo>
                  <a:lnTo>
                    <a:pt x="648081" y="1282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31003" y="3835907"/>
              <a:ext cx="98298" cy="10350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5443728" y="3537203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296418" y="3175"/>
                  </a:lnTo>
                  <a:lnTo>
                    <a:pt x="251713" y="12192"/>
                  </a:lnTo>
                  <a:lnTo>
                    <a:pt x="209423" y="26924"/>
                  </a:lnTo>
                  <a:lnTo>
                    <a:pt x="169799" y="46862"/>
                  </a:lnTo>
                  <a:lnTo>
                    <a:pt x="133350" y="71501"/>
                  </a:lnTo>
                  <a:lnTo>
                    <a:pt x="100457" y="100457"/>
                  </a:lnTo>
                  <a:lnTo>
                    <a:pt x="71500" y="133350"/>
                  </a:lnTo>
                  <a:lnTo>
                    <a:pt x="46862" y="169799"/>
                  </a:lnTo>
                  <a:lnTo>
                    <a:pt x="26924" y="209423"/>
                  </a:lnTo>
                  <a:lnTo>
                    <a:pt x="12192" y="251714"/>
                  </a:lnTo>
                  <a:lnTo>
                    <a:pt x="3175" y="296418"/>
                  </a:lnTo>
                  <a:lnTo>
                    <a:pt x="0" y="342900"/>
                  </a:lnTo>
                  <a:lnTo>
                    <a:pt x="3175" y="389382"/>
                  </a:lnTo>
                  <a:lnTo>
                    <a:pt x="12192" y="434086"/>
                  </a:lnTo>
                  <a:lnTo>
                    <a:pt x="26924" y="476377"/>
                  </a:lnTo>
                  <a:lnTo>
                    <a:pt x="46862" y="516001"/>
                  </a:lnTo>
                  <a:lnTo>
                    <a:pt x="71500" y="552450"/>
                  </a:lnTo>
                  <a:lnTo>
                    <a:pt x="100457" y="585343"/>
                  </a:lnTo>
                  <a:lnTo>
                    <a:pt x="133350" y="614299"/>
                  </a:lnTo>
                  <a:lnTo>
                    <a:pt x="169799" y="638937"/>
                  </a:lnTo>
                  <a:lnTo>
                    <a:pt x="209423" y="658876"/>
                  </a:lnTo>
                  <a:lnTo>
                    <a:pt x="251713" y="673608"/>
                  </a:lnTo>
                  <a:lnTo>
                    <a:pt x="296418" y="682625"/>
                  </a:lnTo>
                  <a:lnTo>
                    <a:pt x="342900" y="685800"/>
                  </a:lnTo>
                  <a:lnTo>
                    <a:pt x="389382" y="682625"/>
                  </a:lnTo>
                  <a:lnTo>
                    <a:pt x="434086" y="673608"/>
                  </a:lnTo>
                  <a:lnTo>
                    <a:pt x="476376" y="658876"/>
                  </a:lnTo>
                  <a:lnTo>
                    <a:pt x="516000" y="638937"/>
                  </a:lnTo>
                  <a:lnTo>
                    <a:pt x="552450" y="614299"/>
                  </a:lnTo>
                  <a:lnTo>
                    <a:pt x="585343" y="585343"/>
                  </a:lnTo>
                  <a:lnTo>
                    <a:pt x="614299" y="552450"/>
                  </a:lnTo>
                  <a:lnTo>
                    <a:pt x="638937" y="516001"/>
                  </a:lnTo>
                  <a:lnTo>
                    <a:pt x="658876" y="476377"/>
                  </a:lnTo>
                  <a:lnTo>
                    <a:pt x="673608" y="434086"/>
                  </a:lnTo>
                  <a:lnTo>
                    <a:pt x="682625" y="389382"/>
                  </a:lnTo>
                  <a:lnTo>
                    <a:pt x="685800" y="342900"/>
                  </a:lnTo>
                  <a:lnTo>
                    <a:pt x="682625" y="296418"/>
                  </a:lnTo>
                  <a:lnTo>
                    <a:pt x="673608" y="251714"/>
                  </a:lnTo>
                  <a:lnTo>
                    <a:pt x="658876" y="209423"/>
                  </a:lnTo>
                  <a:lnTo>
                    <a:pt x="638937" y="169799"/>
                  </a:lnTo>
                  <a:lnTo>
                    <a:pt x="614299" y="133350"/>
                  </a:lnTo>
                  <a:lnTo>
                    <a:pt x="585343" y="100457"/>
                  </a:lnTo>
                  <a:lnTo>
                    <a:pt x="552450" y="71501"/>
                  </a:lnTo>
                  <a:lnTo>
                    <a:pt x="516000" y="46862"/>
                  </a:lnTo>
                  <a:lnTo>
                    <a:pt x="476376" y="26924"/>
                  </a:lnTo>
                  <a:lnTo>
                    <a:pt x="434086" y="12192"/>
                  </a:lnTo>
                  <a:lnTo>
                    <a:pt x="389382" y="3175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444490" y="3537965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342900"/>
                  </a:moveTo>
                  <a:lnTo>
                    <a:pt x="3175" y="296418"/>
                  </a:lnTo>
                  <a:lnTo>
                    <a:pt x="12192" y="251714"/>
                  </a:lnTo>
                  <a:lnTo>
                    <a:pt x="26924" y="209423"/>
                  </a:lnTo>
                  <a:lnTo>
                    <a:pt x="46862" y="169799"/>
                  </a:lnTo>
                  <a:lnTo>
                    <a:pt x="71500" y="133350"/>
                  </a:lnTo>
                  <a:lnTo>
                    <a:pt x="100457" y="100457"/>
                  </a:lnTo>
                  <a:lnTo>
                    <a:pt x="133350" y="71501"/>
                  </a:lnTo>
                  <a:lnTo>
                    <a:pt x="169799" y="46862"/>
                  </a:lnTo>
                  <a:lnTo>
                    <a:pt x="209423" y="26924"/>
                  </a:lnTo>
                  <a:lnTo>
                    <a:pt x="251713" y="12192"/>
                  </a:lnTo>
                  <a:lnTo>
                    <a:pt x="296418" y="3175"/>
                  </a:lnTo>
                  <a:lnTo>
                    <a:pt x="342900" y="0"/>
                  </a:lnTo>
                  <a:lnTo>
                    <a:pt x="389382" y="3175"/>
                  </a:lnTo>
                  <a:lnTo>
                    <a:pt x="434086" y="12192"/>
                  </a:lnTo>
                  <a:lnTo>
                    <a:pt x="476376" y="26924"/>
                  </a:lnTo>
                  <a:lnTo>
                    <a:pt x="516000" y="46862"/>
                  </a:lnTo>
                  <a:lnTo>
                    <a:pt x="552450" y="71501"/>
                  </a:lnTo>
                  <a:lnTo>
                    <a:pt x="585343" y="100457"/>
                  </a:lnTo>
                  <a:lnTo>
                    <a:pt x="614299" y="133350"/>
                  </a:lnTo>
                  <a:lnTo>
                    <a:pt x="638937" y="169799"/>
                  </a:lnTo>
                  <a:lnTo>
                    <a:pt x="658876" y="209423"/>
                  </a:lnTo>
                  <a:lnTo>
                    <a:pt x="673608" y="251714"/>
                  </a:lnTo>
                  <a:lnTo>
                    <a:pt x="682625" y="296418"/>
                  </a:lnTo>
                  <a:lnTo>
                    <a:pt x="685800" y="342900"/>
                  </a:lnTo>
                  <a:lnTo>
                    <a:pt x="682625" y="389382"/>
                  </a:lnTo>
                  <a:lnTo>
                    <a:pt x="673608" y="434086"/>
                  </a:lnTo>
                  <a:lnTo>
                    <a:pt x="658876" y="476377"/>
                  </a:lnTo>
                  <a:lnTo>
                    <a:pt x="638937" y="516001"/>
                  </a:lnTo>
                  <a:lnTo>
                    <a:pt x="614299" y="552450"/>
                  </a:lnTo>
                  <a:lnTo>
                    <a:pt x="585343" y="585343"/>
                  </a:lnTo>
                  <a:lnTo>
                    <a:pt x="552450" y="614299"/>
                  </a:lnTo>
                  <a:lnTo>
                    <a:pt x="516000" y="638937"/>
                  </a:lnTo>
                  <a:lnTo>
                    <a:pt x="476376" y="658876"/>
                  </a:lnTo>
                  <a:lnTo>
                    <a:pt x="434086" y="673608"/>
                  </a:lnTo>
                  <a:lnTo>
                    <a:pt x="389382" y="682625"/>
                  </a:lnTo>
                  <a:lnTo>
                    <a:pt x="342900" y="685800"/>
                  </a:lnTo>
                  <a:lnTo>
                    <a:pt x="296418" y="682625"/>
                  </a:lnTo>
                  <a:lnTo>
                    <a:pt x="251713" y="673608"/>
                  </a:lnTo>
                  <a:lnTo>
                    <a:pt x="209423" y="658876"/>
                  </a:lnTo>
                  <a:lnTo>
                    <a:pt x="169799" y="638937"/>
                  </a:lnTo>
                  <a:lnTo>
                    <a:pt x="133350" y="614299"/>
                  </a:lnTo>
                  <a:lnTo>
                    <a:pt x="100457" y="585343"/>
                  </a:lnTo>
                  <a:lnTo>
                    <a:pt x="71500" y="552450"/>
                  </a:lnTo>
                  <a:lnTo>
                    <a:pt x="46862" y="516001"/>
                  </a:lnTo>
                  <a:lnTo>
                    <a:pt x="26924" y="476377"/>
                  </a:lnTo>
                  <a:lnTo>
                    <a:pt x="12192" y="434086"/>
                  </a:lnTo>
                  <a:lnTo>
                    <a:pt x="3175" y="389382"/>
                  </a:lnTo>
                  <a:lnTo>
                    <a:pt x="0" y="342900"/>
                  </a:lnTo>
                  <a:close/>
                </a:path>
              </a:pathLst>
            </a:custGeom>
            <a:ln w="10667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87752" y="3819143"/>
              <a:ext cx="1132331" cy="173736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2624328" y="3880096"/>
              <a:ext cx="952500" cy="0"/>
            </a:xfrm>
            <a:custGeom>
              <a:avLst/>
              <a:gdLst/>
              <a:ahLst/>
              <a:cxnLst/>
              <a:rect l="l" t="t" r="r" b="b"/>
              <a:pathLst>
                <a:path w="952500">
                  <a:moveTo>
                    <a:pt x="0" y="0"/>
                  </a:moveTo>
                  <a:lnTo>
                    <a:pt x="951969" y="0"/>
                  </a:lnTo>
                </a:path>
              </a:pathLst>
            </a:custGeom>
            <a:ln w="1271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588892" y="3828287"/>
              <a:ext cx="101727" cy="10350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85188" y="3044951"/>
              <a:ext cx="574548" cy="451103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4532130" y="3445260"/>
            <a:ext cx="12382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1" dirty="0">
                <a:latin typeface="Georgia"/>
                <a:cs typeface="Georgia"/>
              </a:rPr>
              <a:t>1</a:t>
            </a:r>
            <a:endParaRPr>
              <a:latin typeface="Georgia"/>
              <a:cs typeface="Georg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363468" y="3374903"/>
            <a:ext cx="16573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1" dirty="0">
                <a:latin typeface="Georgia"/>
                <a:cs typeface="Georgia"/>
              </a:rPr>
              <a:t>0</a:t>
            </a:r>
            <a:endParaRPr>
              <a:latin typeface="Georgia"/>
              <a:cs typeface="Georgi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173221" y="3721102"/>
            <a:ext cx="27749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25" dirty="0">
                <a:latin typeface="Cambria"/>
                <a:cs typeface="Cambria"/>
              </a:rPr>
              <a:t>q2</a:t>
            </a:r>
            <a:endParaRPr>
              <a:latin typeface="Cambria"/>
              <a:cs typeface="Cambri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620523" y="2761875"/>
            <a:ext cx="16573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1" dirty="0">
                <a:latin typeface="Georgia"/>
                <a:cs typeface="Georgia"/>
              </a:rPr>
              <a:t>0</a:t>
            </a:r>
            <a:endParaRPr>
              <a:latin typeface="Georgia"/>
              <a:cs typeface="Georgia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2740155" y="3421318"/>
            <a:ext cx="1414780" cy="925195"/>
            <a:chOff x="1216152" y="3421316"/>
            <a:chExt cx="1414780" cy="925194"/>
          </a:xfrm>
        </p:grpSpPr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16152" y="3817619"/>
              <a:ext cx="522732" cy="167639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1252728" y="3875524"/>
              <a:ext cx="342900" cy="0"/>
            </a:xfrm>
            <a:custGeom>
              <a:avLst/>
              <a:gdLst/>
              <a:ahLst/>
              <a:cxnLst/>
              <a:rect l="l" t="t" r="r" b="b"/>
              <a:pathLst>
                <a:path w="342900">
                  <a:moveTo>
                    <a:pt x="0" y="0"/>
                  </a:moveTo>
                  <a:lnTo>
                    <a:pt x="342338" y="0"/>
                  </a:lnTo>
                </a:path>
              </a:pathLst>
            </a:custGeom>
            <a:ln w="1271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07820" y="3823715"/>
              <a:ext cx="101600" cy="103504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709928" y="3425951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457200" y="0"/>
                  </a:moveTo>
                  <a:lnTo>
                    <a:pt x="410464" y="2412"/>
                  </a:lnTo>
                  <a:lnTo>
                    <a:pt x="365125" y="9271"/>
                  </a:lnTo>
                  <a:lnTo>
                    <a:pt x="321310" y="20574"/>
                  </a:lnTo>
                  <a:lnTo>
                    <a:pt x="279273" y="35940"/>
                  </a:lnTo>
                  <a:lnTo>
                    <a:pt x="239268" y="55245"/>
                  </a:lnTo>
                  <a:lnTo>
                    <a:pt x="201549" y="78105"/>
                  </a:lnTo>
                  <a:lnTo>
                    <a:pt x="166370" y="104394"/>
                  </a:lnTo>
                  <a:lnTo>
                    <a:pt x="133858" y="133858"/>
                  </a:lnTo>
                  <a:lnTo>
                    <a:pt x="104394" y="166370"/>
                  </a:lnTo>
                  <a:lnTo>
                    <a:pt x="78105" y="201549"/>
                  </a:lnTo>
                  <a:lnTo>
                    <a:pt x="55245" y="239268"/>
                  </a:lnTo>
                  <a:lnTo>
                    <a:pt x="35941" y="279273"/>
                  </a:lnTo>
                  <a:lnTo>
                    <a:pt x="20574" y="321310"/>
                  </a:lnTo>
                  <a:lnTo>
                    <a:pt x="9271" y="365125"/>
                  </a:lnTo>
                  <a:lnTo>
                    <a:pt x="2413" y="410464"/>
                  </a:lnTo>
                  <a:lnTo>
                    <a:pt x="0" y="457200"/>
                  </a:lnTo>
                  <a:lnTo>
                    <a:pt x="2413" y="503936"/>
                  </a:lnTo>
                  <a:lnTo>
                    <a:pt x="9271" y="549275"/>
                  </a:lnTo>
                  <a:lnTo>
                    <a:pt x="20574" y="593090"/>
                  </a:lnTo>
                  <a:lnTo>
                    <a:pt x="35941" y="635127"/>
                  </a:lnTo>
                  <a:lnTo>
                    <a:pt x="55245" y="675132"/>
                  </a:lnTo>
                  <a:lnTo>
                    <a:pt x="78105" y="712851"/>
                  </a:lnTo>
                  <a:lnTo>
                    <a:pt x="104394" y="748030"/>
                  </a:lnTo>
                  <a:lnTo>
                    <a:pt x="133858" y="780415"/>
                  </a:lnTo>
                  <a:lnTo>
                    <a:pt x="166370" y="810006"/>
                  </a:lnTo>
                  <a:lnTo>
                    <a:pt x="201549" y="836295"/>
                  </a:lnTo>
                  <a:lnTo>
                    <a:pt x="239268" y="859155"/>
                  </a:lnTo>
                  <a:lnTo>
                    <a:pt x="279273" y="878459"/>
                  </a:lnTo>
                  <a:lnTo>
                    <a:pt x="321310" y="893826"/>
                  </a:lnTo>
                  <a:lnTo>
                    <a:pt x="365125" y="905129"/>
                  </a:lnTo>
                  <a:lnTo>
                    <a:pt x="410464" y="911987"/>
                  </a:lnTo>
                  <a:lnTo>
                    <a:pt x="457200" y="914400"/>
                  </a:lnTo>
                  <a:lnTo>
                    <a:pt x="503936" y="911987"/>
                  </a:lnTo>
                  <a:lnTo>
                    <a:pt x="549402" y="905129"/>
                  </a:lnTo>
                  <a:lnTo>
                    <a:pt x="593217" y="893826"/>
                  </a:lnTo>
                  <a:lnTo>
                    <a:pt x="635254" y="878459"/>
                  </a:lnTo>
                  <a:lnTo>
                    <a:pt x="675132" y="859155"/>
                  </a:lnTo>
                  <a:lnTo>
                    <a:pt x="712851" y="836295"/>
                  </a:lnTo>
                  <a:lnTo>
                    <a:pt x="748030" y="810006"/>
                  </a:lnTo>
                  <a:lnTo>
                    <a:pt x="780542" y="780415"/>
                  </a:lnTo>
                  <a:lnTo>
                    <a:pt x="810006" y="748030"/>
                  </a:lnTo>
                  <a:lnTo>
                    <a:pt x="836295" y="712851"/>
                  </a:lnTo>
                  <a:lnTo>
                    <a:pt x="859282" y="675132"/>
                  </a:lnTo>
                  <a:lnTo>
                    <a:pt x="878459" y="635127"/>
                  </a:lnTo>
                  <a:lnTo>
                    <a:pt x="893826" y="593090"/>
                  </a:lnTo>
                  <a:lnTo>
                    <a:pt x="905129" y="549275"/>
                  </a:lnTo>
                  <a:lnTo>
                    <a:pt x="911987" y="503936"/>
                  </a:lnTo>
                  <a:lnTo>
                    <a:pt x="914400" y="457200"/>
                  </a:lnTo>
                  <a:lnTo>
                    <a:pt x="911987" y="410464"/>
                  </a:lnTo>
                  <a:lnTo>
                    <a:pt x="905129" y="365125"/>
                  </a:lnTo>
                  <a:lnTo>
                    <a:pt x="893826" y="321310"/>
                  </a:lnTo>
                  <a:lnTo>
                    <a:pt x="878459" y="279273"/>
                  </a:lnTo>
                  <a:lnTo>
                    <a:pt x="859282" y="239268"/>
                  </a:lnTo>
                  <a:lnTo>
                    <a:pt x="836295" y="201549"/>
                  </a:lnTo>
                  <a:lnTo>
                    <a:pt x="810006" y="166370"/>
                  </a:lnTo>
                  <a:lnTo>
                    <a:pt x="780542" y="133858"/>
                  </a:lnTo>
                  <a:lnTo>
                    <a:pt x="748030" y="104394"/>
                  </a:lnTo>
                  <a:lnTo>
                    <a:pt x="712851" y="78105"/>
                  </a:lnTo>
                  <a:lnTo>
                    <a:pt x="675132" y="55245"/>
                  </a:lnTo>
                  <a:lnTo>
                    <a:pt x="635254" y="35940"/>
                  </a:lnTo>
                  <a:lnTo>
                    <a:pt x="593217" y="20574"/>
                  </a:lnTo>
                  <a:lnTo>
                    <a:pt x="549402" y="9271"/>
                  </a:lnTo>
                  <a:lnTo>
                    <a:pt x="503936" y="2412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710690" y="3426713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0" y="457200"/>
                  </a:moveTo>
                  <a:lnTo>
                    <a:pt x="2412" y="410463"/>
                  </a:lnTo>
                  <a:lnTo>
                    <a:pt x="9271" y="365125"/>
                  </a:lnTo>
                  <a:lnTo>
                    <a:pt x="20574" y="321310"/>
                  </a:lnTo>
                  <a:lnTo>
                    <a:pt x="35941" y="279273"/>
                  </a:lnTo>
                  <a:lnTo>
                    <a:pt x="55245" y="239268"/>
                  </a:lnTo>
                  <a:lnTo>
                    <a:pt x="78105" y="201549"/>
                  </a:lnTo>
                  <a:lnTo>
                    <a:pt x="104393" y="166370"/>
                  </a:lnTo>
                  <a:lnTo>
                    <a:pt x="133858" y="133858"/>
                  </a:lnTo>
                  <a:lnTo>
                    <a:pt x="166370" y="104394"/>
                  </a:lnTo>
                  <a:lnTo>
                    <a:pt x="201549" y="78105"/>
                  </a:lnTo>
                  <a:lnTo>
                    <a:pt x="239268" y="55245"/>
                  </a:lnTo>
                  <a:lnTo>
                    <a:pt x="279273" y="35940"/>
                  </a:lnTo>
                  <a:lnTo>
                    <a:pt x="321310" y="20574"/>
                  </a:lnTo>
                  <a:lnTo>
                    <a:pt x="365125" y="9271"/>
                  </a:lnTo>
                  <a:lnTo>
                    <a:pt x="410464" y="2412"/>
                  </a:lnTo>
                  <a:lnTo>
                    <a:pt x="457200" y="0"/>
                  </a:lnTo>
                  <a:lnTo>
                    <a:pt x="503936" y="2412"/>
                  </a:lnTo>
                  <a:lnTo>
                    <a:pt x="549402" y="9271"/>
                  </a:lnTo>
                  <a:lnTo>
                    <a:pt x="593217" y="20574"/>
                  </a:lnTo>
                  <a:lnTo>
                    <a:pt x="635254" y="35940"/>
                  </a:lnTo>
                  <a:lnTo>
                    <a:pt x="675132" y="55245"/>
                  </a:lnTo>
                  <a:lnTo>
                    <a:pt x="712851" y="78105"/>
                  </a:lnTo>
                  <a:lnTo>
                    <a:pt x="748030" y="104394"/>
                  </a:lnTo>
                  <a:lnTo>
                    <a:pt x="780542" y="133858"/>
                  </a:lnTo>
                  <a:lnTo>
                    <a:pt x="810006" y="166370"/>
                  </a:lnTo>
                  <a:lnTo>
                    <a:pt x="836295" y="201549"/>
                  </a:lnTo>
                  <a:lnTo>
                    <a:pt x="859282" y="239268"/>
                  </a:lnTo>
                  <a:lnTo>
                    <a:pt x="878459" y="279273"/>
                  </a:lnTo>
                  <a:lnTo>
                    <a:pt x="893826" y="321310"/>
                  </a:lnTo>
                  <a:lnTo>
                    <a:pt x="905129" y="365125"/>
                  </a:lnTo>
                  <a:lnTo>
                    <a:pt x="911987" y="410463"/>
                  </a:lnTo>
                  <a:lnTo>
                    <a:pt x="914400" y="457200"/>
                  </a:lnTo>
                  <a:lnTo>
                    <a:pt x="911987" y="503936"/>
                  </a:lnTo>
                  <a:lnTo>
                    <a:pt x="905129" y="549275"/>
                  </a:lnTo>
                  <a:lnTo>
                    <a:pt x="893826" y="593090"/>
                  </a:lnTo>
                  <a:lnTo>
                    <a:pt x="878459" y="635127"/>
                  </a:lnTo>
                  <a:lnTo>
                    <a:pt x="859282" y="675132"/>
                  </a:lnTo>
                  <a:lnTo>
                    <a:pt x="836295" y="712851"/>
                  </a:lnTo>
                  <a:lnTo>
                    <a:pt x="810006" y="748030"/>
                  </a:lnTo>
                  <a:lnTo>
                    <a:pt x="780542" y="780415"/>
                  </a:lnTo>
                  <a:lnTo>
                    <a:pt x="748030" y="810006"/>
                  </a:lnTo>
                  <a:lnTo>
                    <a:pt x="712851" y="836294"/>
                  </a:lnTo>
                  <a:lnTo>
                    <a:pt x="675132" y="859155"/>
                  </a:lnTo>
                  <a:lnTo>
                    <a:pt x="635254" y="878459"/>
                  </a:lnTo>
                  <a:lnTo>
                    <a:pt x="593217" y="893826"/>
                  </a:lnTo>
                  <a:lnTo>
                    <a:pt x="549402" y="905129"/>
                  </a:lnTo>
                  <a:lnTo>
                    <a:pt x="503936" y="911987"/>
                  </a:lnTo>
                  <a:lnTo>
                    <a:pt x="457200" y="914400"/>
                  </a:lnTo>
                  <a:lnTo>
                    <a:pt x="410464" y="911987"/>
                  </a:lnTo>
                  <a:lnTo>
                    <a:pt x="365125" y="905129"/>
                  </a:lnTo>
                  <a:lnTo>
                    <a:pt x="321310" y="893826"/>
                  </a:lnTo>
                  <a:lnTo>
                    <a:pt x="279273" y="878459"/>
                  </a:lnTo>
                  <a:lnTo>
                    <a:pt x="239268" y="859155"/>
                  </a:lnTo>
                  <a:lnTo>
                    <a:pt x="201549" y="836294"/>
                  </a:lnTo>
                  <a:lnTo>
                    <a:pt x="166370" y="810006"/>
                  </a:lnTo>
                  <a:lnTo>
                    <a:pt x="133858" y="780415"/>
                  </a:lnTo>
                  <a:lnTo>
                    <a:pt x="104393" y="748030"/>
                  </a:lnTo>
                  <a:lnTo>
                    <a:pt x="78105" y="712851"/>
                  </a:lnTo>
                  <a:lnTo>
                    <a:pt x="55245" y="675132"/>
                  </a:lnTo>
                  <a:lnTo>
                    <a:pt x="35941" y="635127"/>
                  </a:lnTo>
                  <a:lnTo>
                    <a:pt x="20574" y="593090"/>
                  </a:lnTo>
                  <a:lnTo>
                    <a:pt x="9271" y="549275"/>
                  </a:lnTo>
                  <a:lnTo>
                    <a:pt x="2412" y="503936"/>
                  </a:lnTo>
                  <a:lnTo>
                    <a:pt x="0" y="457200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824228" y="3538727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296418" y="3175"/>
                  </a:lnTo>
                  <a:lnTo>
                    <a:pt x="251714" y="12192"/>
                  </a:lnTo>
                  <a:lnTo>
                    <a:pt x="209423" y="26924"/>
                  </a:lnTo>
                  <a:lnTo>
                    <a:pt x="169799" y="46862"/>
                  </a:lnTo>
                  <a:lnTo>
                    <a:pt x="133350" y="71501"/>
                  </a:lnTo>
                  <a:lnTo>
                    <a:pt x="100457" y="100457"/>
                  </a:lnTo>
                  <a:lnTo>
                    <a:pt x="71501" y="133350"/>
                  </a:lnTo>
                  <a:lnTo>
                    <a:pt x="46863" y="169799"/>
                  </a:lnTo>
                  <a:lnTo>
                    <a:pt x="26924" y="209423"/>
                  </a:lnTo>
                  <a:lnTo>
                    <a:pt x="12192" y="251714"/>
                  </a:lnTo>
                  <a:lnTo>
                    <a:pt x="3175" y="296418"/>
                  </a:lnTo>
                  <a:lnTo>
                    <a:pt x="0" y="342900"/>
                  </a:lnTo>
                  <a:lnTo>
                    <a:pt x="3175" y="389382"/>
                  </a:lnTo>
                  <a:lnTo>
                    <a:pt x="12192" y="434086"/>
                  </a:lnTo>
                  <a:lnTo>
                    <a:pt x="26924" y="476377"/>
                  </a:lnTo>
                  <a:lnTo>
                    <a:pt x="46863" y="516001"/>
                  </a:lnTo>
                  <a:lnTo>
                    <a:pt x="71501" y="552450"/>
                  </a:lnTo>
                  <a:lnTo>
                    <a:pt x="100457" y="585343"/>
                  </a:lnTo>
                  <a:lnTo>
                    <a:pt x="133350" y="614299"/>
                  </a:lnTo>
                  <a:lnTo>
                    <a:pt x="169799" y="638937"/>
                  </a:lnTo>
                  <a:lnTo>
                    <a:pt x="209423" y="658876"/>
                  </a:lnTo>
                  <a:lnTo>
                    <a:pt x="251714" y="673608"/>
                  </a:lnTo>
                  <a:lnTo>
                    <a:pt x="296418" y="682625"/>
                  </a:lnTo>
                  <a:lnTo>
                    <a:pt x="342900" y="685800"/>
                  </a:lnTo>
                  <a:lnTo>
                    <a:pt x="389382" y="682625"/>
                  </a:lnTo>
                  <a:lnTo>
                    <a:pt x="434086" y="673608"/>
                  </a:lnTo>
                  <a:lnTo>
                    <a:pt x="476377" y="658876"/>
                  </a:lnTo>
                  <a:lnTo>
                    <a:pt x="516001" y="638937"/>
                  </a:lnTo>
                  <a:lnTo>
                    <a:pt x="552450" y="614299"/>
                  </a:lnTo>
                  <a:lnTo>
                    <a:pt x="585343" y="585343"/>
                  </a:lnTo>
                  <a:lnTo>
                    <a:pt x="614299" y="552450"/>
                  </a:lnTo>
                  <a:lnTo>
                    <a:pt x="638937" y="516001"/>
                  </a:lnTo>
                  <a:lnTo>
                    <a:pt x="658876" y="476377"/>
                  </a:lnTo>
                  <a:lnTo>
                    <a:pt x="673608" y="434086"/>
                  </a:lnTo>
                  <a:lnTo>
                    <a:pt x="682625" y="389382"/>
                  </a:lnTo>
                  <a:lnTo>
                    <a:pt x="685800" y="342900"/>
                  </a:lnTo>
                  <a:lnTo>
                    <a:pt x="682625" y="296418"/>
                  </a:lnTo>
                  <a:lnTo>
                    <a:pt x="673608" y="251714"/>
                  </a:lnTo>
                  <a:lnTo>
                    <a:pt x="658876" y="209423"/>
                  </a:lnTo>
                  <a:lnTo>
                    <a:pt x="638937" y="169799"/>
                  </a:lnTo>
                  <a:lnTo>
                    <a:pt x="614299" y="133350"/>
                  </a:lnTo>
                  <a:lnTo>
                    <a:pt x="585343" y="100457"/>
                  </a:lnTo>
                  <a:lnTo>
                    <a:pt x="552450" y="71501"/>
                  </a:lnTo>
                  <a:lnTo>
                    <a:pt x="516001" y="46862"/>
                  </a:lnTo>
                  <a:lnTo>
                    <a:pt x="476377" y="26924"/>
                  </a:lnTo>
                  <a:lnTo>
                    <a:pt x="434086" y="12192"/>
                  </a:lnTo>
                  <a:lnTo>
                    <a:pt x="389382" y="3175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824990" y="3539489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342900"/>
                  </a:moveTo>
                  <a:lnTo>
                    <a:pt x="3175" y="296418"/>
                  </a:lnTo>
                  <a:lnTo>
                    <a:pt x="12192" y="251714"/>
                  </a:lnTo>
                  <a:lnTo>
                    <a:pt x="26924" y="209423"/>
                  </a:lnTo>
                  <a:lnTo>
                    <a:pt x="46862" y="169799"/>
                  </a:lnTo>
                  <a:lnTo>
                    <a:pt x="71501" y="133350"/>
                  </a:lnTo>
                  <a:lnTo>
                    <a:pt x="100457" y="100457"/>
                  </a:lnTo>
                  <a:lnTo>
                    <a:pt x="133350" y="71501"/>
                  </a:lnTo>
                  <a:lnTo>
                    <a:pt x="169799" y="46862"/>
                  </a:lnTo>
                  <a:lnTo>
                    <a:pt x="209423" y="26924"/>
                  </a:lnTo>
                  <a:lnTo>
                    <a:pt x="251714" y="12192"/>
                  </a:lnTo>
                  <a:lnTo>
                    <a:pt x="296418" y="3175"/>
                  </a:lnTo>
                  <a:lnTo>
                    <a:pt x="342900" y="0"/>
                  </a:lnTo>
                  <a:lnTo>
                    <a:pt x="389382" y="3175"/>
                  </a:lnTo>
                  <a:lnTo>
                    <a:pt x="434086" y="12192"/>
                  </a:lnTo>
                  <a:lnTo>
                    <a:pt x="476377" y="26924"/>
                  </a:lnTo>
                  <a:lnTo>
                    <a:pt x="516001" y="46862"/>
                  </a:lnTo>
                  <a:lnTo>
                    <a:pt x="552450" y="71501"/>
                  </a:lnTo>
                  <a:lnTo>
                    <a:pt x="585343" y="100457"/>
                  </a:lnTo>
                  <a:lnTo>
                    <a:pt x="614299" y="133350"/>
                  </a:lnTo>
                  <a:lnTo>
                    <a:pt x="638937" y="169799"/>
                  </a:lnTo>
                  <a:lnTo>
                    <a:pt x="658876" y="209423"/>
                  </a:lnTo>
                  <a:lnTo>
                    <a:pt x="673608" y="251714"/>
                  </a:lnTo>
                  <a:lnTo>
                    <a:pt x="682625" y="296418"/>
                  </a:lnTo>
                  <a:lnTo>
                    <a:pt x="685800" y="342900"/>
                  </a:lnTo>
                  <a:lnTo>
                    <a:pt x="682625" y="389382"/>
                  </a:lnTo>
                  <a:lnTo>
                    <a:pt x="673608" y="434086"/>
                  </a:lnTo>
                  <a:lnTo>
                    <a:pt x="658876" y="476377"/>
                  </a:lnTo>
                  <a:lnTo>
                    <a:pt x="638937" y="516001"/>
                  </a:lnTo>
                  <a:lnTo>
                    <a:pt x="614299" y="552450"/>
                  </a:lnTo>
                  <a:lnTo>
                    <a:pt x="585343" y="585343"/>
                  </a:lnTo>
                  <a:lnTo>
                    <a:pt x="552450" y="614299"/>
                  </a:lnTo>
                  <a:lnTo>
                    <a:pt x="516001" y="638937"/>
                  </a:lnTo>
                  <a:lnTo>
                    <a:pt x="476377" y="658876"/>
                  </a:lnTo>
                  <a:lnTo>
                    <a:pt x="434086" y="673608"/>
                  </a:lnTo>
                  <a:lnTo>
                    <a:pt x="389382" y="682625"/>
                  </a:lnTo>
                  <a:lnTo>
                    <a:pt x="342900" y="685800"/>
                  </a:lnTo>
                  <a:lnTo>
                    <a:pt x="296418" y="682625"/>
                  </a:lnTo>
                  <a:lnTo>
                    <a:pt x="251714" y="673608"/>
                  </a:lnTo>
                  <a:lnTo>
                    <a:pt x="209423" y="658876"/>
                  </a:lnTo>
                  <a:lnTo>
                    <a:pt x="169799" y="638937"/>
                  </a:lnTo>
                  <a:lnTo>
                    <a:pt x="133350" y="614299"/>
                  </a:lnTo>
                  <a:lnTo>
                    <a:pt x="100457" y="585343"/>
                  </a:lnTo>
                  <a:lnTo>
                    <a:pt x="71501" y="552450"/>
                  </a:lnTo>
                  <a:lnTo>
                    <a:pt x="46862" y="516001"/>
                  </a:lnTo>
                  <a:lnTo>
                    <a:pt x="26924" y="476377"/>
                  </a:lnTo>
                  <a:lnTo>
                    <a:pt x="12192" y="434086"/>
                  </a:lnTo>
                  <a:lnTo>
                    <a:pt x="3175" y="389382"/>
                  </a:lnTo>
                  <a:lnTo>
                    <a:pt x="0" y="342900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3551943" y="3721357"/>
            <a:ext cx="27749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25" dirty="0">
                <a:latin typeface="Cambria"/>
                <a:cs typeface="Cambria"/>
              </a:rPr>
              <a:t>q0</a:t>
            </a:r>
            <a:endParaRPr>
              <a:latin typeface="Cambria"/>
              <a:cs typeface="Cambri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610232" y="2712168"/>
            <a:ext cx="12382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1" dirty="0">
                <a:latin typeface="Georgia"/>
                <a:cs typeface="Georgia"/>
              </a:rPr>
              <a:t>1</a:t>
            </a:r>
            <a:endParaRPr>
              <a:latin typeface="Georgia"/>
              <a:cs typeface="Georgia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5180014" y="3457894"/>
            <a:ext cx="925195" cy="925195"/>
            <a:chOff x="3656012" y="3457892"/>
            <a:chExt cx="925194" cy="925194"/>
          </a:xfrm>
        </p:grpSpPr>
        <p:sp>
          <p:nvSpPr>
            <p:cNvPr id="32" name="object 32"/>
            <p:cNvSpPr/>
            <p:nvPr/>
          </p:nvSpPr>
          <p:spPr>
            <a:xfrm>
              <a:off x="3660648" y="3462527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457200" y="0"/>
                  </a:moveTo>
                  <a:lnTo>
                    <a:pt x="410463" y="2412"/>
                  </a:lnTo>
                  <a:lnTo>
                    <a:pt x="364998" y="9271"/>
                  </a:lnTo>
                  <a:lnTo>
                    <a:pt x="321182" y="20574"/>
                  </a:lnTo>
                  <a:lnTo>
                    <a:pt x="279146" y="35941"/>
                  </a:lnTo>
                  <a:lnTo>
                    <a:pt x="239267" y="55245"/>
                  </a:lnTo>
                  <a:lnTo>
                    <a:pt x="201549" y="78105"/>
                  </a:lnTo>
                  <a:lnTo>
                    <a:pt x="166369" y="104394"/>
                  </a:lnTo>
                  <a:lnTo>
                    <a:pt x="133857" y="133858"/>
                  </a:lnTo>
                  <a:lnTo>
                    <a:pt x="104393" y="166370"/>
                  </a:lnTo>
                  <a:lnTo>
                    <a:pt x="78104" y="201549"/>
                  </a:lnTo>
                  <a:lnTo>
                    <a:pt x="55117" y="239268"/>
                  </a:lnTo>
                  <a:lnTo>
                    <a:pt x="35940" y="279273"/>
                  </a:lnTo>
                  <a:lnTo>
                    <a:pt x="20574" y="321310"/>
                  </a:lnTo>
                  <a:lnTo>
                    <a:pt x="9271" y="365125"/>
                  </a:lnTo>
                  <a:lnTo>
                    <a:pt x="2412" y="410464"/>
                  </a:lnTo>
                  <a:lnTo>
                    <a:pt x="0" y="457200"/>
                  </a:lnTo>
                  <a:lnTo>
                    <a:pt x="2412" y="503936"/>
                  </a:lnTo>
                  <a:lnTo>
                    <a:pt x="9271" y="549402"/>
                  </a:lnTo>
                  <a:lnTo>
                    <a:pt x="20574" y="593217"/>
                  </a:lnTo>
                  <a:lnTo>
                    <a:pt x="35940" y="635254"/>
                  </a:lnTo>
                  <a:lnTo>
                    <a:pt x="55117" y="675132"/>
                  </a:lnTo>
                  <a:lnTo>
                    <a:pt x="78104" y="712851"/>
                  </a:lnTo>
                  <a:lnTo>
                    <a:pt x="104393" y="748030"/>
                  </a:lnTo>
                  <a:lnTo>
                    <a:pt x="133857" y="780542"/>
                  </a:lnTo>
                  <a:lnTo>
                    <a:pt x="166369" y="810006"/>
                  </a:lnTo>
                  <a:lnTo>
                    <a:pt x="201549" y="836295"/>
                  </a:lnTo>
                  <a:lnTo>
                    <a:pt x="239267" y="859282"/>
                  </a:lnTo>
                  <a:lnTo>
                    <a:pt x="279146" y="878459"/>
                  </a:lnTo>
                  <a:lnTo>
                    <a:pt x="321182" y="893826"/>
                  </a:lnTo>
                  <a:lnTo>
                    <a:pt x="364998" y="905129"/>
                  </a:lnTo>
                  <a:lnTo>
                    <a:pt x="410463" y="911987"/>
                  </a:lnTo>
                  <a:lnTo>
                    <a:pt x="457200" y="914400"/>
                  </a:lnTo>
                  <a:lnTo>
                    <a:pt x="503936" y="911987"/>
                  </a:lnTo>
                  <a:lnTo>
                    <a:pt x="549275" y="905129"/>
                  </a:lnTo>
                  <a:lnTo>
                    <a:pt x="593089" y="893826"/>
                  </a:lnTo>
                  <a:lnTo>
                    <a:pt x="635126" y="878459"/>
                  </a:lnTo>
                  <a:lnTo>
                    <a:pt x="675131" y="859282"/>
                  </a:lnTo>
                  <a:lnTo>
                    <a:pt x="712851" y="836295"/>
                  </a:lnTo>
                  <a:lnTo>
                    <a:pt x="748029" y="810006"/>
                  </a:lnTo>
                  <a:lnTo>
                    <a:pt x="780414" y="780542"/>
                  </a:lnTo>
                  <a:lnTo>
                    <a:pt x="810005" y="748030"/>
                  </a:lnTo>
                  <a:lnTo>
                    <a:pt x="836294" y="712851"/>
                  </a:lnTo>
                  <a:lnTo>
                    <a:pt x="859154" y="675132"/>
                  </a:lnTo>
                  <a:lnTo>
                    <a:pt x="878459" y="635254"/>
                  </a:lnTo>
                  <a:lnTo>
                    <a:pt x="893826" y="593217"/>
                  </a:lnTo>
                  <a:lnTo>
                    <a:pt x="905128" y="549402"/>
                  </a:lnTo>
                  <a:lnTo>
                    <a:pt x="911987" y="503936"/>
                  </a:lnTo>
                  <a:lnTo>
                    <a:pt x="914400" y="457200"/>
                  </a:lnTo>
                  <a:lnTo>
                    <a:pt x="911987" y="410464"/>
                  </a:lnTo>
                  <a:lnTo>
                    <a:pt x="905128" y="365125"/>
                  </a:lnTo>
                  <a:lnTo>
                    <a:pt x="893826" y="321310"/>
                  </a:lnTo>
                  <a:lnTo>
                    <a:pt x="878459" y="279273"/>
                  </a:lnTo>
                  <a:lnTo>
                    <a:pt x="859154" y="239268"/>
                  </a:lnTo>
                  <a:lnTo>
                    <a:pt x="836294" y="201549"/>
                  </a:lnTo>
                  <a:lnTo>
                    <a:pt x="810005" y="166370"/>
                  </a:lnTo>
                  <a:lnTo>
                    <a:pt x="780414" y="133858"/>
                  </a:lnTo>
                  <a:lnTo>
                    <a:pt x="748029" y="104394"/>
                  </a:lnTo>
                  <a:lnTo>
                    <a:pt x="712851" y="78105"/>
                  </a:lnTo>
                  <a:lnTo>
                    <a:pt x="675131" y="55245"/>
                  </a:lnTo>
                  <a:lnTo>
                    <a:pt x="635126" y="35941"/>
                  </a:lnTo>
                  <a:lnTo>
                    <a:pt x="593089" y="20574"/>
                  </a:lnTo>
                  <a:lnTo>
                    <a:pt x="549275" y="9271"/>
                  </a:lnTo>
                  <a:lnTo>
                    <a:pt x="503936" y="2412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661410" y="3463289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0" y="457200"/>
                  </a:moveTo>
                  <a:lnTo>
                    <a:pt x="2412" y="410464"/>
                  </a:lnTo>
                  <a:lnTo>
                    <a:pt x="9270" y="365125"/>
                  </a:lnTo>
                  <a:lnTo>
                    <a:pt x="20574" y="321310"/>
                  </a:lnTo>
                  <a:lnTo>
                    <a:pt x="35940" y="279273"/>
                  </a:lnTo>
                  <a:lnTo>
                    <a:pt x="55117" y="239268"/>
                  </a:lnTo>
                  <a:lnTo>
                    <a:pt x="78104" y="201549"/>
                  </a:lnTo>
                  <a:lnTo>
                    <a:pt x="104393" y="166370"/>
                  </a:lnTo>
                  <a:lnTo>
                    <a:pt x="133857" y="133858"/>
                  </a:lnTo>
                  <a:lnTo>
                    <a:pt x="166369" y="104394"/>
                  </a:lnTo>
                  <a:lnTo>
                    <a:pt x="201549" y="78105"/>
                  </a:lnTo>
                  <a:lnTo>
                    <a:pt x="239267" y="55245"/>
                  </a:lnTo>
                  <a:lnTo>
                    <a:pt x="279145" y="35940"/>
                  </a:lnTo>
                  <a:lnTo>
                    <a:pt x="321182" y="20574"/>
                  </a:lnTo>
                  <a:lnTo>
                    <a:pt x="364998" y="9271"/>
                  </a:lnTo>
                  <a:lnTo>
                    <a:pt x="410463" y="2412"/>
                  </a:lnTo>
                  <a:lnTo>
                    <a:pt x="457200" y="0"/>
                  </a:lnTo>
                  <a:lnTo>
                    <a:pt x="503936" y="2412"/>
                  </a:lnTo>
                  <a:lnTo>
                    <a:pt x="549275" y="9271"/>
                  </a:lnTo>
                  <a:lnTo>
                    <a:pt x="593089" y="20574"/>
                  </a:lnTo>
                  <a:lnTo>
                    <a:pt x="635126" y="35940"/>
                  </a:lnTo>
                  <a:lnTo>
                    <a:pt x="675131" y="55245"/>
                  </a:lnTo>
                  <a:lnTo>
                    <a:pt x="712851" y="78105"/>
                  </a:lnTo>
                  <a:lnTo>
                    <a:pt x="748029" y="104394"/>
                  </a:lnTo>
                  <a:lnTo>
                    <a:pt x="780414" y="133858"/>
                  </a:lnTo>
                  <a:lnTo>
                    <a:pt x="810005" y="166370"/>
                  </a:lnTo>
                  <a:lnTo>
                    <a:pt x="836294" y="201549"/>
                  </a:lnTo>
                  <a:lnTo>
                    <a:pt x="859154" y="239268"/>
                  </a:lnTo>
                  <a:lnTo>
                    <a:pt x="878459" y="279273"/>
                  </a:lnTo>
                  <a:lnTo>
                    <a:pt x="893826" y="321310"/>
                  </a:lnTo>
                  <a:lnTo>
                    <a:pt x="905128" y="365125"/>
                  </a:lnTo>
                  <a:lnTo>
                    <a:pt x="911987" y="410464"/>
                  </a:lnTo>
                  <a:lnTo>
                    <a:pt x="914400" y="457200"/>
                  </a:lnTo>
                  <a:lnTo>
                    <a:pt x="911987" y="503936"/>
                  </a:lnTo>
                  <a:lnTo>
                    <a:pt x="905128" y="549402"/>
                  </a:lnTo>
                  <a:lnTo>
                    <a:pt x="893826" y="593217"/>
                  </a:lnTo>
                  <a:lnTo>
                    <a:pt x="878459" y="635254"/>
                  </a:lnTo>
                  <a:lnTo>
                    <a:pt x="859154" y="675132"/>
                  </a:lnTo>
                  <a:lnTo>
                    <a:pt x="836294" y="712851"/>
                  </a:lnTo>
                  <a:lnTo>
                    <a:pt x="810005" y="748030"/>
                  </a:lnTo>
                  <a:lnTo>
                    <a:pt x="780414" y="780542"/>
                  </a:lnTo>
                  <a:lnTo>
                    <a:pt x="748029" y="810006"/>
                  </a:lnTo>
                  <a:lnTo>
                    <a:pt x="712851" y="836295"/>
                  </a:lnTo>
                  <a:lnTo>
                    <a:pt x="675131" y="859282"/>
                  </a:lnTo>
                  <a:lnTo>
                    <a:pt x="635126" y="878459"/>
                  </a:lnTo>
                  <a:lnTo>
                    <a:pt x="593089" y="893826"/>
                  </a:lnTo>
                  <a:lnTo>
                    <a:pt x="549275" y="905129"/>
                  </a:lnTo>
                  <a:lnTo>
                    <a:pt x="503936" y="911987"/>
                  </a:lnTo>
                  <a:lnTo>
                    <a:pt x="457200" y="914400"/>
                  </a:lnTo>
                  <a:lnTo>
                    <a:pt x="410463" y="911987"/>
                  </a:lnTo>
                  <a:lnTo>
                    <a:pt x="364998" y="905129"/>
                  </a:lnTo>
                  <a:lnTo>
                    <a:pt x="321182" y="893826"/>
                  </a:lnTo>
                  <a:lnTo>
                    <a:pt x="279145" y="878459"/>
                  </a:lnTo>
                  <a:lnTo>
                    <a:pt x="239267" y="859282"/>
                  </a:lnTo>
                  <a:lnTo>
                    <a:pt x="201549" y="836295"/>
                  </a:lnTo>
                  <a:lnTo>
                    <a:pt x="166369" y="810006"/>
                  </a:lnTo>
                  <a:lnTo>
                    <a:pt x="133857" y="780542"/>
                  </a:lnTo>
                  <a:lnTo>
                    <a:pt x="104393" y="748030"/>
                  </a:lnTo>
                  <a:lnTo>
                    <a:pt x="78104" y="712851"/>
                  </a:lnTo>
                  <a:lnTo>
                    <a:pt x="55117" y="675132"/>
                  </a:lnTo>
                  <a:lnTo>
                    <a:pt x="35940" y="635254"/>
                  </a:lnTo>
                  <a:lnTo>
                    <a:pt x="20574" y="593217"/>
                  </a:lnTo>
                  <a:lnTo>
                    <a:pt x="9270" y="549402"/>
                  </a:lnTo>
                  <a:lnTo>
                    <a:pt x="2412" y="503936"/>
                  </a:lnTo>
                  <a:lnTo>
                    <a:pt x="0" y="457200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774947" y="3573779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296290" y="3175"/>
                  </a:lnTo>
                  <a:lnTo>
                    <a:pt x="251713" y="12192"/>
                  </a:lnTo>
                  <a:lnTo>
                    <a:pt x="209423" y="26924"/>
                  </a:lnTo>
                  <a:lnTo>
                    <a:pt x="169799" y="46736"/>
                  </a:lnTo>
                  <a:lnTo>
                    <a:pt x="133350" y="71374"/>
                  </a:lnTo>
                  <a:lnTo>
                    <a:pt x="100329" y="100330"/>
                  </a:lnTo>
                  <a:lnTo>
                    <a:pt x="71374" y="133350"/>
                  </a:lnTo>
                  <a:lnTo>
                    <a:pt x="46736" y="169799"/>
                  </a:lnTo>
                  <a:lnTo>
                    <a:pt x="26924" y="209423"/>
                  </a:lnTo>
                  <a:lnTo>
                    <a:pt x="12191" y="251714"/>
                  </a:lnTo>
                  <a:lnTo>
                    <a:pt x="3175" y="296291"/>
                  </a:lnTo>
                  <a:lnTo>
                    <a:pt x="0" y="342900"/>
                  </a:lnTo>
                  <a:lnTo>
                    <a:pt x="3175" y="389382"/>
                  </a:lnTo>
                  <a:lnTo>
                    <a:pt x="12191" y="434086"/>
                  </a:lnTo>
                  <a:lnTo>
                    <a:pt x="26924" y="476377"/>
                  </a:lnTo>
                  <a:lnTo>
                    <a:pt x="46736" y="516001"/>
                  </a:lnTo>
                  <a:lnTo>
                    <a:pt x="71374" y="552450"/>
                  </a:lnTo>
                  <a:lnTo>
                    <a:pt x="100329" y="585343"/>
                  </a:lnTo>
                  <a:lnTo>
                    <a:pt x="133350" y="614299"/>
                  </a:lnTo>
                  <a:lnTo>
                    <a:pt x="169799" y="638937"/>
                  </a:lnTo>
                  <a:lnTo>
                    <a:pt x="209423" y="658876"/>
                  </a:lnTo>
                  <a:lnTo>
                    <a:pt x="251713" y="673608"/>
                  </a:lnTo>
                  <a:lnTo>
                    <a:pt x="296290" y="682625"/>
                  </a:lnTo>
                  <a:lnTo>
                    <a:pt x="342900" y="685800"/>
                  </a:lnTo>
                  <a:lnTo>
                    <a:pt x="389381" y="682625"/>
                  </a:lnTo>
                  <a:lnTo>
                    <a:pt x="434086" y="673608"/>
                  </a:lnTo>
                  <a:lnTo>
                    <a:pt x="476376" y="658876"/>
                  </a:lnTo>
                  <a:lnTo>
                    <a:pt x="516000" y="638937"/>
                  </a:lnTo>
                  <a:lnTo>
                    <a:pt x="552450" y="614299"/>
                  </a:lnTo>
                  <a:lnTo>
                    <a:pt x="585342" y="585343"/>
                  </a:lnTo>
                  <a:lnTo>
                    <a:pt x="614299" y="552450"/>
                  </a:lnTo>
                  <a:lnTo>
                    <a:pt x="638937" y="516001"/>
                  </a:lnTo>
                  <a:lnTo>
                    <a:pt x="658876" y="476377"/>
                  </a:lnTo>
                  <a:lnTo>
                    <a:pt x="673607" y="434086"/>
                  </a:lnTo>
                  <a:lnTo>
                    <a:pt x="682625" y="389382"/>
                  </a:lnTo>
                  <a:lnTo>
                    <a:pt x="685800" y="342900"/>
                  </a:lnTo>
                  <a:lnTo>
                    <a:pt x="682625" y="296291"/>
                  </a:lnTo>
                  <a:lnTo>
                    <a:pt x="673607" y="251714"/>
                  </a:lnTo>
                  <a:lnTo>
                    <a:pt x="658876" y="209423"/>
                  </a:lnTo>
                  <a:lnTo>
                    <a:pt x="638937" y="169799"/>
                  </a:lnTo>
                  <a:lnTo>
                    <a:pt x="614299" y="133350"/>
                  </a:lnTo>
                  <a:lnTo>
                    <a:pt x="585342" y="100330"/>
                  </a:lnTo>
                  <a:lnTo>
                    <a:pt x="552450" y="71374"/>
                  </a:lnTo>
                  <a:lnTo>
                    <a:pt x="516000" y="46736"/>
                  </a:lnTo>
                  <a:lnTo>
                    <a:pt x="476376" y="26924"/>
                  </a:lnTo>
                  <a:lnTo>
                    <a:pt x="434086" y="12192"/>
                  </a:lnTo>
                  <a:lnTo>
                    <a:pt x="389381" y="3175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775710" y="3574541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342900"/>
                  </a:moveTo>
                  <a:lnTo>
                    <a:pt x="3175" y="296291"/>
                  </a:lnTo>
                  <a:lnTo>
                    <a:pt x="12191" y="251714"/>
                  </a:lnTo>
                  <a:lnTo>
                    <a:pt x="26924" y="209423"/>
                  </a:lnTo>
                  <a:lnTo>
                    <a:pt x="46736" y="169799"/>
                  </a:lnTo>
                  <a:lnTo>
                    <a:pt x="71374" y="133350"/>
                  </a:lnTo>
                  <a:lnTo>
                    <a:pt x="100329" y="100330"/>
                  </a:lnTo>
                  <a:lnTo>
                    <a:pt x="133350" y="71374"/>
                  </a:lnTo>
                  <a:lnTo>
                    <a:pt x="169799" y="46736"/>
                  </a:lnTo>
                  <a:lnTo>
                    <a:pt x="209423" y="26924"/>
                  </a:lnTo>
                  <a:lnTo>
                    <a:pt x="251713" y="12192"/>
                  </a:lnTo>
                  <a:lnTo>
                    <a:pt x="296290" y="3175"/>
                  </a:lnTo>
                  <a:lnTo>
                    <a:pt x="342900" y="0"/>
                  </a:lnTo>
                  <a:lnTo>
                    <a:pt x="389381" y="3175"/>
                  </a:lnTo>
                  <a:lnTo>
                    <a:pt x="434086" y="12192"/>
                  </a:lnTo>
                  <a:lnTo>
                    <a:pt x="476376" y="26924"/>
                  </a:lnTo>
                  <a:lnTo>
                    <a:pt x="516000" y="46736"/>
                  </a:lnTo>
                  <a:lnTo>
                    <a:pt x="552450" y="71374"/>
                  </a:lnTo>
                  <a:lnTo>
                    <a:pt x="585342" y="100330"/>
                  </a:lnTo>
                  <a:lnTo>
                    <a:pt x="614299" y="133350"/>
                  </a:lnTo>
                  <a:lnTo>
                    <a:pt x="638937" y="169799"/>
                  </a:lnTo>
                  <a:lnTo>
                    <a:pt x="658876" y="209423"/>
                  </a:lnTo>
                  <a:lnTo>
                    <a:pt x="673607" y="251714"/>
                  </a:lnTo>
                  <a:lnTo>
                    <a:pt x="682625" y="296291"/>
                  </a:lnTo>
                  <a:lnTo>
                    <a:pt x="685800" y="342900"/>
                  </a:lnTo>
                  <a:lnTo>
                    <a:pt x="682625" y="389382"/>
                  </a:lnTo>
                  <a:lnTo>
                    <a:pt x="673607" y="434086"/>
                  </a:lnTo>
                  <a:lnTo>
                    <a:pt x="658876" y="476377"/>
                  </a:lnTo>
                  <a:lnTo>
                    <a:pt x="638937" y="516001"/>
                  </a:lnTo>
                  <a:lnTo>
                    <a:pt x="614299" y="552450"/>
                  </a:lnTo>
                  <a:lnTo>
                    <a:pt x="585342" y="585343"/>
                  </a:lnTo>
                  <a:lnTo>
                    <a:pt x="552450" y="614299"/>
                  </a:lnTo>
                  <a:lnTo>
                    <a:pt x="516000" y="638937"/>
                  </a:lnTo>
                  <a:lnTo>
                    <a:pt x="476376" y="658876"/>
                  </a:lnTo>
                  <a:lnTo>
                    <a:pt x="434086" y="673608"/>
                  </a:lnTo>
                  <a:lnTo>
                    <a:pt x="389381" y="682625"/>
                  </a:lnTo>
                  <a:lnTo>
                    <a:pt x="342900" y="685800"/>
                  </a:lnTo>
                  <a:lnTo>
                    <a:pt x="296290" y="682625"/>
                  </a:lnTo>
                  <a:lnTo>
                    <a:pt x="251713" y="673608"/>
                  </a:lnTo>
                  <a:lnTo>
                    <a:pt x="209423" y="658876"/>
                  </a:lnTo>
                  <a:lnTo>
                    <a:pt x="169799" y="638937"/>
                  </a:lnTo>
                  <a:lnTo>
                    <a:pt x="133350" y="614299"/>
                  </a:lnTo>
                  <a:lnTo>
                    <a:pt x="100329" y="585343"/>
                  </a:lnTo>
                  <a:lnTo>
                    <a:pt x="71374" y="552450"/>
                  </a:lnTo>
                  <a:lnTo>
                    <a:pt x="46736" y="516001"/>
                  </a:lnTo>
                  <a:lnTo>
                    <a:pt x="26924" y="476377"/>
                  </a:lnTo>
                  <a:lnTo>
                    <a:pt x="12191" y="434086"/>
                  </a:lnTo>
                  <a:lnTo>
                    <a:pt x="3175" y="389382"/>
                  </a:lnTo>
                  <a:lnTo>
                    <a:pt x="0" y="342900"/>
                  </a:lnTo>
                  <a:close/>
                </a:path>
              </a:pathLst>
            </a:custGeom>
            <a:ln w="10667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5504441" y="3757043"/>
            <a:ext cx="27749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25" dirty="0">
                <a:latin typeface="Cambria"/>
                <a:cs typeface="Cambria"/>
              </a:rPr>
              <a:t>q1</a:t>
            </a:r>
            <a:endParaRPr>
              <a:latin typeface="Cambria"/>
              <a:cs typeface="Cambria"/>
            </a:endParaRPr>
          </a:p>
        </p:txBody>
      </p:sp>
      <p:pic>
        <p:nvPicPr>
          <p:cNvPr id="37" name="object 37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663703" y="4381503"/>
            <a:ext cx="3864863" cy="364236"/>
          </a:xfrm>
          <a:prstGeom prst="rect">
            <a:avLst/>
          </a:prstGeom>
        </p:spPr>
      </p:pic>
      <p:sp>
        <p:nvSpPr>
          <p:cNvPr id="38" name="object 38"/>
          <p:cNvSpPr txBox="1"/>
          <p:nvPr/>
        </p:nvSpPr>
        <p:spPr>
          <a:xfrm>
            <a:off x="5027811" y="4281684"/>
            <a:ext cx="16573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1" dirty="0">
                <a:latin typeface="Georgia"/>
                <a:cs typeface="Georgia"/>
              </a:rPr>
              <a:t>0</a:t>
            </a:r>
            <a:endParaRPr>
              <a:latin typeface="Georgia"/>
              <a:cs typeface="Georgia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7711443" y="3535683"/>
            <a:ext cx="1501140" cy="696595"/>
            <a:chOff x="6187440" y="3535679"/>
            <a:chExt cx="1501140" cy="696595"/>
          </a:xfrm>
        </p:grpSpPr>
        <p:pic>
          <p:nvPicPr>
            <p:cNvPr id="40" name="object 4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187440" y="3727703"/>
              <a:ext cx="941832" cy="268224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6242304" y="3834891"/>
              <a:ext cx="648335" cy="43815"/>
            </a:xfrm>
            <a:custGeom>
              <a:avLst/>
              <a:gdLst/>
              <a:ahLst/>
              <a:cxnLst/>
              <a:rect l="l" t="t" r="r" b="b"/>
              <a:pathLst>
                <a:path w="648334" h="43814">
                  <a:moveTo>
                    <a:pt x="38608" y="41783"/>
                  </a:moveTo>
                  <a:lnTo>
                    <a:pt x="38100" y="29083"/>
                  </a:lnTo>
                  <a:lnTo>
                    <a:pt x="0" y="30861"/>
                  </a:lnTo>
                  <a:lnTo>
                    <a:pt x="635" y="43561"/>
                  </a:lnTo>
                  <a:lnTo>
                    <a:pt x="38608" y="41783"/>
                  </a:lnTo>
                  <a:close/>
                </a:path>
                <a:path w="648334" h="43814">
                  <a:moveTo>
                    <a:pt x="89535" y="39370"/>
                  </a:moveTo>
                  <a:lnTo>
                    <a:pt x="88900" y="26670"/>
                  </a:lnTo>
                  <a:lnTo>
                    <a:pt x="50673" y="28448"/>
                  </a:lnTo>
                  <a:lnTo>
                    <a:pt x="51308" y="41148"/>
                  </a:lnTo>
                  <a:lnTo>
                    <a:pt x="89535" y="39370"/>
                  </a:lnTo>
                  <a:close/>
                </a:path>
                <a:path w="648334" h="43814">
                  <a:moveTo>
                    <a:pt x="140208" y="36957"/>
                  </a:moveTo>
                  <a:lnTo>
                    <a:pt x="139700" y="24257"/>
                  </a:lnTo>
                  <a:lnTo>
                    <a:pt x="101600" y="26035"/>
                  </a:lnTo>
                  <a:lnTo>
                    <a:pt x="102235" y="38735"/>
                  </a:lnTo>
                  <a:lnTo>
                    <a:pt x="140208" y="36957"/>
                  </a:lnTo>
                  <a:close/>
                </a:path>
                <a:path w="648334" h="43814">
                  <a:moveTo>
                    <a:pt x="191008" y="34544"/>
                  </a:moveTo>
                  <a:lnTo>
                    <a:pt x="190373" y="21844"/>
                  </a:lnTo>
                  <a:lnTo>
                    <a:pt x="152400" y="23622"/>
                  </a:lnTo>
                  <a:lnTo>
                    <a:pt x="152908" y="36322"/>
                  </a:lnTo>
                  <a:lnTo>
                    <a:pt x="191008" y="34544"/>
                  </a:lnTo>
                  <a:close/>
                </a:path>
                <a:path w="648334" h="43814">
                  <a:moveTo>
                    <a:pt x="241808" y="32131"/>
                  </a:moveTo>
                  <a:lnTo>
                    <a:pt x="241300" y="19431"/>
                  </a:lnTo>
                  <a:lnTo>
                    <a:pt x="203073" y="21209"/>
                  </a:lnTo>
                  <a:lnTo>
                    <a:pt x="203708" y="33909"/>
                  </a:lnTo>
                  <a:lnTo>
                    <a:pt x="241808" y="32131"/>
                  </a:lnTo>
                  <a:close/>
                </a:path>
                <a:path w="648334" h="43814">
                  <a:moveTo>
                    <a:pt x="292595" y="29718"/>
                  </a:moveTo>
                  <a:lnTo>
                    <a:pt x="291973" y="17018"/>
                  </a:lnTo>
                  <a:lnTo>
                    <a:pt x="254000" y="18796"/>
                  </a:lnTo>
                  <a:lnTo>
                    <a:pt x="254508" y="31496"/>
                  </a:lnTo>
                  <a:lnTo>
                    <a:pt x="292595" y="29718"/>
                  </a:lnTo>
                  <a:close/>
                </a:path>
                <a:path w="648334" h="43814">
                  <a:moveTo>
                    <a:pt x="343395" y="27305"/>
                  </a:moveTo>
                  <a:lnTo>
                    <a:pt x="342773" y="14605"/>
                  </a:lnTo>
                  <a:lnTo>
                    <a:pt x="304673" y="16383"/>
                  </a:lnTo>
                  <a:lnTo>
                    <a:pt x="305295" y="29083"/>
                  </a:lnTo>
                  <a:lnTo>
                    <a:pt x="343395" y="27305"/>
                  </a:lnTo>
                  <a:close/>
                </a:path>
                <a:path w="648334" h="43814">
                  <a:moveTo>
                    <a:pt x="394195" y="24892"/>
                  </a:moveTo>
                  <a:lnTo>
                    <a:pt x="393573" y="12192"/>
                  </a:lnTo>
                  <a:lnTo>
                    <a:pt x="355473" y="13970"/>
                  </a:lnTo>
                  <a:lnTo>
                    <a:pt x="355968" y="26670"/>
                  </a:lnTo>
                  <a:lnTo>
                    <a:pt x="394195" y="24892"/>
                  </a:lnTo>
                  <a:close/>
                </a:path>
                <a:path w="648334" h="43814">
                  <a:moveTo>
                    <a:pt x="445008" y="22479"/>
                  </a:moveTo>
                  <a:lnTo>
                    <a:pt x="444373" y="9779"/>
                  </a:lnTo>
                  <a:lnTo>
                    <a:pt x="406273" y="11557"/>
                  </a:lnTo>
                  <a:lnTo>
                    <a:pt x="406895" y="24257"/>
                  </a:lnTo>
                  <a:lnTo>
                    <a:pt x="445008" y="22479"/>
                  </a:lnTo>
                  <a:close/>
                </a:path>
                <a:path w="648334" h="43814">
                  <a:moveTo>
                    <a:pt x="495681" y="20066"/>
                  </a:moveTo>
                  <a:lnTo>
                    <a:pt x="495046" y="7366"/>
                  </a:lnTo>
                  <a:lnTo>
                    <a:pt x="457073" y="9144"/>
                  </a:lnTo>
                  <a:lnTo>
                    <a:pt x="457708" y="21844"/>
                  </a:lnTo>
                  <a:lnTo>
                    <a:pt x="495681" y="20066"/>
                  </a:lnTo>
                  <a:close/>
                </a:path>
                <a:path w="648334" h="43814">
                  <a:moveTo>
                    <a:pt x="546608" y="17653"/>
                  </a:moveTo>
                  <a:lnTo>
                    <a:pt x="545973" y="4826"/>
                  </a:lnTo>
                  <a:lnTo>
                    <a:pt x="507746" y="6731"/>
                  </a:lnTo>
                  <a:lnTo>
                    <a:pt x="508381" y="19431"/>
                  </a:lnTo>
                  <a:lnTo>
                    <a:pt x="546608" y="17653"/>
                  </a:lnTo>
                  <a:close/>
                </a:path>
                <a:path w="648334" h="43814">
                  <a:moveTo>
                    <a:pt x="597281" y="15240"/>
                  </a:moveTo>
                  <a:lnTo>
                    <a:pt x="596773" y="2413"/>
                  </a:lnTo>
                  <a:lnTo>
                    <a:pt x="558673" y="4191"/>
                  </a:lnTo>
                  <a:lnTo>
                    <a:pt x="559308" y="17018"/>
                  </a:lnTo>
                  <a:lnTo>
                    <a:pt x="597281" y="15240"/>
                  </a:lnTo>
                  <a:close/>
                </a:path>
                <a:path w="648334" h="43814">
                  <a:moveTo>
                    <a:pt x="648081" y="12827"/>
                  </a:moveTo>
                  <a:lnTo>
                    <a:pt x="647446" y="0"/>
                  </a:lnTo>
                  <a:lnTo>
                    <a:pt x="609346" y="1778"/>
                  </a:lnTo>
                  <a:lnTo>
                    <a:pt x="609981" y="14605"/>
                  </a:lnTo>
                  <a:lnTo>
                    <a:pt x="648081" y="1282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898259" y="3788663"/>
              <a:ext cx="98171" cy="103505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6996684" y="3540251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296418" y="3175"/>
                  </a:lnTo>
                  <a:lnTo>
                    <a:pt x="251714" y="12192"/>
                  </a:lnTo>
                  <a:lnTo>
                    <a:pt x="209423" y="26924"/>
                  </a:lnTo>
                  <a:lnTo>
                    <a:pt x="169799" y="46862"/>
                  </a:lnTo>
                  <a:lnTo>
                    <a:pt x="133350" y="71500"/>
                  </a:lnTo>
                  <a:lnTo>
                    <a:pt x="100457" y="100456"/>
                  </a:lnTo>
                  <a:lnTo>
                    <a:pt x="71500" y="133350"/>
                  </a:lnTo>
                  <a:lnTo>
                    <a:pt x="46863" y="169799"/>
                  </a:lnTo>
                  <a:lnTo>
                    <a:pt x="26924" y="209423"/>
                  </a:lnTo>
                  <a:lnTo>
                    <a:pt x="12192" y="251714"/>
                  </a:lnTo>
                  <a:lnTo>
                    <a:pt x="3175" y="296418"/>
                  </a:lnTo>
                  <a:lnTo>
                    <a:pt x="0" y="342900"/>
                  </a:lnTo>
                  <a:lnTo>
                    <a:pt x="3175" y="389381"/>
                  </a:lnTo>
                  <a:lnTo>
                    <a:pt x="12192" y="434086"/>
                  </a:lnTo>
                  <a:lnTo>
                    <a:pt x="26924" y="476377"/>
                  </a:lnTo>
                  <a:lnTo>
                    <a:pt x="46863" y="516000"/>
                  </a:lnTo>
                  <a:lnTo>
                    <a:pt x="71500" y="552450"/>
                  </a:lnTo>
                  <a:lnTo>
                    <a:pt x="100457" y="585343"/>
                  </a:lnTo>
                  <a:lnTo>
                    <a:pt x="133350" y="614299"/>
                  </a:lnTo>
                  <a:lnTo>
                    <a:pt x="169799" y="638937"/>
                  </a:lnTo>
                  <a:lnTo>
                    <a:pt x="209423" y="658876"/>
                  </a:lnTo>
                  <a:lnTo>
                    <a:pt x="251714" y="673608"/>
                  </a:lnTo>
                  <a:lnTo>
                    <a:pt x="296418" y="682625"/>
                  </a:lnTo>
                  <a:lnTo>
                    <a:pt x="342900" y="685800"/>
                  </a:lnTo>
                  <a:lnTo>
                    <a:pt x="389382" y="682625"/>
                  </a:lnTo>
                  <a:lnTo>
                    <a:pt x="434086" y="673608"/>
                  </a:lnTo>
                  <a:lnTo>
                    <a:pt x="476376" y="658876"/>
                  </a:lnTo>
                  <a:lnTo>
                    <a:pt x="516000" y="638937"/>
                  </a:lnTo>
                  <a:lnTo>
                    <a:pt x="552450" y="614299"/>
                  </a:lnTo>
                  <a:lnTo>
                    <a:pt x="585343" y="585343"/>
                  </a:lnTo>
                  <a:lnTo>
                    <a:pt x="614299" y="552450"/>
                  </a:lnTo>
                  <a:lnTo>
                    <a:pt x="638937" y="516000"/>
                  </a:lnTo>
                  <a:lnTo>
                    <a:pt x="658876" y="476377"/>
                  </a:lnTo>
                  <a:lnTo>
                    <a:pt x="673608" y="434086"/>
                  </a:lnTo>
                  <a:lnTo>
                    <a:pt x="682625" y="389381"/>
                  </a:lnTo>
                  <a:lnTo>
                    <a:pt x="685800" y="342900"/>
                  </a:lnTo>
                  <a:lnTo>
                    <a:pt x="682625" y="296418"/>
                  </a:lnTo>
                  <a:lnTo>
                    <a:pt x="673608" y="251714"/>
                  </a:lnTo>
                  <a:lnTo>
                    <a:pt x="658876" y="209423"/>
                  </a:lnTo>
                  <a:lnTo>
                    <a:pt x="638937" y="169799"/>
                  </a:lnTo>
                  <a:lnTo>
                    <a:pt x="614299" y="133350"/>
                  </a:lnTo>
                  <a:lnTo>
                    <a:pt x="585343" y="100456"/>
                  </a:lnTo>
                  <a:lnTo>
                    <a:pt x="552450" y="71500"/>
                  </a:lnTo>
                  <a:lnTo>
                    <a:pt x="516000" y="46862"/>
                  </a:lnTo>
                  <a:lnTo>
                    <a:pt x="476376" y="26924"/>
                  </a:lnTo>
                  <a:lnTo>
                    <a:pt x="434086" y="12192"/>
                  </a:lnTo>
                  <a:lnTo>
                    <a:pt x="389382" y="3175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997446" y="3541013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342900"/>
                  </a:moveTo>
                  <a:lnTo>
                    <a:pt x="3175" y="296418"/>
                  </a:lnTo>
                  <a:lnTo>
                    <a:pt x="12192" y="251713"/>
                  </a:lnTo>
                  <a:lnTo>
                    <a:pt x="26924" y="209423"/>
                  </a:lnTo>
                  <a:lnTo>
                    <a:pt x="46862" y="169799"/>
                  </a:lnTo>
                  <a:lnTo>
                    <a:pt x="71500" y="133350"/>
                  </a:lnTo>
                  <a:lnTo>
                    <a:pt x="100456" y="100456"/>
                  </a:lnTo>
                  <a:lnTo>
                    <a:pt x="133350" y="71500"/>
                  </a:lnTo>
                  <a:lnTo>
                    <a:pt x="169799" y="46862"/>
                  </a:lnTo>
                  <a:lnTo>
                    <a:pt x="209423" y="26924"/>
                  </a:lnTo>
                  <a:lnTo>
                    <a:pt x="251713" y="12191"/>
                  </a:lnTo>
                  <a:lnTo>
                    <a:pt x="296418" y="3175"/>
                  </a:lnTo>
                  <a:lnTo>
                    <a:pt x="342900" y="0"/>
                  </a:lnTo>
                  <a:lnTo>
                    <a:pt x="389381" y="3175"/>
                  </a:lnTo>
                  <a:lnTo>
                    <a:pt x="434085" y="12191"/>
                  </a:lnTo>
                  <a:lnTo>
                    <a:pt x="476376" y="26924"/>
                  </a:lnTo>
                  <a:lnTo>
                    <a:pt x="516000" y="46862"/>
                  </a:lnTo>
                  <a:lnTo>
                    <a:pt x="552450" y="71500"/>
                  </a:lnTo>
                  <a:lnTo>
                    <a:pt x="585343" y="100456"/>
                  </a:lnTo>
                  <a:lnTo>
                    <a:pt x="614299" y="133350"/>
                  </a:lnTo>
                  <a:lnTo>
                    <a:pt x="638936" y="169799"/>
                  </a:lnTo>
                  <a:lnTo>
                    <a:pt x="658876" y="209423"/>
                  </a:lnTo>
                  <a:lnTo>
                    <a:pt x="673607" y="251713"/>
                  </a:lnTo>
                  <a:lnTo>
                    <a:pt x="682625" y="296418"/>
                  </a:lnTo>
                  <a:lnTo>
                    <a:pt x="685800" y="342900"/>
                  </a:lnTo>
                  <a:lnTo>
                    <a:pt x="682625" y="389381"/>
                  </a:lnTo>
                  <a:lnTo>
                    <a:pt x="673607" y="434086"/>
                  </a:lnTo>
                  <a:lnTo>
                    <a:pt x="658876" y="476377"/>
                  </a:lnTo>
                  <a:lnTo>
                    <a:pt x="638936" y="516000"/>
                  </a:lnTo>
                  <a:lnTo>
                    <a:pt x="614299" y="552450"/>
                  </a:lnTo>
                  <a:lnTo>
                    <a:pt x="585343" y="585343"/>
                  </a:lnTo>
                  <a:lnTo>
                    <a:pt x="552450" y="614299"/>
                  </a:lnTo>
                  <a:lnTo>
                    <a:pt x="516000" y="638937"/>
                  </a:lnTo>
                  <a:lnTo>
                    <a:pt x="476376" y="658876"/>
                  </a:lnTo>
                  <a:lnTo>
                    <a:pt x="434085" y="673608"/>
                  </a:lnTo>
                  <a:lnTo>
                    <a:pt x="389381" y="682625"/>
                  </a:lnTo>
                  <a:lnTo>
                    <a:pt x="342900" y="685800"/>
                  </a:lnTo>
                  <a:lnTo>
                    <a:pt x="296418" y="682625"/>
                  </a:lnTo>
                  <a:lnTo>
                    <a:pt x="251713" y="673608"/>
                  </a:lnTo>
                  <a:lnTo>
                    <a:pt x="209423" y="658876"/>
                  </a:lnTo>
                  <a:lnTo>
                    <a:pt x="169799" y="638937"/>
                  </a:lnTo>
                  <a:lnTo>
                    <a:pt x="133350" y="614299"/>
                  </a:lnTo>
                  <a:lnTo>
                    <a:pt x="100456" y="585343"/>
                  </a:lnTo>
                  <a:lnTo>
                    <a:pt x="71500" y="552450"/>
                  </a:lnTo>
                  <a:lnTo>
                    <a:pt x="46862" y="516000"/>
                  </a:lnTo>
                  <a:lnTo>
                    <a:pt x="26924" y="476377"/>
                  </a:lnTo>
                  <a:lnTo>
                    <a:pt x="12192" y="434086"/>
                  </a:lnTo>
                  <a:lnTo>
                    <a:pt x="3175" y="389381"/>
                  </a:lnTo>
                  <a:lnTo>
                    <a:pt x="0" y="342900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72914" y="3722628"/>
            <a:ext cx="18478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1" dirty="0">
                <a:latin typeface="Georgia"/>
                <a:cs typeface="Georgia"/>
              </a:rPr>
              <a:t>φ</a:t>
            </a:r>
            <a:endParaRPr>
              <a:latin typeface="Georgia"/>
              <a:cs typeface="Georgia"/>
            </a:endParaRPr>
          </a:p>
        </p:txBody>
      </p:sp>
      <p:sp>
        <p:nvSpPr>
          <p:cNvPr id="48" name="object 48"/>
          <p:cNvSpPr txBox="1">
            <a:spLocks noGrp="1"/>
          </p:cNvSpPr>
          <p:nvPr>
            <p:ph type="sldNum" sz="quarter" idx="7"/>
          </p:nvPr>
        </p:nvSpPr>
        <p:spPr>
          <a:xfrm>
            <a:off x="1297942" y="5446074"/>
            <a:ext cx="5981700" cy="1275412"/>
          </a:xfrm>
          <a:prstGeom prst="rect">
            <a:avLst/>
          </a:prstGeom>
        </p:spPr>
        <p:txBody>
          <a:bodyPr vert="horz" wrap="square" lIns="0" tIns="974703" rIns="0" bIns="0" rtlCol="0">
            <a:spAutoFit/>
          </a:bodyPr>
          <a:lstStyle/>
          <a:p>
            <a:pPr marL="3163492">
              <a:lnSpc>
                <a:spcPts val="1885"/>
              </a:lnSpc>
            </a:pPr>
            <a:fld id="{81D60167-4931-47E6-BA6A-407CBD079E47}" type="slidenum">
              <a:rPr spc="-25" dirty="0"/>
              <a:pPr marL="3163492">
                <a:lnSpc>
                  <a:spcPts val="1885"/>
                </a:lnSpc>
              </a:pPr>
              <a:t>92</a:t>
            </a:fld>
            <a:endParaRPr spc="-25" dirty="0"/>
          </a:p>
        </p:txBody>
      </p:sp>
      <p:sp>
        <p:nvSpPr>
          <p:cNvPr id="46" name="object 46"/>
          <p:cNvSpPr txBox="1"/>
          <p:nvPr/>
        </p:nvSpPr>
        <p:spPr>
          <a:xfrm>
            <a:off x="8084318" y="3300481"/>
            <a:ext cx="12382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1" dirty="0">
                <a:latin typeface="Georgia"/>
                <a:cs typeface="Georgia"/>
              </a:rPr>
              <a:t>1</a:t>
            </a:r>
            <a:endParaRPr>
              <a:latin typeface="Georgia"/>
              <a:cs typeface="Georgia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8794243" y="2849325"/>
            <a:ext cx="369571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Georgia"/>
                <a:cs typeface="Georgia"/>
              </a:rPr>
              <a:t>0,</a:t>
            </a:r>
            <a:r>
              <a:rPr spc="-100" dirty="0">
                <a:latin typeface="Georgia"/>
                <a:cs typeface="Georgia"/>
              </a:rPr>
              <a:t> </a:t>
            </a:r>
            <a:r>
              <a:rPr spc="-51" dirty="0">
                <a:latin typeface="Georgia"/>
                <a:cs typeface="Georgia"/>
              </a:rPr>
              <a:t>1</a:t>
            </a:r>
            <a:endParaRPr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1319" y="97663"/>
            <a:ext cx="1051736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spc="-11" dirty="0"/>
              <a:t>Construction</a:t>
            </a:r>
            <a:r>
              <a:rPr sz="3600" spc="-75" dirty="0"/>
              <a:t> </a:t>
            </a:r>
            <a:r>
              <a:rPr sz="3600" dirty="0"/>
              <a:t>of</a:t>
            </a:r>
            <a:r>
              <a:rPr sz="3600" spc="-40" dirty="0"/>
              <a:t> </a:t>
            </a:r>
            <a:r>
              <a:rPr sz="3600" spc="-95" dirty="0"/>
              <a:t>NFA</a:t>
            </a:r>
            <a:r>
              <a:rPr sz="3600" spc="-111" dirty="0"/>
              <a:t> </a:t>
            </a:r>
            <a:r>
              <a:rPr sz="3600" dirty="0"/>
              <a:t>&amp;</a:t>
            </a:r>
            <a:r>
              <a:rPr sz="3600" spc="-60" dirty="0"/>
              <a:t> </a:t>
            </a:r>
            <a:r>
              <a:rPr sz="3600" spc="-100" dirty="0"/>
              <a:t>DFA</a:t>
            </a:r>
            <a:r>
              <a:rPr sz="3600" spc="-105" dirty="0"/>
              <a:t> </a:t>
            </a:r>
            <a:r>
              <a:rPr sz="3600" spc="-11" dirty="0"/>
              <a:t>Example-</a:t>
            </a:r>
            <a:r>
              <a:rPr sz="3600" spc="-51" dirty="0"/>
              <a:t>2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856031" y="1033656"/>
            <a:ext cx="8245475" cy="14106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dirty="0">
                <a:latin typeface="Cambria"/>
                <a:cs typeface="Cambria"/>
              </a:rPr>
              <a:t>Ex.</a:t>
            </a:r>
            <a:r>
              <a:rPr b="1" spc="-45" dirty="0">
                <a:latin typeface="Cambria"/>
                <a:cs typeface="Cambria"/>
              </a:rPr>
              <a:t> </a:t>
            </a:r>
            <a:r>
              <a:rPr b="1" dirty="0">
                <a:latin typeface="Cambria"/>
                <a:cs typeface="Cambria"/>
              </a:rPr>
              <a:t>1:</a:t>
            </a:r>
            <a:r>
              <a:rPr b="1" spc="-4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Construct</a:t>
            </a:r>
            <a:r>
              <a:rPr spc="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the</a:t>
            </a:r>
            <a:r>
              <a:rPr spc="-45" dirty="0">
                <a:latin typeface="Cambria"/>
                <a:cs typeface="Cambria"/>
              </a:rPr>
              <a:t> </a:t>
            </a:r>
            <a:r>
              <a:rPr spc="-80" dirty="0">
                <a:latin typeface="Cambria"/>
                <a:cs typeface="Cambria"/>
              </a:rPr>
              <a:t>NFA</a:t>
            </a:r>
            <a:r>
              <a:rPr spc="-2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and</a:t>
            </a:r>
            <a:r>
              <a:rPr spc="-4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then</a:t>
            </a:r>
            <a:r>
              <a:rPr spc="-11" dirty="0">
                <a:latin typeface="Cambria"/>
                <a:cs typeface="Cambria"/>
              </a:rPr>
              <a:t> </a:t>
            </a:r>
            <a:r>
              <a:rPr spc="-25" dirty="0">
                <a:latin typeface="Cambria"/>
                <a:cs typeface="Cambria"/>
              </a:rPr>
              <a:t>Equivalent</a:t>
            </a:r>
            <a:r>
              <a:rPr spc="-55" dirty="0">
                <a:latin typeface="Cambria"/>
                <a:cs typeface="Cambria"/>
              </a:rPr>
              <a:t> </a:t>
            </a:r>
            <a:r>
              <a:rPr spc="-85" dirty="0">
                <a:latin typeface="Cambria"/>
                <a:cs typeface="Cambria"/>
              </a:rPr>
              <a:t>DFA</a:t>
            </a:r>
            <a:r>
              <a:rPr spc="-5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accepting</a:t>
            </a:r>
            <a:r>
              <a:rPr spc="-5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strings</a:t>
            </a:r>
            <a:r>
              <a:rPr spc="-51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over</a:t>
            </a:r>
            <a:r>
              <a:rPr spc="-31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{0,1}</a:t>
            </a:r>
            <a:endParaRPr>
              <a:latin typeface="Cambria"/>
              <a:cs typeface="Cambria"/>
            </a:endParaRPr>
          </a:p>
          <a:p>
            <a:pPr marL="12700"/>
            <a:r>
              <a:rPr spc="-40" dirty="0">
                <a:latin typeface="Cambria"/>
                <a:cs typeface="Cambria"/>
              </a:rPr>
              <a:t>For</a:t>
            </a:r>
            <a:r>
              <a:rPr spc="-3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accepting</a:t>
            </a:r>
            <a:r>
              <a:rPr spc="-6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all</a:t>
            </a:r>
            <a:r>
              <a:rPr spc="-5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possible</a:t>
            </a:r>
            <a:r>
              <a:rPr spc="-2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strings</a:t>
            </a:r>
            <a:r>
              <a:rPr spc="-4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of</a:t>
            </a:r>
            <a:r>
              <a:rPr spc="-3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Zero</a:t>
            </a:r>
            <a:r>
              <a:rPr spc="-3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and</a:t>
            </a:r>
            <a:r>
              <a:rPr spc="-1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ones</a:t>
            </a:r>
            <a:r>
              <a:rPr spc="-7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not</a:t>
            </a:r>
            <a:r>
              <a:rPr spc="-31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containing</a:t>
            </a:r>
            <a:r>
              <a:rPr spc="-9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011 as</a:t>
            </a:r>
            <a:r>
              <a:rPr spc="-1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sub</a:t>
            </a:r>
            <a:r>
              <a:rPr spc="-11" dirty="0">
                <a:latin typeface="Cambria"/>
                <a:cs typeface="Cambria"/>
              </a:rPr>
              <a:t> string.</a:t>
            </a:r>
            <a:endParaRPr>
              <a:latin typeface="Cambria"/>
              <a:cs typeface="Cambria"/>
            </a:endParaRPr>
          </a:p>
          <a:p>
            <a:pPr>
              <a:spcBef>
                <a:spcPts val="145"/>
              </a:spcBef>
            </a:pPr>
            <a:endParaRPr>
              <a:latin typeface="Cambria"/>
              <a:cs typeface="Cambria"/>
            </a:endParaRPr>
          </a:p>
          <a:p>
            <a:pPr marL="12700" marR="5080"/>
            <a:r>
              <a:rPr dirty="0">
                <a:latin typeface="Cambria"/>
                <a:cs typeface="Cambria"/>
              </a:rPr>
              <a:t>Solution:</a:t>
            </a:r>
            <a:r>
              <a:rPr spc="-3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This</a:t>
            </a:r>
            <a:r>
              <a:rPr spc="-51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problem</a:t>
            </a:r>
            <a:r>
              <a:rPr spc="-7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is</a:t>
            </a:r>
            <a:r>
              <a:rPr spc="-1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fully</a:t>
            </a:r>
            <a:r>
              <a:rPr spc="15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deterministic.</a:t>
            </a:r>
            <a:r>
              <a:rPr spc="-1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A</a:t>
            </a:r>
            <a:r>
              <a:rPr spc="-31" dirty="0">
                <a:latin typeface="Cambria"/>
                <a:cs typeface="Cambria"/>
              </a:rPr>
              <a:t> </a:t>
            </a:r>
            <a:r>
              <a:rPr spc="-85" dirty="0">
                <a:latin typeface="Cambria"/>
                <a:cs typeface="Cambria"/>
              </a:rPr>
              <a:t>DFA</a:t>
            </a:r>
            <a:r>
              <a:rPr spc="-4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with</a:t>
            </a:r>
            <a:r>
              <a:rPr spc="-1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φ</a:t>
            </a:r>
            <a:r>
              <a:rPr spc="-5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transitions</a:t>
            </a:r>
            <a:r>
              <a:rPr spc="-5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not</a:t>
            </a:r>
            <a:r>
              <a:rPr spc="-31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mentioned </a:t>
            </a:r>
            <a:r>
              <a:rPr dirty="0">
                <a:latin typeface="Cambria"/>
                <a:cs typeface="Cambria"/>
              </a:rPr>
              <a:t>Is</a:t>
            </a:r>
            <a:r>
              <a:rPr spc="-2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Called</a:t>
            </a:r>
            <a:r>
              <a:rPr spc="-1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as</a:t>
            </a:r>
            <a:r>
              <a:rPr spc="-31" dirty="0">
                <a:latin typeface="Cambria"/>
                <a:cs typeface="Cambria"/>
              </a:rPr>
              <a:t> </a:t>
            </a:r>
            <a:r>
              <a:rPr spc="-25" dirty="0">
                <a:latin typeface="Cambria"/>
                <a:cs typeface="Cambria"/>
              </a:rPr>
              <a:t>NFA</a:t>
            </a:r>
            <a:endParaRPr>
              <a:latin typeface="Cambria"/>
              <a:cs typeface="Cambr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215383" y="2895603"/>
            <a:ext cx="4363720" cy="1734820"/>
            <a:chOff x="2691383" y="2895600"/>
            <a:chExt cx="4363720" cy="173482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22519" y="4265675"/>
              <a:ext cx="1799844" cy="36423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52772" y="2895600"/>
              <a:ext cx="573024" cy="44957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134862" y="3277361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0" y="457200"/>
                  </a:moveTo>
                  <a:lnTo>
                    <a:pt x="2412" y="410463"/>
                  </a:lnTo>
                  <a:lnTo>
                    <a:pt x="9271" y="365125"/>
                  </a:lnTo>
                  <a:lnTo>
                    <a:pt x="20574" y="321310"/>
                  </a:lnTo>
                  <a:lnTo>
                    <a:pt x="35940" y="279273"/>
                  </a:lnTo>
                  <a:lnTo>
                    <a:pt x="55245" y="239267"/>
                  </a:lnTo>
                  <a:lnTo>
                    <a:pt x="78104" y="201549"/>
                  </a:lnTo>
                  <a:lnTo>
                    <a:pt x="104393" y="166370"/>
                  </a:lnTo>
                  <a:lnTo>
                    <a:pt x="133858" y="133858"/>
                  </a:lnTo>
                  <a:lnTo>
                    <a:pt x="166370" y="104393"/>
                  </a:lnTo>
                  <a:lnTo>
                    <a:pt x="201549" y="78104"/>
                  </a:lnTo>
                  <a:lnTo>
                    <a:pt x="239267" y="55245"/>
                  </a:lnTo>
                  <a:lnTo>
                    <a:pt x="279273" y="35940"/>
                  </a:lnTo>
                  <a:lnTo>
                    <a:pt x="321310" y="20574"/>
                  </a:lnTo>
                  <a:lnTo>
                    <a:pt x="365125" y="9271"/>
                  </a:lnTo>
                  <a:lnTo>
                    <a:pt x="410463" y="2412"/>
                  </a:lnTo>
                  <a:lnTo>
                    <a:pt x="457199" y="0"/>
                  </a:lnTo>
                  <a:lnTo>
                    <a:pt x="503936" y="2412"/>
                  </a:lnTo>
                  <a:lnTo>
                    <a:pt x="549274" y="9271"/>
                  </a:lnTo>
                  <a:lnTo>
                    <a:pt x="593089" y="20574"/>
                  </a:lnTo>
                  <a:lnTo>
                    <a:pt x="635127" y="35940"/>
                  </a:lnTo>
                  <a:lnTo>
                    <a:pt x="675132" y="55245"/>
                  </a:lnTo>
                  <a:lnTo>
                    <a:pt x="712851" y="78104"/>
                  </a:lnTo>
                  <a:lnTo>
                    <a:pt x="748030" y="104393"/>
                  </a:lnTo>
                  <a:lnTo>
                    <a:pt x="780414" y="133858"/>
                  </a:lnTo>
                  <a:lnTo>
                    <a:pt x="810006" y="166370"/>
                  </a:lnTo>
                  <a:lnTo>
                    <a:pt x="836294" y="201549"/>
                  </a:lnTo>
                  <a:lnTo>
                    <a:pt x="859155" y="239267"/>
                  </a:lnTo>
                  <a:lnTo>
                    <a:pt x="878459" y="279273"/>
                  </a:lnTo>
                  <a:lnTo>
                    <a:pt x="893826" y="321310"/>
                  </a:lnTo>
                  <a:lnTo>
                    <a:pt x="905129" y="365125"/>
                  </a:lnTo>
                  <a:lnTo>
                    <a:pt x="911987" y="410463"/>
                  </a:lnTo>
                  <a:lnTo>
                    <a:pt x="914399" y="457200"/>
                  </a:lnTo>
                  <a:lnTo>
                    <a:pt x="911987" y="503936"/>
                  </a:lnTo>
                  <a:lnTo>
                    <a:pt x="905129" y="549275"/>
                  </a:lnTo>
                  <a:lnTo>
                    <a:pt x="893826" y="593089"/>
                  </a:lnTo>
                  <a:lnTo>
                    <a:pt x="878459" y="635126"/>
                  </a:lnTo>
                  <a:lnTo>
                    <a:pt x="859155" y="675132"/>
                  </a:lnTo>
                  <a:lnTo>
                    <a:pt x="836294" y="712851"/>
                  </a:lnTo>
                  <a:lnTo>
                    <a:pt x="810006" y="748030"/>
                  </a:lnTo>
                  <a:lnTo>
                    <a:pt x="780414" y="780414"/>
                  </a:lnTo>
                  <a:lnTo>
                    <a:pt x="748030" y="810006"/>
                  </a:lnTo>
                  <a:lnTo>
                    <a:pt x="712851" y="836294"/>
                  </a:lnTo>
                  <a:lnTo>
                    <a:pt x="675132" y="859155"/>
                  </a:lnTo>
                  <a:lnTo>
                    <a:pt x="635127" y="878458"/>
                  </a:lnTo>
                  <a:lnTo>
                    <a:pt x="593089" y="893826"/>
                  </a:lnTo>
                  <a:lnTo>
                    <a:pt x="549274" y="905129"/>
                  </a:lnTo>
                  <a:lnTo>
                    <a:pt x="503936" y="911987"/>
                  </a:lnTo>
                  <a:lnTo>
                    <a:pt x="457199" y="914400"/>
                  </a:lnTo>
                  <a:lnTo>
                    <a:pt x="410463" y="911987"/>
                  </a:lnTo>
                  <a:lnTo>
                    <a:pt x="365125" y="905129"/>
                  </a:lnTo>
                  <a:lnTo>
                    <a:pt x="321310" y="893826"/>
                  </a:lnTo>
                  <a:lnTo>
                    <a:pt x="279273" y="878458"/>
                  </a:lnTo>
                  <a:lnTo>
                    <a:pt x="239267" y="859155"/>
                  </a:lnTo>
                  <a:lnTo>
                    <a:pt x="201549" y="836294"/>
                  </a:lnTo>
                  <a:lnTo>
                    <a:pt x="166370" y="810006"/>
                  </a:lnTo>
                  <a:lnTo>
                    <a:pt x="133858" y="780414"/>
                  </a:lnTo>
                  <a:lnTo>
                    <a:pt x="104393" y="748030"/>
                  </a:lnTo>
                  <a:lnTo>
                    <a:pt x="78104" y="712851"/>
                  </a:lnTo>
                  <a:lnTo>
                    <a:pt x="55245" y="675132"/>
                  </a:lnTo>
                  <a:lnTo>
                    <a:pt x="35940" y="635126"/>
                  </a:lnTo>
                  <a:lnTo>
                    <a:pt x="20574" y="593089"/>
                  </a:lnTo>
                  <a:lnTo>
                    <a:pt x="9271" y="549275"/>
                  </a:lnTo>
                  <a:lnTo>
                    <a:pt x="2412" y="503936"/>
                  </a:lnTo>
                  <a:lnTo>
                    <a:pt x="0" y="457200"/>
                  </a:lnTo>
                  <a:close/>
                </a:path>
              </a:pathLst>
            </a:custGeom>
            <a:ln w="10667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24855" y="3624072"/>
              <a:ext cx="941831" cy="26822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381244" y="3732148"/>
              <a:ext cx="647065" cy="43180"/>
            </a:xfrm>
            <a:custGeom>
              <a:avLst/>
              <a:gdLst/>
              <a:ahLst/>
              <a:cxnLst/>
              <a:rect l="l" t="t" r="r" b="b"/>
              <a:pathLst>
                <a:path w="647064" h="43179">
                  <a:moveTo>
                    <a:pt x="38608" y="41148"/>
                  </a:moveTo>
                  <a:lnTo>
                    <a:pt x="38100" y="28575"/>
                  </a:lnTo>
                  <a:lnTo>
                    <a:pt x="0" y="30353"/>
                  </a:lnTo>
                  <a:lnTo>
                    <a:pt x="635" y="42799"/>
                  </a:lnTo>
                  <a:lnTo>
                    <a:pt x="38608" y="41148"/>
                  </a:lnTo>
                  <a:close/>
                </a:path>
                <a:path w="647064" h="43179">
                  <a:moveTo>
                    <a:pt x="89281" y="38735"/>
                  </a:moveTo>
                  <a:lnTo>
                    <a:pt x="88646" y="26162"/>
                  </a:lnTo>
                  <a:lnTo>
                    <a:pt x="50800" y="27940"/>
                  </a:lnTo>
                  <a:lnTo>
                    <a:pt x="51308" y="40513"/>
                  </a:lnTo>
                  <a:lnTo>
                    <a:pt x="89281" y="38735"/>
                  </a:lnTo>
                  <a:close/>
                </a:path>
                <a:path w="647064" h="43179">
                  <a:moveTo>
                    <a:pt x="139954" y="36322"/>
                  </a:moveTo>
                  <a:lnTo>
                    <a:pt x="139446" y="23876"/>
                  </a:lnTo>
                  <a:lnTo>
                    <a:pt x="101346" y="25527"/>
                  </a:lnTo>
                  <a:lnTo>
                    <a:pt x="101981" y="38100"/>
                  </a:lnTo>
                  <a:lnTo>
                    <a:pt x="139954" y="36322"/>
                  </a:lnTo>
                  <a:close/>
                </a:path>
                <a:path w="647064" h="43179">
                  <a:moveTo>
                    <a:pt x="190627" y="33909"/>
                  </a:moveTo>
                  <a:lnTo>
                    <a:pt x="189992" y="21463"/>
                  </a:lnTo>
                  <a:lnTo>
                    <a:pt x="152146" y="23241"/>
                  </a:lnTo>
                  <a:lnTo>
                    <a:pt x="152654" y="35687"/>
                  </a:lnTo>
                  <a:lnTo>
                    <a:pt x="190627" y="33909"/>
                  </a:lnTo>
                  <a:close/>
                </a:path>
                <a:path w="647064" h="43179">
                  <a:moveTo>
                    <a:pt x="241427" y="31623"/>
                  </a:moveTo>
                  <a:lnTo>
                    <a:pt x="240792" y="19050"/>
                  </a:lnTo>
                  <a:lnTo>
                    <a:pt x="202692" y="20828"/>
                  </a:lnTo>
                  <a:lnTo>
                    <a:pt x="203327" y="33274"/>
                  </a:lnTo>
                  <a:lnTo>
                    <a:pt x="241427" y="31623"/>
                  </a:lnTo>
                  <a:close/>
                </a:path>
                <a:path w="647064" h="43179">
                  <a:moveTo>
                    <a:pt x="291973" y="29210"/>
                  </a:moveTo>
                  <a:lnTo>
                    <a:pt x="291338" y="16637"/>
                  </a:lnTo>
                  <a:lnTo>
                    <a:pt x="253492" y="18415"/>
                  </a:lnTo>
                  <a:lnTo>
                    <a:pt x="254000" y="30988"/>
                  </a:lnTo>
                  <a:lnTo>
                    <a:pt x="291973" y="29210"/>
                  </a:lnTo>
                  <a:close/>
                </a:path>
                <a:path w="647064" h="43179">
                  <a:moveTo>
                    <a:pt x="342773" y="26797"/>
                  </a:moveTo>
                  <a:lnTo>
                    <a:pt x="342138" y="14351"/>
                  </a:lnTo>
                  <a:lnTo>
                    <a:pt x="304038" y="16002"/>
                  </a:lnTo>
                  <a:lnTo>
                    <a:pt x="304673" y="28575"/>
                  </a:lnTo>
                  <a:lnTo>
                    <a:pt x="342773" y="26797"/>
                  </a:lnTo>
                  <a:close/>
                </a:path>
                <a:path w="647064" h="43179">
                  <a:moveTo>
                    <a:pt x="393319" y="24384"/>
                  </a:moveTo>
                  <a:lnTo>
                    <a:pt x="392684" y="11938"/>
                  </a:lnTo>
                  <a:lnTo>
                    <a:pt x="354838" y="13716"/>
                  </a:lnTo>
                  <a:lnTo>
                    <a:pt x="355473" y="26162"/>
                  </a:lnTo>
                  <a:lnTo>
                    <a:pt x="393319" y="24384"/>
                  </a:lnTo>
                  <a:close/>
                </a:path>
                <a:path w="647064" h="43179">
                  <a:moveTo>
                    <a:pt x="444119" y="22098"/>
                  </a:moveTo>
                  <a:lnTo>
                    <a:pt x="443484" y="9525"/>
                  </a:lnTo>
                  <a:lnTo>
                    <a:pt x="405384" y="11303"/>
                  </a:lnTo>
                  <a:lnTo>
                    <a:pt x="406019" y="23876"/>
                  </a:lnTo>
                  <a:lnTo>
                    <a:pt x="444119" y="22098"/>
                  </a:lnTo>
                  <a:close/>
                </a:path>
                <a:path w="647064" h="43179">
                  <a:moveTo>
                    <a:pt x="494665" y="19685"/>
                  </a:moveTo>
                  <a:lnTo>
                    <a:pt x="494157" y="7112"/>
                  </a:lnTo>
                  <a:lnTo>
                    <a:pt x="456184" y="8890"/>
                  </a:lnTo>
                  <a:lnTo>
                    <a:pt x="456819" y="21463"/>
                  </a:lnTo>
                  <a:lnTo>
                    <a:pt x="494665" y="19685"/>
                  </a:lnTo>
                  <a:close/>
                </a:path>
                <a:path w="647064" h="43179">
                  <a:moveTo>
                    <a:pt x="545465" y="17272"/>
                  </a:moveTo>
                  <a:lnTo>
                    <a:pt x="544830" y="4826"/>
                  </a:lnTo>
                  <a:lnTo>
                    <a:pt x="506730" y="6477"/>
                  </a:lnTo>
                  <a:lnTo>
                    <a:pt x="507365" y="19050"/>
                  </a:lnTo>
                  <a:lnTo>
                    <a:pt x="545465" y="17272"/>
                  </a:lnTo>
                  <a:close/>
                </a:path>
                <a:path w="647064" h="43179">
                  <a:moveTo>
                    <a:pt x="596011" y="14859"/>
                  </a:moveTo>
                  <a:lnTo>
                    <a:pt x="595503" y="2413"/>
                  </a:lnTo>
                  <a:lnTo>
                    <a:pt x="557530" y="4191"/>
                  </a:lnTo>
                  <a:lnTo>
                    <a:pt x="558165" y="16637"/>
                  </a:lnTo>
                  <a:lnTo>
                    <a:pt x="596011" y="14859"/>
                  </a:lnTo>
                  <a:close/>
                </a:path>
                <a:path w="647064" h="43179">
                  <a:moveTo>
                    <a:pt x="646811" y="12573"/>
                  </a:moveTo>
                  <a:lnTo>
                    <a:pt x="646176" y="0"/>
                  </a:lnTo>
                  <a:lnTo>
                    <a:pt x="608203" y="1778"/>
                  </a:lnTo>
                  <a:lnTo>
                    <a:pt x="608711" y="14351"/>
                  </a:lnTo>
                  <a:lnTo>
                    <a:pt x="646811" y="125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35929" y="3686555"/>
              <a:ext cx="97917" cy="101981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6248399" y="3387851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296418" y="3175"/>
                  </a:lnTo>
                  <a:lnTo>
                    <a:pt x="251713" y="12192"/>
                  </a:lnTo>
                  <a:lnTo>
                    <a:pt x="209423" y="26924"/>
                  </a:lnTo>
                  <a:lnTo>
                    <a:pt x="169799" y="46862"/>
                  </a:lnTo>
                  <a:lnTo>
                    <a:pt x="133350" y="71500"/>
                  </a:lnTo>
                  <a:lnTo>
                    <a:pt x="100457" y="100457"/>
                  </a:lnTo>
                  <a:lnTo>
                    <a:pt x="71500" y="133350"/>
                  </a:lnTo>
                  <a:lnTo>
                    <a:pt x="46862" y="169799"/>
                  </a:lnTo>
                  <a:lnTo>
                    <a:pt x="26924" y="209423"/>
                  </a:lnTo>
                  <a:lnTo>
                    <a:pt x="12191" y="251714"/>
                  </a:lnTo>
                  <a:lnTo>
                    <a:pt x="3175" y="296418"/>
                  </a:lnTo>
                  <a:lnTo>
                    <a:pt x="0" y="342900"/>
                  </a:lnTo>
                  <a:lnTo>
                    <a:pt x="3175" y="389381"/>
                  </a:lnTo>
                  <a:lnTo>
                    <a:pt x="12191" y="434086"/>
                  </a:lnTo>
                  <a:lnTo>
                    <a:pt x="26924" y="476377"/>
                  </a:lnTo>
                  <a:lnTo>
                    <a:pt x="46862" y="516000"/>
                  </a:lnTo>
                  <a:lnTo>
                    <a:pt x="71500" y="552450"/>
                  </a:lnTo>
                  <a:lnTo>
                    <a:pt x="100457" y="585343"/>
                  </a:lnTo>
                  <a:lnTo>
                    <a:pt x="133350" y="614299"/>
                  </a:lnTo>
                  <a:lnTo>
                    <a:pt x="169799" y="638937"/>
                  </a:lnTo>
                  <a:lnTo>
                    <a:pt x="209423" y="658876"/>
                  </a:lnTo>
                  <a:lnTo>
                    <a:pt x="251713" y="673608"/>
                  </a:lnTo>
                  <a:lnTo>
                    <a:pt x="296418" y="682625"/>
                  </a:lnTo>
                  <a:lnTo>
                    <a:pt x="342900" y="685800"/>
                  </a:lnTo>
                  <a:lnTo>
                    <a:pt x="389381" y="682625"/>
                  </a:lnTo>
                  <a:lnTo>
                    <a:pt x="434085" y="673608"/>
                  </a:lnTo>
                  <a:lnTo>
                    <a:pt x="476376" y="658876"/>
                  </a:lnTo>
                  <a:lnTo>
                    <a:pt x="516000" y="638937"/>
                  </a:lnTo>
                  <a:lnTo>
                    <a:pt x="552450" y="614299"/>
                  </a:lnTo>
                  <a:lnTo>
                    <a:pt x="585343" y="585343"/>
                  </a:lnTo>
                  <a:lnTo>
                    <a:pt x="614299" y="552450"/>
                  </a:lnTo>
                  <a:lnTo>
                    <a:pt x="638936" y="516000"/>
                  </a:lnTo>
                  <a:lnTo>
                    <a:pt x="658876" y="476377"/>
                  </a:lnTo>
                  <a:lnTo>
                    <a:pt x="673607" y="434086"/>
                  </a:lnTo>
                  <a:lnTo>
                    <a:pt x="682625" y="389381"/>
                  </a:lnTo>
                  <a:lnTo>
                    <a:pt x="685800" y="342900"/>
                  </a:lnTo>
                  <a:lnTo>
                    <a:pt x="682625" y="296418"/>
                  </a:lnTo>
                  <a:lnTo>
                    <a:pt x="673607" y="251714"/>
                  </a:lnTo>
                  <a:lnTo>
                    <a:pt x="658876" y="209423"/>
                  </a:lnTo>
                  <a:lnTo>
                    <a:pt x="638936" y="169799"/>
                  </a:lnTo>
                  <a:lnTo>
                    <a:pt x="614299" y="133350"/>
                  </a:lnTo>
                  <a:lnTo>
                    <a:pt x="585343" y="100457"/>
                  </a:lnTo>
                  <a:lnTo>
                    <a:pt x="552450" y="71500"/>
                  </a:lnTo>
                  <a:lnTo>
                    <a:pt x="516000" y="46862"/>
                  </a:lnTo>
                  <a:lnTo>
                    <a:pt x="476376" y="26924"/>
                  </a:lnTo>
                  <a:lnTo>
                    <a:pt x="434085" y="12192"/>
                  </a:lnTo>
                  <a:lnTo>
                    <a:pt x="389381" y="3175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249162" y="3388613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342900"/>
                  </a:moveTo>
                  <a:lnTo>
                    <a:pt x="3175" y="296418"/>
                  </a:lnTo>
                  <a:lnTo>
                    <a:pt x="12191" y="251713"/>
                  </a:lnTo>
                  <a:lnTo>
                    <a:pt x="26924" y="209423"/>
                  </a:lnTo>
                  <a:lnTo>
                    <a:pt x="46862" y="169799"/>
                  </a:lnTo>
                  <a:lnTo>
                    <a:pt x="71500" y="133350"/>
                  </a:lnTo>
                  <a:lnTo>
                    <a:pt x="100457" y="100457"/>
                  </a:lnTo>
                  <a:lnTo>
                    <a:pt x="133350" y="71500"/>
                  </a:lnTo>
                  <a:lnTo>
                    <a:pt x="169799" y="46862"/>
                  </a:lnTo>
                  <a:lnTo>
                    <a:pt x="209423" y="26924"/>
                  </a:lnTo>
                  <a:lnTo>
                    <a:pt x="251713" y="12191"/>
                  </a:lnTo>
                  <a:lnTo>
                    <a:pt x="296417" y="3175"/>
                  </a:lnTo>
                  <a:lnTo>
                    <a:pt x="342899" y="0"/>
                  </a:lnTo>
                  <a:lnTo>
                    <a:pt x="389382" y="3175"/>
                  </a:lnTo>
                  <a:lnTo>
                    <a:pt x="434086" y="12191"/>
                  </a:lnTo>
                  <a:lnTo>
                    <a:pt x="476377" y="26924"/>
                  </a:lnTo>
                  <a:lnTo>
                    <a:pt x="516001" y="46862"/>
                  </a:lnTo>
                  <a:lnTo>
                    <a:pt x="552449" y="71500"/>
                  </a:lnTo>
                  <a:lnTo>
                    <a:pt x="585342" y="100457"/>
                  </a:lnTo>
                  <a:lnTo>
                    <a:pt x="614298" y="133350"/>
                  </a:lnTo>
                  <a:lnTo>
                    <a:pt x="638937" y="169799"/>
                  </a:lnTo>
                  <a:lnTo>
                    <a:pt x="658876" y="209423"/>
                  </a:lnTo>
                  <a:lnTo>
                    <a:pt x="673608" y="251713"/>
                  </a:lnTo>
                  <a:lnTo>
                    <a:pt x="682624" y="296418"/>
                  </a:lnTo>
                  <a:lnTo>
                    <a:pt x="685799" y="342900"/>
                  </a:lnTo>
                  <a:lnTo>
                    <a:pt x="682624" y="389381"/>
                  </a:lnTo>
                  <a:lnTo>
                    <a:pt x="673608" y="434086"/>
                  </a:lnTo>
                  <a:lnTo>
                    <a:pt x="658876" y="476377"/>
                  </a:lnTo>
                  <a:lnTo>
                    <a:pt x="638937" y="516000"/>
                  </a:lnTo>
                  <a:lnTo>
                    <a:pt x="614298" y="552450"/>
                  </a:lnTo>
                  <a:lnTo>
                    <a:pt x="585342" y="585343"/>
                  </a:lnTo>
                  <a:lnTo>
                    <a:pt x="552449" y="614299"/>
                  </a:lnTo>
                  <a:lnTo>
                    <a:pt x="516001" y="638937"/>
                  </a:lnTo>
                  <a:lnTo>
                    <a:pt x="476377" y="658876"/>
                  </a:lnTo>
                  <a:lnTo>
                    <a:pt x="434086" y="673608"/>
                  </a:lnTo>
                  <a:lnTo>
                    <a:pt x="389382" y="682625"/>
                  </a:lnTo>
                  <a:lnTo>
                    <a:pt x="342899" y="685800"/>
                  </a:lnTo>
                  <a:lnTo>
                    <a:pt x="296417" y="682625"/>
                  </a:lnTo>
                  <a:lnTo>
                    <a:pt x="251713" y="673608"/>
                  </a:lnTo>
                  <a:lnTo>
                    <a:pt x="209423" y="658876"/>
                  </a:lnTo>
                  <a:lnTo>
                    <a:pt x="169799" y="638937"/>
                  </a:lnTo>
                  <a:lnTo>
                    <a:pt x="133350" y="614299"/>
                  </a:lnTo>
                  <a:lnTo>
                    <a:pt x="100457" y="585343"/>
                  </a:lnTo>
                  <a:lnTo>
                    <a:pt x="71500" y="552450"/>
                  </a:lnTo>
                  <a:lnTo>
                    <a:pt x="46862" y="516000"/>
                  </a:lnTo>
                  <a:lnTo>
                    <a:pt x="26924" y="476377"/>
                  </a:lnTo>
                  <a:lnTo>
                    <a:pt x="12191" y="434086"/>
                  </a:lnTo>
                  <a:lnTo>
                    <a:pt x="3175" y="389381"/>
                  </a:lnTo>
                  <a:lnTo>
                    <a:pt x="0" y="342900"/>
                  </a:lnTo>
                  <a:close/>
                </a:path>
              </a:pathLst>
            </a:custGeom>
            <a:ln w="10667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392423" y="3669791"/>
              <a:ext cx="1136903" cy="173736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3429000" y="3730744"/>
              <a:ext cx="952500" cy="0"/>
            </a:xfrm>
            <a:custGeom>
              <a:avLst/>
              <a:gdLst/>
              <a:ahLst/>
              <a:cxnLst/>
              <a:rect l="l" t="t" r="r" b="b"/>
              <a:pathLst>
                <a:path w="952500">
                  <a:moveTo>
                    <a:pt x="0" y="0"/>
                  </a:moveTo>
                  <a:lnTo>
                    <a:pt x="952500" y="0"/>
                  </a:lnTo>
                </a:path>
              </a:pathLst>
            </a:custGeom>
            <a:ln w="1271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394200" y="3678936"/>
              <a:ext cx="101600" cy="10350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91383" y="2895600"/>
              <a:ext cx="573023" cy="449579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5338071" y="3295275"/>
            <a:ext cx="16573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1" dirty="0">
                <a:latin typeface="Georgia"/>
                <a:cs typeface="Georgia"/>
              </a:rPr>
              <a:t>0</a:t>
            </a:r>
            <a:endParaRPr>
              <a:latin typeface="Georgia"/>
              <a:cs typeface="Georg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169030" y="3224916"/>
            <a:ext cx="12382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1" dirty="0">
                <a:latin typeface="Georgia"/>
                <a:cs typeface="Georgia"/>
              </a:rPr>
              <a:t>1</a:t>
            </a:r>
            <a:endParaRPr>
              <a:latin typeface="Georgia"/>
              <a:cs typeface="Georgi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978909" y="3571115"/>
            <a:ext cx="27749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25" dirty="0">
                <a:latin typeface="Cambria"/>
                <a:cs typeface="Cambria"/>
              </a:rPr>
              <a:t>q2</a:t>
            </a:r>
            <a:endParaRPr>
              <a:latin typeface="Cambria"/>
              <a:cs typeface="Cambri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426083" y="2611584"/>
            <a:ext cx="12382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1" dirty="0">
                <a:latin typeface="Georgia"/>
                <a:cs typeface="Georgia"/>
              </a:rPr>
              <a:t>1</a:t>
            </a:r>
            <a:endParaRPr>
              <a:latin typeface="Georgia"/>
              <a:cs typeface="Georgia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3544826" y="3271966"/>
            <a:ext cx="1414780" cy="925195"/>
            <a:chOff x="2020823" y="3271964"/>
            <a:chExt cx="1414780" cy="925194"/>
          </a:xfrm>
        </p:grpSpPr>
        <p:pic>
          <p:nvPicPr>
            <p:cNvPr id="22" name="object 2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020823" y="3663696"/>
              <a:ext cx="522731" cy="173736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2057399" y="3725503"/>
              <a:ext cx="342900" cy="0"/>
            </a:xfrm>
            <a:custGeom>
              <a:avLst/>
              <a:gdLst/>
              <a:ahLst/>
              <a:cxnLst/>
              <a:rect l="l" t="t" r="r" b="b"/>
              <a:pathLst>
                <a:path w="342900">
                  <a:moveTo>
                    <a:pt x="0" y="0"/>
                  </a:moveTo>
                  <a:lnTo>
                    <a:pt x="342900" y="0"/>
                  </a:lnTo>
                </a:path>
              </a:pathLst>
            </a:custGeom>
            <a:ln w="12528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412999" y="3674364"/>
              <a:ext cx="101600" cy="102108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2514599" y="327660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457200" y="0"/>
                  </a:moveTo>
                  <a:lnTo>
                    <a:pt x="410463" y="2412"/>
                  </a:lnTo>
                  <a:lnTo>
                    <a:pt x="365125" y="9271"/>
                  </a:lnTo>
                  <a:lnTo>
                    <a:pt x="321310" y="20574"/>
                  </a:lnTo>
                  <a:lnTo>
                    <a:pt x="279273" y="35940"/>
                  </a:lnTo>
                  <a:lnTo>
                    <a:pt x="239268" y="55245"/>
                  </a:lnTo>
                  <a:lnTo>
                    <a:pt x="201549" y="78104"/>
                  </a:lnTo>
                  <a:lnTo>
                    <a:pt x="166369" y="104394"/>
                  </a:lnTo>
                  <a:lnTo>
                    <a:pt x="133857" y="133858"/>
                  </a:lnTo>
                  <a:lnTo>
                    <a:pt x="104393" y="166370"/>
                  </a:lnTo>
                  <a:lnTo>
                    <a:pt x="78105" y="201549"/>
                  </a:lnTo>
                  <a:lnTo>
                    <a:pt x="55244" y="239267"/>
                  </a:lnTo>
                  <a:lnTo>
                    <a:pt x="35941" y="279273"/>
                  </a:lnTo>
                  <a:lnTo>
                    <a:pt x="20574" y="321310"/>
                  </a:lnTo>
                  <a:lnTo>
                    <a:pt x="9270" y="365125"/>
                  </a:lnTo>
                  <a:lnTo>
                    <a:pt x="2412" y="410463"/>
                  </a:lnTo>
                  <a:lnTo>
                    <a:pt x="0" y="457200"/>
                  </a:lnTo>
                  <a:lnTo>
                    <a:pt x="2412" y="503936"/>
                  </a:lnTo>
                  <a:lnTo>
                    <a:pt x="9270" y="549275"/>
                  </a:lnTo>
                  <a:lnTo>
                    <a:pt x="20574" y="593089"/>
                  </a:lnTo>
                  <a:lnTo>
                    <a:pt x="35941" y="635126"/>
                  </a:lnTo>
                  <a:lnTo>
                    <a:pt x="55244" y="675132"/>
                  </a:lnTo>
                  <a:lnTo>
                    <a:pt x="78105" y="712851"/>
                  </a:lnTo>
                  <a:lnTo>
                    <a:pt x="104393" y="748030"/>
                  </a:lnTo>
                  <a:lnTo>
                    <a:pt x="133857" y="780414"/>
                  </a:lnTo>
                  <a:lnTo>
                    <a:pt x="166369" y="810006"/>
                  </a:lnTo>
                  <a:lnTo>
                    <a:pt x="201549" y="836294"/>
                  </a:lnTo>
                  <a:lnTo>
                    <a:pt x="239268" y="859155"/>
                  </a:lnTo>
                  <a:lnTo>
                    <a:pt x="279273" y="878458"/>
                  </a:lnTo>
                  <a:lnTo>
                    <a:pt x="321310" y="893826"/>
                  </a:lnTo>
                  <a:lnTo>
                    <a:pt x="365125" y="905129"/>
                  </a:lnTo>
                  <a:lnTo>
                    <a:pt x="410463" y="911987"/>
                  </a:lnTo>
                  <a:lnTo>
                    <a:pt x="457200" y="914400"/>
                  </a:lnTo>
                  <a:lnTo>
                    <a:pt x="503936" y="911987"/>
                  </a:lnTo>
                  <a:lnTo>
                    <a:pt x="549275" y="905129"/>
                  </a:lnTo>
                  <a:lnTo>
                    <a:pt x="593089" y="893826"/>
                  </a:lnTo>
                  <a:lnTo>
                    <a:pt x="635126" y="878458"/>
                  </a:lnTo>
                  <a:lnTo>
                    <a:pt x="675132" y="859155"/>
                  </a:lnTo>
                  <a:lnTo>
                    <a:pt x="712851" y="836294"/>
                  </a:lnTo>
                  <a:lnTo>
                    <a:pt x="748029" y="810006"/>
                  </a:lnTo>
                  <a:lnTo>
                    <a:pt x="780414" y="780414"/>
                  </a:lnTo>
                  <a:lnTo>
                    <a:pt x="810005" y="748030"/>
                  </a:lnTo>
                  <a:lnTo>
                    <a:pt x="836295" y="712851"/>
                  </a:lnTo>
                  <a:lnTo>
                    <a:pt x="859154" y="675132"/>
                  </a:lnTo>
                  <a:lnTo>
                    <a:pt x="878459" y="635126"/>
                  </a:lnTo>
                  <a:lnTo>
                    <a:pt x="893826" y="593089"/>
                  </a:lnTo>
                  <a:lnTo>
                    <a:pt x="905128" y="549275"/>
                  </a:lnTo>
                  <a:lnTo>
                    <a:pt x="911987" y="503936"/>
                  </a:lnTo>
                  <a:lnTo>
                    <a:pt x="914400" y="457200"/>
                  </a:lnTo>
                  <a:lnTo>
                    <a:pt x="911987" y="410463"/>
                  </a:lnTo>
                  <a:lnTo>
                    <a:pt x="905128" y="365125"/>
                  </a:lnTo>
                  <a:lnTo>
                    <a:pt x="893826" y="321310"/>
                  </a:lnTo>
                  <a:lnTo>
                    <a:pt x="878459" y="279273"/>
                  </a:lnTo>
                  <a:lnTo>
                    <a:pt x="859154" y="239267"/>
                  </a:lnTo>
                  <a:lnTo>
                    <a:pt x="836295" y="201549"/>
                  </a:lnTo>
                  <a:lnTo>
                    <a:pt x="810005" y="166370"/>
                  </a:lnTo>
                  <a:lnTo>
                    <a:pt x="780414" y="133858"/>
                  </a:lnTo>
                  <a:lnTo>
                    <a:pt x="748029" y="104394"/>
                  </a:lnTo>
                  <a:lnTo>
                    <a:pt x="712851" y="78104"/>
                  </a:lnTo>
                  <a:lnTo>
                    <a:pt x="675132" y="55245"/>
                  </a:lnTo>
                  <a:lnTo>
                    <a:pt x="635126" y="35940"/>
                  </a:lnTo>
                  <a:lnTo>
                    <a:pt x="593089" y="20574"/>
                  </a:lnTo>
                  <a:lnTo>
                    <a:pt x="549275" y="9271"/>
                  </a:lnTo>
                  <a:lnTo>
                    <a:pt x="503936" y="2412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515361" y="3277362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0" y="457200"/>
                  </a:moveTo>
                  <a:lnTo>
                    <a:pt x="2412" y="410463"/>
                  </a:lnTo>
                  <a:lnTo>
                    <a:pt x="9270" y="365125"/>
                  </a:lnTo>
                  <a:lnTo>
                    <a:pt x="20574" y="321310"/>
                  </a:lnTo>
                  <a:lnTo>
                    <a:pt x="35940" y="279273"/>
                  </a:lnTo>
                  <a:lnTo>
                    <a:pt x="55244" y="239267"/>
                  </a:lnTo>
                  <a:lnTo>
                    <a:pt x="78105" y="201549"/>
                  </a:lnTo>
                  <a:lnTo>
                    <a:pt x="104393" y="166370"/>
                  </a:lnTo>
                  <a:lnTo>
                    <a:pt x="133857" y="133858"/>
                  </a:lnTo>
                  <a:lnTo>
                    <a:pt x="166369" y="104393"/>
                  </a:lnTo>
                  <a:lnTo>
                    <a:pt x="201549" y="78104"/>
                  </a:lnTo>
                  <a:lnTo>
                    <a:pt x="239268" y="55245"/>
                  </a:lnTo>
                  <a:lnTo>
                    <a:pt x="279273" y="35940"/>
                  </a:lnTo>
                  <a:lnTo>
                    <a:pt x="321310" y="20574"/>
                  </a:lnTo>
                  <a:lnTo>
                    <a:pt x="365125" y="9271"/>
                  </a:lnTo>
                  <a:lnTo>
                    <a:pt x="410463" y="2412"/>
                  </a:lnTo>
                  <a:lnTo>
                    <a:pt x="457200" y="0"/>
                  </a:lnTo>
                  <a:lnTo>
                    <a:pt x="503936" y="2412"/>
                  </a:lnTo>
                  <a:lnTo>
                    <a:pt x="549275" y="9271"/>
                  </a:lnTo>
                  <a:lnTo>
                    <a:pt x="593089" y="20574"/>
                  </a:lnTo>
                  <a:lnTo>
                    <a:pt x="635126" y="35940"/>
                  </a:lnTo>
                  <a:lnTo>
                    <a:pt x="675132" y="55245"/>
                  </a:lnTo>
                  <a:lnTo>
                    <a:pt x="712851" y="78104"/>
                  </a:lnTo>
                  <a:lnTo>
                    <a:pt x="748029" y="104393"/>
                  </a:lnTo>
                  <a:lnTo>
                    <a:pt x="780414" y="133858"/>
                  </a:lnTo>
                  <a:lnTo>
                    <a:pt x="810005" y="166370"/>
                  </a:lnTo>
                  <a:lnTo>
                    <a:pt x="836295" y="201549"/>
                  </a:lnTo>
                  <a:lnTo>
                    <a:pt x="859154" y="239267"/>
                  </a:lnTo>
                  <a:lnTo>
                    <a:pt x="878459" y="279273"/>
                  </a:lnTo>
                  <a:lnTo>
                    <a:pt x="893826" y="321310"/>
                  </a:lnTo>
                  <a:lnTo>
                    <a:pt x="905128" y="365125"/>
                  </a:lnTo>
                  <a:lnTo>
                    <a:pt x="911987" y="410463"/>
                  </a:lnTo>
                  <a:lnTo>
                    <a:pt x="914400" y="457200"/>
                  </a:lnTo>
                  <a:lnTo>
                    <a:pt x="911987" y="503936"/>
                  </a:lnTo>
                  <a:lnTo>
                    <a:pt x="905128" y="549275"/>
                  </a:lnTo>
                  <a:lnTo>
                    <a:pt x="893826" y="593089"/>
                  </a:lnTo>
                  <a:lnTo>
                    <a:pt x="878459" y="635126"/>
                  </a:lnTo>
                  <a:lnTo>
                    <a:pt x="859154" y="675132"/>
                  </a:lnTo>
                  <a:lnTo>
                    <a:pt x="836295" y="712851"/>
                  </a:lnTo>
                  <a:lnTo>
                    <a:pt x="810005" y="748030"/>
                  </a:lnTo>
                  <a:lnTo>
                    <a:pt x="780414" y="780414"/>
                  </a:lnTo>
                  <a:lnTo>
                    <a:pt x="748029" y="810006"/>
                  </a:lnTo>
                  <a:lnTo>
                    <a:pt x="712851" y="836294"/>
                  </a:lnTo>
                  <a:lnTo>
                    <a:pt x="675132" y="859155"/>
                  </a:lnTo>
                  <a:lnTo>
                    <a:pt x="635126" y="878458"/>
                  </a:lnTo>
                  <a:lnTo>
                    <a:pt x="593089" y="893826"/>
                  </a:lnTo>
                  <a:lnTo>
                    <a:pt x="549275" y="905129"/>
                  </a:lnTo>
                  <a:lnTo>
                    <a:pt x="503936" y="911987"/>
                  </a:lnTo>
                  <a:lnTo>
                    <a:pt x="457200" y="914400"/>
                  </a:lnTo>
                  <a:lnTo>
                    <a:pt x="410463" y="911987"/>
                  </a:lnTo>
                  <a:lnTo>
                    <a:pt x="365125" y="905129"/>
                  </a:lnTo>
                  <a:lnTo>
                    <a:pt x="321310" y="893826"/>
                  </a:lnTo>
                  <a:lnTo>
                    <a:pt x="279273" y="878458"/>
                  </a:lnTo>
                  <a:lnTo>
                    <a:pt x="239268" y="859155"/>
                  </a:lnTo>
                  <a:lnTo>
                    <a:pt x="201549" y="836294"/>
                  </a:lnTo>
                  <a:lnTo>
                    <a:pt x="166369" y="810006"/>
                  </a:lnTo>
                  <a:lnTo>
                    <a:pt x="133857" y="780414"/>
                  </a:lnTo>
                  <a:lnTo>
                    <a:pt x="104393" y="748030"/>
                  </a:lnTo>
                  <a:lnTo>
                    <a:pt x="78105" y="712851"/>
                  </a:lnTo>
                  <a:lnTo>
                    <a:pt x="55244" y="675132"/>
                  </a:lnTo>
                  <a:lnTo>
                    <a:pt x="35940" y="635126"/>
                  </a:lnTo>
                  <a:lnTo>
                    <a:pt x="20574" y="593089"/>
                  </a:lnTo>
                  <a:lnTo>
                    <a:pt x="9270" y="549275"/>
                  </a:lnTo>
                  <a:lnTo>
                    <a:pt x="2412" y="503936"/>
                  </a:lnTo>
                  <a:lnTo>
                    <a:pt x="0" y="457200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628899" y="3387852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296418" y="3175"/>
                  </a:lnTo>
                  <a:lnTo>
                    <a:pt x="251713" y="12192"/>
                  </a:lnTo>
                  <a:lnTo>
                    <a:pt x="209423" y="26924"/>
                  </a:lnTo>
                  <a:lnTo>
                    <a:pt x="169799" y="46862"/>
                  </a:lnTo>
                  <a:lnTo>
                    <a:pt x="133350" y="71500"/>
                  </a:lnTo>
                  <a:lnTo>
                    <a:pt x="100456" y="100457"/>
                  </a:lnTo>
                  <a:lnTo>
                    <a:pt x="71500" y="133350"/>
                  </a:lnTo>
                  <a:lnTo>
                    <a:pt x="46862" y="169799"/>
                  </a:lnTo>
                  <a:lnTo>
                    <a:pt x="26924" y="209423"/>
                  </a:lnTo>
                  <a:lnTo>
                    <a:pt x="12192" y="251714"/>
                  </a:lnTo>
                  <a:lnTo>
                    <a:pt x="3175" y="296418"/>
                  </a:lnTo>
                  <a:lnTo>
                    <a:pt x="0" y="342900"/>
                  </a:lnTo>
                  <a:lnTo>
                    <a:pt x="3175" y="389381"/>
                  </a:lnTo>
                  <a:lnTo>
                    <a:pt x="12192" y="434086"/>
                  </a:lnTo>
                  <a:lnTo>
                    <a:pt x="26924" y="476377"/>
                  </a:lnTo>
                  <a:lnTo>
                    <a:pt x="46862" y="516000"/>
                  </a:lnTo>
                  <a:lnTo>
                    <a:pt x="71500" y="552450"/>
                  </a:lnTo>
                  <a:lnTo>
                    <a:pt x="100456" y="585343"/>
                  </a:lnTo>
                  <a:lnTo>
                    <a:pt x="133350" y="614299"/>
                  </a:lnTo>
                  <a:lnTo>
                    <a:pt x="169799" y="638937"/>
                  </a:lnTo>
                  <a:lnTo>
                    <a:pt x="209423" y="658876"/>
                  </a:lnTo>
                  <a:lnTo>
                    <a:pt x="251713" y="673608"/>
                  </a:lnTo>
                  <a:lnTo>
                    <a:pt x="296418" y="682625"/>
                  </a:lnTo>
                  <a:lnTo>
                    <a:pt x="342900" y="685800"/>
                  </a:lnTo>
                  <a:lnTo>
                    <a:pt x="389381" y="682625"/>
                  </a:lnTo>
                  <a:lnTo>
                    <a:pt x="434086" y="673608"/>
                  </a:lnTo>
                  <a:lnTo>
                    <a:pt x="476376" y="658876"/>
                  </a:lnTo>
                  <a:lnTo>
                    <a:pt x="516000" y="638937"/>
                  </a:lnTo>
                  <a:lnTo>
                    <a:pt x="552450" y="614299"/>
                  </a:lnTo>
                  <a:lnTo>
                    <a:pt x="585343" y="585343"/>
                  </a:lnTo>
                  <a:lnTo>
                    <a:pt x="614299" y="552450"/>
                  </a:lnTo>
                  <a:lnTo>
                    <a:pt x="638937" y="516000"/>
                  </a:lnTo>
                  <a:lnTo>
                    <a:pt x="658876" y="476377"/>
                  </a:lnTo>
                  <a:lnTo>
                    <a:pt x="673608" y="434086"/>
                  </a:lnTo>
                  <a:lnTo>
                    <a:pt x="682625" y="389381"/>
                  </a:lnTo>
                  <a:lnTo>
                    <a:pt x="685800" y="342900"/>
                  </a:lnTo>
                  <a:lnTo>
                    <a:pt x="682625" y="296418"/>
                  </a:lnTo>
                  <a:lnTo>
                    <a:pt x="673608" y="251714"/>
                  </a:lnTo>
                  <a:lnTo>
                    <a:pt x="658876" y="209423"/>
                  </a:lnTo>
                  <a:lnTo>
                    <a:pt x="638937" y="169799"/>
                  </a:lnTo>
                  <a:lnTo>
                    <a:pt x="614299" y="133350"/>
                  </a:lnTo>
                  <a:lnTo>
                    <a:pt x="585343" y="100457"/>
                  </a:lnTo>
                  <a:lnTo>
                    <a:pt x="552450" y="71500"/>
                  </a:lnTo>
                  <a:lnTo>
                    <a:pt x="516000" y="46862"/>
                  </a:lnTo>
                  <a:lnTo>
                    <a:pt x="476376" y="26924"/>
                  </a:lnTo>
                  <a:lnTo>
                    <a:pt x="434086" y="12192"/>
                  </a:lnTo>
                  <a:lnTo>
                    <a:pt x="389381" y="3175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629661" y="3388614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342900"/>
                  </a:moveTo>
                  <a:lnTo>
                    <a:pt x="3175" y="296418"/>
                  </a:lnTo>
                  <a:lnTo>
                    <a:pt x="12192" y="251713"/>
                  </a:lnTo>
                  <a:lnTo>
                    <a:pt x="26924" y="209423"/>
                  </a:lnTo>
                  <a:lnTo>
                    <a:pt x="46862" y="169799"/>
                  </a:lnTo>
                  <a:lnTo>
                    <a:pt x="71500" y="133350"/>
                  </a:lnTo>
                  <a:lnTo>
                    <a:pt x="100456" y="100457"/>
                  </a:lnTo>
                  <a:lnTo>
                    <a:pt x="133350" y="71500"/>
                  </a:lnTo>
                  <a:lnTo>
                    <a:pt x="169799" y="46862"/>
                  </a:lnTo>
                  <a:lnTo>
                    <a:pt x="209423" y="26924"/>
                  </a:lnTo>
                  <a:lnTo>
                    <a:pt x="251713" y="12191"/>
                  </a:lnTo>
                  <a:lnTo>
                    <a:pt x="296418" y="3175"/>
                  </a:lnTo>
                  <a:lnTo>
                    <a:pt x="342900" y="0"/>
                  </a:lnTo>
                  <a:lnTo>
                    <a:pt x="389381" y="3175"/>
                  </a:lnTo>
                  <a:lnTo>
                    <a:pt x="434086" y="12191"/>
                  </a:lnTo>
                  <a:lnTo>
                    <a:pt x="476376" y="26924"/>
                  </a:lnTo>
                  <a:lnTo>
                    <a:pt x="516000" y="46862"/>
                  </a:lnTo>
                  <a:lnTo>
                    <a:pt x="552450" y="71500"/>
                  </a:lnTo>
                  <a:lnTo>
                    <a:pt x="585343" y="100457"/>
                  </a:lnTo>
                  <a:lnTo>
                    <a:pt x="614299" y="133350"/>
                  </a:lnTo>
                  <a:lnTo>
                    <a:pt x="638937" y="169799"/>
                  </a:lnTo>
                  <a:lnTo>
                    <a:pt x="658876" y="209423"/>
                  </a:lnTo>
                  <a:lnTo>
                    <a:pt x="673608" y="251713"/>
                  </a:lnTo>
                  <a:lnTo>
                    <a:pt x="682625" y="296418"/>
                  </a:lnTo>
                  <a:lnTo>
                    <a:pt x="685800" y="342900"/>
                  </a:lnTo>
                  <a:lnTo>
                    <a:pt x="682625" y="389381"/>
                  </a:lnTo>
                  <a:lnTo>
                    <a:pt x="673608" y="434086"/>
                  </a:lnTo>
                  <a:lnTo>
                    <a:pt x="658876" y="476377"/>
                  </a:lnTo>
                  <a:lnTo>
                    <a:pt x="638937" y="516000"/>
                  </a:lnTo>
                  <a:lnTo>
                    <a:pt x="614299" y="552450"/>
                  </a:lnTo>
                  <a:lnTo>
                    <a:pt x="585343" y="585343"/>
                  </a:lnTo>
                  <a:lnTo>
                    <a:pt x="552450" y="614299"/>
                  </a:lnTo>
                  <a:lnTo>
                    <a:pt x="516000" y="638937"/>
                  </a:lnTo>
                  <a:lnTo>
                    <a:pt x="476376" y="658876"/>
                  </a:lnTo>
                  <a:lnTo>
                    <a:pt x="434086" y="673608"/>
                  </a:lnTo>
                  <a:lnTo>
                    <a:pt x="389381" y="682625"/>
                  </a:lnTo>
                  <a:lnTo>
                    <a:pt x="342900" y="685800"/>
                  </a:lnTo>
                  <a:lnTo>
                    <a:pt x="296418" y="682625"/>
                  </a:lnTo>
                  <a:lnTo>
                    <a:pt x="251713" y="673608"/>
                  </a:lnTo>
                  <a:lnTo>
                    <a:pt x="209423" y="658876"/>
                  </a:lnTo>
                  <a:lnTo>
                    <a:pt x="169799" y="638937"/>
                  </a:lnTo>
                  <a:lnTo>
                    <a:pt x="133350" y="614299"/>
                  </a:lnTo>
                  <a:lnTo>
                    <a:pt x="100456" y="585343"/>
                  </a:lnTo>
                  <a:lnTo>
                    <a:pt x="71500" y="552450"/>
                  </a:lnTo>
                  <a:lnTo>
                    <a:pt x="46862" y="516000"/>
                  </a:lnTo>
                  <a:lnTo>
                    <a:pt x="26924" y="476377"/>
                  </a:lnTo>
                  <a:lnTo>
                    <a:pt x="12192" y="434086"/>
                  </a:lnTo>
                  <a:lnTo>
                    <a:pt x="3175" y="389381"/>
                  </a:lnTo>
                  <a:lnTo>
                    <a:pt x="0" y="342900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4357504" y="3571749"/>
            <a:ext cx="27749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25" dirty="0">
                <a:latin typeface="Cambria"/>
                <a:cs typeface="Cambria"/>
              </a:rPr>
              <a:t>q0</a:t>
            </a:r>
            <a:endParaRPr>
              <a:latin typeface="Cambria"/>
              <a:cs typeface="Cambri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415792" y="2562611"/>
            <a:ext cx="16573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1" dirty="0">
                <a:latin typeface="Georgia"/>
                <a:cs typeface="Georgia"/>
              </a:rPr>
              <a:t>0</a:t>
            </a:r>
            <a:endParaRPr>
              <a:latin typeface="Georgia"/>
              <a:cs typeface="Georgia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5986273" y="3307081"/>
            <a:ext cx="925195" cy="925195"/>
            <a:chOff x="4462271" y="3307079"/>
            <a:chExt cx="925194" cy="925194"/>
          </a:xfrm>
        </p:grpSpPr>
        <p:sp>
          <p:nvSpPr>
            <p:cNvPr id="32" name="object 32"/>
            <p:cNvSpPr/>
            <p:nvPr/>
          </p:nvSpPr>
          <p:spPr>
            <a:xfrm>
              <a:off x="4466843" y="3311651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457200" y="0"/>
                  </a:moveTo>
                  <a:lnTo>
                    <a:pt x="410463" y="2412"/>
                  </a:lnTo>
                  <a:lnTo>
                    <a:pt x="365125" y="9271"/>
                  </a:lnTo>
                  <a:lnTo>
                    <a:pt x="321309" y="20574"/>
                  </a:lnTo>
                  <a:lnTo>
                    <a:pt x="279272" y="35940"/>
                  </a:lnTo>
                  <a:lnTo>
                    <a:pt x="239267" y="55245"/>
                  </a:lnTo>
                  <a:lnTo>
                    <a:pt x="201548" y="78105"/>
                  </a:lnTo>
                  <a:lnTo>
                    <a:pt x="166369" y="104394"/>
                  </a:lnTo>
                  <a:lnTo>
                    <a:pt x="133857" y="133858"/>
                  </a:lnTo>
                  <a:lnTo>
                    <a:pt x="104393" y="166370"/>
                  </a:lnTo>
                  <a:lnTo>
                    <a:pt x="78104" y="201549"/>
                  </a:lnTo>
                  <a:lnTo>
                    <a:pt x="55244" y="239268"/>
                  </a:lnTo>
                  <a:lnTo>
                    <a:pt x="35940" y="279273"/>
                  </a:lnTo>
                  <a:lnTo>
                    <a:pt x="20573" y="321310"/>
                  </a:lnTo>
                  <a:lnTo>
                    <a:pt x="9270" y="365125"/>
                  </a:lnTo>
                  <a:lnTo>
                    <a:pt x="2412" y="410464"/>
                  </a:lnTo>
                  <a:lnTo>
                    <a:pt x="0" y="457200"/>
                  </a:lnTo>
                  <a:lnTo>
                    <a:pt x="2412" y="503936"/>
                  </a:lnTo>
                  <a:lnTo>
                    <a:pt x="9270" y="549275"/>
                  </a:lnTo>
                  <a:lnTo>
                    <a:pt x="20573" y="593090"/>
                  </a:lnTo>
                  <a:lnTo>
                    <a:pt x="35940" y="635127"/>
                  </a:lnTo>
                  <a:lnTo>
                    <a:pt x="55244" y="675132"/>
                  </a:lnTo>
                  <a:lnTo>
                    <a:pt x="78104" y="712851"/>
                  </a:lnTo>
                  <a:lnTo>
                    <a:pt x="104393" y="748030"/>
                  </a:lnTo>
                  <a:lnTo>
                    <a:pt x="133857" y="780415"/>
                  </a:lnTo>
                  <a:lnTo>
                    <a:pt x="166369" y="810006"/>
                  </a:lnTo>
                  <a:lnTo>
                    <a:pt x="201548" y="836295"/>
                  </a:lnTo>
                  <a:lnTo>
                    <a:pt x="239267" y="859155"/>
                  </a:lnTo>
                  <a:lnTo>
                    <a:pt x="279272" y="878459"/>
                  </a:lnTo>
                  <a:lnTo>
                    <a:pt x="321309" y="893826"/>
                  </a:lnTo>
                  <a:lnTo>
                    <a:pt x="365125" y="905129"/>
                  </a:lnTo>
                  <a:lnTo>
                    <a:pt x="410463" y="911987"/>
                  </a:lnTo>
                  <a:lnTo>
                    <a:pt x="457200" y="914400"/>
                  </a:lnTo>
                  <a:lnTo>
                    <a:pt x="503935" y="911987"/>
                  </a:lnTo>
                  <a:lnTo>
                    <a:pt x="549401" y="905129"/>
                  </a:lnTo>
                  <a:lnTo>
                    <a:pt x="593216" y="893826"/>
                  </a:lnTo>
                  <a:lnTo>
                    <a:pt x="635253" y="878459"/>
                  </a:lnTo>
                  <a:lnTo>
                    <a:pt x="675131" y="859155"/>
                  </a:lnTo>
                  <a:lnTo>
                    <a:pt x="712851" y="836295"/>
                  </a:lnTo>
                  <a:lnTo>
                    <a:pt x="748029" y="810006"/>
                  </a:lnTo>
                  <a:lnTo>
                    <a:pt x="780541" y="780415"/>
                  </a:lnTo>
                  <a:lnTo>
                    <a:pt x="810005" y="748030"/>
                  </a:lnTo>
                  <a:lnTo>
                    <a:pt x="836294" y="712851"/>
                  </a:lnTo>
                  <a:lnTo>
                    <a:pt x="859281" y="675132"/>
                  </a:lnTo>
                  <a:lnTo>
                    <a:pt x="878458" y="635127"/>
                  </a:lnTo>
                  <a:lnTo>
                    <a:pt x="893826" y="593090"/>
                  </a:lnTo>
                  <a:lnTo>
                    <a:pt x="905128" y="549275"/>
                  </a:lnTo>
                  <a:lnTo>
                    <a:pt x="911986" y="503936"/>
                  </a:lnTo>
                  <a:lnTo>
                    <a:pt x="914400" y="457200"/>
                  </a:lnTo>
                  <a:lnTo>
                    <a:pt x="911986" y="410464"/>
                  </a:lnTo>
                  <a:lnTo>
                    <a:pt x="905128" y="365125"/>
                  </a:lnTo>
                  <a:lnTo>
                    <a:pt x="893826" y="321310"/>
                  </a:lnTo>
                  <a:lnTo>
                    <a:pt x="878458" y="279273"/>
                  </a:lnTo>
                  <a:lnTo>
                    <a:pt x="859281" y="239268"/>
                  </a:lnTo>
                  <a:lnTo>
                    <a:pt x="836294" y="201549"/>
                  </a:lnTo>
                  <a:lnTo>
                    <a:pt x="810005" y="166370"/>
                  </a:lnTo>
                  <a:lnTo>
                    <a:pt x="780541" y="133858"/>
                  </a:lnTo>
                  <a:lnTo>
                    <a:pt x="748029" y="104394"/>
                  </a:lnTo>
                  <a:lnTo>
                    <a:pt x="712851" y="78105"/>
                  </a:lnTo>
                  <a:lnTo>
                    <a:pt x="675131" y="55245"/>
                  </a:lnTo>
                  <a:lnTo>
                    <a:pt x="635253" y="35940"/>
                  </a:lnTo>
                  <a:lnTo>
                    <a:pt x="593216" y="20574"/>
                  </a:lnTo>
                  <a:lnTo>
                    <a:pt x="549401" y="9271"/>
                  </a:lnTo>
                  <a:lnTo>
                    <a:pt x="503935" y="2412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467605" y="3312413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0" y="457200"/>
                  </a:moveTo>
                  <a:lnTo>
                    <a:pt x="2413" y="410463"/>
                  </a:lnTo>
                  <a:lnTo>
                    <a:pt x="9271" y="365125"/>
                  </a:lnTo>
                  <a:lnTo>
                    <a:pt x="20574" y="321310"/>
                  </a:lnTo>
                  <a:lnTo>
                    <a:pt x="35941" y="279273"/>
                  </a:lnTo>
                  <a:lnTo>
                    <a:pt x="55245" y="239268"/>
                  </a:lnTo>
                  <a:lnTo>
                    <a:pt x="78105" y="201549"/>
                  </a:lnTo>
                  <a:lnTo>
                    <a:pt x="104394" y="166370"/>
                  </a:lnTo>
                  <a:lnTo>
                    <a:pt x="133858" y="133858"/>
                  </a:lnTo>
                  <a:lnTo>
                    <a:pt x="166370" y="104394"/>
                  </a:lnTo>
                  <a:lnTo>
                    <a:pt x="201549" y="78105"/>
                  </a:lnTo>
                  <a:lnTo>
                    <a:pt x="239268" y="55245"/>
                  </a:lnTo>
                  <a:lnTo>
                    <a:pt x="279273" y="35940"/>
                  </a:lnTo>
                  <a:lnTo>
                    <a:pt x="321310" y="20574"/>
                  </a:lnTo>
                  <a:lnTo>
                    <a:pt x="365125" y="9271"/>
                  </a:lnTo>
                  <a:lnTo>
                    <a:pt x="410464" y="2412"/>
                  </a:lnTo>
                  <a:lnTo>
                    <a:pt x="457200" y="0"/>
                  </a:lnTo>
                  <a:lnTo>
                    <a:pt x="503936" y="2412"/>
                  </a:lnTo>
                  <a:lnTo>
                    <a:pt x="549402" y="9271"/>
                  </a:lnTo>
                  <a:lnTo>
                    <a:pt x="593217" y="20574"/>
                  </a:lnTo>
                  <a:lnTo>
                    <a:pt x="635254" y="35940"/>
                  </a:lnTo>
                  <a:lnTo>
                    <a:pt x="675132" y="55245"/>
                  </a:lnTo>
                  <a:lnTo>
                    <a:pt x="712851" y="78105"/>
                  </a:lnTo>
                  <a:lnTo>
                    <a:pt x="748030" y="104394"/>
                  </a:lnTo>
                  <a:lnTo>
                    <a:pt x="780542" y="133858"/>
                  </a:lnTo>
                  <a:lnTo>
                    <a:pt x="810006" y="166370"/>
                  </a:lnTo>
                  <a:lnTo>
                    <a:pt x="836295" y="201549"/>
                  </a:lnTo>
                  <a:lnTo>
                    <a:pt x="859282" y="239268"/>
                  </a:lnTo>
                  <a:lnTo>
                    <a:pt x="878459" y="279273"/>
                  </a:lnTo>
                  <a:lnTo>
                    <a:pt x="893826" y="321310"/>
                  </a:lnTo>
                  <a:lnTo>
                    <a:pt x="905129" y="365125"/>
                  </a:lnTo>
                  <a:lnTo>
                    <a:pt x="911987" y="410463"/>
                  </a:lnTo>
                  <a:lnTo>
                    <a:pt x="914400" y="457200"/>
                  </a:lnTo>
                  <a:lnTo>
                    <a:pt x="911987" y="503936"/>
                  </a:lnTo>
                  <a:lnTo>
                    <a:pt x="905129" y="549275"/>
                  </a:lnTo>
                  <a:lnTo>
                    <a:pt x="893826" y="593090"/>
                  </a:lnTo>
                  <a:lnTo>
                    <a:pt x="878459" y="635127"/>
                  </a:lnTo>
                  <a:lnTo>
                    <a:pt x="859282" y="675132"/>
                  </a:lnTo>
                  <a:lnTo>
                    <a:pt x="836295" y="712851"/>
                  </a:lnTo>
                  <a:lnTo>
                    <a:pt x="810006" y="748030"/>
                  </a:lnTo>
                  <a:lnTo>
                    <a:pt x="780542" y="780415"/>
                  </a:lnTo>
                  <a:lnTo>
                    <a:pt x="748030" y="810006"/>
                  </a:lnTo>
                  <a:lnTo>
                    <a:pt x="712851" y="836294"/>
                  </a:lnTo>
                  <a:lnTo>
                    <a:pt x="675132" y="859155"/>
                  </a:lnTo>
                  <a:lnTo>
                    <a:pt x="635254" y="878459"/>
                  </a:lnTo>
                  <a:lnTo>
                    <a:pt x="593217" y="893826"/>
                  </a:lnTo>
                  <a:lnTo>
                    <a:pt x="549402" y="905129"/>
                  </a:lnTo>
                  <a:lnTo>
                    <a:pt x="503936" y="911987"/>
                  </a:lnTo>
                  <a:lnTo>
                    <a:pt x="457200" y="914400"/>
                  </a:lnTo>
                  <a:lnTo>
                    <a:pt x="410464" y="911987"/>
                  </a:lnTo>
                  <a:lnTo>
                    <a:pt x="365125" y="905129"/>
                  </a:lnTo>
                  <a:lnTo>
                    <a:pt x="321310" y="893826"/>
                  </a:lnTo>
                  <a:lnTo>
                    <a:pt x="279273" y="878459"/>
                  </a:lnTo>
                  <a:lnTo>
                    <a:pt x="239268" y="859155"/>
                  </a:lnTo>
                  <a:lnTo>
                    <a:pt x="201549" y="836294"/>
                  </a:lnTo>
                  <a:lnTo>
                    <a:pt x="166370" y="810006"/>
                  </a:lnTo>
                  <a:lnTo>
                    <a:pt x="133858" y="780415"/>
                  </a:lnTo>
                  <a:lnTo>
                    <a:pt x="104394" y="748030"/>
                  </a:lnTo>
                  <a:lnTo>
                    <a:pt x="78105" y="712851"/>
                  </a:lnTo>
                  <a:lnTo>
                    <a:pt x="55245" y="675132"/>
                  </a:lnTo>
                  <a:lnTo>
                    <a:pt x="35941" y="635127"/>
                  </a:lnTo>
                  <a:lnTo>
                    <a:pt x="20574" y="593090"/>
                  </a:lnTo>
                  <a:lnTo>
                    <a:pt x="9271" y="549275"/>
                  </a:lnTo>
                  <a:lnTo>
                    <a:pt x="2413" y="503936"/>
                  </a:lnTo>
                  <a:lnTo>
                    <a:pt x="0" y="457200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581143" y="3422903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296417" y="3175"/>
                  </a:lnTo>
                  <a:lnTo>
                    <a:pt x="251713" y="12192"/>
                  </a:lnTo>
                  <a:lnTo>
                    <a:pt x="209422" y="26924"/>
                  </a:lnTo>
                  <a:lnTo>
                    <a:pt x="169798" y="46862"/>
                  </a:lnTo>
                  <a:lnTo>
                    <a:pt x="133350" y="71500"/>
                  </a:lnTo>
                  <a:lnTo>
                    <a:pt x="100456" y="100457"/>
                  </a:lnTo>
                  <a:lnTo>
                    <a:pt x="71500" y="133350"/>
                  </a:lnTo>
                  <a:lnTo>
                    <a:pt x="46862" y="169799"/>
                  </a:lnTo>
                  <a:lnTo>
                    <a:pt x="26923" y="209423"/>
                  </a:lnTo>
                  <a:lnTo>
                    <a:pt x="12191" y="251714"/>
                  </a:lnTo>
                  <a:lnTo>
                    <a:pt x="3175" y="296418"/>
                  </a:lnTo>
                  <a:lnTo>
                    <a:pt x="0" y="342900"/>
                  </a:lnTo>
                  <a:lnTo>
                    <a:pt x="3175" y="389509"/>
                  </a:lnTo>
                  <a:lnTo>
                    <a:pt x="12191" y="434086"/>
                  </a:lnTo>
                  <a:lnTo>
                    <a:pt x="26923" y="476377"/>
                  </a:lnTo>
                  <a:lnTo>
                    <a:pt x="46862" y="516001"/>
                  </a:lnTo>
                  <a:lnTo>
                    <a:pt x="71500" y="552450"/>
                  </a:lnTo>
                  <a:lnTo>
                    <a:pt x="100456" y="585343"/>
                  </a:lnTo>
                  <a:lnTo>
                    <a:pt x="133350" y="614426"/>
                  </a:lnTo>
                  <a:lnTo>
                    <a:pt x="169798" y="639064"/>
                  </a:lnTo>
                  <a:lnTo>
                    <a:pt x="209422" y="658876"/>
                  </a:lnTo>
                  <a:lnTo>
                    <a:pt x="251713" y="673608"/>
                  </a:lnTo>
                  <a:lnTo>
                    <a:pt x="296417" y="682625"/>
                  </a:lnTo>
                  <a:lnTo>
                    <a:pt x="342900" y="685800"/>
                  </a:lnTo>
                  <a:lnTo>
                    <a:pt x="389508" y="682625"/>
                  </a:lnTo>
                  <a:lnTo>
                    <a:pt x="434085" y="673608"/>
                  </a:lnTo>
                  <a:lnTo>
                    <a:pt x="476376" y="658876"/>
                  </a:lnTo>
                  <a:lnTo>
                    <a:pt x="516000" y="639064"/>
                  </a:lnTo>
                  <a:lnTo>
                    <a:pt x="552450" y="614426"/>
                  </a:lnTo>
                  <a:lnTo>
                    <a:pt x="585342" y="585343"/>
                  </a:lnTo>
                  <a:lnTo>
                    <a:pt x="614426" y="552450"/>
                  </a:lnTo>
                  <a:lnTo>
                    <a:pt x="639063" y="516001"/>
                  </a:lnTo>
                  <a:lnTo>
                    <a:pt x="658876" y="476377"/>
                  </a:lnTo>
                  <a:lnTo>
                    <a:pt x="673607" y="434086"/>
                  </a:lnTo>
                  <a:lnTo>
                    <a:pt x="682625" y="389509"/>
                  </a:lnTo>
                  <a:lnTo>
                    <a:pt x="685800" y="342900"/>
                  </a:lnTo>
                  <a:lnTo>
                    <a:pt x="682625" y="296418"/>
                  </a:lnTo>
                  <a:lnTo>
                    <a:pt x="673607" y="251714"/>
                  </a:lnTo>
                  <a:lnTo>
                    <a:pt x="658876" y="209423"/>
                  </a:lnTo>
                  <a:lnTo>
                    <a:pt x="639063" y="169799"/>
                  </a:lnTo>
                  <a:lnTo>
                    <a:pt x="614426" y="133350"/>
                  </a:lnTo>
                  <a:lnTo>
                    <a:pt x="585342" y="100457"/>
                  </a:lnTo>
                  <a:lnTo>
                    <a:pt x="552450" y="71500"/>
                  </a:lnTo>
                  <a:lnTo>
                    <a:pt x="516000" y="46862"/>
                  </a:lnTo>
                  <a:lnTo>
                    <a:pt x="476376" y="26924"/>
                  </a:lnTo>
                  <a:lnTo>
                    <a:pt x="434085" y="12192"/>
                  </a:lnTo>
                  <a:lnTo>
                    <a:pt x="389508" y="3175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581905" y="3423665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342900"/>
                  </a:moveTo>
                  <a:lnTo>
                    <a:pt x="3175" y="296418"/>
                  </a:lnTo>
                  <a:lnTo>
                    <a:pt x="12192" y="251714"/>
                  </a:lnTo>
                  <a:lnTo>
                    <a:pt x="26924" y="209423"/>
                  </a:lnTo>
                  <a:lnTo>
                    <a:pt x="46863" y="169799"/>
                  </a:lnTo>
                  <a:lnTo>
                    <a:pt x="71501" y="133350"/>
                  </a:lnTo>
                  <a:lnTo>
                    <a:pt x="100457" y="100457"/>
                  </a:lnTo>
                  <a:lnTo>
                    <a:pt x="133350" y="71500"/>
                  </a:lnTo>
                  <a:lnTo>
                    <a:pt x="169799" y="46862"/>
                  </a:lnTo>
                  <a:lnTo>
                    <a:pt x="209423" y="26924"/>
                  </a:lnTo>
                  <a:lnTo>
                    <a:pt x="251714" y="12192"/>
                  </a:lnTo>
                  <a:lnTo>
                    <a:pt x="296418" y="3175"/>
                  </a:lnTo>
                  <a:lnTo>
                    <a:pt x="342900" y="0"/>
                  </a:lnTo>
                  <a:lnTo>
                    <a:pt x="389509" y="3175"/>
                  </a:lnTo>
                  <a:lnTo>
                    <a:pt x="434086" y="12192"/>
                  </a:lnTo>
                  <a:lnTo>
                    <a:pt x="476377" y="26924"/>
                  </a:lnTo>
                  <a:lnTo>
                    <a:pt x="516001" y="46862"/>
                  </a:lnTo>
                  <a:lnTo>
                    <a:pt x="552450" y="71500"/>
                  </a:lnTo>
                  <a:lnTo>
                    <a:pt x="585343" y="100457"/>
                  </a:lnTo>
                  <a:lnTo>
                    <a:pt x="614426" y="133350"/>
                  </a:lnTo>
                  <a:lnTo>
                    <a:pt x="639064" y="169799"/>
                  </a:lnTo>
                  <a:lnTo>
                    <a:pt x="658876" y="209423"/>
                  </a:lnTo>
                  <a:lnTo>
                    <a:pt x="673608" y="251714"/>
                  </a:lnTo>
                  <a:lnTo>
                    <a:pt x="682625" y="296418"/>
                  </a:lnTo>
                  <a:lnTo>
                    <a:pt x="685800" y="342900"/>
                  </a:lnTo>
                  <a:lnTo>
                    <a:pt x="682625" y="389509"/>
                  </a:lnTo>
                  <a:lnTo>
                    <a:pt x="673608" y="434086"/>
                  </a:lnTo>
                  <a:lnTo>
                    <a:pt x="658876" y="476377"/>
                  </a:lnTo>
                  <a:lnTo>
                    <a:pt x="639064" y="516001"/>
                  </a:lnTo>
                  <a:lnTo>
                    <a:pt x="614426" y="552450"/>
                  </a:lnTo>
                  <a:lnTo>
                    <a:pt x="585343" y="585343"/>
                  </a:lnTo>
                  <a:lnTo>
                    <a:pt x="552450" y="614426"/>
                  </a:lnTo>
                  <a:lnTo>
                    <a:pt x="516001" y="639064"/>
                  </a:lnTo>
                  <a:lnTo>
                    <a:pt x="476377" y="658876"/>
                  </a:lnTo>
                  <a:lnTo>
                    <a:pt x="434086" y="673608"/>
                  </a:lnTo>
                  <a:lnTo>
                    <a:pt x="389509" y="682625"/>
                  </a:lnTo>
                  <a:lnTo>
                    <a:pt x="342900" y="685800"/>
                  </a:lnTo>
                  <a:lnTo>
                    <a:pt x="296418" y="682625"/>
                  </a:lnTo>
                  <a:lnTo>
                    <a:pt x="251714" y="673608"/>
                  </a:lnTo>
                  <a:lnTo>
                    <a:pt x="209423" y="658876"/>
                  </a:lnTo>
                  <a:lnTo>
                    <a:pt x="169799" y="639064"/>
                  </a:lnTo>
                  <a:lnTo>
                    <a:pt x="133350" y="614426"/>
                  </a:lnTo>
                  <a:lnTo>
                    <a:pt x="100457" y="585343"/>
                  </a:lnTo>
                  <a:lnTo>
                    <a:pt x="71501" y="552450"/>
                  </a:lnTo>
                  <a:lnTo>
                    <a:pt x="46863" y="516001"/>
                  </a:lnTo>
                  <a:lnTo>
                    <a:pt x="26924" y="476377"/>
                  </a:lnTo>
                  <a:lnTo>
                    <a:pt x="12192" y="434086"/>
                  </a:lnTo>
                  <a:lnTo>
                    <a:pt x="3175" y="389509"/>
                  </a:lnTo>
                  <a:lnTo>
                    <a:pt x="0" y="342900"/>
                  </a:lnTo>
                  <a:close/>
                </a:path>
              </a:pathLst>
            </a:custGeom>
            <a:ln w="10667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6310383" y="3607057"/>
            <a:ext cx="27749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25" dirty="0">
                <a:latin typeface="Cambria"/>
                <a:cs typeface="Cambria"/>
              </a:rPr>
              <a:t>q1</a:t>
            </a:r>
            <a:endParaRPr>
              <a:latin typeface="Cambria"/>
              <a:cs typeface="Cambria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sldNum" sz="quarter" idx="7"/>
          </p:nvPr>
        </p:nvSpPr>
        <p:spPr>
          <a:xfrm>
            <a:off x="1297942" y="5446074"/>
            <a:ext cx="5981700" cy="1275412"/>
          </a:xfrm>
          <a:prstGeom prst="rect">
            <a:avLst/>
          </a:prstGeom>
        </p:spPr>
        <p:txBody>
          <a:bodyPr vert="horz" wrap="square" lIns="0" tIns="974703" rIns="0" bIns="0" rtlCol="0">
            <a:spAutoFit/>
          </a:bodyPr>
          <a:lstStyle/>
          <a:p>
            <a:pPr marL="3163492">
              <a:lnSpc>
                <a:spcPts val="1885"/>
              </a:lnSpc>
            </a:pPr>
            <a:fld id="{81D60167-4931-47E6-BA6A-407CBD079E47}" type="slidenum">
              <a:rPr spc="-25" dirty="0"/>
              <a:pPr marL="3163492">
                <a:lnSpc>
                  <a:spcPts val="1885"/>
                </a:lnSpc>
              </a:pPr>
              <a:t>93</a:t>
            </a:fld>
            <a:endParaRPr spc="-25" dirty="0"/>
          </a:p>
        </p:txBody>
      </p:sp>
      <p:sp>
        <p:nvSpPr>
          <p:cNvPr id="37" name="object 37"/>
          <p:cNvSpPr txBox="1"/>
          <p:nvPr/>
        </p:nvSpPr>
        <p:spPr>
          <a:xfrm>
            <a:off x="1856035" y="4095751"/>
            <a:ext cx="8562975" cy="19518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98683" algn="ctr">
              <a:spcBef>
                <a:spcPts val="100"/>
              </a:spcBef>
            </a:pPr>
            <a:r>
              <a:rPr spc="-51" dirty="0">
                <a:latin typeface="Georgia"/>
                <a:cs typeface="Georgia"/>
              </a:rPr>
              <a:t>0</a:t>
            </a:r>
            <a:endParaRPr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>
              <a:latin typeface="Georgia"/>
              <a:cs typeface="Georgia"/>
            </a:endParaRPr>
          </a:p>
          <a:p>
            <a:pPr>
              <a:spcBef>
                <a:spcPts val="25"/>
              </a:spcBef>
            </a:pPr>
            <a:endParaRPr>
              <a:latin typeface="Georgia"/>
              <a:cs typeface="Georgia"/>
            </a:endParaRPr>
          </a:p>
          <a:p>
            <a:pPr marL="299078" indent="-286378">
              <a:buFont typeface="Wingdings"/>
              <a:buChar char=""/>
              <a:tabLst>
                <a:tab pos="299078" algn="l"/>
              </a:tabLst>
            </a:pPr>
            <a:r>
              <a:rPr dirty="0">
                <a:latin typeface="Cambria"/>
                <a:cs typeface="Cambria"/>
              </a:rPr>
              <a:t>State</a:t>
            </a:r>
            <a:r>
              <a:rPr spc="-3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q0</a:t>
            </a:r>
            <a:r>
              <a:rPr spc="-4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is</a:t>
            </a:r>
            <a:r>
              <a:rPr spc="-3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initial</a:t>
            </a:r>
            <a:r>
              <a:rPr spc="-6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state</a:t>
            </a:r>
            <a:r>
              <a:rPr spc="15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which</a:t>
            </a:r>
            <a:r>
              <a:rPr spc="-5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will</a:t>
            </a:r>
            <a:r>
              <a:rPr spc="-4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cause</a:t>
            </a:r>
            <a:r>
              <a:rPr spc="-3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machine</a:t>
            </a:r>
            <a:r>
              <a:rPr spc="-9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to</a:t>
            </a:r>
            <a:r>
              <a:rPr spc="-65" dirty="0">
                <a:latin typeface="Cambria"/>
                <a:cs typeface="Cambria"/>
              </a:rPr>
              <a:t> </a:t>
            </a:r>
            <a:r>
              <a:rPr spc="-20" dirty="0">
                <a:latin typeface="Cambria"/>
                <a:cs typeface="Cambria"/>
              </a:rPr>
              <a:t>move</a:t>
            </a:r>
            <a:r>
              <a:rPr spc="-7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in</a:t>
            </a:r>
            <a:r>
              <a:rPr spc="-4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state</a:t>
            </a:r>
            <a:r>
              <a:rPr spc="-1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q1</a:t>
            </a:r>
            <a:r>
              <a:rPr spc="-2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on</a:t>
            </a:r>
            <a:r>
              <a:rPr spc="-5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input</a:t>
            </a:r>
            <a:r>
              <a:rPr spc="-20" dirty="0">
                <a:latin typeface="Cambria"/>
                <a:cs typeface="Cambria"/>
              </a:rPr>
              <a:t> </a:t>
            </a:r>
            <a:r>
              <a:rPr spc="-25" dirty="0">
                <a:latin typeface="Cambria"/>
                <a:cs typeface="Cambria"/>
              </a:rPr>
              <a:t>0.</a:t>
            </a:r>
            <a:endParaRPr>
              <a:latin typeface="Cambria"/>
              <a:cs typeface="Cambria"/>
            </a:endParaRPr>
          </a:p>
          <a:p>
            <a:pPr marL="299078" indent="-286378">
              <a:buFont typeface="Wingdings"/>
              <a:buChar char=""/>
              <a:tabLst>
                <a:tab pos="299078" algn="l"/>
              </a:tabLst>
            </a:pPr>
            <a:r>
              <a:rPr dirty="0">
                <a:latin typeface="Cambria"/>
                <a:cs typeface="Cambria"/>
              </a:rPr>
              <a:t>State</a:t>
            </a:r>
            <a:r>
              <a:rPr spc="-3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q1</a:t>
            </a:r>
            <a:r>
              <a:rPr spc="-3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will</a:t>
            </a:r>
            <a:r>
              <a:rPr spc="-3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cause</a:t>
            </a:r>
            <a:r>
              <a:rPr spc="-5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machine</a:t>
            </a:r>
            <a:r>
              <a:rPr spc="-5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to</a:t>
            </a:r>
            <a:r>
              <a:rPr spc="-65" dirty="0">
                <a:latin typeface="Cambria"/>
                <a:cs typeface="Cambria"/>
              </a:rPr>
              <a:t> </a:t>
            </a:r>
            <a:r>
              <a:rPr spc="-20" dirty="0">
                <a:latin typeface="Cambria"/>
                <a:cs typeface="Cambria"/>
              </a:rPr>
              <a:t>move</a:t>
            </a:r>
            <a:r>
              <a:rPr spc="-7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in</a:t>
            </a:r>
            <a:r>
              <a:rPr spc="-5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state</a:t>
            </a:r>
            <a:r>
              <a:rPr spc="-1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q2</a:t>
            </a:r>
            <a:r>
              <a:rPr spc="-4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on</a:t>
            </a:r>
            <a:r>
              <a:rPr spc="-5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input</a:t>
            </a:r>
            <a:r>
              <a:rPr spc="-55" dirty="0">
                <a:latin typeface="Cambria"/>
                <a:cs typeface="Cambria"/>
              </a:rPr>
              <a:t> </a:t>
            </a:r>
            <a:r>
              <a:rPr spc="-25" dirty="0">
                <a:latin typeface="Cambria"/>
                <a:cs typeface="Cambria"/>
              </a:rPr>
              <a:t>1.</a:t>
            </a:r>
            <a:endParaRPr>
              <a:latin typeface="Cambria"/>
              <a:cs typeface="Cambria"/>
            </a:endParaRPr>
          </a:p>
          <a:p>
            <a:pPr marL="299078" indent="-286378">
              <a:buFont typeface="Wingdings"/>
              <a:buChar char=""/>
              <a:tabLst>
                <a:tab pos="299078" algn="l"/>
              </a:tabLst>
            </a:pPr>
            <a:r>
              <a:rPr dirty="0">
                <a:latin typeface="Cambria"/>
                <a:cs typeface="Cambria"/>
              </a:rPr>
              <a:t>State</a:t>
            </a:r>
            <a:r>
              <a:rPr spc="-2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q2</a:t>
            </a:r>
            <a:r>
              <a:rPr spc="-2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will</a:t>
            </a:r>
            <a:r>
              <a:rPr spc="-1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cause</a:t>
            </a:r>
            <a:r>
              <a:rPr spc="-5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machine</a:t>
            </a:r>
            <a:r>
              <a:rPr spc="-4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to</a:t>
            </a:r>
            <a:r>
              <a:rPr spc="-55" dirty="0">
                <a:latin typeface="Cambria"/>
                <a:cs typeface="Cambria"/>
              </a:rPr>
              <a:t> </a:t>
            </a:r>
            <a:r>
              <a:rPr spc="-20" dirty="0">
                <a:latin typeface="Cambria"/>
                <a:cs typeface="Cambria"/>
              </a:rPr>
              <a:t>move</a:t>
            </a:r>
            <a:r>
              <a:rPr spc="-6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in</a:t>
            </a:r>
            <a:r>
              <a:rPr spc="-5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state</a:t>
            </a:r>
            <a:r>
              <a:rPr spc="-1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q1</a:t>
            </a:r>
            <a:r>
              <a:rPr spc="-3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on</a:t>
            </a:r>
            <a:r>
              <a:rPr spc="-5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input</a:t>
            </a:r>
            <a:r>
              <a:rPr spc="-3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0 and</a:t>
            </a:r>
            <a:r>
              <a:rPr spc="-5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on</a:t>
            </a:r>
            <a:r>
              <a:rPr spc="-5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input</a:t>
            </a:r>
            <a:r>
              <a:rPr spc="-3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1</a:t>
            </a:r>
            <a:r>
              <a:rPr spc="-1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it</a:t>
            </a:r>
            <a:r>
              <a:rPr spc="-3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will</a:t>
            </a:r>
            <a:r>
              <a:rPr spc="-20" dirty="0">
                <a:latin typeface="Cambria"/>
                <a:cs typeface="Cambria"/>
              </a:rPr>
              <a:t> move</a:t>
            </a:r>
            <a:endParaRPr>
              <a:latin typeface="Cambria"/>
              <a:cs typeface="Cambria"/>
            </a:endParaRPr>
          </a:p>
          <a:p>
            <a:pPr marL="299078" indent="-286378">
              <a:buFont typeface="Wingdings"/>
              <a:buChar char=""/>
              <a:tabLst>
                <a:tab pos="299078" algn="l"/>
              </a:tabLst>
            </a:pPr>
            <a:r>
              <a:rPr dirty="0">
                <a:latin typeface="Cambria"/>
                <a:cs typeface="Cambria"/>
              </a:rPr>
              <a:t>to</a:t>
            </a:r>
            <a:r>
              <a:rPr spc="-100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failure</a:t>
            </a:r>
            <a:r>
              <a:rPr spc="-5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state</a:t>
            </a:r>
            <a:r>
              <a:rPr spc="-65" dirty="0">
                <a:latin typeface="Cambria"/>
                <a:cs typeface="Cambria"/>
              </a:rPr>
              <a:t> </a:t>
            </a:r>
            <a:r>
              <a:rPr spc="-25" dirty="0">
                <a:latin typeface="Cambria"/>
                <a:cs typeface="Cambria"/>
              </a:rPr>
              <a:t>φ.</a:t>
            </a:r>
            <a:endParaRPr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1319" y="97663"/>
            <a:ext cx="1051736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600" spc="-11" dirty="0"/>
              <a:t>Construction</a:t>
            </a:r>
            <a:r>
              <a:rPr sz="3600" spc="-75" dirty="0"/>
              <a:t> </a:t>
            </a:r>
            <a:r>
              <a:rPr sz="3600" dirty="0"/>
              <a:t>of</a:t>
            </a:r>
            <a:r>
              <a:rPr sz="3600" spc="-40" dirty="0"/>
              <a:t> </a:t>
            </a:r>
            <a:r>
              <a:rPr sz="3600" spc="-95" dirty="0"/>
              <a:t>NFA</a:t>
            </a:r>
            <a:r>
              <a:rPr sz="3600" spc="-111" dirty="0"/>
              <a:t> </a:t>
            </a:r>
            <a:r>
              <a:rPr sz="3600" dirty="0"/>
              <a:t>&amp;</a:t>
            </a:r>
            <a:r>
              <a:rPr sz="3600" spc="-60" dirty="0"/>
              <a:t> </a:t>
            </a:r>
            <a:r>
              <a:rPr sz="3600" spc="-100" dirty="0"/>
              <a:t>DFA</a:t>
            </a:r>
            <a:r>
              <a:rPr sz="3600" spc="-105" dirty="0"/>
              <a:t> </a:t>
            </a:r>
            <a:r>
              <a:rPr sz="3600" spc="-11" dirty="0"/>
              <a:t>Example-</a:t>
            </a:r>
            <a:r>
              <a:rPr sz="3600" spc="-51" dirty="0"/>
              <a:t>1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2561947" y="1033657"/>
            <a:ext cx="716153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78" indent="-286378">
              <a:spcBef>
                <a:spcPts val="100"/>
              </a:spcBef>
              <a:buFont typeface="Wingdings"/>
              <a:buChar char=""/>
              <a:tabLst>
                <a:tab pos="299078" algn="l"/>
              </a:tabLst>
            </a:pPr>
            <a:r>
              <a:rPr spc="-80" dirty="0">
                <a:latin typeface="Cambria"/>
                <a:cs typeface="Cambria"/>
              </a:rPr>
              <a:t>NFA</a:t>
            </a:r>
            <a:r>
              <a:rPr spc="-2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can</a:t>
            </a:r>
            <a:r>
              <a:rPr spc="-10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be</a:t>
            </a:r>
            <a:r>
              <a:rPr spc="-40" dirty="0">
                <a:latin typeface="Cambria"/>
                <a:cs typeface="Cambria"/>
              </a:rPr>
              <a:t> </a:t>
            </a:r>
            <a:r>
              <a:rPr spc="-25" dirty="0">
                <a:latin typeface="Cambria"/>
                <a:cs typeface="Cambria"/>
              </a:rPr>
              <a:t>converted</a:t>
            </a:r>
            <a:r>
              <a:rPr spc="-5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into</a:t>
            </a:r>
            <a:r>
              <a:rPr spc="-35" dirty="0">
                <a:latin typeface="Cambria"/>
                <a:cs typeface="Cambria"/>
              </a:rPr>
              <a:t> </a:t>
            </a:r>
            <a:r>
              <a:rPr spc="-85" dirty="0">
                <a:latin typeface="Cambria"/>
                <a:cs typeface="Cambria"/>
              </a:rPr>
              <a:t>DFA</a:t>
            </a:r>
            <a:r>
              <a:rPr spc="-4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by</a:t>
            </a:r>
            <a:r>
              <a:rPr spc="-31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introducing</a:t>
            </a:r>
            <a:r>
              <a:rPr spc="-6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an</a:t>
            </a:r>
            <a:r>
              <a:rPr spc="-35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explicate</a:t>
            </a:r>
            <a:r>
              <a:rPr spc="-25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failure</a:t>
            </a:r>
            <a:r>
              <a:rPr spc="5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state.</a:t>
            </a:r>
            <a:endParaRPr>
              <a:latin typeface="Cambria"/>
              <a:cs typeface="Cambria"/>
            </a:endParaRPr>
          </a:p>
          <a:p>
            <a:pPr marL="299078" indent="-286378">
              <a:buFont typeface="Wingdings"/>
              <a:buChar char=""/>
              <a:tabLst>
                <a:tab pos="299078" algn="l"/>
              </a:tabLst>
            </a:pPr>
            <a:r>
              <a:rPr dirty="0">
                <a:latin typeface="Cambria"/>
                <a:cs typeface="Cambria"/>
              </a:rPr>
              <a:t>So</a:t>
            </a:r>
            <a:r>
              <a:rPr spc="-4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the</a:t>
            </a:r>
            <a:r>
              <a:rPr spc="-5" dirty="0">
                <a:latin typeface="Cambria"/>
                <a:cs typeface="Cambria"/>
              </a:rPr>
              <a:t> </a:t>
            </a:r>
            <a:r>
              <a:rPr spc="-20" dirty="0">
                <a:latin typeface="Cambria"/>
                <a:cs typeface="Cambria"/>
              </a:rPr>
              <a:t>equivalent</a:t>
            </a:r>
            <a:r>
              <a:rPr spc="-15" dirty="0">
                <a:latin typeface="Cambria"/>
                <a:cs typeface="Cambria"/>
              </a:rPr>
              <a:t> </a:t>
            </a:r>
            <a:r>
              <a:rPr spc="-80" dirty="0">
                <a:latin typeface="Cambria"/>
                <a:cs typeface="Cambria"/>
              </a:rPr>
              <a:t>DFA </a:t>
            </a:r>
            <a:r>
              <a:rPr dirty="0">
                <a:latin typeface="Cambria"/>
                <a:cs typeface="Cambria"/>
              </a:rPr>
              <a:t>can</a:t>
            </a:r>
            <a:r>
              <a:rPr spc="-1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be</a:t>
            </a:r>
            <a:r>
              <a:rPr spc="-20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constructed</a:t>
            </a:r>
            <a:r>
              <a:rPr spc="-2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as</a:t>
            </a:r>
            <a:r>
              <a:rPr spc="11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follow</a:t>
            </a:r>
            <a:endParaRPr>
              <a:latin typeface="Cambria"/>
              <a:cs typeface="Cambr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436620" y="3124203"/>
            <a:ext cx="4363720" cy="1734820"/>
            <a:chOff x="1912620" y="3124200"/>
            <a:chExt cx="4363720" cy="173482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43755" y="4494275"/>
              <a:ext cx="1798320" cy="36423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72484" y="3124200"/>
              <a:ext cx="574548" cy="44957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356098" y="3505961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0" y="457200"/>
                  </a:moveTo>
                  <a:lnTo>
                    <a:pt x="2412" y="410463"/>
                  </a:lnTo>
                  <a:lnTo>
                    <a:pt x="9271" y="365125"/>
                  </a:lnTo>
                  <a:lnTo>
                    <a:pt x="20574" y="321310"/>
                  </a:lnTo>
                  <a:lnTo>
                    <a:pt x="35940" y="279273"/>
                  </a:lnTo>
                  <a:lnTo>
                    <a:pt x="55244" y="239268"/>
                  </a:lnTo>
                  <a:lnTo>
                    <a:pt x="78104" y="201549"/>
                  </a:lnTo>
                  <a:lnTo>
                    <a:pt x="104393" y="166369"/>
                  </a:lnTo>
                  <a:lnTo>
                    <a:pt x="133857" y="133857"/>
                  </a:lnTo>
                  <a:lnTo>
                    <a:pt x="166369" y="104393"/>
                  </a:lnTo>
                  <a:lnTo>
                    <a:pt x="201549" y="78104"/>
                  </a:lnTo>
                  <a:lnTo>
                    <a:pt x="239267" y="55245"/>
                  </a:lnTo>
                  <a:lnTo>
                    <a:pt x="279273" y="35940"/>
                  </a:lnTo>
                  <a:lnTo>
                    <a:pt x="321310" y="20574"/>
                  </a:lnTo>
                  <a:lnTo>
                    <a:pt x="365125" y="9271"/>
                  </a:lnTo>
                  <a:lnTo>
                    <a:pt x="410463" y="2412"/>
                  </a:lnTo>
                  <a:lnTo>
                    <a:pt x="457200" y="0"/>
                  </a:lnTo>
                  <a:lnTo>
                    <a:pt x="503936" y="2412"/>
                  </a:lnTo>
                  <a:lnTo>
                    <a:pt x="549275" y="9271"/>
                  </a:lnTo>
                  <a:lnTo>
                    <a:pt x="593089" y="20574"/>
                  </a:lnTo>
                  <a:lnTo>
                    <a:pt x="635126" y="35940"/>
                  </a:lnTo>
                  <a:lnTo>
                    <a:pt x="675131" y="55245"/>
                  </a:lnTo>
                  <a:lnTo>
                    <a:pt x="712851" y="78104"/>
                  </a:lnTo>
                  <a:lnTo>
                    <a:pt x="748029" y="104393"/>
                  </a:lnTo>
                  <a:lnTo>
                    <a:pt x="780414" y="133857"/>
                  </a:lnTo>
                  <a:lnTo>
                    <a:pt x="810005" y="166369"/>
                  </a:lnTo>
                  <a:lnTo>
                    <a:pt x="836294" y="201549"/>
                  </a:lnTo>
                  <a:lnTo>
                    <a:pt x="859154" y="239268"/>
                  </a:lnTo>
                  <a:lnTo>
                    <a:pt x="878459" y="279273"/>
                  </a:lnTo>
                  <a:lnTo>
                    <a:pt x="893826" y="321310"/>
                  </a:lnTo>
                  <a:lnTo>
                    <a:pt x="905128" y="365125"/>
                  </a:lnTo>
                  <a:lnTo>
                    <a:pt x="911987" y="410463"/>
                  </a:lnTo>
                  <a:lnTo>
                    <a:pt x="914400" y="457200"/>
                  </a:lnTo>
                  <a:lnTo>
                    <a:pt x="911987" y="503936"/>
                  </a:lnTo>
                  <a:lnTo>
                    <a:pt x="905128" y="549275"/>
                  </a:lnTo>
                  <a:lnTo>
                    <a:pt x="893826" y="593089"/>
                  </a:lnTo>
                  <a:lnTo>
                    <a:pt x="878459" y="635126"/>
                  </a:lnTo>
                  <a:lnTo>
                    <a:pt x="859154" y="675132"/>
                  </a:lnTo>
                  <a:lnTo>
                    <a:pt x="836294" y="712851"/>
                  </a:lnTo>
                  <a:lnTo>
                    <a:pt x="810005" y="748030"/>
                  </a:lnTo>
                  <a:lnTo>
                    <a:pt x="780414" y="780414"/>
                  </a:lnTo>
                  <a:lnTo>
                    <a:pt x="748029" y="810006"/>
                  </a:lnTo>
                  <a:lnTo>
                    <a:pt x="712851" y="836294"/>
                  </a:lnTo>
                  <a:lnTo>
                    <a:pt x="675131" y="859155"/>
                  </a:lnTo>
                  <a:lnTo>
                    <a:pt x="635126" y="878458"/>
                  </a:lnTo>
                  <a:lnTo>
                    <a:pt x="593089" y="893826"/>
                  </a:lnTo>
                  <a:lnTo>
                    <a:pt x="549275" y="905129"/>
                  </a:lnTo>
                  <a:lnTo>
                    <a:pt x="503936" y="911987"/>
                  </a:lnTo>
                  <a:lnTo>
                    <a:pt x="457200" y="914400"/>
                  </a:lnTo>
                  <a:lnTo>
                    <a:pt x="410463" y="911987"/>
                  </a:lnTo>
                  <a:lnTo>
                    <a:pt x="365125" y="905129"/>
                  </a:lnTo>
                  <a:lnTo>
                    <a:pt x="321310" y="893826"/>
                  </a:lnTo>
                  <a:lnTo>
                    <a:pt x="279273" y="878458"/>
                  </a:lnTo>
                  <a:lnTo>
                    <a:pt x="239267" y="859155"/>
                  </a:lnTo>
                  <a:lnTo>
                    <a:pt x="201549" y="836294"/>
                  </a:lnTo>
                  <a:lnTo>
                    <a:pt x="166369" y="810006"/>
                  </a:lnTo>
                  <a:lnTo>
                    <a:pt x="133857" y="780414"/>
                  </a:lnTo>
                  <a:lnTo>
                    <a:pt x="104393" y="748030"/>
                  </a:lnTo>
                  <a:lnTo>
                    <a:pt x="78104" y="712851"/>
                  </a:lnTo>
                  <a:lnTo>
                    <a:pt x="55244" y="675132"/>
                  </a:lnTo>
                  <a:lnTo>
                    <a:pt x="35940" y="635126"/>
                  </a:lnTo>
                  <a:lnTo>
                    <a:pt x="20574" y="593089"/>
                  </a:lnTo>
                  <a:lnTo>
                    <a:pt x="9271" y="549275"/>
                  </a:lnTo>
                  <a:lnTo>
                    <a:pt x="2412" y="503936"/>
                  </a:lnTo>
                  <a:lnTo>
                    <a:pt x="0" y="457200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47616" y="3852672"/>
              <a:ext cx="941832" cy="26822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600956" y="3960748"/>
              <a:ext cx="648335" cy="43180"/>
            </a:xfrm>
            <a:custGeom>
              <a:avLst/>
              <a:gdLst/>
              <a:ahLst/>
              <a:cxnLst/>
              <a:rect l="l" t="t" r="r" b="b"/>
              <a:pathLst>
                <a:path w="648335" h="43179">
                  <a:moveTo>
                    <a:pt x="38608" y="41148"/>
                  </a:moveTo>
                  <a:lnTo>
                    <a:pt x="37973" y="28575"/>
                  </a:lnTo>
                  <a:lnTo>
                    <a:pt x="0" y="30353"/>
                  </a:lnTo>
                  <a:lnTo>
                    <a:pt x="635" y="42799"/>
                  </a:lnTo>
                  <a:lnTo>
                    <a:pt x="38608" y="41148"/>
                  </a:lnTo>
                  <a:close/>
                </a:path>
                <a:path w="648335" h="43179">
                  <a:moveTo>
                    <a:pt x="89535" y="38735"/>
                  </a:moveTo>
                  <a:lnTo>
                    <a:pt x="88900" y="26162"/>
                  </a:lnTo>
                  <a:lnTo>
                    <a:pt x="50673" y="27940"/>
                  </a:lnTo>
                  <a:lnTo>
                    <a:pt x="51308" y="40513"/>
                  </a:lnTo>
                  <a:lnTo>
                    <a:pt x="89535" y="38735"/>
                  </a:lnTo>
                  <a:close/>
                </a:path>
                <a:path w="648335" h="43179">
                  <a:moveTo>
                    <a:pt x="140208" y="36322"/>
                  </a:moveTo>
                  <a:lnTo>
                    <a:pt x="139700" y="23876"/>
                  </a:lnTo>
                  <a:lnTo>
                    <a:pt x="101600" y="25527"/>
                  </a:lnTo>
                  <a:lnTo>
                    <a:pt x="102235" y="38100"/>
                  </a:lnTo>
                  <a:lnTo>
                    <a:pt x="140208" y="36322"/>
                  </a:lnTo>
                  <a:close/>
                </a:path>
                <a:path w="648335" h="43179">
                  <a:moveTo>
                    <a:pt x="191008" y="33909"/>
                  </a:moveTo>
                  <a:lnTo>
                    <a:pt x="190373" y="21463"/>
                  </a:lnTo>
                  <a:lnTo>
                    <a:pt x="152273" y="23241"/>
                  </a:lnTo>
                  <a:lnTo>
                    <a:pt x="152908" y="35687"/>
                  </a:lnTo>
                  <a:lnTo>
                    <a:pt x="191008" y="33909"/>
                  </a:lnTo>
                  <a:close/>
                </a:path>
                <a:path w="648335" h="43179">
                  <a:moveTo>
                    <a:pt x="241808" y="31623"/>
                  </a:moveTo>
                  <a:lnTo>
                    <a:pt x="241300" y="19050"/>
                  </a:lnTo>
                  <a:lnTo>
                    <a:pt x="203073" y="20828"/>
                  </a:lnTo>
                  <a:lnTo>
                    <a:pt x="203708" y="33274"/>
                  </a:lnTo>
                  <a:lnTo>
                    <a:pt x="241808" y="31623"/>
                  </a:lnTo>
                  <a:close/>
                </a:path>
                <a:path w="648335" h="43179">
                  <a:moveTo>
                    <a:pt x="292608" y="29210"/>
                  </a:moveTo>
                  <a:lnTo>
                    <a:pt x="291973" y="16637"/>
                  </a:lnTo>
                  <a:lnTo>
                    <a:pt x="254000" y="18415"/>
                  </a:lnTo>
                  <a:lnTo>
                    <a:pt x="254508" y="30988"/>
                  </a:lnTo>
                  <a:lnTo>
                    <a:pt x="292608" y="29210"/>
                  </a:lnTo>
                  <a:close/>
                </a:path>
                <a:path w="648335" h="43179">
                  <a:moveTo>
                    <a:pt x="343281" y="26797"/>
                  </a:moveTo>
                  <a:lnTo>
                    <a:pt x="342773" y="14351"/>
                  </a:lnTo>
                  <a:lnTo>
                    <a:pt x="304673" y="16002"/>
                  </a:lnTo>
                  <a:lnTo>
                    <a:pt x="305308" y="28575"/>
                  </a:lnTo>
                  <a:lnTo>
                    <a:pt x="343281" y="26797"/>
                  </a:lnTo>
                  <a:close/>
                </a:path>
                <a:path w="648335" h="43179">
                  <a:moveTo>
                    <a:pt x="394208" y="24384"/>
                  </a:moveTo>
                  <a:lnTo>
                    <a:pt x="393573" y="11938"/>
                  </a:lnTo>
                  <a:lnTo>
                    <a:pt x="355473" y="13716"/>
                  </a:lnTo>
                  <a:lnTo>
                    <a:pt x="355981" y="26162"/>
                  </a:lnTo>
                  <a:lnTo>
                    <a:pt x="394208" y="24384"/>
                  </a:lnTo>
                  <a:close/>
                </a:path>
                <a:path w="648335" h="43179">
                  <a:moveTo>
                    <a:pt x="445008" y="22098"/>
                  </a:moveTo>
                  <a:lnTo>
                    <a:pt x="444373" y="9525"/>
                  </a:lnTo>
                  <a:lnTo>
                    <a:pt x="406273" y="11303"/>
                  </a:lnTo>
                  <a:lnTo>
                    <a:pt x="406908" y="23876"/>
                  </a:lnTo>
                  <a:lnTo>
                    <a:pt x="445008" y="22098"/>
                  </a:lnTo>
                  <a:close/>
                </a:path>
                <a:path w="648335" h="43179">
                  <a:moveTo>
                    <a:pt x="495681" y="19685"/>
                  </a:moveTo>
                  <a:lnTo>
                    <a:pt x="495046" y="7112"/>
                  </a:lnTo>
                  <a:lnTo>
                    <a:pt x="457073" y="8890"/>
                  </a:lnTo>
                  <a:lnTo>
                    <a:pt x="457581" y="21463"/>
                  </a:lnTo>
                  <a:lnTo>
                    <a:pt x="495681" y="19685"/>
                  </a:lnTo>
                  <a:close/>
                </a:path>
                <a:path w="648335" h="43179">
                  <a:moveTo>
                    <a:pt x="546608" y="17272"/>
                  </a:moveTo>
                  <a:lnTo>
                    <a:pt x="545973" y="4826"/>
                  </a:lnTo>
                  <a:lnTo>
                    <a:pt x="507746" y="6477"/>
                  </a:lnTo>
                  <a:lnTo>
                    <a:pt x="508381" y="19050"/>
                  </a:lnTo>
                  <a:lnTo>
                    <a:pt x="546608" y="17272"/>
                  </a:lnTo>
                  <a:close/>
                </a:path>
                <a:path w="648335" h="43179">
                  <a:moveTo>
                    <a:pt x="597281" y="14859"/>
                  </a:moveTo>
                  <a:lnTo>
                    <a:pt x="596646" y="2413"/>
                  </a:lnTo>
                  <a:lnTo>
                    <a:pt x="558673" y="4191"/>
                  </a:lnTo>
                  <a:lnTo>
                    <a:pt x="559308" y="16637"/>
                  </a:lnTo>
                  <a:lnTo>
                    <a:pt x="597281" y="14859"/>
                  </a:lnTo>
                  <a:close/>
                </a:path>
                <a:path w="648335" h="43179">
                  <a:moveTo>
                    <a:pt x="648081" y="12573"/>
                  </a:moveTo>
                  <a:lnTo>
                    <a:pt x="647446" y="0"/>
                  </a:lnTo>
                  <a:lnTo>
                    <a:pt x="609346" y="1778"/>
                  </a:lnTo>
                  <a:lnTo>
                    <a:pt x="609981" y="14351"/>
                  </a:lnTo>
                  <a:lnTo>
                    <a:pt x="648081" y="125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56910" y="3915155"/>
              <a:ext cx="98171" cy="101981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5469635" y="3616451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296417" y="3175"/>
                  </a:lnTo>
                  <a:lnTo>
                    <a:pt x="251713" y="12192"/>
                  </a:lnTo>
                  <a:lnTo>
                    <a:pt x="209423" y="26924"/>
                  </a:lnTo>
                  <a:lnTo>
                    <a:pt x="169799" y="46862"/>
                  </a:lnTo>
                  <a:lnTo>
                    <a:pt x="133350" y="71500"/>
                  </a:lnTo>
                  <a:lnTo>
                    <a:pt x="100456" y="100456"/>
                  </a:lnTo>
                  <a:lnTo>
                    <a:pt x="71500" y="133350"/>
                  </a:lnTo>
                  <a:lnTo>
                    <a:pt x="46862" y="169799"/>
                  </a:lnTo>
                  <a:lnTo>
                    <a:pt x="26924" y="209423"/>
                  </a:lnTo>
                  <a:lnTo>
                    <a:pt x="12191" y="251714"/>
                  </a:lnTo>
                  <a:lnTo>
                    <a:pt x="3175" y="296418"/>
                  </a:lnTo>
                  <a:lnTo>
                    <a:pt x="0" y="342900"/>
                  </a:lnTo>
                  <a:lnTo>
                    <a:pt x="3175" y="389381"/>
                  </a:lnTo>
                  <a:lnTo>
                    <a:pt x="12191" y="434086"/>
                  </a:lnTo>
                  <a:lnTo>
                    <a:pt x="26924" y="476377"/>
                  </a:lnTo>
                  <a:lnTo>
                    <a:pt x="46862" y="516000"/>
                  </a:lnTo>
                  <a:lnTo>
                    <a:pt x="71500" y="552450"/>
                  </a:lnTo>
                  <a:lnTo>
                    <a:pt x="100456" y="585343"/>
                  </a:lnTo>
                  <a:lnTo>
                    <a:pt x="133350" y="614299"/>
                  </a:lnTo>
                  <a:lnTo>
                    <a:pt x="169799" y="638937"/>
                  </a:lnTo>
                  <a:lnTo>
                    <a:pt x="209423" y="658876"/>
                  </a:lnTo>
                  <a:lnTo>
                    <a:pt x="251713" y="673608"/>
                  </a:lnTo>
                  <a:lnTo>
                    <a:pt x="296417" y="682625"/>
                  </a:lnTo>
                  <a:lnTo>
                    <a:pt x="342900" y="685800"/>
                  </a:lnTo>
                  <a:lnTo>
                    <a:pt x="389381" y="682625"/>
                  </a:lnTo>
                  <a:lnTo>
                    <a:pt x="434086" y="673608"/>
                  </a:lnTo>
                  <a:lnTo>
                    <a:pt x="476376" y="658876"/>
                  </a:lnTo>
                  <a:lnTo>
                    <a:pt x="516000" y="638937"/>
                  </a:lnTo>
                  <a:lnTo>
                    <a:pt x="552450" y="614299"/>
                  </a:lnTo>
                  <a:lnTo>
                    <a:pt x="585342" y="585343"/>
                  </a:lnTo>
                  <a:lnTo>
                    <a:pt x="614299" y="552450"/>
                  </a:lnTo>
                  <a:lnTo>
                    <a:pt x="638937" y="516000"/>
                  </a:lnTo>
                  <a:lnTo>
                    <a:pt x="658876" y="476377"/>
                  </a:lnTo>
                  <a:lnTo>
                    <a:pt x="673608" y="434086"/>
                  </a:lnTo>
                  <a:lnTo>
                    <a:pt x="682625" y="389381"/>
                  </a:lnTo>
                  <a:lnTo>
                    <a:pt x="685800" y="342900"/>
                  </a:lnTo>
                  <a:lnTo>
                    <a:pt x="682625" y="296418"/>
                  </a:lnTo>
                  <a:lnTo>
                    <a:pt x="673608" y="251714"/>
                  </a:lnTo>
                  <a:lnTo>
                    <a:pt x="658876" y="209423"/>
                  </a:lnTo>
                  <a:lnTo>
                    <a:pt x="638937" y="169799"/>
                  </a:lnTo>
                  <a:lnTo>
                    <a:pt x="614299" y="133350"/>
                  </a:lnTo>
                  <a:lnTo>
                    <a:pt x="585342" y="100456"/>
                  </a:lnTo>
                  <a:lnTo>
                    <a:pt x="552450" y="71500"/>
                  </a:lnTo>
                  <a:lnTo>
                    <a:pt x="516000" y="46862"/>
                  </a:lnTo>
                  <a:lnTo>
                    <a:pt x="476376" y="26924"/>
                  </a:lnTo>
                  <a:lnTo>
                    <a:pt x="434086" y="12192"/>
                  </a:lnTo>
                  <a:lnTo>
                    <a:pt x="389381" y="3175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470398" y="3617213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342900"/>
                  </a:moveTo>
                  <a:lnTo>
                    <a:pt x="3175" y="296418"/>
                  </a:lnTo>
                  <a:lnTo>
                    <a:pt x="12191" y="251713"/>
                  </a:lnTo>
                  <a:lnTo>
                    <a:pt x="26924" y="209423"/>
                  </a:lnTo>
                  <a:lnTo>
                    <a:pt x="46862" y="169799"/>
                  </a:lnTo>
                  <a:lnTo>
                    <a:pt x="71500" y="133350"/>
                  </a:lnTo>
                  <a:lnTo>
                    <a:pt x="100456" y="100456"/>
                  </a:lnTo>
                  <a:lnTo>
                    <a:pt x="133350" y="71500"/>
                  </a:lnTo>
                  <a:lnTo>
                    <a:pt x="169799" y="46862"/>
                  </a:lnTo>
                  <a:lnTo>
                    <a:pt x="209423" y="26924"/>
                  </a:lnTo>
                  <a:lnTo>
                    <a:pt x="251713" y="12192"/>
                  </a:lnTo>
                  <a:lnTo>
                    <a:pt x="296417" y="3175"/>
                  </a:lnTo>
                  <a:lnTo>
                    <a:pt x="342900" y="0"/>
                  </a:lnTo>
                  <a:lnTo>
                    <a:pt x="389381" y="3175"/>
                  </a:lnTo>
                  <a:lnTo>
                    <a:pt x="434086" y="12192"/>
                  </a:lnTo>
                  <a:lnTo>
                    <a:pt x="476376" y="26924"/>
                  </a:lnTo>
                  <a:lnTo>
                    <a:pt x="516000" y="46862"/>
                  </a:lnTo>
                  <a:lnTo>
                    <a:pt x="552450" y="71500"/>
                  </a:lnTo>
                  <a:lnTo>
                    <a:pt x="585342" y="100456"/>
                  </a:lnTo>
                  <a:lnTo>
                    <a:pt x="614299" y="133350"/>
                  </a:lnTo>
                  <a:lnTo>
                    <a:pt x="638937" y="169799"/>
                  </a:lnTo>
                  <a:lnTo>
                    <a:pt x="658876" y="209423"/>
                  </a:lnTo>
                  <a:lnTo>
                    <a:pt x="673607" y="251713"/>
                  </a:lnTo>
                  <a:lnTo>
                    <a:pt x="682625" y="296418"/>
                  </a:lnTo>
                  <a:lnTo>
                    <a:pt x="685800" y="342900"/>
                  </a:lnTo>
                  <a:lnTo>
                    <a:pt x="682625" y="389381"/>
                  </a:lnTo>
                  <a:lnTo>
                    <a:pt x="673607" y="434086"/>
                  </a:lnTo>
                  <a:lnTo>
                    <a:pt x="658876" y="476377"/>
                  </a:lnTo>
                  <a:lnTo>
                    <a:pt x="638937" y="516000"/>
                  </a:lnTo>
                  <a:lnTo>
                    <a:pt x="614299" y="552450"/>
                  </a:lnTo>
                  <a:lnTo>
                    <a:pt x="585342" y="585343"/>
                  </a:lnTo>
                  <a:lnTo>
                    <a:pt x="552450" y="614299"/>
                  </a:lnTo>
                  <a:lnTo>
                    <a:pt x="516000" y="638937"/>
                  </a:lnTo>
                  <a:lnTo>
                    <a:pt x="476376" y="658876"/>
                  </a:lnTo>
                  <a:lnTo>
                    <a:pt x="434086" y="673608"/>
                  </a:lnTo>
                  <a:lnTo>
                    <a:pt x="389381" y="682625"/>
                  </a:lnTo>
                  <a:lnTo>
                    <a:pt x="342900" y="685800"/>
                  </a:lnTo>
                  <a:lnTo>
                    <a:pt x="296417" y="682625"/>
                  </a:lnTo>
                  <a:lnTo>
                    <a:pt x="251713" y="673608"/>
                  </a:lnTo>
                  <a:lnTo>
                    <a:pt x="209423" y="658876"/>
                  </a:lnTo>
                  <a:lnTo>
                    <a:pt x="169799" y="638937"/>
                  </a:lnTo>
                  <a:lnTo>
                    <a:pt x="133350" y="614299"/>
                  </a:lnTo>
                  <a:lnTo>
                    <a:pt x="100456" y="585343"/>
                  </a:lnTo>
                  <a:lnTo>
                    <a:pt x="71500" y="552450"/>
                  </a:lnTo>
                  <a:lnTo>
                    <a:pt x="46862" y="516000"/>
                  </a:lnTo>
                  <a:lnTo>
                    <a:pt x="26924" y="476377"/>
                  </a:lnTo>
                  <a:lnTo>
                    <a:pt x="12191" y="434086"/>
                  </a:lnTo>
                  <a:lnTo>
                    <a:pt x="3175" y="389381"/>
                  </a:lnTo>
                  <a:lnTo>
                    <a:pt x="0" y="342900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12136" y="3898391"/>
              <a:ext cx="1136903" cy="173736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2650236" y="3959344"/>
              <a:ext cx="952500" cy="0"/>
            </a:xfrm>
            <a:custGeom>
              <a:avLst/>
              <a:gdLst/>
              <a:ahLst/>
              <a:cxnLst/>
              <a:rect l="l" t="t" r="r" b="b"/>
              <a:pathLst>
                <a:path w="952500">
                  <a:moveTo>
                    <a:pt x="0" y="0"/>
                  </a:moveTo>
                  <a:lnTo>
                    <a:pt x="952500" y="0"/>
                  </a:lnTo>
                </a:path>
              </a:pathLst>
            </a:custGeom>
            <a:ln w="1271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615436" y="3907536"/>
              <a:ext cx="101600" cy="10350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12620" y="3124200"/>
              <a:ext cx="573024" cy="449579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4558417" y="3523875"/>
            <a:ext cx="16573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1" dirty="0">
                <a:latin typeface="Georgia"/>
                <a:cs typeface="Georgia"/>
              </a:rPr>
              <a:t>0</a:t>
            </a:r>
            <a:endParaRPr>
              <a:latin typeface="Georgia"/>
              <a:cs typeface="Georg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389630" y="3453516"/>
            <a:ext cx="12382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1" dirty="0">
                <a:latin typeface="Georgia"/>
                <a:cs typeface="Georgia"/>
              </a:rPr>
              <a:t>1</a:t>
            </a:r>
            <a:endParaRPr>
              <a:latin typeface="Georgia"/>
              <a:cs typeface="Georgi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199128" y="3800097"/>
            <a:ext cx="27749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25" dirty="0">
                <a:latin typeface="Cambria"/>
                <a:cs typeface="Cambria"/>
              </a:rPr>
              <a:t>q2</a:t>
            </a:r>
            <a:endParaRPr>
              <a:latin typeface="Cambria"/>
              <a:cs typeface="Cambri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646430" y="2840184"/>
            <a:ext cx="12382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1" dirty="0">
                <a:latin typeface="Georgia"/>
                <a:cs typeface="Georgia"/>
              </a:rPr>
              <a:t>1</a:t>
            </a:r>
            <a:endParaRPr>
              <a:latin typeface="Georgia"/>
              <a:cs typeface="Georgia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2764538" y="3500566"/>
            <a:ext cx="1416051" cy="925195"/>
            <a:chOff x="1240536" y="3500564"/>
            <a:chExt cx="1416050" cy="925194"/>
          </a:xfrm>
        </p:grpSpPr>
        <p:pic>
          <p:nvPicPr>
            <p:cNvPr id="22" name="object 2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40536" y="3892296"/>
              <a:ext cx="527304" cy="173736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1278636" y="3954103"/>
              <a:ext cx="342900" cy="0"/>
            </a:xfrm>
            <a:custGeom>
              <a:avLst/>
              <a:gdLst/>
              <a:ahLst/>
              <a:cxnLst/>
              <a:rect l="l" t="t" r="r" b="b"/>
              <a:pathLst>
                <a:path w="342900">
                  <a:moveTo>
                    <a:pt x="0" y="0"/>
                  </a:moveTo>
                  <a:lnTo>
                    <a:pt x="342900" y="0"/>
                  </a:lnTo>
                </a:path>
              </a:pathLst>
            </a:custGeom>
            <a:ln w="12528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34236" y="3902964"/>
              <a:ext cx="101600" cy="102108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1735836" y="350520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457200" y="0"/>
                  </a:moveTo>
                  <a:lnTo>
                    <a:pt x="410463" y="2412"/>
                  </a:lnTo>
                  <a:lnTo>
                    <a:pt x="365125" y="9271"/>
                  </a:lnTo>
                  <a:lnTo>
                    <a:pt x="321309" y="20574"/>
                  </a:lnTo>
                  <a:lnTo>
                    <a:pt x="279272" y="35940"/>
                  </a:lnTo>
                  <a:lnTo>
                    <a:pt x="239268" y="55245"/>
                  </a:lnTo>
                  <a:lnTo>
                    <a:pt x="201549" y="78104"/>
                  </a:lnTo>
                  <a:lnTo>
                    <a:pt x="166369" y="104393"/>
                  </a:lnTo>
                  <a:lnTo>
                    <a:pt x="133857" y="133857"/>
                  </a:lnTo>
                  <a:lnTo>
                    <a:pt x="104393" y="166369"/>
                  </a:lnTo>
                  <a:lnTo>
                    <a:pt x="78105" y="201549"/>
                  </a:lnTo>
                  <a:lnTo>
                    <a:pt x="55244" y="239268"/>
                  </a:lnTo>
                  <a:lnTo>
                    <a:pt x="35940" y="279273"/>
                  </a:lnTo>
                  <a:lnTo>
                    <a:pt x="20574" y="321310"/>
                  </a:lnTo>
                  <a:lnTo>
                    <a:pt x="9270" y="365125"/>
                  </a:lnTo>
                  <a:lnTo>
                    <a:pt x="2412" y="410463"/>
                  </a:lnTo>
                  <a:lnTo>
                    <a:pt x="0" y="457200"/>
                  </a:lnTo>
                  <a:lnTo>
                    <a:pt x="2412" y="503936"/>
                  </a:lnTo>
                  <a:lnTo>
                    <a:pt x="9270" y="549275"/>
                  </a:lnTo>
                  <a:lnTo>
                    <a:pt x="20574" y="593089"/>
                  </a:lnTo>
                  <a:lnTo>
                    <a:pt x="35940" y="635126"/>
                  </a:lnTo>
                  <a:lnTo>
                    <a:pt x="55244" y="675132"/>
                  </a:lnTo>
                  <a:lnTo>
                    <a:pt x="78105" y="712851"/>
                  </a:lnTo>
                  <a:lnTo>
                    <a:pt x="104393" y="748030"/>
                  </a:lnTo>
                  <a:lnTo>
                    <a:pt x="133857" y="780414"/>
                  </a:lnTo>
                  <a:lnTo>
                    <a:pt x="166369" y="810006"/>
                  </a:lnTo>
                  <a:lnTo>
                    <a:pt x="201549" y="836294"/>
                  </a:lnTo>
                  <a:lnTo>
                    <a:pt x="239268" y="859155"/>
                  </a:lnTo>
                  <a:lnTo>
                    <a:pt x="279272" y="878458"/>
                  </a:lnTo>
                  <a:lnTo>
                    <a:pt x="321309" y="893826"/>
                  </a:lnTo>
                  <a:lnTo>
                    <a:pt x="365125" y="905129"/>
                  </a:lnTo>
                  <a:lnTo>
                    <a:pt x="410463" y="911987"/>
                  </a:lnTo>
                  <a:lnTo>
                    <a:pt x="457200" y="914400"/>
                  </a:lnTo>
                  <a:lnTo>
                    <a:pt x="503936" y="911987"/>
                  </a:lnTo>
                  <a:lnTo>
                    <a:pt x="549275" y="905129"/>
                  </a:lnTo>
                  <a:lnTo>
                    <a:pt x="593089" y="893826"/>
                  </a:lnTo>
                  <a:lnTo>
                    <a:pt x="635126" y="878458"/>
                  </a:lnTo>
                  <a:lnTo>
                    <a:pt x="675132" y="859155"/>
                  </a:lnTo>
                  <a:lnTo>
                    <a:pt x="712851" y="836294"/>
                  </a:lnTo>
                  <a:lnTo>
                    <a:pt x="748030" y="810006"/>
                  </a:lnTo>
                  <a:lnTo>
                    <a:pt x="780414" y="780414"/>
                  </a:lnTo>
                  <a:lnTo>
                    <a:pt x="810006" y="748030"/>
                  </a:lnTo>
                  <a:lnTo>
                    <a:pt x="836294" y="712851"/>
                  </a:lnTo>
                  <a:lnTo>
                    <a:pt x="859155" y="675132"/>
                  </a:lnTo>
                  <a:lnTo>
                    <a:pt x="878458" y="635126"/>
                  </a:lnTo>
                  <a:lnTo>
                    <a:pt x="893826" y="593089"/>
                  </a:lnTo>
                  <a:lnTo>
                    <a:pt x="905128" y="549275"/>
                  </a:lnTo>
                  <a:lnTo>
                    <a:pt x="911987" y="503936"/>
                  </a:lnTo>
                  <a:lnTo>
                    <a:pt x="914400" y="457200"/>
                  </a:lnTo>
                  <a:lnTo>
                    <a:pt x="911987" y="410463"/>
                  </a:lnTo>
                  <a:lnTo>
                    <a:pt x="905128" y="365125"/>
                  </a:lnTo>
                  <a:lnTo>
                    <a:pt x="893826" y="321310"/>
                  </a:lnTo>
                  <a:lnTo>
                    <a:pt x="878458" y="279273"/>
                  </a:lnTo>
                  <a:lnTo>
                    <a:pt x="859155" y="239268"/>
                  </a:lnTo>
                  <a:lnTo>
                    <a:pt x="836294" y="201549"/>
                  </a:lnTo>
                  <a:lnTo>
                    <a:pt x="810006" y="166369"/>
                  </a:lnTo>
                  <a:lnTo>
                    <a:pt x="780414" y="133857"/>
                  </a:lnTo>
                  <a:lnTo>
                    <a:pt x="748030" y="104393"/>
                  </a:lnTo>
                  <a:lnTo>
                    <a:pt x="712851" y="78104"/>
                  </a:lnTo>
                  <a:lnTo>
                    <a:pt x="675132" y="55245"/>
                  </a:lnTo>
                  <a:lnTo>
                    <a:pt x="635126" y="35940"/>
                  </a:lnTo>
                  <a:lnTo>
                    <a:pt x="593089" y="20574"/>
                  </a:lnTo>
                  <a:lnTo>
                    <a:pt x="549275" y="9271"/>
                  </a:lnTo>
                  <a:lnTo>
                    <a:pt x="503936" y="2412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736598" y="3505962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0" y="457200"/>
                  </a:moveTo>
                  <a:lnTo>
                    <a:pt x="2412" y="410463"/>
                  </a:lnTo>
                  <a:lnTo>
                    <a:pt x="9270" y="365125"/>
                  </a:lnTo>
                  <a:lnTo>
                    <a:pt x="20574" y="321310"/>
                  </a:lnTo>
                  <a:lnTo>
                    <a:pt x="35940" y="279273"/>
                  </a:lnTo>
                  <a:lnTo>
                    <a:pt x="55244" y="239268"/>
                  </a:lnTo>
                  <a:lnTo>
                    <a:pt x="78104" y="201549"/>
                  </a:lnTo>
                  <a:lnTo>
                    <a:pt x="104393" y="166369"/>
                  </a:lnTo>
                  <a:lnTo>
                    <a:pt x="133857" y="133857"/>
                  </a:lnTo>
                  <a:lnTo>
                    <a:pt x="166369" y="104393"/>
                  </a:lnTo>
                  <a:lnTo>
                    <a:pt x="201549" y="78104"/>
                  </a:lnTo>
                  <a:lnTo>
                    <a:pt x="239268" y="55245"/>
                  </a:lnTo>
                  <a:lnTo>
                    <a:pt x="279272" y="35940"/>
                  </a:lnTo>
                  <a:lnTo>
                    <a:pt x="321309" y="20574"/>
                  </a:lnTo>
                  <a:lnTo>
                    <a:pt x="365125" y="9271"/>
                  </a:lnTo>
                  <a:lnTo>
                    <a:pt x="410463" y="2412"/>
                  </a:lnTo>
                  <a:lnTo>
                    <a:pt x="457200" y="0"/>
                  </a:lnTo>
                  <a:lnTo>
                    <a:pt x="503935" y="2412"/>
                  </a:lnTo>
                  <a:lnTo>
                    <a:pt x="549275" y="9271"/>
                  </a:lnTo>
                  <a:lnTo>
                    <a:pt x="593089" y="20574"/>
                  </a:lnTo>
                  <a:lnTo>
                    <a:pt x="635126" y="35940"/>
                  </a:lnTo>
                  <a:lnTo>
                    <a:pt x="675132" y="55245"/>
                  </a:lnTo>
                  <a:lnTo>
                    <a:pt x="712851" y="78104"/>
                  </a:lnTo>
                  <a:lnTo>
                    <a:pt x="748029" y="104393"/>
                  </a:lnTo>
                  <a:lnTo>
                    <a:pt x="780414" y="133857"/>
                  </a:lnTo>
                  <a:lnTo>
                    <a:pt x="810006" y="166369"/>
                  </a:lnTo>
                  <a:lnTo>
                    <a:pt x="836294" y="201549"/>
                  </a:lnTo>
                  <a:lnTo>
                    <a:pt x="859154" y="239268"/>
                  </a:lnTo>
                  <a:lnTo>
                    <a:pt x="878458" y="279273"/>
                  </a:lnTo>
                  <a:lnTo>
                    <a:pt x="893826" y="321310"/>
                  </a:lnTo>
                  <a:lnTo>
                    <a:pt x="905128" y="365125"/>
                  </a:lnTo>
                  <a:lnTo>
                    <a:pt x="911987" y="410463"/>
                  </a:lnTo>
                  <a:lnTo>
                    <a:pt x="914400" y="457200"/>
                  </a:lnTo>
                  <a:lnTo>
                    <a:pt x="911987" y="503936"/>
                  </a:lnTo>
                  <a:lnTo>
                    <a:pt x="905128" y="549275"/>
                  </a:lnTo>
                  <a:lnTo>
                    <a:pt x="893826" y="593089"/>
                  </a:lnTo>
                  <a:lnTo>
                    <a:pt x="878458" y="635126"/>
                  </a:lnTo>
                  <a:lnTo>
                    <a:pt x="859154" y="675132"/>
                  </a:lnTo>
                  <a:lnTo>
                    <a:pt x="836294" y="712851"/>
                  </a:lnTo>
                  <a:lnTo>
                    <a:pt x="810006" y="748030"/>
                  </a:lnTo>
                  <a:lnTo>
                    <a:pt x="780414" y="780414"/>
                  </a:lnTo>
                  <a:lnTo>
                    <a:pt x="748029" y="810006"/>
                  </a:lnTo>
                  <a:lnTo>
                    <a:pt x="712851" y="836294"/>
                  </a:lnTo>
                  <a:lnTo>
                    <a:pt x="675132" y="859155"/>
                  </a:lnTo>
                  <a:lnTo>
                    <a:pt x="635126" y="878458"/>
                  </a:lnTo>
                  <a:lnTo>
                    <a:pt x="593089" y="893826"/>
                  </a:lnTo>
                  <a:lnTo>
                    <a:pt x="549275" y="905129"/>
                  </a:lnTo>
                  <a:lnTo>
                    <a:pt x="503935" y="911987"/>
                  </a:lnTo>
                  <a:lnTo>
                    <a:pt x="457200" y="914400"/>
                  </a:lnTo>
                  <a:lnTo>
                    <a:pt x="410463" y="911987"/>
                  </a:lnTo>
                  <a:lnTo>
                    <a:pt x="365125" y="905129"/>
                  </a:lnTo>
                  <a:lnTo>
                    <a:pt x="321309" y="893826"/>
                  </a:lnTo>
                  <a:lnTo>
                    <a:pt x="279272" y="878458"/>
                  </a:lnTo>
                  <a:lnTo>
                    <a:pt x="239268" y="859155"/>
                  </a:lnTo>
                  <a:lnTo>
                    <a:pt x="201549" y="836294"/>
                  </a:lnTo>
                  <a:lnTo>
                    <a:pt x="166369" y="810006"/>
                  </a:lnTo>
                  <a:lnTo>
                    <a:pt x="133857" y="780414"/>
                  </a:lnTo>
                  <a:lnTo>
                    <a:pt x="104393" y="748030"/>
                  </a:lnTo>
                  <a:lnTo>
                    <a:pt x="78104" y="712851"/>
                  </a:lnTo>
                  <a:lnTo>
                    <a:pt x="55244" y="675132"/>
                  </a:lnTo>
                  <a:lnTo>
                    <a:pt x="35940" y="635126"/>
                  </a:lnTo>
                  <a:lnTo>
                    <a:pt x="20574" y="593089"/>
                  </a:lnTo>
                  <a:lnTo>
                    <a:pt x="9270" y="549275"/>
                  </a:lnTo>
                  <a:lnTo>
                    <a:pt x="2412" y="503936"/>
                  </a:lnTo>
                  <a:lnTo>
                    <a:pt x="0" y="457200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850136" y="3616452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296418" y="3175"/>
                  </a:lnTo>
                  <a:lnTo>
                    <a:pt x="251713" y="12192"/>
                  </a:lnTo>
                  <a:lnTo>
                    <a:pt x="209422" y="26924"/>
                  </a:lnTo>
                  <a:lnTo>
                    <a:pt x="169799" y="46862"/>
                  </a:lnTo>
                  <a:lnTo>
                    <a:pt x="133350" y="71500"/>
                  </a:lnTo>
                  <a:lnTo>
                    <a:pt x="100456" y="100456"/>
                  </a:lnTo>
                  <a:lnTo>
                    <a:pt x="71500" y="133350"/>
                  </a:lnTo>
                  <a:lnTo>
                    <a:pt x="46862" y="169799"/>
                  </a:lnTo>
                  <a:lnTo>
                    <a:pt x="26924" y="209423"/>
                  </a:lnTo>
                  <a:lnTo>
                    <a:pt x="12191" y="251714"/>
                  </a:lnTo>
                  <a:lnTo>
                    <a:pt x="3175" y="296418"/>
                  </a:lnTo>
                  <a:lnTo>
                    <a:pt x="0" y="342900"/>
                  </a:lnTo>
                  <a:lnTo>
                    <a:pt x="3175" y="389381"/>
                  </a:lnTo>
                  <a:lnTo>
                    <a:pt x="12191" y="434086"/>
                  </a:lnTo>
                  <a:lnTo>
                    <a:pt x="26924" y="476377"/>
                  </a:lnTo>
                  <a:lnTo>
                    <a:pt x="46862" y="516000"/>
                  </a:lnTo>
                  <a:lnTo>
                    <a:pt x="71500" y="552450"/>
                  </a:lnTo>
                  <a:lnTo>
                    <a:pt x="100456" y="585343"/>
                  </a:lnTo>
                  <a:lnTo>
                    <a:pt x="133350" y="614299"/>
                  </a:lnTo>
                  <a:lnTo>
                    <a:pt x="169799" y="638937"/>
                  </a:lnTo>
                  <a:lnTo>
                    <a:pt x="209422" y="658876"/>
                  </a:lnTo>
                  <a:lnTo>
                    <a:pt x="251713" y="673608"/>
                  </a:lnTo>
                  <a:lnTo>
                    <a:pt x="296418" y="682625"/>
                  </a:lnTo>
                  <a:lnTo>
                    <a:pt x="342900" y="685800"/>
                  </a:lnTo>
                  <a:lnTo>
                    <a:pt x="389381" y="682625"/>
                  </a:lnTo>
                  <a:lnTo>
                    <a:pt x="434086" y="673608"/>
                  </a:lnTo>
                  <a:lnTo>
                    <a:pt x="476376" y="658876"/>
                  </a:lnTo>
                  <a:lnTo>
                    <a:pt x="516000" y="638937"/>
                  </a:lnTo>
                  <a:lnTo>
                    <a:pt x="552450" y="614299"/>
                  </a:lnTo>
                  <a:lnTo>
                    <a:pt x="585343" y="585343"/>
                  </a:lnTo>
                  <a:lnTo>
                    <a:pt x="614299" y="552450"/>
                  </a:lnTo>
                  <a:lnTo>
                    <a:pt x="638937" y="516000"/>
                  </a:lnTo>
                  <a:lnTo>
                    <a:pt x="658876" y="476377"/>
                  </a:lnTo>
                  <a:lnTo>
                    <a:pt x="673607" y="434086"/>
                  </a:lnTo>
                  <a:lnTo>
                    <a:pt x="682625" y="389381"/>
                  </a:lnTo>
                  <a:lnTo>
                    <a:pt x="685800" y="342900"/>
                  </a:lnTo>
                  <a:lnTo>
                    <a:pt x="682625" y="296418"/>
                  </a:lnTo>
                  <a:lnTo>
                    <a:pt x="673607" y="251714"/>
                  </a:lnTo>
                  <a:lnTo>
                    <a:pt x="658876" y="209423"/>
                  </a:lnTo>
                  <a:lnTo>
                    <a:pt x="638937" y="169799"/>
                  </a:lnTo>
                  <a:lnTo>
                    <a:pt x="614299" y="133350"/>
                  </a:lnTo>
                  <a:lnTo>
                    <a:pt x="585343" y="100456"/>
                  </a:lnTo>
                  <a:lnTo>
                    <a:pt x="552450" y="71500"/>
                  </a:lnTo>
                  <a:lnTo>
                    <a:pt x="516000" y="46862"/>
                  </a:lnTo>
                  <a:lnTo>
                    <a:pt x="476376" y="26924"/>
                  </a:lnTo>
                  <a:lnTo>
                    <a:pt x="434086" y="12192"/>
                  </a:lnTo>
                  <a:lnTo>
                    <a:pt x="389381" y="3175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850898" y="3617214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342900"/>
                  </a:moveTo>
                  <a:lnTo>
                    <a:pt x="3175" y="296418"/>
                  </a:lnTo>
                  <a:lnTo>
                    <a:pt x="12191" y="251713"/>
                  </a:lnTo>
                  <a:lnTo>
                    <a:pt x="26924" y="209423"/>
                  </a:lnTo>
                  <a:lnTo>
                    <a:pt x="46862" y="169799"/>
                  </a:lnTo>
                  <a:lnTo>
                    <a:pt x="71500" y="133350"/>
                  </a:lnTo>
                  <a:lnTo>
                    <a:pt x="100456" y="100456"/>
                  </a:lnTo>
                  <a:lnTo>
                    <a:pt x="133350" y="71500"/>
                  </a:lnTo>
                  <a:lnTo>
                    <a:pt x="169799" y="46862"/>
                  </a:lnTo>
                  <a:lnTo>
                    <a:pt x="209422" y="26924"/>
                  </a:lnTo>
                  <a:lnTo>
                    <a:pt x="251713" y="12192"/>
                  </a:lnTo>
                  <a:lnTo>
                    <a:pt x="296418" y="3175"/>
                  </a:lnTo>
                  <a:lnTo>
                    <a:pt x="342900" y="0"/>
                  </a:lnTo>
                  <a:lnTo>
                    <a:pt x="389381" y="3175"/>
                  </a:lnTo>
                  <a:lnTo>
                    <a:pt x="434085" y="12192"/>
                  </a:lnTo>
                  <a:lnTo>
                    <a:pt x="476376" y="26924"/>
                  </a:lnTo>
                  <a:lnTo>
                    <a:pt x="516000" y="46862"/>
                  </a:lnTo>
                  <a:lnTo>
                    <a:pt x="552450" y="71500"/>
                  </a:lnTo>
                  <a:lnTo>
                    <a:pt x="585343" y="100456"/>
                  </a:lnTo>
                  <a:lnTo>
                    <a:pt x="614299" y="133350"/>
                  </a:lnTo>
                  <a:lnTo>
                    <a:pt x="638937" y="169799"/>
                  </a:lnTo>
                  <a:lnTo>
                    <a:pt x="658876" y="209423"/>
                  </a:lnTo>
                  <a:lnTo>
                    <a:pt x="673607" y="251713"/>
                  </a:lnTo>
                  <a:lnTo>
                    <a:pt x="682625" y="296418"/>
                  </a:lnTo>
                  <a:lnTo>
                    <a:pt x="685800" y="342900"/>
                  </a:lnTo>
                  <a:lnTo>
                    <a:pt x="682625" y="389381"/>
                  </a:lnTo>
                  <a:lnTo>
                    <a:pt x="673607" y="434086"/>
                  </a:lnTo>
                  <a:lnTo>
                    <a:pt x="658876" y="476377"/>
                  </a:lnTo>
                  <a:lnTo>
                    <a:pt x="638937" y="516000"/>
                  </a:lnTo>
                  <a:lnTo>
                    <a:pt x="614299" y="552450"/>
                  </a:lnTo>
                  <a:lnTo>
                    <a:pt x="585343" y="585343"/>
                  </a:lnTo>
                  <a:lnTo>
                    <a:pt x="552450" y="614299"/>
                  </a:lnTo>
                  <a:lnTo>
                    <a:pt x="516000" y="638937"/>
                  </a:lnTo>
                  <a:lnTo>
                    <a:pt x="476376" y="658876"/>
                  </a:lnTo>
                  <a:lnTo>
                    <a:pt x="434085" y="673608"/>
                  </a:lnTo>
                  <a:lnTo>
                    <a:pt x="389381" y="682625"/>
                  </a:lnTo>
                  <a:lnTo>
                    <a:pt x="342900" y="685800"/>
                  </a:lnTo>
                  <a:lnTo>
                    <a:pt x="296418" y="682625"/>
                  </a:lnTo>
                  <a:lnTo>
                    <a:pt x="251713" y="673608"/>
                  </a:lnTo>
                  <a:lnTo>
                    <a:pt x="209422" y="658876"/>
                  </a:lnTo>
                  <a:lnTo>
                    <a:pt x="169799" y="638937"/>
                  </a:lnTo>
                  <a:lnTo>
                    <a:pt x="133350" y="614299"/>
                  </a:lnTo>
                  <a:lnTo>
                    <a:pt x="100456" y="585343"/>
                  </a:lnTo>
                  <a:lnTo>
                    <a:pt x="71500" y="552450"/>
                  </a:lnTo>
                  <a:lnTo>
                    <a:pt x="46862" y="516000"/>
                  </a:lnTo>
                  <a:lnTo>
                    <a:pt x="26924" y="476377"/>
                  </a:lnTo>
                  <a:lnTo>
                    <a:pt x="12191" y="434086"/>
                  </a:lnTo>
                  <a:lnTo>
                    <a:pt x="3175" y="389381"/>
                  </a:lnTo>
                  <a:lnTo>
                    <a:pt x="0" y="342900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3577851" y="3800349"/>
            <a:ext cx="27749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25" dirty="0">
                <a:latin typeface="Cambria"/>
                <a:cs typeface="Cambria"/>
              </a:rPr>
              <a:t>q0</a:t>
            </a:r>
            <a:endParaRPr>
              <a:latin typeface="Cambria"/>
              <a:cs typeface="Cambri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636140" y="2791211"/>
            <a:ext cx="16573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1" dirty="0">
                <a:latin typeface="Georgia"/>
                <a:cs typeface="Georgia"/>
              </a:rPr>
              <a:t>0</a:t>
            </a:r>
            <a:endParaRPr>
              <a:latin typeface="Georgia"/>
              <a:cs typeface="Georgia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5205922" y="3535618"/>
            <a:ext cx="925195" cy="925195"/>
            <a:chOff x="3681920" y="3535616"/>
            <a:chExt cx="925194" cy="925194"/>
          </a:xfrm>
        </p:grpSpPr>
        <p:sp>
          <p:nvSpPr>
            <p:cNvPr id="32" name="object 32"/>
            <p:cNvSpPr/>
            <p:nvPr/>
          </p:nvSpPr>
          <p:spPr>
            <a:xfrm>
              <a:off x="3686556" y="3540251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457200" y="0"/>
                  </a:moveTo>
                  <a:lnTo>
                    <a:pt x="410464" y="2412"/>
                  </a:lnTo>
                  <a:lnTo>
                    <a:pt x="365125" y="9271"/>
                  </a:lnTo>
                  <a:lnTo>
                    <a:pt x="321310" y="20574"/>
                  </a:lnTo>
                  <a:lnTo>
                    <a:pt x="279273" y="35940"/>
                  </a:lnTo>
                  <a:lnTo>
                    <a:pt x="239268" y="55245"/>
                  </a:lnTo>
                  <a:lnTo>
                    <a:pt x="201549" y="78105"/>
                  </a:lnTo>
                  <a:lnTo>
                    <a:pt x="166370" y="104393"/>
                  </a:lnTo>
                  <a:lnTo>
                    <a:pt x="133858" y="133858"/>
                  </a:lnTo>
                  <a:lnTo>
                    <a:pt x="104394" y="166370"/>
                  </a:lnTo>
                  <a:lnTo>
                    <a:pt x="78105" y="201549"/>
                  </a:lnTo>
                  <a:lnTo>
                    <a:pt x="55245" y="239268"/>
                  </a:lnTo>
                  <a:lnTo>
                    <a:pt x="35941" y="279273"/>
                  </a:lnTo>
                  <a:lnTo>
                    <a:pt x="20574" y="321310"/>
                  </a:lnTo>
                  <a:lnTo>
                    <a:pt x="9271" y="365125"/>
                  </a:lnTo>
                  <a:lnTo>
                    <a:pt x="2413" y="410464"/>
                  </a:lnTo>
                  <a:lnTo>
                    <a:pt x="0" y="457200"/>
                  </a:lnTo>
                  <a:lnTo>
                    <a:pt x="2413" y="503936"/>
                  </a:lnTo>
                  <a:lnTo>
                    <a:pt x="9271" y="549275"/>
                  </a:lnTo>
                  <a:lnTo>
                    <a:pt x="20574" y="593090"/>
                  </a:lnTo>
                  <a:lnTo>
                    <a:pt x="35941" y="635127"/>
                  </a:lnTo>
                  <a:lnTo>
                    <a:pt x="55245" y="675132"/>
                  </a:lnTo>
                  <a:lnTo>
                    <a:pt x="78105" y="712851"/>
                  </a:lnTo>
                  <a:lnTo>
                    <a:pt x="104394" y="748030"/>
                  </a:lnTo>
                  <a:lnTo>
                    <a:pt x="133858" y="780415"/>
                  </a:lnTo>
                  <a:lnTo>
                    <a:pt x="166370" y="810006"/>
                  </a:lnTo>
                  <a:lnTo>
                    <a:pt x="201549" y="836295"/>
                  </a:lnTo>
                  <a:lnTo>
                    <a:pt x="239268" y="859155"/>
                  </a:lnTo>
                  <a:lnTo>
                    <a:pt x="279273" y="878459"/>
                  </a:lnTo>
                  <a:lnTo>
                    <a:pt x="321310" y="893826"/>
                  </a:lnTo>
                  <a:lnTo>
                    <a:pt x="365125" y="905129"/>
                  </a:lnTo>
                  <a:lnTo>
                    <a:pt x="410464" y="911987"/>
                  </a:lnTo>
                  <a:lnTo>
                    <a:pt x="457200" y="914400"/>
                  </a:lnTo>
                  <a:lnTo>
                    <a:pt x="503936" y="911987"/>
                  </a:lnTo>
                  <a:lnTo>
                    <a:pt x="549275" y="905129"/>
                  </a:lnTo>
                  <a:lnTo>
                    <a:pt x="593090" y="893826"/>
                  </a:lnTo>
                  <a:lnTo>
                    <a:pt x="635127" y="878459"/>
                  </a:lnTo>
                  <a:lnTo>
                    <a:pt x="675132" y="859155"/>
                  </a:lnTo>
                  <a:lnTo>
                    <a:pt x="712851" y="836295"/>
                  </a:lnTo>
                  <a:lnTo>
                    <a:pt x="748030" y="810006"/>
                  </a:lnTo>
                  <a:lnTo>
                    <a:pt x="780415" y="780415"/>
                  </a:lnTo>
                  <a:lnTo>
                    <a:pt x="810006" y="748030"/>
                  </a:lnTo>
                  <a:lnTo>
                    <a:pt x="836295" y="712851"/>
                  </a:lnTo>
                  <a:lnTo>
                    <a:pt x="859155" y="675132"/>
                  </a:lnTo>
                  <a:lnTo>
                    <a:pt x="878459" y="635127"/>
                  </a:lnTo>
                  <a:lnTo>
                    <a:pt x="893826" y="593090"/>
                  </a:lnTo>
                  <a:lnTo>
                    <a:pt x="905129" y="549275"/>
                  </a:lnTo>
                  <a:lnTo>
                    <a:pt x="911987" y="503936"/>
                  </a:lnTo>
                  <a:lnTo>
                    <a:pt x="914400" y="457200"/>
                  </a:lnTo>
                  <a:lnTo>
                    <a:pt x="911987" y="410464"/>
                  </a:lnTo>
                  <a:lnTo>
                    <a:pt x="905129" y="365125"/>
                  </a:lnTo>
                  <a:lnTo>
                    <a:pt x="893826" y="321310"/>
                  </a:lnTo>
                  <a:lnTo>
                    <a:pt x="878459" y="279273"/>
                  </a:lnTo>
                  <a:lnTo>
                    <a:pt x="859155" y="239268"/>
                  </a:lnTo>
                  <a:lnTo>
                    <a:pt x="836295" y="201549"/>
                  </a:lnTo>
                  <a:lnTo>
                    <a:pt x="810006" y="166370"/>
                  </a:lnTo>
                  <a:lnTo>
                    <a:pt x="780415" y="133858"/>
                  </a:lnTo>
                  <a:lnTo>
                    <a:pt x="748030" y="104393"/>
                  </a:lnTo>
                  <a:lnTo>
                    <a:pt x="712851" y="78105"/>
                  </a:lnTo>
                  <a:lnTo>
                    <a:pt x="675132" y="55245"/>
                  </a:lnTo>
                  <a:lnTo>
                    <a:pt x="635127" y="35940"/>
                  </a:lnTo>
                  <a:lnTo>
                    <a:pt x="593090" y="20574"/>
                  </a:lnTo>
                  <a:lnTo>
                    <a:pt x="549275" y="9271"/>
                  </a:lnTo>
                  <a:lnTo>
                    <a:pt x="503936" y="2412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687318" y="3541013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914400" h="914400">
                  <a:moveTo>
                    <a:pt x="0" y="457200"/>
                  </a:moveTo>
                  <a:lnTo>
                    <a:pt x="2412" y="410463"/>
                  </a:lnTo>
                  <a:lnTo>
                    <a:pt x="9271" y="365125"/>
                  </a:lnTo>
                  <a:lnTo>
                    <a:pt x="20574" y="321310"/>
                  </a:lnTo>
                  <a:lnTo>
                    <a:pt x="35941" y="279273"/>
                  </a:lnTo>
                  <a:lnTo>
                    <a:pt x="55245" y="239268"/>
                  </a:lnTo>
                  <a:lnTo>
                    <a:pt x="78105" y="201549"/>
                  </a:lnTo>
                  <a:lnTo>
                    <a:pt x="104394" y="166369"/>
                  </a:lnTo>
                  <a:lnTo>
                    <a:pt x="133858" y="133858"/>
                  </a:lnTo>
                  <a:lnTo>
                    <a:pt x="166370" y="104393"/>
                  </a:lnTo>
                  <a:lnTo>
                    <a:pt x="201549" y="78105"/>
                  </a:lnTo>
                  <a:lnTo>
                    <a:pt x="239268" y="55245"/>
                  </a:lnTo>
                  <a:lnTo>
                    <a:pt x="279273" y="35940"/>
                  </a:lnTo>
                  <a:lnTo>
                    <a:pt x="321310" y="20574"/>
                  </a:lnTo>
                  <a:lnTo>
                    <a:pt x="365125" y="9271"/>
                  </a:lnTo>
                  <a:lnTo>
                    <a:pt x="410464" y="2412"/>
                  </a:lnTo>
                  <a:lnTo>
                    <a:pt x="457200" y="0"/>
                  </a:lnTo>
                  <a:lnTo>
                    <a:pt x="503936" y="2412"/>
                  </a:lnTo>
                  <a:lnTo>
                    <a:pt x="549275" y="9271"/>
                  </a:lnTo>
                  <a:lnTo>
                    <a:pt x="593090" y="20574"/>
                  </a:lnTo>
                  <a:lnTo>
                    <a:pt x="635127" y="35940"/>
                  </a:lnTo>
                  <a:lnTo>
                    <a:pt x="675132" y="55245"/>
                  </a:lnTo>
                  <a:lnTo>
                    <a:pt x="712851" y="78105"/>
                  </a:lnTo>
                  <a:lnTo>
                    <a:pt x="748030" y="104393"/>
                  </a:lnTo>
                  <a:lnTo>
                    <a:pt x="780415" y="133858"/>
                  </a:lnTo>
                  <a:lnTo>
                    <a:pt x="810006" y="166369"/>
                  </a:lnTo>
                  <a:lnTo>
                    <a:pt x="836295" y="201549"/>
                  </a:lnTo>
                  <a:lnTo>
                    <a:pt x="859155" y="239268"/>
                  </a:lnTo>
                  <a:lnTo>
                    <a:pt x="878459" y="279273"/>
                  </a:lnTo>
                  <a:lnTo>
                    <a:pt x="893826" y="321310"/>
                  </a:lnTo>
                  <a:lnTo>
                    <a:pt x="905129" y="365125"/>
                  </a:lnTo>
                  <a:lnTo>
                    <a:pt x="911987" y="410463"/>
                  </a:lnTo>
                  <a:lnTo>
                    <a:pt x="914400" y="457200"/>
                  </a:lnTo>
                  <a:lnTo>
                    <a:pt x="911987" y="503936"/>
                  </a:lnTo>
                  <a:lnTo>
                    <a:pt x="905129" y="549275"/>
                  </a:lnTo>
                  <a:lnTo>
                    <a:pt x="893826" y="593090"/>
                  </a:lnTo>
                  <a:lnTo>
                    <a:pt x="878459" y="635127"/>
                  </a:lnTo>
                  <a:lnTo>
                    <a:pt x="859155" y="675132"/>
                  </a:lnTo>
                  <a:lnTo>
                    <a:pt x="836295" y="712851"/>
                  </a:lnTo>
                  <a:lnTo>
                    <a:pt x="810006" y="748030"/>
                  </a:lnTo>
                  <a:lnTo>
                    <a:pt x="780415" y="780415"/>
                  </a:lnTo>
                  <a:lnTo>
                    <a:pt x="748030" y="810006"/>
                  </a:lnTo>
                  <a:lnTo>
                    <a:pt x="712851" y="836294"/>
                  </a:lnTo>
                  <a:lnTo>
                    <a:pt x="675132" y="859155"/>
                  </a:lnTo>
                  <a:lnTo>
                    <a:pt x="635127" y="878459"/>
                  </a:lnTo>
                  <a:lnTo>
                    <a:pt x="593090" y="893826"/>
                  </a:lnTo>
                  <a:lnTo>
                    <a:pt x="549275" y="905129"/>
                  </a:lnTo>
                  <a:lnTo>
                    <a:pt x="503936" y="911987"/>
                  </a:lnTo>
                  <a:lnTo>
                    <a:pt x="457200" y="914400"/>
                  </a:lnTo>
                  <a:lnTo>
                    <a:pt x="410464" y="911987"/>
                  </a:lnTo>
                  <a:lnTo>
                    <a:pt x="365125" y="905129"/>
                  </a:lnTo>
                  <a:lnTo>
                    <a:pt x="321310" y="893826"/>
                  </a:lnTo>
                  <a:lnTo>
                    <a:pt x="279273" y="878459"/>
                  </a:lnTo>
                  <a:lnTo>
                    <a:pt x="239268" y="859155"/>
                  </a:lnTo>
                  <a:lnTo>
                    <a:pt x="201549" y="836294"/>
                  </a:lnTo>
                  <a:lnTo>
                    <a:pt x="166370" y="810006"/>
                  </a:lnTo>
                  <a:lnTo>
                    <a:pt x="133858" y="780415"/>
                  </a:lnTo>
                  <a:lnTo>
                    <a:pt x="104394" y="748030"/>
                  </a:lnTo>
                  <a:lnTo>
                    <a:pt x="78105" y="712851"/>
                  </a:lnTo>
                  <a:lnTo>
                    <a:pt x="55245" y="675132"/>
                  </a:lnTo>
                  <a:lnTo>
                    <a:pt x="35941" y="635127"/>
                  </a:lnTo>
                  <a:lnTo>
                    <a:pt x="20574" y="593090"/>
                  </a:lnTo>
                  <a:lnTo>
                    <a:pt x="9271" y="549275"/>
                  </a:lnTo>
                  <a:lnTo>
                    <a:pt x="2412" y="503936"/>
                  </a:lnTo>
                  <a:lnTo>
                    <a:pt x="0" y="457200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800856" y="3651503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296418" y="3175"/>
                  </a:lnTo>
                  <a:lnTo>
                    <a:pt x="251714" y="12192"/>
                  </a:lnTo>
                  <a:lnTo>
                    <a:pt x="209423" y="26924"/>
                  </a:lnTo>
                  <a:lnTo>
                    <a:pt x="169799" y="46863"/>
                  </a:lnTo>
                  <a:lnTo>
                    <a:pt x="133350" y="71501"/>
                  </a:lnTo>
                  <a:lnTo>
                    <a:pt x="100457" y="100457"/>
                  </a:lnTo>
                  <a:lnTo>
                    <a:pt x="71501" y="133350"/>
                  </a:lnTo>
                  <a:lnTo>
                    <a:pt x="46863" y="169799"/>
                  </a:lnTo>
                  <a:lnTo>
                    <a:pt x="26924" y="209423"/>
                  </a:lnTo>
                  <a:lnTo>
                    <a:pt x="12192" y="251714"/>
                  </a:lnTo>
                  <a:lnTo>
                    <a:pt x="3175" y="296418"/>
                  </a:lnTo>
                  <a:lnTo>
                    <a:pt x="0" y="342900"/>
                  </a:lnTo>
                  <a:lnTo>
                    <a:pt x="3175" y="389509"/>
                  </a:lnTo>
                  <a:lnTo>
                    <a:pt x="12192" y="434086"/>
                  </a:lnTo>
                  <a:lnTo>
                    <a:pt x="26924" y="476377"/>
                  </a:lnTo>
                  <a:lnTo>
                    <a:pt x="46863" y="516001"/>
                  </a:lnTo>
                  <a:lnTo>
                    <a:pt x="71501" y="552450"/>
                  </a:lnTo>
                  <a:lnTo>
                    <a:pt x="100457" y="585343"/>
                  </a:lnTo>
                  <a:lnTo>
                    <a:pt x="133350" y="614426"/>
                  </a:lnTo>
                  <a:lnTo>
                    <a:pt x="169799" y="639064"/>
                  </a:lnTo>
                  <a:lnTo>
                    <a:pt x="209423" y="658876"/>
                  </a:lnTo>
                  <a:lnTo>
                    <a:pt x="251714" y="673608"/>
                  </a:lnTo>
                  <a:lnTo>
                    <a:pt x="296418" y="682625"/>
                  </a:lnTo>
                  <a:lnTo>
                    <a:pt x="342900" y="685800"/>
                  </a:lnTo>
                  <a:lnTo>
                    <a:pt x="389382" y="682625"/>
                  </a:lnTo>
                  <a:lnTo>
                    <a:pt x="434086" y="673608"/>
                  </a:lnTo>
                  <a:lnTo>
                    <a:pt x="476377" y="658876"/>
                  </a:lnTo>
                  <a:lnTo>
                    <a:pt x="516001" y="639064"/>
                  </a:lnTo>
                  <a:lnTo>
                    <a:pt x="552450" y="614426"/>
                  </a:lnTo>
                  <a:lnTo>
                    <a:pt x="585343" y="585343"/>
                  </a:lnTo>
                  <a:lnTo>
                    <a:pt x="614299" y="552450"/>
                  </a:lnTo>
                  <a:lnTo>
                    <a:pt x="638937" y="516001"/>
                  </a:lnTo>
                  <a:lnTo>
                    <a:pt x="658876" y="476377"/>
                  </a:lnTo>
                  <a:lnTo>
                    <a:pt x="673608" y="434086"/>
                  </a:lnTo>
                  <a:lnTo>
                    <a:pt x="682625" y="389509"/>
                  </a:lnTo>
                  <a:lnTo>
                    <a:pt x="685800" y="342900"/>
                  </a:lnTo>
                  <a:lnTo>
                    <a:pt x="682625" y="296418"/>
                  </a:lnTo>
                  <a:lnTo>
                    <a:pt x="673608" y="251714"/>
                  </a:lnTo>
                  <a:lnTo>
                    <a:pt x="658876" y="209423"/>
                  </a:lnTo>
                  <a:lnTo>
                    <a:pt x="638937" y="169799"/>
                  </a:lnTo>
                  <a:lnTo>
                    <a:pt x="614299" y="133350"/>
                  </a:lnTo>
                  <a:lnTo>
                    <a:pt x="585343" y="100457"/>
                  </a:lnTo>
                  <a:lnTo>
                    <a:pt x="552450" y="71501"/>
                  </a:lnTo>
                  <a:lnTo>
                    <a:pt x="516001" y="46863"/>
                  </a:lnTo>
                  <a:lnTo>
                    <a:pt x="476377" y="26924"/>
                  </a:lnTo>
                  <a:lnTo>
                    <a:pt x="434086" y="12192"/>
                  </a:lnTo>
                  <a:lnTo>
                    <a:pt x="389382" y="3175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801618" y="3652265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342899"/>
                  </a:moveTo>
                  <a:lnTo>
                    <a:pt x="3175" y="296417"/>
                  </a:lnTo>
                  <a:lnTo>
                    <a:pt x="12192" y="251713"/>
                  </a:lnTo>
                  <a:lnTo>
                    <a:pt x="26924" y="209422"/>
                  </a:lnTo>
                  <a:lnTo>
                    <a:pt x="46862" y="169798"/>
                  </a:lnTo>
                  <a:lnTo>
                    <a:pt x="71501" y="133349"/>
                  </a:lnTo>
                  <a:lnTo>
                    <a:pt x="100457" y="100456"/>
                  </a:lnTo>
                  <a:lnTo>
                    <a:pt x="133350" y="71500"/>
                  </a:lnTo>
                  <a:lnTo>
                    <a:pt x="169799" y="46862"/>
                  </a:lnTo>
                  <a:lnTo>
                    <a:pt x="209423" y="26923"/>
                  </a:lnTo>
                  <a:lnTo>
                    <a:pt x="251714" y="12191"/>
                  </a:lnTo>
                  <a:lnTo>
                    <a:pt x="296418" y="3174"/>
                  </a:lnTo>
                  <a:lnTo>
                    <a:pt x="342900" y="0"/>
                  </a:lnTo>
                  <a:lnTo>
                    <a:pt x="389382" y="3174"/>
                  </a:lnTo>
                  <a:lnTo>
                    <a:pt x="434086" y="12191"/>
                  </a:lnTo>
                  <a:lnTo>
                    <a:pt x="476377" y="26923"/>
                  </a:lnTo>
                  <a:lnTo>
                    <a:pt x="516001" y="46862"/>
                  </a:lnTo>
                  <a:lnTo>
                    <a:pt x="552450" y="71500"/>
                  </a:lnTo>
                  <a:lnTo>
                    <a:pt x="585343" y="100456"/>
                  </a:lnTo>
                  <a:lnTo>
                    <a:pt x="614299" y="133349"/>
                  </a:lnTo>
                  <a:lnTo>
                    <a:pt x="638937" y="169798"/>
                  </a:lnTo>
                  <a:lnTo>
                    <a:pt x="658876" y="209422"/>
                  </a:lnTo>
                  <a:lnTo>
                    <a:pt x="673608" y="251713"/>
                  </a:lnTo>
                  <a:lnTo>
                    <a:pt x="682625" y="296417"/>
                  </a:lnTo>
                  <a:lnTo>
                    <a:pt x="685800" y="342899"/>
                  </a:lnTo>
                  <a:lnTo>
                    <a:pt x="682625" y="389508"/>
                  </a:lnTo>
                  <a:lnTo>
                    <a:pt x="673608" y="434085"/>
                  </a:lnTo>
                  <a:lnTo>
                    <a:pt x="658876" y="476376"/>
                  </a:lnTo>
                  <a:lnTo>
                    <a:pt x="638937" y="516000"/>
                  </a:lnTo>
                  <a:lnTo>
                    <a:pt x="614299" y="552449"/>
                  </a:lnTo>
                  <a:lnTo>
                    <a:pt x="585343" y="585342"/>
                  </a:lnTo>
                  <a:lnTo>
                    <a:pt x="552450" y="614425"/>
                  </a:lnTo>
                  <a:lnTo>
                    <a:pt x="516001" y="639063"/>
                  </a:lnTo>
                  <a:lnTo>
                    <a:pt x="476377" y="658875"/>
                  </a:lnTo>
                  <a:lnTo>
                    <a:pt x="434086" y="673607"/>
                  </a:lnTo>
                  <a:lnTo>
                    <a:pt x="389382" y="682624"/>
                  </a:lnTo>
                  <a:lnTo>
                    <a:pt x="342900" y="685799"/>
                  </a:lnTo>
                  <a:lnTo>
                    <a:pt x="296418" y="682624"/>
                  </a:lnTo>
                  <a:lnTo>
                    <a:pt x="251714" y="673607"/>
                  </a:lnTo>
                  <a:lnTo>
                    <a:pt x="209423" y="658875"/>
                  </a:lnTo>
                  <a:lnTo>
                    <a:pt x="169799" y="639063"/>
                  </a:lnTo>
                  <a:lnTo>
                    <a:pt x="133350" y="614425"/>
                  </a:lnTo>
                  <a:lnTo>
                    <a:pt x="100457" y="585342"/>
                  </a:lnTo>
                  <a:lnTo>
                    <a:pt x="71501" y="552449"/>
                  </a:lnTo>
                  <a:lnTo>
                    <a:pt x="46862" y="516000"/>
                  </a:lnTo>
                  <a:lnTo>
                    <a:pt x="26924" y="476376"/>
                  </a:lnTo>
                  <a:lnTo>
                    <a:pt x="12192" y="434085"/>
                  </a:lnTo>
                  <a:lnTo>
                    <a:pt x="3175" y="389508"/>
                  </a:lnTo>
                  <a:lnTo>
                    <a:pt x="0" y="342899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5530984" y="3835657"/>
            <a:ext cx="27749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25" dirty="0">
                <a:latin typeface="Cambria"/>
                <a:cs typeface="Cambria"/>
              </a:rPr>
              <a:t>q1</a:t>
            </a:r>
            <a:endParaRPr>
              <a:latin typeface="Cambria"/>
              <a:cs typeface="Cambri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623691" y="4324609"/>
            <a:ext cx="16573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1" dirty="0">
                <a:latin typeface="Georgia"/>
                <a:cs typeface="Georgia"/>
              </a:rPr>
              <a:t>0</a:t>
            </a:r>
            <a:endParaRPr>
              <a:latin typeface="Georgia"/>
              <a:cs typeface="Georgia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7766306" y="3206503"/>
            <a:ext cx="1501140" cy="1100455"/>
            <a:chOff x="6242303" y="3206495"/>
            <a:chExt cx="1501140" cy="1100455"/>
          </a:xfrm>
        </p:grpSpPr>
        <p:pic>
          <p:nvPicPr>
            <p:cNvPr id="39" name="object 3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242303" y="3800855"/>
              <a:ext cx="941831" cy="268224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6297168" y="3909440"/>
              <a:ext cx="648335" cy="43815"/>
            </a:xfrm>
            <a:custGeom>
              <a:avLst/>
              <a:gdLst/>
              <a:ahLst/>
              <a:cxnLst/>
              <a:rect l="l" t="t" r="r" b="b"/>
              <a:pathLst>
                <a:path w="648334" h="43814">
                  <a:moveTo>
                    <a:pt x="38608" y="41783"/>
                  </a:moveTo>
                  <a:lnTo>
                    <a:pt x="38100" y="29083"/>
                  </a:lnTo>
                  <a:lnTo>
                    <a:pt x="0" y="30861"/>
                  </a:lnTo>
                  <a:lnTo>
                    <a:pt x="635" y="43561"/>
                  </a:lnTo>
                  <a:lnTo>
                    <a:pt x="38608" y="41783"/>
                  </a:lnTo>
                  <a:close/>
                </a:path>
                <a:path w="648334" h="43814">
                  <a:moveTo>
                    <a:pt x="89535" y="39370"/>
                  </a:moveTo>
                  <a:lnTo>
                    <a:pt x="88900" y="26670"/>
                  </a:lnTo>
                  <a:lnTo>
                    <a:pt x="50673" y="28448"/>
                  </a:lnTo>
                  <a:lnTo>
                    <a:pt x="51308" y="41148"/>
                  </a:lnTo>
                  <a:lnTo>
                    <a:pt x="89535" y="39370"/>
                  </a:lnTo>
                  <a:close/>
                </a:path>
                <a:path w="648334" h="43814">
                  <a:moveTo>
                    <a:pt x="140208" y="36957"/>
                  </a:moveTo>
                  <a:lnTo>
                    <a:pt x="139700" y="24257"/>
                  </a:lnTo>
                  <a:lnTo>
                    <a:pt x="101600" y="26035"/>
                  </a:lnTo>
                  <a:lnTo>
                    <a:pt x="102235" y="38735"/>
                  </a:lnTo>
                  <a:lnTo>
                    <a:pt x="140208" y="36957"/>
                  </a:lnTo>
                  <a:close/>
                </a:path>
                <a:path w="648334" h="43814">
                  <a:moveTo>
                    <a:pt x="191008" y="34544"/>
                  </a:moveTo>
                  <a:lnTo>
                    <a:pt x="190373" y="21844"/>
                  </a:lnTo>
                  <a:lnTo>
                    <a:pt x="152400" y="23622"/>
                  </a:lnTo>
                  <a:lnTo>
                    <a:pt x="152908" y="36322"/>
                  </a:lnTo>
                  <a:lnTo>
                    <a:pt x="191008" y="34544"/>
                  </a:lnTo>
                  <a:close/>
                </a:path>
                <a:path w="648334" h="43814">
                  <a:moveTo>
                    <a:pt x="241935" y="32131"/>
                  </a:moveTo>
                  <a:lnTo>
                    <a:pt x="241300" y="19431"/>
                  </a:lnTo>
                  <a:lnTo>
                    <a:pt x="203073" y="21209"/>
                  </a:lnTo>
                  <a:lnTo>
                    <a:pt x="203708" y="33909"/>
                  </a:lnTo>
                  <a:lnTo>
                    <a:pt x="241935" y="32131"/>
                  </a:lnTo>
                  <a:close/>
                </a:path>
                <a:path w="648334" h="43814">
                  <a:moveTo>
                    <a:pt x="292608" y="29718"/>
                  </a:moveTo>
                  <a:lnTo>
                    <a:pt x="291973" y="17018"/>
                  </a:lnTo>
                  <a:lnTo>
                    <a:pt x="254000" y="18796"/>
                  </a:lnTo>
                  <a:lnTo>
                    <a:pt x="254508" y="31496"/>
                  </a:lnTo>
                  <a:lnTo>
                    <a:pt x="292608" y="29718"/>
                  </a:lnTo>
                  <a:close/>
                </a:path>
                <a:path w="648334" h="43814">
                  <a:moveTo>
                    <a:pt x="343408" y="27305"/>
                  </a:moveTo>
                  <a:lnTo>
                    <a:pt x="342773" y="14605"/>
                  </a:lnTo>
                  <a:lnTo>
                    <a:pt x="304673" y="16383"/>
                  </a:lnTo>
                  <a:lnTo>
                    <a:pt x="305308" y="29083"/>
                  </a:lnTo>
                  <a:lnTo>
                    <a:pt x="343408" y="27305"/>
                  </a:lnTo>
                  <a:close/>
                </a:path>
                <a:path w="648334" h="43814">
                  <a:moveTo>
                    <a:pt x="394208" y="24892"/>
                  </a:moveTo>
                  <a:lnTo>
                    <a:pt x="393573" y="12192"/>
                  </a:lnTo>
                  <a:lnTo>
                    <a:pt x="355473" y="13970"/>
                  </a:lnTo>
                  <a:lnTo>
                    <a:pt x="355981" y="26670"/>
                  </a:lnTo>
                  <a:lnTo>
                    <a:pt x="394208" y="24892"/>
                  </a:lnTo>
                  <a:close/>
                </a:path>
                <a:path w="648334" h="43814">
                  <a:moveTo>
                    <a:pt x="445008" y="22479"/>
                  </a:moveTo>
                  <a:lnTo>
                    <a:pt x="444373" y="9779"/>
                  </a:lnTo>
                  <a:lnTo>
                    <a:pt x="406273" y="11557"/>
                  </a:lnTo>
                  <a:lnTo>
                    <a:pt x="406908" y="24257"/>
                  </a:lnTo>
                  <a:lnTo>
                    <a:pt x="445008" y="22479"/>
                  </a:lnTo>
                  <a:close/>
                </a:path>
                <a:path w="648334" h="43814">
                  <a:moveTo>
                    <a:pt x="495681" y="20066"/>
                  </a:moveTo>
                  <a:lnTo>
                    <a:pt x="495046" y="7366"/>
                  </a:lnTo>
                  <a:lnTo>
                    <a:pt x="457073" y="9144"/>
                  </a:lnTo>
                  <a:lnTo>
                    <a:pt x="457708" y="21844"/>
                  </a:lnTo>
                  <a:lnTo>
                    <a:pt x="495681" y="20066"/>
                  </a:lnTo>
                  <a:close/>
                </a:path>
                <a:path w="648334" h="43814">
                  <a:moveTo>
                    <a:pt x="546608" y="17653"/>
                  </a:moveTo>
                  <a:lnTo>
                    <a:pt x="545973" y="4826"/>
                  </a:lnTo>
                  <a:lnTo>
                    <a:pt x="507746" y="6731"/>
                  </a:lnTo>
                  <a:lnTo>
                    <a:pt x="508381" y="19431"/>
                  </a:lnTo>
                  <a:lnTo>
                    <a:pt x="546608" y="17653"/>
                  </a:lnTo>
                  <a:close/>
                </a:path>
                <a:path w="648334" h="43814">
                  <a:moveTo>
                    <a:pt x="597281" y="15240"/>
                  </a:moveTo>
                  <a:lnTo>
                    <a:pt x="596773" y="2413"/>
                  </a:lnTo>
                  <a:lnTo>
                    <a:pt x="558673" y="4191"/>
                  </a:lnTo>
                  <a:lnTo>
                    <a:pt x="559308" y="17018"/>
                  </a:lnTo>
                  <a:lnTo>
                    <a:pt x="597281" y="15240"/>
                  </a:lnTo>
                  <a:close/>
                </a:path>
                <a:path w="648334" h="43814">
                  <a:moveTo>
                    <a:pt x="648081" y="12827"/>
                  </a:moveTo>
                  <a:lnTo>
                    <a:pt x="647446" y="0"/>
                  </a:lnTo>
                  <a:lnTo>
                    <a:pt x="609346" y="1778"/>
                  </a:lnTo>
                  <a:lnTo>
                    <a:pt x="609981" y="14605"/>
                  </a:lnTo>
                  <a:lnTo>
                    <a:pt x="648081" y="1282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953122" y="3863339"/>
              <a:ext cx="98171" cy="103378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12507" y="3206495"/>
              <a:ext cx="573024" cy="451103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7051547" y="3614927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342900" y="0"/>
                  </a:moveTo>
                  <a:lnTo>
                    <a:pt x="296418" y="3175"/>
                  </a:lnTo>
                  <a:lnTo>
                    <a:pt x="251713" y="12192"/>
                  </a:lnTo>
                  <a:lnTo>
                    <a:pt x="209423" y="26924"/>
                  </a:lnTo>
                  <a:lnTo>
                    <a:pt x="169799" y="46863"/>
                  </a:lnTo>
                  <a:lnTo>
                    <a:pt x="133350" y="71501"/>
                  </a:lnTo>
                  <a:lnTo>
                    <a:pt x="100456" y="100457"/>
                  </a:lnTo>
                  <a:lnTo>
                    <a:pt x="71500" y="133350"/>
                  </a:lnTo>
                  <a:lnTo>
                    <a:pt x="46862" y="169799"/>
                  </a:lnTo>
                  <a:lnTo>
                    <a:pt x="26924" y="209423"/>
                  </a:lnTo>
                  <a:lnTo>
                    <a:pt x="12192" y="251714"/>
                  </a:lnTo>
                  <a:lnTo>
                    <a:pt x="3175" y="296418"/>
                  </a:lnTo>
                  <a:lnTo>
                    <a:pt x="0" y="342900"/>
                  </a:lnTo>
                  <a:lnTo>
                    <a:pt x="3175" y="389382"/>
                  </a:lnTo>
                  <a:lnTo>
                    <a:pt x="12192" y="434086"/>
                  </a:lnTo>
                  <a:lnTo>
                    <a:pt x="26924" y="476377"/>
                  </a:lnTo>
                  <a:lnTo>
                    <a:pt x="46862" y="516001"/>
                  </a:lnTo>
                  <a:lnTo>
                    <a:pt x="71500" y="552450"/>
                  </a:lnTo>
                  <a:lnTo>
                    <a:pt x="100456" y="585343"/>
                  </a:lnTo>
                  <a:lnTo>
                    <a:pt x="133350" y="614299"/>
                  </a:lnTo>
                  <a:lnTo>
                    <a:pt x="169799" y="638937"/>
                  </a:lnTo>
                  <a:lnTo>
                    <a:pt x="209423" y="658876"/>
                  </a:lnTo>
                  <a:lnTo>
                    <a:pt x="251713" y="673608"/>
                  </a:lnTo>
                  <a:lnTo>
                    <a:pt x="296418" y="682625"/>
                  </a:lnTo>
                  <a:lnTo>
                    <a:pt x="342900" y="685800"/>
                  </a:lnTo>
                  <a:lnTo>
                    <a:pt x="389381" y="682625"/>
                  </a:lnTo>
                  <a:lnTo>
                    <a:pt x="434085" y="673608"/>
                  </a:lnTo>
                  <a:lnTo>
                    <a:pt x="476376" y="658876"/>
                  </a:lnTo>
                  <a:lnTo>
                    <a:pt x="516000" y="638937"/>
                  </a:lnTo>
                  <a:lnTo>
                    <a:pt x="552450" y="614299"/>
                  </a:lnTo>
                  <a:lnTo>
                    <a:pt x="585343" y="585343"/>
                  </a:lnTo>
                  <a:lnTo>
                    <a:pt x="614299" y="552450"/>
                  </a:lnTo>
                  <a:lnTo>
                    <a:pt x="638936" y="516001"/>
                  </a:lnTo>
                  <a:lnTo>
                    <a:pt x="658876" y="476377"/>
                  </a:lnTo>
                  <a:lnTo>
                    <a:pt x="673607" y="434086"/>
                  </a:lnTo>
                  <a:lnTo>
                    <a:pt x="682625" y="389382"/>
                  </a:lnTo>
                  <a:lnTo>
                    <a:pt x="685800" y="342900"/>
                  </a:lnTo>
                  <a:lnTo>
                    <a:pt x="682625" y="296418"/>
                  </a:lnTo>
                  <a:lnTo>
                    <a:pt x="673607" y="251714"/>
                  </a:lnTo>
                  <a:lnTo>
                    <a:pt x="658876" y="209423"/>
                  </a:lnTo>
                  <a:lnTo>
                    <a:pt x="638936" y="169799"/>
                  </a:lnTo>
                  <a:lnTo>
                    <a:pt x="614299" y="133350"/>
                  </a:lnTo>
                  <a:lnTo>
                    <a:pt x="585343" y="100457"/>
                  </a:lnTo>
                  <a:lnTo>
                    <a:pt x="552450" y="71501"/>
                  </a:lnTo>
                  <a:lnTo>
                    <a:pt x="516000" y="46863"/>
                  </a:lnTo>
                  <a:lnTo>
                    <a:pt x="476376" y="26924"/>
                  </a:lnTo>
                  <a:lnTo>
                    <a:pt x="434085" y="12192"/>
                  </a:lnTo>
                  <a:lnTo>
                    <a:pt x="389381" y="3175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052309" y="3615689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0" y="342900"/>
                  </a:moveTo>
                  <a:lnTo>
                    <a:pt x="3175" y="296418"/>
                  </a:lnTo>
                  <a:lnTo>
                    <a:pt x="12192" y="251714"/>
                  </a:lnTo>
                  <a:lnTo>
                    <a:pt x="26924" y="209423"/>
                  </a:lnTo>
                  <a:lnTo>
                    <a:pt x="46863" y="169799"/>
                  </a:lnTo>
                  <a:lnTo>
                    <a:pt x="71500" y="133350"/>
                  </a:lnTo>
                  <a:lnTo>
                    <a:pt x="100457" y="100457"/>
                  </a:lnTo>
                  <a:lnTo>
                    <a:pt x="133350" y="71501"/>
                  </a:lnTo>
                  <a:lnTo>
                    <a:pt x="169799" y="46862"/>
                  </a:lnTo>
                  <a:lnTo>
                    <a:pt x="209423" y="26924"/>
                  </a:lnTo>
                  <a:lnTo>
                    <a:pt x="251714" y="12192"/>
                  </a:lnTo>
                  <a:lnTo>
                    <a:pt x="296418" y="3175"/>
                  </a:lnTo>
                  <a:lnTo>
                    <a:pt x="342900" y="0"/>
                  </a:lnTo>
                  <a:lnTo>
                    <a:pt x="389382" y="3175"/>
                  </a:lnTo>
                  <a:lnTo>
                    <a:pt x="434086" y="12192"/>
                  </a:lnTo>
                  <a:lnTo>
                    <a:pt x="476376" y="26924"/>
                  </a:lnTo>
                  <a:lnTo>
                    <a:pt x="516000" y="46862"/>
                  </a:lnTo>
                  <a:lnTo>
                    <a:pt x="552450" y="71501"/>
                  </a:lnTo>
                  <a:lnTo>
                    <a:pt x="585343" y="100457"/>
                  </a:lnTo>
                  <a:lnTo>
                    <a:pt x="614299" y="133350"/>
                  </a:lnTo>
                  <a:lnTo>
                    <a:pt x="638937" y="169799"/>
                  </a:lnTo>
                  <a:lnTo>
                    <a:pt x="658876" y="209423"/>
                  </a:lnTo>
                  <a:lnTo>
                    <a:pt x="673608" y="251714"/>
                  </a:lnTo>
                  <a:lnTo>
                    <a:pt x="682625" y="296418"/>
                  </a:lnTo>
                  <a:lnTo>
                    <a:pt x="685800" y="342900"/>
                  </a:lnTo>
                  <a:lnTo>
                    <a:pt x="682625" y="389382"/>
                  </a:lnTo>
                  <a:lnTo>
                    <a:pt x="673608" y="434086"/>
                  </a:lnTo>
                  <a:lnTo>
                    <a:pt x="658876" y="476377"/>
                  </a:lnTo>
                  <a:lnTo>
                    <a:pt x="638937" y="516001"/>
                  </a:lnTo>
                  <a:lnTo>
                    <a:pt x="614299" y="552450"/>
                  </a:lnTo>
                  <a:lnTo>
                    <a:pt x="585343" y="585343"/>
                  </a:lnTo>
                  <a:lnTo>
                    <a:pt x="552450" y="614299"/>
                  </a:lnTo>
                  <a:lnTo>
                    <a:pt x="516000" y="638937"/>
                  </a:lnTo>
                  <a:lnTo>
                    <a:pt x="476376" y="658876"/>
                  </a:lnTo>
                  <a:lnTo>
                    <a:pt x="434086" y="673608"/>
                  </a:lnTo>
                  <a:lnTo>
                    <a:pt x="389382" y="682625"/>
                  </a:lnTo>
                  <a:lnTo>
                    <a:pt x="342900" y="685800"/>
                  </a:lnTo>
                  <a:lnTo>
                    <a:pt x="296418" y="682625"/>
                  </a:lnTo>
                  <a:lnTo>
                    <a:pt x="251714" y="673608"/>
                  </a:lnTo>
                  <a:lnTo>
                    <a:pt x="209423" y="658876"/>
                  </a:lnTo>
                  <a:lnTo>
                    <a:pt x="169799" y="638937"/>
                  </a:lnTo>
                  <a:lnTo>
                    <a:pt x="133350" y="614299"/>
                  </a:lnTo>
                  <a:lnTo>
                    <a:pt x="100457" y="585343"/>
                  </a:lnTo>
                  <a:lnTo>
                    <a:pt x="71500" y="552450"/>
                  </a:lnTo>
                  <a:lnTo>
                    <a:pt x="46863" y="516001"/>
                  </a:lnTo>
                  <a:lnTo>
                    <a:pt x="26924" y="476377"/>
                  </a:lnTo>
                  <a:lnTo>
                    <a:pt x="12192" y="434086"/>
                  </a:lnTo>
                  <a:lnTo>
                    <a:pt x="3175" y="389382"/>
                  </a:lnTo>
                  <a:lnTo>
                    <a:pt x="0" y="342900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827396" y="3796416"/>
            <a:ext cx="18478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1" dirty="0">
                <a:latin typeface="Georgia"/>
                <a:cs typeface="Georgia"/>
              </a:rPr>
              <a:t>φ</a:t>
            </a:r>
            <a:endParaRPr>
              <a:latin typeface="Georgia"/>
              <a:cs typeface="Georgia"/>
            </a:endParaRPr>
          </a:p>
        </p:txBody>
      </p:sp>
      <p:sp>
        <p:nvSpPr>
          <p:cNvPr id="48" name="object 48"/>
          <p:cNvSpPr txBox="1">
            <a:spLocks noGrp="1"/>
          </p:cNvSpPr>
          <p:nvPr>
            <p:ph type="sldNum" sz="quarter" idx="7"/>
          </p:nvPr>
        </p:nvSpPr>
        <p:spPr>
          <a:xfrm>
            <a:off x="1297942" y="5446074"/>
            <a:ext cx="5981700" cy="1275412"/>
          </a:xfrm>
          <a:prstGeom prst="rect">
            <a:avLst/>
          </a:prstGeom>
        </p:spPr>
        <p:txBody>
          <a:bodyPr vert="horz" wrap="square" lIns="0" tIns="974703" rIns="0" bIns="0" rtlCol="0">
            <a:spAutoFit/>
          </a:bodyPr>
          <a:lstStyle/>
          <a:p>
            <a:pPr marL="3163492">
              <a:lnSpc>
                <a:spcPts val="1885"/>
              </a:lnSpc>
            </a:pPr>
            <a:fld id="{81D60167-4931-47E6-BA6A-407CBD079E47}" type="slidenum">
              <a:rPr spc="-25" dirty="0"/>
              <a:pPr marL="3163492">
                <a:lnSpc>
                  <a:spcPts val="1885"/>
                </a:lnSpc>
              </a:pPr>
              <a:t>94</a:t>
            </a:fld>
            <a:endParaRPr spc="-25" dirty="0"/>
          </a:p>
        </p:txBody>
      </p:sp>
      <p:sp>
        <p:nvSpPr>
          <p:cNvPr id="46" name="object 46"/>
          <p:cNvSpPr txBox="1"/>
          <p:nvPr/>
        </p:nvSpPr>
        <p:spPr>
          <a:xfrm>
            <a:off x="8848727" y="2923415"/>
            <a:ext cx="369571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dirty="0">
                <a:latin typeface="Georgia"/>
                <a:cs typeface="Georgia"/>
              </a:rPr>
              <a:t>0,</a:t>
            </a:r>
            <a:r>
              <a:rPr spc="-100" dirty="0">
                <a:latin typeface="Georgia"/>
                <a:cs typeface="Georgia"/>
              </a:rPr>
              <a:t> </a:t>
            </a:r>
            <a:r>
              <a:rPr spc="-51" dirty="0">
                <a:latin typeface="Georgia"/>
                <a:cs typeface="Georgia"/>
              </a:rPr>
              <a:t>1</a:t>
            </a:r>
            <a:endParaRPr>
              <a:latin typeface="Georgia"/>
              <a:cs typeface="Georgia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8129150" y="3462025"/>
            <a:ext cx="12382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1" dirty="0">
                <a:latin typeface="Georgia"/>
                <a:cs typeface="Georgia"/>
              </a:rPr>
              <a:t>1</a:t>
            </a:r>
            <a:endParaRPr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1319" y="97663"/>
            <a:ext cx="1051736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00468">
              <a:spcBef>
                <a:spcPts val="100"/>
              </a:spcBef>
            </a:pPr>
            <a:r>
              <a:rPr sz="3600" spc="-105" dirty="0"/>
              <a:t>NFA</a:t>
            </a:r>
            <a:r>
              <a:rPr sz="3600" spc="-120" dirty="0"/>
              <a:t> </a:t>
            </a:r>
            <a:r>
              <a:rPr sz="3600" dirty="0"/>
              <a:t>with</a:t>
            </a:r>
            <a:r>
              <a:rPr sz="3600" spc="-85" dirty="0"/>
              <a:t> </a:t>
            </a:r>
            <a:r>
              <a:rPr sz="3200" b="0" dirty="0">
                <a:latin typeface="Symbol"/>
                <a:cs typeface="Symbol"/>
              </a:rPr>
              <a:t></a:t>
            </a:r>
            <a:r>
              <a:rPr sz="3200" b="0" spc="-55" dirty="0">
                <a:latin typeface="Times New Roman"/>
                <a:cs typeface="Times New Roman"/>
              </a:rPr>
              <a:t> </a:t>
            </a:r>
            <a:r>
              <a:rPr sz="3200" b="0" spc="-11" dirty="0">
                <a:latin typeface="Symbol"/>
                <a:cs typeface="Symbol"/>
              </a:rPr>
              <a:t></a:t>
            </a:r>
            <a:r>
              <a:rPr sz="3600" spc="-11" dirty="0"/>
              <a:t>Transitions</a:t>
            </a:r>
            <a:endParaRPr sz="3600">
              <a:latin typeface="Symbol"/>
              <a:cs typeface="Symbo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52627" y="884582"/>
            <a:ext cx="8262620" cy="22948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807" marR="5080" indent="-285744">
              <a:lnSpc>
                <a:spcPct val="152500"/>
              </a:lnSpc>
              <a:spcBef>
                <a:spcPts val="100"/>
              </a:spcBef>
              <a:buFont typeface="Wingdings"/>
              <a:buChar char=""/>
              <a:tabLst>
                <a:tab pos="299078" algn="l"/>
                <a:tab pos="539737" algn="l"/>
              </a:tabLst>
            </a:pPr>
            <a:r>
              <a:rPr sz="1600" spc="-51" dirty="0">
                <a:latin typeface="Symbol"/>
                <a:cs typeface="Symbol"/>
              </a:rPr>
              <a:t></a:t>
            </a:r>
            <a:r>
              <a:rPr sz="1600" dirty="0">
                <a:latin typeface="Times New Roman"/>
                <a:cs typeface="Times New Roman"/>
              </a:rPr>
              <a:t>	</a:t>
            </a:r>
            <a:r>
              <a:rPr sz="1600" dirty="0">
                <a:latin typeface="Cambria"/>
                <a:cs typeface="Cambria"/>
              </a:rPr>
              <a:t>stands</a:t>
            </a:r>
            <a:r>
              <a:rPr sz="1600" spc="17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for</a:t>
            </a:r>
            <a:r>
              <a:rPr sz="1600" spc="18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a</a:t>
            </a:r>
            <a:r>
              <a:rPr sz="1600" spc="22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null</a:t>
            </a:r>
            <a:r>
              <a:rPr sz="1600" spc="191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symbol.</a:t>
            </a:r>
            <a:r>
              <a:rPr sz="1600" spc="191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An</a:t>
            </a:r>
            <a:r>
              <a:rPr sz="1600" spc="185" dirty="0">
                <a:latin typeface="Cambria"/>
                <a:cs typeface="Cambria"/>
              </a:rPr>
              <a:t> </a:t>
            </a:r>
            <a:r>
              <a:rPr sz="1600" dirty="0">
                <a:latin typeface="Symbol"/>
                <a:cs typeface="Symbol"/>
              </a:rPr>
              <a:t></a:t>
            </a:r>
            <a:r>
              <a:rPr sz="1600" spc="131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Cambria"/>
                <a:cs typeface="Cambria"/>
              </a:rPr>
              <a:t>transition</a:t>
            </a:r>
            <a:r>
              <a:rPr sz="1600" spc="16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allows</a:t>
            </a:r>
            <a:r>
              <a:rPr sz="1600" spc="204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transition</a:t>
            </a:r>
            <a:r>
              <a:rPr sz="1600" spc="14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on</a:t>
            </a:r>
            <a:r>
              <a:rPr sz="1600" spc="185" dirty="0">
                <a:latin typeface="Cambria"/>
                <a:cs typeface="Cambria"/>
              </a:rPr>
              <a:t> </a:t>
            </a:r>
            <a:r>
              <a:rPr sz="1600" dirty="0">
                <a:latin typeface="Symbol"/>
                <a:cs typeface="Symbol"/>
              </a:rPr>
              <a:t></a:t>
            </a:r>
            <a:r>
              <a:rPr sz="1600" spc="1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Cambria"/>
                <a:cs typeface="Cambria"/>
              </a:rPr>
              <a:t>or</a:t>
            </a:r>
            <a:r>
              <a:rPr sz="1600" spc="20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no</a:t>
            </a:r>
            <a:r>
              <a:rPr sz="1600" spc="19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input</a:t>
            </a:r>
            <a:r>
              <a:rPr sz="1600" spc="20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the</a:t>
            </a:r>
            <a:r>
              <a:rPr sz="1600" spc="165" dirty="0">
                <a:latin typeface="Cambria"/>
                <a:cs typeface="Cambria"/>
              </a:rPr>
              <a:t> </a:t>
            </a:r>
            <a:r>
              <a:rPr sz="1600" spc="-11" dirty="0">
                <a:latin typeface="Cambria"/>
                <a:cs typeface="Cambria"/>
              </a:rPr>
              <a:t>empty 	</a:t>
            </a:r>
            <a:r>
              <a:rPr sz="1600" dirty="0">
                <a:latin typeface="Cambria"/>
                <a:cs typeface="Cambria"/>
              </a:rPr>
              <a:t>string</a:t>
            </a:r>
            <a:r>
              <a:rPr sz="1600" spc="-5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.</a:t>
            </a:r>
            <a:r>
              <a:rPr sz="1600" spc="-51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This</a:t>
            </a:r>
            <a:r>
              <a:rPr sz="1600" spc="-3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implies</a:t>
            </a:r>
            <a:r>
              <a:rPr sz="1600" spc="-4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that</a:t>
            </a:r>
            <a:r>
              <a:rPr sz="1600" spc="-11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a</a:t>
            </a:r>
            <a:r>
              <a:rPr sz="1600" spc="-40" dirty="0">
                <a:latin typeface="Cambria"/>
                <a:cs typeface="Cambria"/>
              </a:rPr>
              <a:t> </a:t>
            </a:r>
            <a:r>
              <a:rPr sz="1600" spc="-11" dirty="0">
                <a:latin typeface="Cambria"/>
                <a:cs typeface="Cambria"/>
              </a:rPr>
              <a:t>Machine</a:t>
            </a:r>
            <a:r>
              <a:rPr sz="1600" spc="-4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can</a:t>
            </a:r>
            <a:r>
              <a:rPr sz="1600" spc="255" dirty="0">
                <a:latin typeface="Cambria"/>
                <a:cs typeface="Cambria"/>
              </a:rPr>
              <a:t> </a:t>
            </a:r>
            <a:r>
              <a:rPr sz="1600" spc="-11" dirty="0">
                <a:latin typeface="Cambria"/>
                <a:cs typeface="Cambria"/>
              </a:rPr>
              <a:t>make</a:t>
            </a:r>
            <a:r>
              <a:rPr sz="1600" spc="-71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a</a:t>
            </a:r>
            <a:r>
              <a:rPr sz="1600" spc="-40" dirty="0">
                <a:latin typeface="Cambria"/>
                <a:cs typeface="Cambria"/>
              </a:rPr>
              <a:t> </a:t>
            </a:r>
            <a:r>
              <a:rPr sz="1600" spc="-11" dirty="0">
                <a:latin typeface="Cambria"/>
                <a:cs typeface="Cambria"/>
              </a:rPr>
              <a:t>transition</a:t>
            </a:r>
            <a:r>
              <a:rPr sz="1600" spc="-7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without</a:t>
            </a:r>
            <a:r>
              <a:rPr sz="1600" spc="-35" dirty="0">
                <a:latin typeface="Cambria"/>
                <a:cs typeface="Cambria"/>
              </a:rPr>
              <a:t> </a:t>
            </a:r>
            <a:r>
              <a:rPr sz="1600" spc="-11" dirty="0">
                <a:latin typeface="Cambria"/>
                <a:cs typeface="Cambria"/>
              </a:rPr>
              <a:t>any</a:t>
            </a:r>
            <a:r>
              <a:rPr sz="1600" spc="-25" dirty="0">
                <a:latin typeface="Cambria"/>
                <a:cs typeface="Cambria"/>
              </a:rPr>
              <a:t> </a:t>
            </a:r>
            <a:r>
              <a:rPr sz="1600" spc="-11" dirty="0">
                <a:latin typeface="Cambria"/>
                <a:cs typeface="Cambria"/>
              </a:rPr>
              <a:t>input.</a:t>
            </a:r>
            <a:endParaRPr sz="1600">
              <a:latin typeface="Cambria"/>
              <a:cs typeface="Cambria"/>
            </a:endParaRPr>
          </a:p>
          <a:p>
            <a:pPr marL="298443" indent="-285744">
              <a:spcBef>
                <a:spcPts val="995"/>
              </a:spcBef>
              <a:buFont typeface="Wingdings"/>
              <a:buChar char=""/>
              <a:tabLst>
                <a:tab pos="298443" algn="l"/>
              </a:tabLst>
            </a:pPr>
            <a:r>
              <a:rPr sz="1600" dirty="0">
                <a:latin typeface="Cambria"/>
                <a:cs typeface="Cambria"/>
              </a:rPr>
              <a:t>When</a:t>
            </a:r>
            <a:r>
              <a:rPr sz="1600" spc="25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finding</a:t>
            </a:r>
            <a:r>
              <a:rPr sz="1600" spc="21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the</a:t>
            </a:r>
            <a:r>
              <a:rPr sz="1600" spc="24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string</a:t>
            </a:r>
            <a:r>
              <a:rPr sz="1600" spc="204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describe</a:t>
            </a:r>
            <a:r>
              <a:rPr sz="1600" spc="17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by</a:t>
            </a:r>
            <a:r>
              <a:rPr sz="1600" spc="24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path</a:t>
            </a:r>
            <a:r>
              <a:rPr sz="1600" spc="22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containing</a:t>
            </a:r>
            <a:r>
              <a:rPr sz="1600" spc="22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arc</a:t>
            </a:r>
            <a:r>
              <a:rPr sz="1600" spc="24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with</a:t>
            </a:r>
            <a:r>
              <a:rPr sz="1600" spc="26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label</a:t>
            </a:r>
            <a:r>
              <a:rPr sz="1600" spc="211" dirty="0">
                <a:latin typeface="Cambria"/>
                <a:cs typeface="Cambria"/>
              </a:rPr>
              <a:t> </a:t>
            </a:r>
            <a:r>
              <a:rPr sz="1600" dirty="0">
                <a:latin typeface="Symbol"/>
                <a:cs typeface="Symbol"/>
              </a:rPr>
              <a:t></a:t>
            </a:r>
            <a:r>
              <a:rPr sz="1600" spc="211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Cambria"/>
                <a:cs typeface="Cambria"/>
              </a:rPr>
              <a:t>the</a:t>
            </a:r>
            <a:r>
              <a:rPr sz="1600" spc="240" dirty="0">
                <a:latin typeface="Cambria"/>
                <a:cs typeface="Cambria"/>
              </a:rPr>
              <a:t> </a:t>
            </a:r>
            <a:r>
              <a:rPr sz="1600" dirty="0">
                <a:latin typeface="Symbol"/>
                <a:cs typeface="Symbol"/>
              </a:rPr>
              <a:t></a:t>
            </a:r>
            <a:r>
              <a:rPr sz="1600" spc="16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Cambria"/>
                <a:cs typeface="Cambria"/>
              </a:rPr>
              <a:t>symbols</a:t>
            </a:r>
            <a:r>
              <a:rPr sz="1600" spc="255" dirty="0">
                <a:latin typeface="Cambria"/>
                <a:cs typeface="Cambria"/>
              </a:rPr>
              <a:t> </a:t>
            </a:r>
            <a:r>
              <a:rPr sz="1600" spc="-25" dirty="0">
                <a:latin typeface="Cambria"/>
                <a:cs typeface="Cambria"/>
              </a:rPr>
              <a:t>are</a:t>
            </a:r>
            <a:endParaRPr sz="1600">
              <a:latin typeface="Cambria"/>
              <a:cs typeface="Cambria"/>
            </a:endParaRPr>
          </a:p>
          <a:p>
            <a:pPr marL="299078">
              <a:spcBef>
                <a:spcPts val="1011"/>
              </a:spcBef>
            </a:pPr>
            <a:r>
              <a:rPr sz="1600" spc="-11" dirty="0">
                <a:latin typeface="Cambria"/>
                <a:cs typeface="Cambria"/>
              </a:rPr>
              <a:t>discarded.</a:t>
            </a:r>
            <a:endParaRPr sz="1600">
              <a:latin typeface="Cambria"/>
              <a:cs typeface="Cambria"/>
            </a:endParaRPr>
          </a:p>
          <a:p>
            <a:pPr marL="298443" indent="-285744">
              <a:spcBef>
                <a:spcPts val="995"/>
              </a:spcBef>
              <a:buFont typeface="Wingdings"/>
              <a:buChar char=""/>
              <a:tabLst>
                <a:tab pos="298443" algn="l"/>
              </a:tabLst>
            </a:pPr>
            <a:r>
              <a:rPr sz="1600" dirty="0">
                <a:latin typeface="Cambria"/>
                <a:cs typeface="Cambria"/>
              </a:rPr>
              <a:t>The</a:t>
            </a:r>
            <a:r>
              <a:rPr sz="1600" spc="-4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use</a:t>
            </a:r>
            <a:r>
              <a:rPr sz="1600" spc="-11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of</a:t>
            </a:r>
            <a:r>
              <a:rPr sz="1600" spc="-31" dirty="0">
                <a:latin typeface="Cambria"/>
                <a:cs typeface="Cambria"/>
              </a:rPr>
              <a:t> </a:t>
            </a:r>
            <a:r>
              <a:rPr sz="1600" dirty="0">
                <a:latin typeface="Symbol"/>
                <a:cs typeface="Symbol"/>
              </a:rPr>
              <a:t>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spc="-20" dirty="0">
                <a:latin typeface="Cambria"/>
                <a:cs typeface="Cambria"/>
              </a:rPr>
              <a:t>transition</a:t>
            </a:r>
            <a:r>
              <a:rPr sz="1600" spc="-71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may</a:t>
            </a:r>
            <a:r>
              <a:rPr sz="1600" spc="-11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specify</a:t>
            </a:r>
            <a:r>
              <a:rPr sz="1600" spc="-51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the</a:t>
            </a:r>
            <a:r>
              <a:rPr sz="1600" spc="-25" dirty="0">
                <a:latin typeface="Cambria"/>
                <a:cs typeface="Cambria"/>
              </a:rPr>
              <a:t> </a:t>
            </a:r>
            <a:r>
              <a:rPr sz="1600" spc="-11" dirty="0">
                <a:latin typeface="Cambria"/>
                <a:cs typeface="Cambria"/>
              </a:rPr>
              <a:t>transition</a:t>
            </a:r>
            <a:r>
              <a:rPr sz="1600" spc="-65" dirty="0">
                <a:latin typeface="Cambria"/>
                <a:cs typeface="Cambria"/>
              </a:rPr>
              <a:t> </a:t>
            </a:r>
            <a:r>
              <a:rPr sz="1600" spc="-11" dirty="0">
                <a:latin typeface="Cambria"/>
                <a:cs typeface="Cambria"/>
              </a:rPr>
              <a:t>graph</a:t>
            </a:r>
            <a:r>
              <a:rPr sz="1600" spc="-51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by</a:t>
            </a:r>
            <a:r>
              <a:rPr sz="1600" spc="-45" dirty="0">
                <a:latin typeface="Cambria"/>
                <a:cs typeface="Cambria"/>
              </a:rPr>
              <a:t> </a:t>
            </a:r>
            <a:r>
              <a:rPr sz="1600" spc="-11" dirty="0">
                <a:latin typeface="Cambria"/>
                <a:cs typeface="Cambria"/>
              </a:rPr>
              <a:t>reducing</a:t>
            </a:r>
            <a:r>
              <a:rPr sz="1600" spc="-51" dirty="0">
                <a:latin typeface="Cambria"/>
                <a:cs typeface="Cambria"/>
              </a:rPr>
              <a:t> </a:t>
            </a:r>
            <a:r>
              <a:rPr sz="1600" spc="-11" dirty="0">
                <a:latin typeface="Cambria"/>
                <a:cs typeface="Cambria"/>
              </a:rPr>
              <a:t>numbers</a:t>
            </a:r>
            <a:r>
              <a:rPr sz="1600" spc="-4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of</a:t>
            </a:r>
            <a:r>
              <a:rPr sz="1600" spc="-31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labeled</a:t>
            </a:r>
            <a:r>
              <a:rPr sz="1600" spc="-51" dirty="0">
                <a:latin typeface="Cambria"/>
                <a:cs typeface="Cambria"/>
              </a:rPr>
              <a:t> </a:t>
            </a:r>
            <a:r>
              <a:rPr sz="1600" spc="-11" dirty="0">
                <a:latin typeface="Cambria"/>
                <a:cs typeface="Cambria"/>
              </a:rPr>
              <a:t>arcs.</a:t>
            </a:r>
            <a:endParaRPr sz="1600">
              <a:latin typeface="Cambria"/>
              <a:cs typeface="Cambria"/>
            </a:endParaRPr>
          </a:p>
          <a:p>
            <a:pPr marL="299078" indent="-286378">
              <a:spcBef>
                <a:spcPts val="1000"/>
              </a:spcBef>
              <a:buFont typeface="Wingdings"/>
              <a:buChar char=""/>
              <a:tabLst>
                <a:tab pos="299078" algn="l"/>
              </a:tabLst>
            </a:pPr>
            <a:r>
              <a:rPr b="1" dirty="0">
                <a:latin typeface="Cambria"/>
                <a:cs typeface="Cambria"/>
              </a:rPr>
              <a:t>Steps</a:t>
            </a:r>
            <a:r>
              <a:rPr b="1" spc="-100" dirty="0">
                <a:latin typeface="Cambria"/>
                <a:cs typeface="Cambria"/>
              </a:rPr>
              <a:t> </a:t>
            </a:r>
            <a:r>
              <a:rPr b="1" dirty="0">
                <a:latin typeface="Cambria"/>
                <a:cs typeface="Cambria"/>
              </a:rPr>
              <a:t>to</a:t>
            </a:r>
            <a:r>
              <a:rPr b="1" spc="-60" dirty="0">
                <a:latin typeface="Cambria"/>
                <a:cs typeface="Cambria"/>
              </a:rPr>
              <a:t> </a:t>
            </a:r>
            <a:r>
              <a:rPr b="1" spc="-45" dirty="0">
                <a:latin typeface="Cambria"/>
                <a:cs typeface="Cambria"/>
              </a:rPr>
              <a:t>remove</a:t>
            </a:r>
            <a:r>
              <a:rPr b="1" spc="-91" dirty="0">
                <a:latin typeface="Cambria"/>
                <a:cs typeface="Cambria"/>
              </a:rPr>
              <a:t> </a:t>
            </a:r>
            <a:r>
              <a:rPr b="1" dirty="0">
                <a:latin typeface="Cambria"/>
                <a:cs typeface="Cambria"/>
              </a:rPr>
              <a:t>e</a:t>
            </a:r>
            <a:r>
              <a:rPr b="1" spc="-75" dirty="0">
                <a:latin typeface="Cambria"/>
                <a:cs typeface="Cambria"/>
              </a:rPr>
              <a:t> </a:t>
            </a:r>
            <a:r>
              <a:rPr b="1" spc="-11" dirty="0">
                <a:latin typeface="Cambria"/>
                <a:cs typeface="Cambria"/>
              </a:rPr>
              <a:t>transition</a:t>
            </a:r>
            <a:r>
              <a:rPr b="1" spc="-40" dirty="0">
                <a:latin typeface="Cambria"/>
                <a:cs typeface="Cambria"/>
              </a:rPr>
              <a:t> </a:t>
            </a:r>
            <a:r>
              <a:rPr b="1" dirty="0">
                <a:latin typeface="Cambria"/>
                <a:cs typeface="Cambria"/>
              </a:rPr>
              <a:t>from</a:t>
            </a:r>
            <a:r>
              <a:rPr b="1" spc="-65" dirty="0">
                <a:latin typeface="Cambria"/>
                <a:cs typeface="Cambria"/>
              </a:rPr>
              <a:t> </a:t>
            </a:r>
            <a:r>
              <a:rPr b="1" spc="-20" dirty="0">
                <a:latin typeface="Cambria"/>
                <a:cs typeface="Cambria"/>
              </a:rPr>
              <a:t>NFA.</a:t>
            </a:r>
            <a:endParaRPr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52631" y="3948968"/>
            <a:ext cx="8251825" cy="7187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2700"/>
              </a:lnSpc>
              <a:spcBef>
                <a:spcPts val="100"/>
              </a:spcBef>
              <a:tabLst>
                <a:tab pos="2496758" algn="l"/>
              </a:tabLst>
            </a:pPr>
            <a:r>
              <a:rPr sz="1600" dirty="0">
                <a:latin typeface="Cambria"/>
                <a:cs typeface="Cambria"/>
              </a:rPr>
              <a:t>Consider</a:t>
            </a:r>
            <a:r>
              <a:rPr sz="1600" spc="34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the</a:t>
            </a:r>
            <a:r>
              <a:rPr sz="1600" spc="400" dirty="0">
                <a:latin typeface="Cambria"/>
                <a:cs typeface="Cambria"/>
              </a:rPr>
              <a:t> </a:t>
            </a:r>
            <a:r>
              <a:rPr sz="1600" dirty="0">
                <a:latin typeface="Symbol"/>
                <a:cs typeface="Symbol"/>
              </a:rPr>
              <a:t></a:t>
            </a:r>
            <a:r>
              <a:rPr sz="1600" spc="335" dirty="0">
                <a:latin typeface="Times New Roman"/>
                <a:cs typeface="Times New Roman"/>
              </a:rPr>
              <a:t> </a:t>
            </a:r>
            <a:r>
              <a:rPr sz="1600" spc="-11" dirty="0">
                <a:latin typeface="Cambria"/>
                <a:cs typeface="Cambria"/>
              </a:rPr>
              <a:t>transition</a:t>
            </a:r>
            <a:r>
              <a:rPr sz="1600" dirty="0">
                <a:latin typeface="Cambria"/>
                <a:cs typeface="Cambria"/>
              </a:rPr>
              <a:t>	from</a:t>
            </a:r>
            <a:r>
              <a:rPr sz="1600" spc="331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state</a:t>
            </a:r>
            <a:r>
              <a:rPr sz="1600" spc="35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S1</a:t>
            </a:r>
            <a:r>
              <a:rPr sz="1600" spc="34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to</a:t>
            </a:r>
            <a:r>
              <a:rPr sz="1600" spc="33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s2</a:t>
            </a:r>
            <a:r>
              <a:rPr sz="1600" spc="331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then</a:t>
            </a:r>
            <a:r>
              <a:rPr sz="1600" spc="33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follow</a:t>
            </a:r>
            <a:r>
              <a:rPr sz="1600" spc="34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the</a:t>
            </a:r>
            <a:r>
              <a:rPr sz="1600" spc="35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following</a:t>
            </a:r>
            <a:r>
              <a:rPr sz="1600" spc="37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steps</a:t>
            </a:r>
            <a:r>
              <a:rPr sz="1600" spc="32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to</a:t>
            </a:r>
            <a:r>
              <a:rPr sz="1600" spc="335" dirty="0">
                <a:latin typeface="Cambria"/>
                <a:cs typeface="Cambria"/>
              </a:rPr>
              <a:t> </a:t>
            </a:r>
            <a:r>
              <a:rPr sz="1600" spc="-11" dirty="0">
                <a:latin typeface="Cambria"/>
                <a:cs typeface="Cambria"/>
              </a:rPr>
              <a:t>remove transition</a:t>
            </a:r>
            <a:r>
              <a:rPr sz="1600" spc="-71" dirty="0">
                <a:latin typeface="Cambria"/>
                <a:cs typeface="Cambria"/>
              </a:rPr>
              <a:t> </a:t>
            </a:r>
            <a:r>
              <a:rPr sz="1600" spc="-51" dirty="0">
                <a:latin typeface="Cambria"/>
                <a:cs typeface="Cambria"/>
              </a:rPr>
              <a:t>.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52624" y="4691920"/>
            <a:ext cx="5278120" cy="1885773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356862" indent="-344162">
              <a:spcBef>
                <a:spcPts val="1105"/>
              </a:spcBef>
              <a:buAutoNum type="arabicPeriod"/>
              <a:tabLst>
                <a:tab pos="356862" algn="l"/>
              </a:tabLst>
            </a:pPr>
            <a:r>
              <a:rPr sz="1600" dirty="0">
                <a:latin typeface="Cambria"/>
                <a:cs typeface="Cambria"/>
              </a:rPr>
              <a:t>Find</a:t>
            </a:r>
            <a:r>
              <a:rPr sz="1600" spc="-51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all</a:t>
            </a:r>
            <a:r>
              <a:rPr sz="1600" spc="-31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edges</a:t>
            </a:r>
            <a:r>
              <a:rPr sz="1600" spc="-7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starting</a:t>
            </a:r>
            <a:r>
              <a:rPr sz="1600" spc="-55" dirty="0">
                <a:latin typeface="Cambria"/>
                <a:cs typeface="Cambria"/>
              </a:rPr>
              <a:t> </a:t>
            </a:r>
            <a:r>
              <a:rPr sz="1600" spc="-11" dirty="0">
                <a:latin typeface="Cambria"/>
                <a:cs typeface="Cambria"/>
              </a:rPr>
              <a:t>from</a:t>
            </a:r>
            <a:r>
              <a:rPr sz="1600" spc="-65" dirty="0">
                <a:latin typeface="Cambria"/>
                <a:cs typeface="Cambria"/>
              </a:rPr>
              <a:t> </a:t>
            </a:r>
            <a:r>
              <a:rPr sz="1600" spc="-25" dirty="0">
                <a:latin typeface="Cambria"/>
                <a:cs typeface="Cambria"/>
              </a:rPr>
              <a:t>S2.</a:t>
            </a:r>
            <a:endParaRPr sz="1600">
              <a:latin typeface="Cambria"/>
              <a:cs typeface="Cambria"/>
            </a:endParaRPr>
          </a:p>
          <a:p>
            <a:pPr marL="356862" indent="-344162">
              <a:spcBef>
                <a:spcPts val="1011"/>
              </a:spcBef>
              <a:buAutoNum type="arabicPeriod"/>
              <a:tabLst>
                <a:tab pos="356862" algn="l"/>
              </a:tabLst>
            </a:pPr>
            <a:r>
              <a:rPr sz="1600" spc="-11" dirty="0">
                <a:latin typeface="Cambria"/>
                <a:cs typeface="Cambria"/>
              </a:rPr>
              <a:t>Duplicate</a:t>
            </a:r>
            <a:r>
              <a:rPr sz="1600" spc="-8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all</a:t>
            </a:r>
            <a:r>
              <a:rPr sz="1600" spc="-2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edges</a:t>
            </a:r>
            <a:r>
              <a:rPr sz="1600" spc="-8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to</a:t>
            </a:r>
            <a:r>
              <a:rPr sz="1600" spc="-5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S1</a:t>
            </a:r>
            <a:r>
              <a:rPr sz="1600" spc="-1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without</a:t>
            </a:r>
            <a:r>
              <a:rPr sz="1600" spc="-25" dirty="0">
                <a:latin typeface="Cambria"/>
                <a:cs typeface="Cambria"/>
              </a:rPr>
              <a:t> </a:t>
            </a:r>
            <a:r>
              <a:rPr sz="1600" spc="-11" dirty="0">
                <a:latin typeface="Cambria"/>
                <a:cs typeface="Cambria"/>
              </a:rPr>
              <a:t>changing</a:t>
            </a:r>
            <a:r>
              <a:rPr sz="1600" spc="-6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the</a:t>
            </a:r>
            <a:r>
              <a:rPr sz="1600" spc="-51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edge</a:t>
            </a:r>
            <a:r>
              <a:rPr sz="1600" spc="-75" dirty="0">
                <a:latin typeface="Cambria"/>
                <a:cs typeface="Cambria"/>
              </a:rPr>
              <a:t> </a:t>
            </a:r>
            <a:r>
              <a:rPr sz="1600" spc="-11" dirty="0">
                <a:latin typeface="Cambria"/>
                <a:cs typeface="Cambria"/>
              </a:rPr>
              <a:t>label.</a:t>
            </a:r>
            <a:endParaRPr sz="1600">
              <a:latin typeface="Cambria"/>
              <a:cs typeface="Cambria"/>
            </a:endParaRPr>
          </a:p>
          <a:p>
            <a:pPr marL="402581" indent="-389881">
              <a:spcBef>
                <a:spcPts val="995"/>
              </a:spcBef>
              <a:buAutoNum type="arabicPeriod"/>
              <a:tabLst>
                <a:tab pos="402581" algn="l"/>
              </a:tabLst>
            </a:pPr>
            <a:r>
              <a:rPr sz="1600" dirty="0">
                <a:latin typeface="Cambria"/>
                <a:cs typeface="Cambria"/>
              </a:rPr>
              <a:t>If</a:t>
            </a:r>
            <a:r>
              <a:rPr sz="1600" spc="-51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s1</a:t>
            </a:r>
            <a:r>
              <a:rPr sz="1600" spc="-2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is</a:t>
            </a:r>
            <a:r>
              <a:rPr sz="1600" spc="-31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initial</a:t>
            </a:r>
            <a:r>
              <a:rPr sz="1600" spc="-31" dirty="0">
                <a:latin typeface="Cambria"/>
                <a:cs typeface="Cambria"/>
              </a:rPr>
              <a:t> </a:t>
            </a:r>
            <a:r>
              <a:rPr sz="1600" spc="-11" dirty="0">
                <a:latin typeface="Cambria"/>
                <a:cs typeface="Cambria"/>
              </a:rPr>
              <a:t>state</a:t>
            </a:r>
            <a:r>
              <a:rPr sz="1600" spc="-7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then</a:t>
            </a:r>
            <a:r>
              <a:rPr sz="1600" spc="-5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mark</a:t>
            </a:r>
            <a:r>
              <a:rPr sz="1600" spc="-3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s2</a:t>
            </a:r>
            <a:r>
              <a:rPr sz="1600" spc="-4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also</a:t>
            </a:r>
            <a:r>
              <a:rPr sz="1600" spc="-2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as</a:t>
            </a:r>
            <a:r>
              <a:rPr sz="1600" spc="-4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initial</a:t>
            </a:r>
            <a:r>
              <a:rPr sz="1600" spc="-15" dirty="0">
                <a:latin typeface="Cambria"/>
                <a:cs typeface="Cambria"/>
              </a:rPr>
              <a:t> </a:t>
            </a:r>
            <a:r>
              <a:rPr sz="1600" spc="-11" dirty="0">
                <a:latin typeface="Cambria"/>
                <a:cs typeface="Cambria"/>
              </a:rPr>
              <a:t>state.</a:t>
            </a:r>
            <a:endParaRPr sz="1600">
              <a:latin typeface="Cambria"/>
              <a:cs typeface="Cambria"/>
            </a:endParaRPr>
          </a:p>
          <a:p>
            <a:pPr marL="356862" indent="-344162">
              <a:spcBef>
                <a:spcPts val="1000"/>
              </a:spcBef>
              <a:buAutoNum type="arabicPeriod"/>
              <a:tabLst>
                <a:tab pos="356862" algn="l"/>
              </a:tabLst>
            </a:pPr>
            <a:r>
              <a:rPr sz="1600" dirty="0">
                <a:latin typeface="Cambria"/>
                <a:cs typeface="Cambria"/>
              </a:rPr>
              <a:t>If</a:t>
            </a:r>
            <a:r>
              <a:rPr sz="1600" spc="-2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s2</a:t>
            </a:r>
            <a:r>
              <a:rPr sz="1600" spc="-3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is</a:t>
            </a:r>
            <a:r>
              <a:rPr sz="1600" spc="-4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final</a:t>
            </a:r>
            <a:r>
              <a:rPr sz="1600" spc="-25" dirty="0">
                <a:latin typeface="Cambria"/>
                <a:cs typeface="Cambria"/>
              </a:rPr>
              <a:t> </a:t>
            </a:r>
            <a:r>
              <a:rPr sz="1600" spc="-11" dirty="0">
                <a:latin typeface="Cambria"/>
                <a:cs typeface="Cambria"/>
              </a:rPr>
              <a:t>state</a:t>
            </a:r>
            <a:r>
              <a:rPr sz="1600" spc="-7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then</a:t>
            </a:r>
            <a:r>
              <a:rPr sz="1600" spc="-6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mark</a:t>
            </a:r>
            <a:r>
              <a:rPr sz="1600" spc="-11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s1</a:t>
            </a:r>
            <a:r>
              <a:rPr sz="1600" spc="-31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also</a:t>
            </a:r>
            <a:r>
              <a:rPr sz="1600" spc="-3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as</a:t>
            </a:r>
            <a:r>
              <a:rPr sz="1600" spc="-31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final</a:t>
            </a:r>
            <a:r>
              <a:rPr sz="1600" spc="-35" dirty="0">
                <a:latin typeface="Cambria"/>
                <a:cs typeface="Cambria"/>
              </a:rPr>
              <a:t> </a:t>
            </a:r>
            <a:r>
              <a:rPr sz="1600" spc="-11" dirty="0">
                <a:latin typeface="Cambria"/>
                <a:cs typeface="Cambria"/>
              </a:rPr>
              <a:t>state.</a:t>
            </a:r>
            <a:endParaRPr sz="1600">
              <a:latin typeface="Cambria"/>
              <a:cs typeface="Cambria"/>
            </a:endParaRPr>
          </a:p>
          <a:p>
            <a:pPr marL="356862" indent="-344162">
              <a:spcBef>
                <a:spcPts val="1005"/>
              </a:spcBef>
              <a:buAutoNum type="arabicPeriod"/>
              <a:tabLst>
                <a:tab pos="356862" algn="l"/>
              </a:tabLst>
            </a:pPr>
            <a:r>
              <a:rPr sz="1600" spc="-35" dirty="0">
                <a:latin typeface="Cambria"/>
                <a:cs typeface="Cambria"/>
              </a:rPr>
              <a:t>Remove</a:t>
            </a:r>
            <a:r>
              <a:rPr sz="1600" spc="-6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the</a:t>
            </a:r>
            <a:r>
              <a:rPr sz="1600" spc="-31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dead</a:t>
            </a:r>
            <a:r>
              <a:rPr sz="1600" spc="-51" dirty="0">
                <a:latin typeface="Cambria"/>
                <a:cs typeface="Cambria"/>
              </a:rPr>
              <a:t> </a:t>
            </a:r>
            <a:r>
              <a:rPr sz="1600" spc="-11" dirty="0">
                <a:latin typeface="Cambria"/>
                <a:cs typeface="Cambria"/>
              </a:rPr>
              <a:t>states.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55313" y="3215723"/>
            <a:ext cx="12636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1" dirty="0">
                <a:latin typeface="Symbol"/>
                <a:cs typeface="Symbol"/>
              </a:rPr>
              <a:t></a:t>
            </a:r>
            <a:endParaRPr>
              <a:latin typeface="Symbol"/>
              <a:cs typeface="Symbo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643630" y="3272031"/>
            <a:ext cx="2385060" cy="530860"/>
            <a:chOff x="3119627" y="3272028"/>
            <a:chExt cx="2385060" cy="53086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91127" y="3429000"/>
              <a:ext cx="1255776" cy="265175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745992" y="3530142"/>
              <a:ext cx="952500" cy="12700"/>
            </a:xfrm>
            <a:custGeom>
              <a:avLst/>
              <a:gdLst/>
              <a:ahLst/>
              <a:cxnLst/>
              <a:rect l="l" t="t" r="r" b="b"/>
              <a:pathLst>
                <a:path w="952500" h="12700">
                  <a:moveTo>
                    <a:pt x="38100" y="0"/>
                  </a:moveTo>
                  <a:lnTo>
                    <a:pt x="0" y="0"/>
                  </a:lnTo>
                  <a:lnTo>
                    <a:pt x="0" y="12522"/>
                  </a:lnTo>
                  <a:lnTo>
                    <a:pt x="38100" y="12522"/>
                  </a:lnTo>
                  <a:lnTo>
                    <a:pt x="38100" y="0"/>
                  </a:lnTo>
                  <a:close/>
                </a:path>
                <a:path w="952500" h="12700">
                  <a:moveTo>
                    <a:pt x="88900" y="0"/>
                  </a:moveTo>
                  <a:lnTo>
                    <a:pt x="50800" y="0"/>
                  </a:lnTo>
                  <a:lnTo>
                    <a:pt x="50800" y="12522"/>
                  </a:lnTo>
                  <a:lnTo>
                    <a:pt x="88900" y="12522"/>
                  </a:lnTo>
                  <a:lnTo>
                    <a:pt x="88900" y="0"/>
                  </a:lnTo>
                  <a:close/>
                </a:path>
                <a:path w="952500" h="12700">
                  <a:moveTo>
                    <a:pt x="139700" y="0"/>
                  </a:moveTo>
                  <a:lnTo>
                    <a:pt x="101600" y="0"/>
                  </a:lnTo>
                  <a:lnTo>
                    <a:pt x="101600" y="12522"/>
                  </a:lnTo>
                  <a:lnTo>
                    <a:pt x="139700" y="12522"/>
                  </a:lnTo>
                  <a:lnTo>
                    <a:pt x="139700" y="0"/>
                  </a:lnTo>
                  <a:close/>
                </a:path>
                <a:path w="952500" h="12700">
                  <a:moveTo>
                    <a:pt x="190500" y="0"/>
                  </a:moveTo>
                  <a:lnTo>
                    <a:pt x="152400" y="0"/>
                  </a:lnTo>
                  <a:lnTo>
                    <a:pt x="152400" y="12522"/>
                  </a:lnTo>
                  <a:lnTo>
                    <a:pt x="190500" y="12522"/>
                  </a:lnTo>
                  <a:lnTo>
                    <a:pt x="190500" y="0"/>
                  </a:lnTo>
                  <a:close/>
                </a:path>
                <a:path w="952500" h="12700">
                  <a:moveTo>
                    <a:pt x="241300" y="0"/>
                  </a:moveTo>
                  <a:lnTo>
                    <a:pt x="203200" y="0"/>
                  </a:lnTo>
                  <a:lnTo>
                    <a:pt x="203200" y="12522"/>
                  </a:lnTo>
                  <a:lnTo>
                    <a:pt x="241300" y="12522"/>
                  </a:lnTo>
                  <a:lnTo>
                    <a:pt x="241300" y="0"/>
                  </a:lnTo>
                  <a:close/>
                </a:path>
                <a:path w="952500" h="12700">
                  <a:moveTo>
                    <a:pt x="292100" y="0"/>
                  </a:moveTo>
                  <a:lnTo>
                    <a:pt x="254000" y="0"/>
                  </a:lnTo>
                  <a:lnTo>
                    <a:pt x="254000" y="12522"/>
                  </a:lnTo>
                  <a:lnTo>
                    <a:pt x="292100" y="12522"/>
                  </a:lnTo>
                  <a:lnTo>
                    <a:pt x="292100" y="0"/>
                  </a:lnTo>
                  <a:close/>
                </a:path>
                <a:path w="952500" h="12700">
                  <a:moveTo>
                    <a:pt x="342900" y="0"/>
                  </a:moveTo>
                  <a:lnTo>
                    <a:pt x="304800" y="0"/>
                  </a:lnTo>
                  <a:lnTo>
                    <a:pt x="304800" y="12522"/>
                  </a:lnTo>
                  <a:lnTo>
                    <a:pt x="342900" y="12522"/>
                  </a:lnTo>
                  <a:lnTo>
                    <a:pt x="342900" y="0"/>
                  </a:lnTo>
                  <a:close/>
                </a:path>
                <a:path w="952500" h="12700">
                  <a:moveTo>
                    <a:pt x="393700" y="0"/>
                  </a:moveTo>
                  <a:lnTo>
                    <a:pt x="355600" y="0"/>
                  </a:lnTo>
                  <a:lnTo>
                    <a:pt x="355600" y="12522"/>
                  </a:lnTo>
                  <a:lnTo>
                    <a:pt x="393700" y="12522"/>
                  </a:lnTo>
                  <a:lnTo>
                    <a:pt x="393700" y="0"/>
                  </a:lnTo>
                  <a:close/>
                </a:path>
                <a:path w="952500" h="12700">
                  <a:moveTo>
                    <a:pt x="444500" y="0"/>
                  </a:moveTo>
                  <a:lnTo>
                    <a:pt x="406400" y="0"/>
                  </a:lnTo>
                  <a:lnTo>
                    <a:pt x="406400" y="12522"/>
                  </a:lnTo>
                  <a:lnTo>
                    <a:pt x="444500" y="12522"/>
                  </a:lnTo>
                  <a:lnTo>
                    <a:pt x="444500" y="0"/>
                  </a:lnTo>
                  <a:close/>
                </a:path>
                <a:path w="952500" h="12700">
                  <a:moveTo>
                    <a:pt x="495300" y="0"/>
                  </a:moveTo>
                  <a:lnTo>
                    <a:pt x="457200" y="0"/>
                  </a:lnTo>
                  <a:lnTo>
                    <a:pt x="457200" y="12522"/>
                  </a:lnTo>
                  <a:lnTo>
                    <a:pt x="495300" y="12522"/>
                  </a:lnTo>
                  <a:lnTo>
                    <a:pt x="495300" y="0"/>
                  </a:lnTo>
                  <a:close/>
                </a:path>
                <a:path w="952500" h="12700">
                  <a:moveTo>
                    <a:pt x="546100" y="0"/>
                  </a:moveTo>
                  <a:lnTo>
                    <a:pt x="508000" y="0"/>
                  </a:lnTo>
                  <a:lnTo>
                    <a:pt x="508000" y="12522"/>
                  </a:lnTo>
                  <a:lnTo>
                    <a:pt x="546100" y="12522"/>
                  </a:lnTo>
                  <a:lnTo>
                    <a:pt x="546100" y="0"/>
                  </a:lnTo>
                  <a:close/>
                </a:path>
                <a:path w="952500" h="12700">
                  <a:moveTo>
                    <a:pt x="596900" y="0"/>
                  </a:moveTo>
                  <a:lnTo>
                    <a:pt x="558800" y="0"/>
                  </a:lnTo>
                  <a:lnTo>
                    <a:pt x="558800" y="12522"/>
                  </a:lnTo>
                  <a:lnTo>
                    <a:pt x="596900" y="12522"/>
                  </a:lnTo>
                  <a:lnTo>
                    <a:pt x="596900" y="0"/>
                  </a:lnTo>
                  <a:close/>
                </a:path>
                <a:path w="952500" h="12700">
                  <a:moveTo>
                    <a:pt x="647700" y="0"/>
                  </a:moveTo>
                  <a:lnTo>
                    <a:pt x="609600" y="0"/>
                  </a:lnTo>
                  <a:lnTo>
                    <a:pt x="609600" y="12522"/>
                  </a:lnTo>
                  <a:lnTo>
                    <a:pt x="647700" y="12522"/>
                  </a:lnTo>
                  <a:lnTo>
                    <a:pt x="647700" y="0"/>
                  </a:lnTo>
                  <a:close/>
                </a:path>
                <a:path w="952500" h="12700">
                  <a:moveTo>
                    <a:pt x="698500" y="0"/>
                  </a:moveTo>
                  <a:lnTo>
                    <a:pt x="660400" y="0"/>
                  </a:lnTo>
                  <a:lnTo>
                    <a:pt x="660400" y="12522"/>
                  </a:lnTo>
                  <a:lnTo>
                    <a:pt x="698500" y="12522"/>
                  </a:lnTo>
                  <a:lnTo>
                    <a:pt x="698500" y="0"/>
                  </a:lnTo>
                  <a:close/>
                </a:path>
                <a:path w="952500" h="12700">
                  <a:moveTo>
                    <a:pt x="749300" y="0"/>
                  </a:moveTo>
                  <a:lnTo>
                    <a:pt x="711200" y="0"/>
                  </a:lnTo>
                  <a:lnTo>
                    <a:pt x="711200" y="12522"/>
                  </a:lnTo>
                  <a:lnTo>
                    <a:pt x="749300" y="12522"/>
                  </a:lnTo>
                  <a:lnTo>
                    <a:pt x="749300" y="0"/>
                  </a:lnTo>
                  <a:close/>
                </a:path>
                <a:path w="952500" h="12700">
                  <a:moveTo>
                    <a:pt x="800100" y="0"/>
                  </a:moveTo>
                  <a:lnTo>
                    <a:pt x="762000" y="0"/>
                  </a:lnTo>
                  <a:lnTo>
                    <a:pt x="762000" y="12522"/>
                  </a:lnTo>
                  <a:lnTo>
                    <a:pt x="800100" y="12522"/>
                  </a:lnTo>
                  <a:lnTo>
                    <a:pt x="800100" y="0"/>
                  </a:lnTo>
                  <a:close/>
                </a:path>
                <a:path w="952500" h="12700">
                  <a:moveTo>
                    <a:pt x="850900" y="0"/>
                  </a:moveTo>
                  <a:lnTo>
                    <a:pt x="812800" y="0"/>
                  </a:lnTo>
                  <a:lnTo>
                    <a:pt x="812800" y="12522"/>
                  </a:lnTo>
                  <a:lnTo>
                    <a:pt x="850900" y="12522"/>
                  </a:lnTo>
                  <a:lnTo>
                    <a:pt x="850900" y="0"/>
                  </a:lnTo>
                  <a:close/>
                </a:path>
                <a:path w="952500" h="12700">
                  <a:moveTo>
                    <a:pt x="901700" y="0"/>
                  </a:moveTo>
                  <a:lnTo>
                    <a:pt x="863600" y="0"/>
                  </a:lnTo>
                  <a:lnTo>
                    <a:pt x="863600" y="12522"/>
                  </a:lnTo>
                  <a:lnTo>
                    <a:pt x="901700" y="12522"/>
                  </a:lnTo>
                  <a:lnTo>
                    <a:pt x="901700" y="0"/>
                  </a:lnTo>
                  <a:close/>
                </a:path>
                <a:path w="952500" h="12700">
                  <a:moveTo>
                    <a:pt x="952500" y="0"/>
                  </a:moveTo>
                  <a:lnTo>
                    <a:pt x="914400" y="0"/>
                  </a:lnTo>
                  <a:lnTo>
                    <a:pt x="914400" y="12522"/>
                  </a:lnTo>
                  <a:lnTo>
                    <a:pt x="952500" y="12522"/>
                  </a:lnTo>
                  <a:lnTo>
                    <a:pt x="9525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11191" y="3485388"/>
              <a:ext cx="101600" cy="101981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124199" y="3276600"/>
              <a:ext cx="685800" cy="520065"/>
            </a:xfrm>
            <a:custGeom>
              <a:avLst/>
              <a:gdLst/>
              <a:ahLst/>
              <a:cxnLst/>
              <a:rect l="l" t="t" r="r" b="b"/>
              <a:pathLst>
                <a:path w="685800" h="520064">
                  <a:moveTo>
                    <a:pt x="342900" y="0"/>
                  </a:moveTo>
                  <a:lnTo>
                    <a:pt x="287274" y="3428"/>
                  </a:lnTo>
                  <a:lnTo>
                    <a:pt x="234569" y="13208"/>
                  </a:lnTo>
                  <a:lnTo>
                    <a:pt x="185292" y="28955"/>
                  </a:lnTo>
                  <a:lnTo>
                    <a:pt x="140335" y="50164"/>
                  </a:lnTo>
                  <a:lnTo>
                    <a:pt x="100456" y="76073"/>
                  </a:lnTo>
                  <a:lnTo>
                    <a:pt x="66167" y="106425"/>
                  </a:lnTo>
                  <a:lnTo>
                    <a:pt x="38226" y="140462"/>
                  </a:lnTo>
                  <a:lnTo>
                    <a:pt x="17525" y="177673"/>
                  </a:lnTo>
                  <a:lnTo>
                    <a:pt x="4444" y="217677"/>
                  </a:lnTo>
                  <a:lnTo>
                    <a:pt x="0" y="259841"/>
                  </a:lnTo>
                  <a:lnTo>
                    <a:pt x="4444" y="302005"/>
                  </a:lnTo>
                  <a:lnTo>
                    <a:pt x="17525" y="342011"/>
                  </a:lnTo>
                  <a:lnTo>
                    <a:pt x="38226" y="379222"/>
                  </a:lnTo>
                  <a:lnTo>
                    <a:pt x="66167" y="413257"/>
                  </a:lnTo>
                  <a:lnTo>
                    <a:pt x="100456" y="443611"/>
                  </a:lnTo>
                  <a:lnTo>
                    <a:pt x="140335" y="469519"/>
                  </a:lnTo>
                  <a:lnTo>
                    <a:pt x="185292" y="490727"/>
                  </a:lnTo>
                  <a:lnTo>
                    <a:pt x="234569" y="506475"/>
                  </a:lnTo>
                  <a:lnTo>
                    <a:pt x="287274" y="516255"/>
                  </a:lnTo>
                  <a:lnTo>
                    <a:pt x="342900" y="519683"/>
                  </a:lnTo>
                  <a:lnTo>
                    <a:pt x="398525" y="516255"/>
                  </a:lnTo>
                  <a:lnTo>
                    <a:pt x="451230" y="506475"/>
                  </a:lnTo>
                  <a:lnTo>
                    <a:pt x="500507" y="490727"/>
                  </a:lnTo>
                  <a:lnTo>
                    <a:pt x="545464" y="469519"/>
                  </a:lnTo>
                  <a:lnTo>
                    <a:pt x="585342" y="443611"/>
                  </a:lnTo>
                  <a:lnTo>
                    <a:pt x="619633" y="413257"/>
                  </a:lnTo>
                  <a:lnTo>
                    <a:pt x="647573" y="379222"/>
                  </a:lnTo>
                  <a:lnTo>
                    <a:pt x="668274" y="342011"/>
                  </a:lnTo>
                  <a:lnTo>
                    <a:pt x="681354" y="302005"/>
                  </a:lnTo>
                  <a:lnTo>
                    <a:pt x="685800" y="259841"/>
                  </a:lnTo>
                  <a:lnTo>
                    <a:pt x="681354" y="217677"/>
                  </a:lnTo>
                  <a:lnTo>
                    <a:pt x="668274" y="177673"/>
                  </a:lnTo>
                  <a:lnTo>
                    <a:pt x="647573" y="140462"/>
                  </a:lnTo>
                  <a:lnTo>
                    <a:pt x="619633" y="106425"/>
                  </a:lnTo>
                  <a:lnTo>
                    <a:pt x="585342" y="76073"/>
                  </a:lnTo>
                  <a:lnTo>
                    <a:pt x="545464" y="50164"/>
                  </a:lnTo>
                  <a:lnTo>
                    <a:pt x="500507" y="28955"/>
                  </a:lnTo>
                  <a:lnTo>
                    <a:pt x="451230" y="13208"/>
                  </a:lnTo>
                  <a:lnTo>
                    <a:pt x="398525" y="3428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124961" y="3277362"/>
              <a:ext cx="685800" cy="520065"/>
            </a:xfrm>
            <a:custGeom>
              <a:avLst/>
              <a:gdLst/>
              <a:ahLst/>
              <a:cxnLst/>
              <a:rect l="l" t="t" r="r" b="b"/>
              <a:pathLst>
                <a:path w="685800" h="520064">
                  <a:moveTo>
                    <a:pt x="0" y="259841"/>
                  </a:moveTo>
                  <a:lnTo>
                    <a:pt x="4444" y="217677"/>
                  </a:lnTo>
                  <a:lnTo>
                    <a:pt x="17525" y="177673"/>
                  </a:lnTo>
                  <a:lnTo>
                    <a:pt x="38226" y="140462"/>
                  </a:lnTo>
                  <a:lnTo>
                    <a:pt x="66167" y="106425"/>
                  </a:lnTo>
                  <a:lnTo>
                    <a:pt x="100456" y="76073"/>
                  </a:lnTo>
                  <a:lnTo>
                    <a:pt x="140335" y="50164"/>
                  </a:lnTo>
                  <a:lnTo>
                    <a:pt x="185292" y="28955"/>
                  </a:lnTo>
                  <a:lnTo>
                    <a:pt x="234568" y="13208"/>
                  </a:lnTo>
                  <a:lnTo>
                    <a:pt x="287274" y="3428"/>
                  </a:lnTo>
                  <a:lnTo>
                    <a:pt x="342900" y="0"/>
                  </a:lnTo>
                  <a:lnTo>
                    <a:pt x="398525" y="3428"/>
                  </a:lnTo>
                  <a:lnTo>
                    <a:pt x="451230" y="13208"/>
                  </a:lnTo>
                  <a:lnTo>
                    <a:pt x="500507" y="28955"/>
                  </a:lnTo>
                  <a:lnTo>
                    <a:pt x="545464" y="50164"/>
                  </a:lnTo>
                  <a:lnTo>
                    <a:pt x="585342" y="76073"/>
                  </a:lnTo>
                  <a:lnTo>
                    <a:pt x="619633" y="106425"/>
                  </a:lnTo>
                  <a:lnTo>
                    <a:pt x="647573" y="140462"/>
                  </a:lnTo>
                  <a:lnTo>
                    <a:pt x="668274" y="177673"/>
                  </a:lnTo>
                  <a:lnTo>
                    <a:pt x="681354" y="217677"/>
                  </a:lnTo>
                  <a:lnTo>
                    <a:pt x="685800" y="259841"/>
                  </a:lnTo>
                  <a:lnTo>
                    <a:pt x="681354" y="302005"/>
                  </a:lnTo>
                  <a:lnTo>
                    <a:pt x="668274" y="342011"/>
                  </a:lnTo>
                  <a:lnTo>
                    <a:pt x="647573" y="379221"/>
                  </a:lnTo>
                  <a:lnTo>
                    <a:pt x="619633" y="413257"/>
                  </a:lnTo>
                  <a:lnTo>
                    <a:pt x="585342" y="443611"/>
                  </a:lnTo>
                  <a:lnTo>
                    <a:pt x="545464" y="469519"/>
                  </a:lnTo>
                  <a:lnTo>
                    <a:pt x="500507" y="490727"/>
                  </a:lnTo>
                  <a:lnTo>
                    <a:pt x="451230" y="506475"/>
                  </a:lnTo>
                  <a:lnTo>
                    <a:pt x="398525" y="516255"/>
                  </a:lnTo>
                  <a:lnTo>
                    <a:pt x="342900" y="519683"/>
                  </a:lnTo>
                  <a:lnTo>
                    <a:pt x="287274" y="516255"/>
                  </a:lnTo>
                  <a:lnTo>
                    <a:pt x="234568" y="506475"/>
                  </a:lnTo>
                  <a:lnTo>
                    <a:pt x="185292" y="490727"/>
                  </a:lnTo>
                  <a:lnTo>
                    <a:pt x="140335" y="469519"/>
                  </a:lnTo>
                  <a:lnTo>
                    <a:pt x="100456" y="443611"/>
                  </a:lnTo>
                  <a:lnTo>
                    <a:pt x="66167" y="413257"/>
                  </a:lnTo>
                  <a:lnTo>
                    <a:pt x="38226" y="379221"/>
                  </a:lnTo>
                  <a:lnTo>
                    <a:pt x="17525" y="342011"/>
                  </a:lnTo>
                  <a:lnTo>
                    <a:pt x="4444" y="302005"/>
                  </a:lnTo>
                  <a:lnTo>
                    <a:pt x="0" y="259841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812792" y="3276600"/>
              <a:ext cx="685800" cy="520065"/>
            </a:xfrm>
            <a:custGeom>
              <a:avLst/>
              <a:gdLst/>
              <a:ahLst/>
              <a:cxnLst/>
              <a:rect l="l" t="t" r="r" b="b"/>
              <a:pathLst>
                <a:path w="685800" h="520064">
                  <a:moveTo>
                    <a:pt x="342900" y="0"/>
                  </a:moveTo>
                  <a:lnTo>
                    <a:pt x="287274" y="3428"/>
                  </a:lnTo>
                  <a:lnTo>
                    <a:pt x="234569" y="13208"/>
                  </a:lnTo>
                  <a:lnTo>
                    <a:pt x="185293" y="28955"/>
                  </a:lnTo>
                  <a:lnTo>
                    <a:pt x="140335" y="50164"/>
                  </a:lnTo>
                  <a:lnTo>
                    <a:pt x="100457" y="76073"/>
                  </a:lnTo>
                  <a:lnTo>
                    <a:pt x="66167" y="106425"/>
                  </a:lnTo>
                  <a:lnTo>
                    <a:pt x="38227" y="140462"/>
                  </a:lnTo>
                  <a:lnTo>
                    <a:pt x="17525" y="177673"/>
                  </a:lnTo>
                  <a:lnTo>
                    <a:pt x="4445" y="217677"/>
                  </a:lnTo>
                  <a:lnTo>
                    <a:pt x="0" y="259841"/>
                  </a:lnTo>
                  <a:lnTo>
                    <a:pt x="4445" y="302005"/>
                  </a:lnTo>
                  <a:lnTo>
                    <a:pt x="17525" y="342011"/>
                  </a:lnTo>
                  <a:lnTo>
                    <a:pt x="38227" y="379222"/>
                  </a:lnTo>
                  <a:lnTo>
                    <a:pt x="66167" y="413257"/>
                  </a:lnTo>
                  <a:lnTo>
                    <a:pt x="100457" y="443611"/>
                  </a:lnTo>
                  <a:lnTo>
                    <a:pt x="140335" y="469519"/>
                  </a:lnTo>
                  <a:lnTo>
                    <a:pt x="185293" y="490727"/>
                  </a:lnTo>
                  <a:lnTo>
                    <a:pt x="234569" y="506475"/>
                  </a:lnTo>
                  <a:lnTo>
                    <a:pt x="287274" y="516255"/>
                  </a:lnTo>
                  <a:lnTo>
                    <a:pt x="342900" y="519683"/>
                  </a:lnTo>
                  <a:lnTo>
                    <a:pt x="398525" y="516255"/>
                  </a:lnTo>
                  <a:lnTo>
                    <a:pt x="451231" y="506475"/>
                  </a:lnTo>
                  <a:lnTo>
                    <a:pt x="500507" y="490727"/>
                  </a:lnTo>
                  <a:lnTo>
                    <a:pt x="545465" y="469519"/>
                  </a:lnTo>
                  <a:lnTo>
                    <a:pt x="585343" y="443611"/>
                  </a:lnTo>
                  <a:lnTo>
                    <a:pt x="619633" y="413257"/>
                  </a:lnTo>
                  <a:lnTo>
                    <a:pt x="647573" y="379222"/>
                  </a:lnTo>
                  <a:lnTo>
                    <a:pt x="668274" y="342011"/>
                  </a:lnTo>
                  <a:lnTo>
                    <a:pt x="681355" y="302005"/>
                  </a:lnTo>
                  <a:lnTo>
                    <a:pt x="685800" y="259841"/>
                  </a:lnTo>
                  <a:lnTo>
                    <a:pt x="681355" y="217677"/>
                  </a:lnTo>
                  <a:lnTo>
                    <a:pt x="668274" y="177673"/>
                  </a:lnTo>
                  <a:lnTo>
                    <a:pt x="647573" y="140462"/>
                  </a:lnTo>
                  <a:lnTo>
                    <a:pt x="619633" y="106425"/>
                  </a:lnTo>
                  <a:lnTo>
                    <a:pt x="585343" y="76073"/>
                  </a:lnTo>
                  <a:lnTo>
                    <a:pt x="545465" y="50164"/>
                  </a:lnTo>
                  <a:lnTo>
                    <a:pt x="500507" y="28955"/>
                  </a:lnTo>
                  <a:lnTo>
                    <a:pt x="451231" y="13208"/>
                  </a:lnTo>
                  <a:lnTo>
                    <a:pt x="398525" y="3428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813554" y="3277362"/>
              <a:ext cx="685800" cy="520065"/>
            </a:xfrm>
            <a:custGeom>
              <a:avLst/>
              <a:gdLst/>
              <a:ahLst/>
              <a:cxnLst/>
              <a:rect l="l" t="t" r="r" b="b"/>
              <a:pathLst>
                <a:path w="685800" h="520064">
                  <a:moveTo>
                    <a:pt x="0" y="259841"/>
                  </a:moveTo>
                  <a:lnTo>
                    <a:pt x="4445" y="217677"/>
                  </a:lnTo>
                  <a:lnTo>
                    <a:pt x="17525" y="177673"/>
                  </a:lnTo>
                  <a:lnTo>
                    <a:pt x="38226" y="140462"/>
                  </a:lnTo>
                  <a:lnTo>
                    <a:pt x="66167" y="106425"/>
                  </a:lnTo>
                  <a:lnTo>
                    <a:pt x="100457" y="76073"/>
                  </a:lnTo>
                  <a:lnTo>
                    <a:pt x="140335" y="50164"/>
                  </a:lnTo>
                  <a:lnTo>
                    <a:pt x="185293" y="28955"/>
                  </a:lnTo>
                  <a:lnTo>
                    <a:pt x="234569" y="13208"/>
                  </a:lnTo>
                  <a:lnTo>
                    <a:pt x="287274" y="3428"/>
                  </a:lnTo>
                  <a:lnTo>
                    <a:pt x="342900" y="0"/>
                  </a:lnTo>
                  <a:lnTo>
                    <a:pt x="398525" y="3428"/>
                  </a:lnTo>
                  <a:lnTo>
                    <a:pt x="451231" y="13208"/>
                  </a:lnTo>
                  <a:lnTo>
                    <a:pt x="500507" y="28955"/>
                  </a:lnTo>
                  <a:lnTo>
                    <a:pt x="545465" y="50164"/>
                  </a:lnTo>
                  <a:lnTo>
                    <a:pt x="585343" y="76073"/>
                  </a:lnTo>
                  <a:lnTo>
                    <a:pt x="619633" y="106425"/>
                  </a:lnTo>
                  <a:lnTo>
                    <a:pt x="647573" y="140462"/>
                  </a:lnTo>
                  <a:lnTo>
                    <a:pt x="668274" y="177673"/>
                  </a:lnTo>
                  <a:lnTo>
                    <a:pt x="681355" y="217677"/>
                  </a:lnTo>
                  <a:lnTo>
                    <a:pt x="685800" y="259841"/>
                  </a:lnTo>
                  <a:lnTo>
                    <a:pt x="681355" y="302005"/>
                  </a:lnTo>
                  <a:lnTo>
                    <a:pt x="668274" y="342011"/>
                  </a:lnTo>
                  <a:lnTo>
                    <a:pt x="647573" y="379221"/>
                  </a:lnTo>
                  <a:lnTo>
                    <a:pt x="619633" y="413257"/>
                  </a:lnTo>
                  <a:lnTo>
                    <a:pt x="585343" y="443611"/>
                  </a:lnTo>
                  <a:lnTo>
                    <a:pt x="545465" y="469519"/>
                  </a:lnTo>
                  <a:lnTo>
                    <a:pt x="500507" y="490727"/>
                  </a:lnTo>
                  <a:lnTo>
                    <a:pt x="451231" y="506475"/>
                  </a:lnTo>
                  <a:lnTo>
                    <a:pt x="398525" y="516255"/>
                  </a:lnTo>
                  <a:lnTo>
                    <a:pt x="342900" y="519683"/>
                  </a:lnTo>
                  <a:lnTo>
                    <a:pt x="287274" y="516255"/>
                  </a:lnTo>
                  <a:lnTo>
                    <a:pt x="234569" y="506475"/>
                  </a:lnTo>
                  <a:lnTo>
                    <a:pt x="185293" y="490727"/>
                  </a:lnTo>
                  <a:lnTo>
                    <a:pt x="140335" y="469519"/>
                  </a:lnTo>
                  <a:lnTo>
                    <a:pt x="100457" y="443611"/>
                  </a:lnTo>
                  <a:lnTo>
                    <a:pt x="66167" y="413257"/>
                  </a:lnTo>
                  <a:lnTo>
                    <a:pt x="38226" y="379221"/>
                  </a:lnTo>
                  <a:lnTo>
                    <a:pt x="17525" y="342011"/>
                  </a:lnTo>
                  <a:lnTo>
                    <a:pt x="4445" y="302005"/>
                  </a:lnTo>
                  <a:lnTo>
                    <a:pt x="0" y="259841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859277" y="3376681"/>
            <a:ext cx="195516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1702392" algn="l"/>
              </a:tabLst>
            </a:pPr>
            <a:r>
              <a:rPr spc="-25" dirty="0">
                <a:latin typeface="Cambria"/>
                <a:cs typeface="Cambria"/>
              </a:rPr>
              <a:t>S1</a:t>
            </a:r>
            <a:r>
              <a:rPr dirty="0">
                <a:latin typeface="Cambria"/>
                <a:cs typeface="Cambria"/>
              </a:rPr>
              <a:t>	</a:t>
            </a:r>
            <a:r>
              <a:rPr spc="-25" dirty="0">
                <a:latin typeface="Cambria"/>
                <a:cs typeface="Cambria"/>
              </a:rPr>
              <a:t>S2</a:t>
            </a:r>
            <a:endParaRPr>
              <a:latin typeface="Cambria"/>
              <a:cs typeface="Cambr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972939" y="6403952"/>
            <a:ext cx="246379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25" dirty="0">
                <a:solidFill>
                  <a:srgbClr val="FFFFFF"/>
                </a:solidFill>
                <a:latin typeface="Georgia"/>
                <a:cs typeface="Georgia"/>
              </a:rPr>
              <a:t>95</a:t>
            </a:r>
            <a:endParaRPr sz="16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1319" y="97663"/>
            <a:ext cx="1051736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5452">
              <a:spcBef>
                <a:spcPts val="100"/>
              </a:spcBef>
            </a:pPr>
            <a:r>
              <a:rPr sz="3600" spc="-105" dirty="0"/>
              <a:t>NFA </a:t>
            </a:r>
            <a:r>
              <a:rPr sz="3600" dirty="0"/>
              <a:t>with</a:t>
            </a:r>
            <a:r>
              <a:rPr sz="3600" spc="-115" dirty="0"/>
              <a:t> </a:t>
            </a:r>
            <a:r>
              <a:rPr sz="3200" b="0" dirty="0">
                <a:latin typeface="Symbol"/>
                <a:cs typeface="Symbol"/>
              </a:rPr>
              <a:t></a:t>
            </a:r>
            <a:r>
              <a:rPr sz="3200" b="0" spc="-65" dirty="0">
                <a:latin typeface="Times New Roman"/>
                <a:cs typeface="Times New Roman"/>
              </a:rPr>
              <a:t> </a:t>
            </a:r>
            <a:r>
              <a:rPr sz="3200" b="0" spc="-25" dirty="0">
                <a:latin typeface="Symbol"/>
                <a:cs typeface="Symbol"/>
              </a:rPr>
              <a:t></a:t>
            </a:r>
            <a:r>
              <a:rPr sz="3600" spc="-25" dirty="0"/>
              <a:t>Transitions</a:t>
            </a:r>
            <a:r>
              <a:rPr sz="3600" spc="-35" dirty="0"/>
              <a:t> </a:t>
            </a:r>
            <a:r>
              <a:rPr sz="3600" spc="-11" dirty="0"/>
              <a:t>Example</a:t>
            </a:r>
            <a:endParaRPr sz="3600">
              <a:latin typeface="Symbol"/>
              <a:cs typeface="Symbo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83744" y="1013208"/>
            <a:ext cx="8017509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b="1" dirty="0">
                <a:latin typeface="Cambria"/>
                <a:cs typeface="Cambria"/>
              </a:rPr>
              <a:t>Ex.</a:t>
            </a:r>
            <a:r>
              <a:rPr sz="1600" b="1" spc="-91" dirty="0">
                <a:latin typeface="Cambria"/>
                <a:cs typeface="Cambria"/>
              </a:rPr>
              <a:t> </a:t>
            </a:r>
            <a:r>
              <a:rPr sz="1600" b="1" dirty="0">
                <a:latin typeface="Cambria"/>
                <a:cs typeface="Cambria"/>
              </a:rPr>
              <a:t>1:</a:t>
            </a:r>
            <a:r>
              <a:rPr sz="1600" b="1" spc="-2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Use</a:t>
            </a:r>
            <a:r>
              <a:rPr sz="1600" spc="-45" dirty="0">
                <a:latin typeface="Cambria"/>
                <a:cs typeface="Cambria"/>
              </a:rPr>
              <a:t> </a:t>
            </a:r>
            <a:r>
              <a:rPr sz="1600" spc="-11" dirty="0">
                <a:latin typeface="Cambria"/>
                <a:cs typeface="Cambria"/>
              </a:rPr>
              <a:t>direct</a:t>
            </a:r>
            <a:r>
              <a:rPr sz="1600" spc="-6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methods</a:t>
            </a:r>
            <a:r>
              <a:rPr sz="1600" spc="-2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to</a:t>
            </a:r>
            <a:r>
              <a:rPr sz="1600" spc="-4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find</a:t>
            </a:r>
            <a:r>
              <a:rPr sz="1600" spc="-11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an</a:t>
            </a:r>
            <a:r>
              <a:rPr sz="1600" spc="-35" dirty="0">
                <a:latin typeface="Cambria"/>
                <a:cs typeface="Cambria"/>
              </a:rPr>
              <a:t> </a:t>
            </a:r>
            <a:r>
              <a:rPr sz="1600" spc="-25" dirty="0">
                <a:latin typeface="Cambria"/>
                <a:cs typeface="Cambria"/>
              </a:rPr>
              <a:t>equivalent</a:t>
            </a:r>
            <a:r>
              <a:rPr sz="1600" spc="-85" dirty="0">
                <a:latin typeface="Cambria"/>
                <a:cs typeface="Cambria"/>
              </a:rPr>
              <a:t> </a:t>
            </a:r>
            <a:r>
              <a:rPr sz="1600" spc="-75" dirty="0">
                <a:latin typeface="Cambria"/>
                <a:cs typeface="Cambria"/>
              </a:rPr>
              <a:t>NFA</a:t>
            </a:r>
            <a:r>
              <a:rPr sz="1600" spc="-4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without</a:t>
            </a:r>
            <a:r>
              <a:rPr sz="1600" spc="-11" dirty="0">
                <a:latin typeface="Cambria"/>
                <a:cs typeface="Cambria"/>
              </a:rPr>
              <a:t> </a:t>
            </a:r>
            <a:r>
              <a:rPr sz="1600" dirty="0">
                <a:latin typeface="Symbol"/>
                <a:cs typeface="Symbol"/>
              </a:rPr>
              <a:t>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Cambria"/>
                <a:cs typeface="Cambria"/>
              </a:rPr>
              <a:t>moves</a:t>
            </a:r>
            <a:r>
              <a:rPr sz="1600" spc="-6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for</a:t>
            </a:r>
            <a:r>
              <a:rPr sz="1600" spc="-1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the</a:t>
            </a:r>
            <a:r>
              <a:rPr sz="1600" spc="-35" dirty="0">
                <a:latin typeface="Cambria"/>
                <a:cs typeface="Cambria"/>
              </a:rPr>
              <a:t> </a:t>
            </a:r>
            <a:r>
              <a:rPr sz="1600" spc="-25" dirty="0">
                <a:latin typeface="Cambria"/>
                <a:cs typeface="Cambria"/>
              </a:rPr>
              <a:t>given</a:t>
            </a:r>
            <a:r>
              <a:rPr sz="1600" spc="-71" dirty="0">
                <a:latin typeface="Cambria"/>
                <a:cs typeface="Cambria"/>
              </a:rPr>
              <a:t> </a:t>
            </a:r>
            <a:r>
              <a:rPr sz="1600" spc="-75" dirty="0">
                <a:latin typeface="Cambria"/>
                <a:cs typeface="Cambria"/>
              </a:rPr>
              <a:t>NFA</a:t>
            </a:r>
            <a:r>
              <a:rPr sz="1600" spc="-40" dirty="0">
                <a:latin typeface="Cambria"/>
                <a:cs typeface="Cambria"/>
              </a:rPr>
              <a:t> </a:t>
            </a:r>
            <a:r>
              <a:rPr sz="1600" spc="-11" dirty="0">
                <a:latin typeface="Cambria"/>
                <a:cs typeface="Cambria"/>
              </a:rPr>
              <a:t>bellow.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83747" y="2351801"/>
            <a:ext cx="6255385" cy="760466"/>
          </a:xfrm>
          <a:prstGeom prst="rect">
            <a:avLst/>
          </a:prstGeom>
        </p:spPr>
        <p:txBody>
          <a:bodyPr vert="horz" wrap="square" lIns="0" tIns="138431" rIns="0" bIns="0" rtlCol="0">
            <a:spAutoFit/>
          </a:bodyPr>
          <a:lstStyle/>
          <a:p>
            <a:pPr marL="12700">
              <a:spcBef>
                <a:spcPts val="1091"/>
              </a:spcBef>
            </a:pPr>
            <a:r>
              <a:rPr sz="1600" spc="-11" dirty="0">
                <a:latin typeface="Cambria"/>
                <a:cs typeface="Cambria"/>
              </a:rPr>
              <a:t>Solution:</a:t>
            </a:r>
            <a:endParaRPr sz="1600">
              <a:latin typeface="Cambria"/>
              <a:cs typeface="Cambria"/>
            </a:endParaRPr>
          </a:p>
          <a:p>
            <a:pPr marL="12700">
              <a:spcBef>
                <a:spcPts val="995"/>
              </a:spcBef>
            </a:pPr>
            <a:r>
              <a:rPr sz="1600" spc="-11" dirty="0">
                <a:latin typeface="Cambria"/>
                <a:cs typeface="Cambria"/>
              </a:rPr>
              <a:t>Step</a:t>
            </a:r>
            <a:r>
              <a:rPr sz="1600" spc="-8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1:</a:t>
            </a:r>
            <a:r>
              <a:rPr sz="1600" spc="-25" dirty="0">
                <a:latin typeface="Cambria"/>
                <a:cs typeface="Cambria"/>
              </a:rPr>
              <a:t> Transition</a:t>
            </a:r>
            <a:r>
              <a:rPr sz="1600" spc="-11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from</a:t>
            </a:r>
            <a:r>
              <a:rPr sz="1600" spc="-1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q2</a:t>
            </a:r>
            <a:r>
              <a:rPr sz="1600" spc="-31" dirty="0">
                <a:latin typeface="Cambria"/>
                <a:cs typeface="Cambria"/>
              </a:rPr>
              <a:t> </a:t>
            </a:r>
            <a:r>
              <a:rPr sz="1600" spc="-11" dirty="0">
                <a:latin typeface="Cambria"/>
                <a:cs typeface="Cambria"/>
              </a:rPr>
              <a:t>duplicated</a:t>
            </a:r>
            <a:r>
              <a:rPr sz="1600" spc="-4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on</a:t>
            </a:r>
            <a:r>
              <a:rPr sz="1600" spc="-3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q1,</a:t>
            </a:r>
            <a:r>
              <a:rPr sz="1600" spc="-5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and</a:t>
            </a:r>
            <a:r>
              <a:rPr sz="1600" spc="-5" dirty="0">
                <a:latin typeface="Cambria"/>
                <a:cs typeface="Cambria"/>
              </a:rPr>
              <a:t> </a:t>
            </a:r>
            <a:r>
              <a:rPr sz="1600" spc="-11" dirty="0">
                <a:latin typeface="Cambria"/>
                <a:cs typeface="Cambria"/>
              </a:rPr>
              <a:t>make</a:t>
            </a:r>
            <a:r>
              <a:rPr sz="1600" spc="-6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a</a:t>
            </a:r>
            <a:r>
              <a:rPr sz="1600" spc="-11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q1</a:t>
            </a:r>
            <a:r>
              <a:rPr sz="1600" spc="-31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as</a:t>
            </a:r>
            <a:r>
              <a:rPr sz="1600" spc="-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final</a:t>
            </a:r>
            <a:r>
              <a:rPr sz="1600" spc="11" dirty="0">
                <a:latin typeface="Cambria"/>
                <a:cs typeface="Cambria"/>
              </a:rPr>
              <a:t> </a:t>
            </a:r>
            <a:r>
              <a:rPr sz="1600" spc="-11" dirty="0">
                <a:latin typeface="Cambria"/>
                <a:cs typeface="Cambria"/>
              </a:rPr>
              <a:t>state.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83743" y="4698875"/>
            <a:ext cx="644398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11" dirty="0">
                <a:latin typeface="Cambria"/>
                <a:cs typeface="Cambria"/>
              </a:rPr>
              <a:t>Step</a:t>
            </a:r>
            <a:r>
              <a:rPr sz="1600" spc="-8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2:</a:t>
            </a:r>
            <a:r>
              <a:rPr sz="1600" spc="-31" dirty="0">
                <a:latin typeface="Cambria"/>
                <a:cs typeface="Cambria"/>
              </a:rPr>
              <a:t> </a:t>
            </a:r>
            <a:r>
              <a:rPr sz="1600" spc="-25" dirty="0">
                <a:latin typeface="Cambria"/>
                <a:cs typeface="Cambria"/>
              </a:rPr>
              <a:t>Transition</a:t>
            </a:r>
            <a:r>
              <a:rPr sz="1600" spc="-11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from</a:t>
            </a:r>
            <a:r>
              <a:rPr sz="1600" spc="-31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q1</a:t>
            </a:r>
            <a:r>
              <a:rPr sz="1600" spc="-2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is</a:t>
            </a:r>
            <a:r>
              <a:rPr sz="1600" spc="-15" dirty="0">
                <a:latin typeface="Cambria"/>
                <a:cs typeface="Cambria"/>
              </a:rPr>
              <a:t> </a:t>
            </a:r>
            <a:r>
              <a:rPr sz="1600" spc="-11" dirty="0">
                <a:latin typeface="Cambria"/>
                <a:cs typeface="Cambria"/>
              </a:rPr>
              <a:t>duplicated</a:t>
            </a:r>
            <a:r>
              <a:rPr sz="1600" spc="-4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on</a:t>
            </a:r>
            <a:r>
              <a:rPr sz="1600" spc="-4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q0,</a:t>
            </a:r>
            <a:r>
              <a:rPr sz="1600" spc="-4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and</a:t>
            </a:r>
            <a:r>
              <a:rPr sz="1600" spc="-3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make</a:t>
            </a:r>
            <a:r>
              <a:rPr sz="1600" spc="-3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a</a:t>
            </a:r>
            <a:r>
              <a:rPr sz="1600" spc="-2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q0</a:t>
            </a:r>
            <a:r>
              <a:rPr sz="1600" spc="-3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as</a:t>
            </a:r>
            <a:r>
              <a:rPr sz="1600" spc="-1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final</a:t>
            </a:r>
            <a:r>
              <a:rPr sz="1600" spc="25" dirty="0">
                <a:latin typeface="Cambria"/>
                <a:cs typeface="Cambria"/>
              </a:rPr>
              <a:t> </a:t>
            </a:r>
            <a:r>
              <a:rPr sz="1600" spc="-11" dirty="0">
                <a:latin typeface="Cambria"/>
                <a:cs typeface="Cambria"/>
              </a:rPr>
              <a:t>state.</a:t>
            </a:r>
            <a:endParaRPr sz="1600">
              <a:latin typeface="Cambria"/>
              <a:cs typeface="Cambri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803399" y="1717551"/>
            <a:ext cx="2461895" cy="937260"/>
            <a:chOff x="4279391" y="1717548"/>
            <a:chExt cx="2461895" cy="93726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79391" y="1775460"/>
              <a:ext cx="574548" cy="34137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80175" y="1717548"/>
              <a:ext cx="573024" cy="341375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820155" y="1955292"/>
              <a:ext cx="914400" cy="693420"/>
            </a:xfrm>
            <a:custGeom>
              <a:avLst/>
              <a:gdLst/>
              <a:ahLst/>
              <a:cxnLst/>
              <a:rect l="l" t="t" r="r" b="b"/>
              <a:pathLst>
                <a:path w="914400" h="693419">
                  <a:moveTo>
                    <a:pt x="457200" y="0"/>
                  </a:moveTo>
                  <a:lnTo>
                    <a:pt x="403860" y="2286"/>
                  </a:lnTo>
                  <a:lnTo>
                    <a:pt x="352425" y="9144"/>
                  </a:lnTo>
                  <a:lnTo>
                    <a:pt x="303022" y="20193"/>
                  </a:lnTo>
                  <a:lnTo>
                    <a:pt x="256159" y="35179"/>
                  </a:lnTo>
                  <a:lnTo>
                    <a:pt x="212090" y="53975"/>
                  </a:lnTo>
                  <a:lnTo>
                    <a:pt x="171196" y="76073"/>
                  </a:lnTo>
                  <a:lnTo>
                    <a:pt x="133858" y="101473"/>
                  </a:lnTo>
                  <a:lnTo>
                    <a:pt x="100457" y="129794"/>
                  </a:lnTo>
                  <a:lnTo>
                    <a:pt x="71247" y="160782"/>
                  </a:lnTo>
                  <a:lnTo>
                    <a:pt x="46482" y="194056"/>
                  </a:lnTo>
                  <a:lnTo>
                    <a:pt x="26670" y="229616"/>
                  </a:lnTo>
                  <a:lnTo>
                    <a:pt x="12065" y="267081"/>
                  </a:lnTo>
                  <a:lnTo>
                    <a:pt x="3048" y="306070"/>
                  </a:lnTo>
                  <a:lnTo>
                    <a:pt x="0" y="346456"/>
                  </a:lnTo>
                  <a:lnTo>
                    <a:pt x="3048" y="386969"/>
                  </a:lnTo>
                  <a:lnTo>
                    <a:pt x="12065" y="425958"/>
                  </a:lnTo>
                  <a:lnTo>
                    <a:pt x="26670" y="463423"/>
                  </a:lnTo>
                  <a:lnTo>
                    <a:pt x="46482" y="498983"/>
                  </a:lnTo>
                  <a:lnTo>
                    <a:pt x="71247" y="532384"/>
                  </a:lnTo>
                  <a:lnTo>
                    <a:pt x="100457" y="563372"/>
                  </a:lnTo>
                  <a:lnTo>
                    <a:pt x="133858" y="591693"/>
                  </a:lnTo>
                  <a:lnTo>
                    <a:pt x="171196" y="616966"/>
                  </a:lnTo>
                  <a:lnTo>
                    <a:pt x="212090" y="639191"/>
                  </a:lnTo>
                  <a:lnTo>
                    <a:pt x="256159" y="657987"/>
                  </a:lnTo>
                  <a:lnTo>
                    <a:pt x="303022" y="672973"/>
                  </a:lnTo>
                  <a:lnTo>
                    <a:pt x="352425" y="684022"/>
                  </a:lnTo>
                  <a:lnTo>
                    <a:pt x="403860" y="690880"/>
                  </a:lnTo>
                  <a:lnTo>
                    <a:pt x="457200" y="693166"/>
                  </a:lnTo>
                  <a:lnTo>
                    <a:pt x="510540" y="690880"/>
                  </a:lnTo>
                  <a:lnTo>
                    <a:pt x="561975" y="684022"/>
                  </a:lnTo>
                  <a:lnTo>
                    <a:pt x="611378" y="672973"/>
                  </a:lnTo>
                  <a:lnTo>
                    <a:pt x="658241" y="657987"/>
                  </a:lnTo>
                  <a:lnTo>
                    <a:pt x="702310" y="639191"/>
                  </a:lnTo>
                  <a:lnTo>
                    <a:pt x="743203" y="616966"/>
                  </a:lnTo>
                  <a:lnTo>
                    <a:pt x="780415" y="591693"/>
                  </a:lnTo>
                  <a:lnTo>
                    <a:pt x="813943" y="563372"/>
                  </a:lnTo>
                  <a:lnTo>
                    <a:pt x="843152" y="532384"/>
                  </a:lnTo>
                  <a:lnTo>
                    <a:pt x="867918" y="498983"/>
                  </a:lnTo>
                  <a:lnTo>
                    <a:pt x="887729" y="463423"/>
                  </a:lnTo>
                  <a:lnTo>
                    <a:pt x="902335" y="425958"/>
                  </a:lnTo>
                  <a:lnTo>
                    <a:pt x="911351" y="386969"/>
                  </a:lnTo>
                  <a:lnTo>
                    <a:pt x="914400" y="346456"/>
                  </a:lnTo>
                  <a:lnTo>
                    <a:pt x="911351" y="306070"/>
                  </a:lnTo>
                  <a:lnTo>
                    <a:pt x="902335" y="267081"/>
                  </a:lnTo>
                  <a:lnTo>
                    <a:pt x="887729" y="229616"/>
                  </a:lnTo>
                  <a:lnTo>
                    <a:pt x="867918" y="194056"/>
                  </a:lnTo>
                  <a:lnTo>
                    <a:pt x="843152" y="160782"/>
                  </a:lnTo>
                  <a:lnTo>
                    <a:pt x="813943" y="129794"/>
                  </a:lnTo>
                  <a:lnTo>
                    <a:pt x="780415" y="101473"/>
                  </a:lnTo>
                  <a:lnTo>
                    <a:pt x="743203" y="76073"/>
                  </a:lnTo>
                  <a:lnTo>
                    <a:pt x="702310" y="53975"/>
                  </a:lnTo>
                  <a:lnTo>
                    <a:pt x="658241" y="35179"/>
                  </a:lnTo>
                  <a:lnTo>
                    <a:pt x="611378" y="20193"/>
                  </a:lnTo>
                  <a:lnTo>
                    <a:pt x="561975" y="9144"/>
                  </a:lnTo>
                  <a:lnTo>
                    <a:pt x="510540" y="2286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820917" y="1956054"/>
              <a:ext cx="914400" cy="693420"/>
            </a:xfrm>
            <a:custGeom>
              <a:avLst/>
              <a:gdLst/>
              <a:ahLst/>
              <a:cxnLst/>
              <a:rect l="l" t="t" r="r" b="b"/>
              <a:pathLst>
                <a:path w="914400" h="693419">
                  <a:moveTo>
                    <a:pt x="0" y="346456"/>
                  </a:moveTo>
                  <a:lnTo>
                    <a:pt x="3048" y="306070"/>
                  </a:lnTo>
                  <a:lnTo>
                    <a:pt x="12065" y="267081"/>
                  </a:lnTo>
                  <a:lnTo>
                    <a:pt x="26670" y="229616"/>
                  </a:lnTo>
                  <a:lnTo>
                    <a:pt x="46482" y="194056"/>
                  </a:lnTo>
                  <a:lnTo>
                    <a:pt x="71247" y="160782"/>
                  </a:lnTo>
                  <a:lnTo>
                    <a:pt x="100457" y="129794"/>
                  </a:lnTo>
                  <a:lnTo>
                    <a:pt x="133858" y="101473"/>
                  </a:lnTo>
                  <a:lnTo>
                    <a:pt x="171196" y="76073"/>
                  </a:lnTo>
                  <a:lnTo>
                    <a:pt x="212090" y="53975"/>
                  </a:lnTo>
                  <a:lnTo>
                    <a:pt x="256159" y="35179"/>
                  </a:lnTo>
                  <a:lnTo>
                    <a:pt x="303022" y="20193"/>
                  </a:lnTo>
                  <a:lnTo>
                    <a:pt x="352425" y="9144"/>
                  </a:lnTo>
                  <a:lnTo>
                    <a:pt x="403860" y="2286"/>
                  </a:lnTo>
                  <a:lnTo>
                    <a:pt x="457200" y="0"/>
                  </a:lnTo>
                  <a:lnTo>
                    <a:pt x="510540" y="2286"/>
                  </a:lnTo>
                  <a:lnTo>
                    <a:pt x="561975" y="9144"/>
                  </a:lnTo>
                  <a:lnTo>
                    <a:pt x="611378" y="20193"/>
                  </a:lnTo>
                  <a:lnTo>
                    <a:pt x="658241" y="35179"/>
                  </a:lnTo>
                  <a:lnTo>
                    <a:pt x="702310" y="53975"/>
                  </a:lnTo>
                  <a:lnTo>
                    <a:pt x="743204" y="76073"/>
                  </a:lnTo>
                  <a:lnTo>
                    <a:pt x="780414" y="101473"/>
                  </a:lnTo>
                  <a:lnTo>
                    <a:pt x="813942" y="129794"/>
                  </a:lnTo>
                  <a:lnTo>
                    <a:pt x="843153" y="160782"/>
                  </a:lnTo>
                  <a:lnTo>
                    <a:pt x="867917" y="194056"/>
                  </a:lnTo>
                  <a:lnTo>
                    <a:pt x="887730" y="229616"/>
                  </a:lnTo>
                  <a:lnTo>
                    <a:pt x="902335" y="267081"/>
                  </a:lnTo>
                  <a:lnTo>
                    <a:pt x="911352" y="306070"/>
                  </a:lnTo>
                  <a:lnTo>
                    <a:pt x="914400" y="346456"/>
                  </a:lnTo>
                  <a:lnTo>
                    <a:pt x="911352" y="386969"/>
                  </a:lnTo>
                  <a:lnTo>
                    <a:pt x="902335" y="425958"/>
                  </a:lnTo>
                  <a:lnTo>
                    <a:pt x="887730" y="463423"/>
                  </a:lnTo>
                  <a:lnTo>
                    <a:pt x="867917" y="498983"/>
                  </a:lnTo>
                  <a:lnTo>
                    <a:pt x="843153" y="532384"/>
                  </a:lnTo>
                  <a:lnTo>
                    <a:pt x="813942" y="563372"/>
                  </a:lnTo>
                  <a:lnTo>
                    <a:pt x="780414" y="591693"/>
                  </a:lnTo>
                  <a:lnTo>
                    <a:pt x="743204" y="616966"/>
                  </a:lnTo>
                  <a:lnTo>
                    <a:pt x="702310" y="639191"/>
                  </a:lnTo>
                  <a:lnTo>
                    <a:pt x="658241" y="657987"/>
                  </a:lnTo>
                  <a:lnTo>
                    <a:pt x="611378" y="672973"/>
                  </a:lnTo>
                  <a:lnTo>
                    <a:pt x="561975" y="684022"/>
                  </a:lnTo>
                  <a:lnTo>
                    <a:pt x="510540" y="690880"/>
                  </a:lnTo>
                  <a:lnTo>
                    <a:pt x="457200" y="693166"/>
                  </a:lnTo>
                  <a:lnTo>
                    <a:pt x="403860" y="690880"/>
                  </a:lnTo>
                  <a:lnTo>
                    <a:pt x="352425" y="684022"/>
                  </a:lnTo>
                  <a:lnTo>
                    <a:pt x="303022" y="672973"/>
                  </a:lnTo>
                  <a:lnTo>
                    <a:pt x="256159" y="657987"/>
                  </a:lnTo>
                  <a:lnTo>
                    <a:pt x="212090" y="639191"/>
                  </a:lnTo>
                  <a:lnTo>
                    <a:pt x="171196" y="616966"/>
                  </a:lnTo>
                  <a:lnTo>
                    <a:pt x="133858" y="591693"/>
                  </a:lnTo>
                  <a:lnTo>
                    <a:pt x="100457" y="563372"/>
                  </a:lnTo>
                  <a:lnTo>
                    <a:pt x="71247" y="532384"/>
                  </a:lnTo>
                  <a:lnTo>
                    <a:pt x="46482" y="498983"/>
                  </a:lnTo>
                  <a:lnTo>
                    <a:pt x="26670" y="463423"/>
                  </a:lnTo>
                  <a:lnTo>
                    <a:pt x="12065" y="425958"/>
                  </a:lnTo>
                  <a:lnTo>
                    <a:pt x="3048" y="386969"/>
                  </a:lnTo>
                  <a:lnTo>
                    <a:pt x="0" y="346456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626358" y="1978919"/>
            <a:ext cx="9779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410199" algn="l"/>
                <a:tab pos="964541" algn="l"/>
              </a:tabLst>
            </a:pPr>
            <a:r>
              <a:rPr u="dash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u="dash" spc="-51" dirty="0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</a:t>
            </a:r>
            <a:r>
              <a:rPr u="dash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855337" y="1925579"/>
            <a:ext cx="12636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1" dirty="0">
                <a:latin typeface="Symbol"/>
                <a:cs typeface="Symbol"/>
              </a:rPr>
              <a:t></a:t>
            </a:r>
            <a:endParaRPr>
              <a:latin typeface="Symbol"/>
              <a:cs typeface="Symbo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834323" y="1801374"/>
            <a:ext cx="696595" cy="763905"/>
            <a:chOff x="2310320" y="1801367"/>
            <a:chExt cx="696595" cy="763905"/>
          </a:xfrm>
        </p:grpSpPr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77439" y="1801367"/>
              <a:ext cx="573024" cy="341375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2314955" y="2040635"/>
              <a:ext cx="685800" cy="518159"/>
            </a:xfrm>
            <a:custGeom>
              <a:avLst/>
              <a:gdLst/>
              <a:ahLst/>
              <a:cxnLst/>
              <a:rect l="l" t="t" r="r" b="b"/>
              <a:pathLst>
                <a:path w="685800" h="518160">
                  <a:moveTo>
                    <a:pt x="342900" y="0"/>
                  </a:moveTo>
                  <a:lnTo>
                    <a:pt x="287274" y="3428"/>
                  </a:lnTo>
                  <a:lnTo>
                    <a:pt x="234569" y="13208"/>
                  </a:lnTo>
                  <a:lnTo>
                    <a:pt x="185293" y="28955"/>
                  </a:lnTo>
                  <a:lnTo>
                    <a:pt x="140335" y="49911"/>
                  </a:lnTo>
                  <a:lnTo>
                    <a:pt x="100456" y="75818"/>
                  </a:lnTo>
                  <a:lnTo>
                    <a:pt x="66167" y="106044"/>
                  </a:lnTo>
                  <a:lnTo>
                    <a:pt x="38226" y="139953"/>
                  </a:lnTo>
                  <a:lnTo>
                    <a:pt x="17525" y="177037"/>
                  </a:lnTo>
                  <a:lnTo>
                    <a:pt x="4444" y="216915"/>
                  </a:lnTo>
                  <a:lnTo>
                    <a:pt x="0" y="258952"/>
                  </a:lnTo>
                  <a:lnTo>
                    <a:pt x="4444" y="300989"/>
                  </a:lnTo>
                  <a:lnTo>
                    <a:pt x="17525" y="340867"/>
                  </a:lnTo>
                  <a:lnTo>
                    <a:pt x="38226" y="378078"/>
                  </a:lnTo>
                  <a:lnTo>
                    <a:pt x="66167" y="411988"/>
                  </a:lnTo>
                  <a:lnTo>
                    <a:pt x="100456" y="442213"/>
                  </a:lnTo>
                  <a:lnTo>
                    <a:pt x="140335" y="468122"/>
                  </a:lnTo>
                  <a:lnTo>
                    <a:pt x="185293" y="489076"/>
                  </a:lnTo>
                  <a:lnTo>
                    <a:pt x="234569" y="504825"/>
                  </a:lnTo>
                  <a:lnTo>
                    <a:pt x="287274" y="514603"/>
                  </a:lnTo>
                  <a:lnTo>
                    <a:pt x="342900" y="518033"/>
                  </a:lnTo>
                  <a:lnTo>
                    <a:pt x="398525" y="514603"/>
                  </a:lnTo>
                  <a:lnTo>
                    <a:pt x="451231" y="504825"/>
                  </a:lnTo>
                  <a:lnTo>
                    <a:pt x="500506" y="489076"/>
                  </a:lnTo>
                  <a:lnTo>
                    <a:pt x="545464" y="468122"/>
                  </a:lnTo>
                  <a:lnTo>
                    <a:pt x="585343" y="442213"/>
                  </a:lnTo>
                  <a:lnTo>
                    <a:pt x="619632" y="411988"/>
                  </a:lnTo>
                  <a:lnTo>
                    <a:pt x="647573" y="378078"/>
                  </a:lnTo>
                  <a:lnTo>
                    <a:pt x="668274" y="340867"/>
                  </a:lnTo>
                  <a:lnTo>
                    <a:pt x="681355" y="300989"/>
                  </a:lnTo>
                  <a:lnTo>
                    <a:pt x="685800" y="258952"/>
                  </a:lnTo>
                  <a:lnTo>
                    <a:pt x="681355" y="216915"/>
                  </a:lnTo>
                  <a:lnTo>
                    <a:pt x="668274" y="177037"/>
                  </a:lnTo>
                  <a:lnTo>
                    <a:pt x="647573" y="139953"/>
                  </a:lnTo>
                  <a:lnTo>
                    <a:pt x="619632" y="106044"/>
                  </a:lnTo>
                  <a:lnTo>
                    <a:pt x="585343" y="75818"/>
                  </a:lnTo>
                  <a:lnTo>
                    <a:pt x="545464" y="49911"/>
                  </a:lnTo>
                  <a:lnTo>
                    <a:pt x="500506" y="28955"/>
                  </a:lnTo>
                  <a:lnTo>
                    <a:pt x="451231" y="13208"/>
                  </a:lnTo>
                  <a:lnTo>
                    <a:pt x="398525" y="3428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315717" y="2041397"/>
              <a:ext cx="685800" cy="518159"/>
            </a:xfrm>
            <a:custGeom>
              <a:avLst/>
              <a:gdLst/>
              <a:ahLst/>
              <a:cxnLst/>
              <a:rect l="l" t="t" r="r" b="b"/>
              <a:pathLst>
                <a:path w="685800" h="518160">
                  <a:moveTo>
                    <a:pt x="0" y="258952"/>
                  </a:moveTo>
                  <a:lnTo>
                    <a:pt x="4444" y="216915"/>
                  </a:lnTo>
                  <a:lnTo>
                    <a:pt x="17525" y="177037"/>
                  </a:lnTo>
                  <a:lnTo>
                    <a:pt x="38226" y="139953"/>
                  </a:lnTo>
                  <a:lnTo>
                    <a:pt x="66167" y="106044"/>
                  </a:lnTo>
                  <a:lnTo>
                    <a:pt x="100456" y="75818"/>
                  </a:lnTo>
                  <a:lnTo>
                    <a:pt x="140334" y="49911"/>
                  </a:lnTo>
                  <a:lnTo>
                    <a:pt x="185293" y="28955"/>
                  </a:lnTo>
                  <a:lnTo>
                    <a:pt x="234569" y="13207"/>
                  </a:lnTo>
                  <a:lnTo>
                    <a:pt x="287274" y="3428"/>
                  </a:lnTo>
                  <a:lnTo>
                    <a:pt x="342900" y="0"/>
                  </a:lnTo>
                  <a:lnTo>
                    <a:pt x="398525" y="3428"/>
                  </a:lnTo>
                  <a:lnTo>
                    <a:pt x="451231" y="13207"/>
                  </a:lnTo>
                  <a:lnTo>
                    <a:pt x="500506" y="28955"/>
                  </a:lnTo>
                  <a:lnTo>
                    <a:pt x="545464" y="49911"/>
                  </a:lnTo>
                  <a:lnTo>
                    <a:pt x="585343" y="75818"/>
                  </a:lnTo>
                  <a:lnTo>
                    <a:pt x="619632" y="106044"/>
                  </a:lnTo>
                  <a:lnTo>
                    <a:pt x="647573" y="139953"/>
                  </a:lnTo>
                  <a:lnTo>
                    <a:pt x="668274" y="177037"/>
                  </a:lnTo>
                  <a:lnTo>
                    <a:pt x="681355" y="216915"/>
                  </a:lnTo>
                  <a:lnTo>
                    <a:pt x="685800" y="258952"/>
                  </a:lnTo>
                  <a:lnTo>
                    <a:pt x="681355" y="300989"/>
                  </a:lnTo>
                  <a:lnTo>
                    <a:pt x="668274" y="340867"/>
                  </a:lnTo>
                  <a:lnTo>
                    <a:pt x="647573" y="378078"/>
                  </a:lnTo>
                  <a:lnTo>
                    <a:pt x="619632" y="411988"/>
                  </a:lnTo>
                  <a:lnTo>
                    <a:pt x="585343" y="442213"/>
                  </a:lnTo>
                  <a:lnTo>
                    <a:pt x="545464" y="468122"/>
                  </a:lnTo>
                  <a:lnTo>
                    <a:pt x="500506" y="489076"/>
                  </a:lnTo>
                  <a:lnTo>
                    <a:pt x="451231" y="504825"/>
                  </a:lnTo>
                  <a:lnTo>
                    <a:pt x="398525" y="514603"/>
                  </a:lnTo>
                  <a:lnTo>
                    <a:pt x="342900" y="518032"/>
                  </a:lnTo>
                  <a:lnTo>
                    <a:pt x="287274" y="514603"/>
                  </a:lnTo>
                  <a:lnTo>
                    <a:pt x="234569" y="504825"/>
                  </a:lnTo>
                  <a:lnTo>
                    <a:pt x="185293" y="489076"/>
                  </a:lnTo>
                  <a:lnTo>
                    <a:pt x="140334" y="468122"/>
                  </a:lnTo>
                  <a:lnTo>
                    <a:pt x="100456" y="442213"/>
                  </a:lnTo>
                  <a:lnTo>
                    <a:pt x="66167" y="411988"/>
                  </a:lnTo>
                  <a:lnTo>
                    <a:pt x="38226" y="378078"/>
                  </a:lnTo>
                  <a:lnTo>
                    <a:pt x="17525" y="340867"/>
                  </a:lnTo>
                  <a:lnTo>
                    <a:pt x="4444" y="300989"/>
                  </a:lnTo>
                  <a:lnTo>
                    <a:pt x="0" y="258952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4584192" y="2036067"/>
            <a:ext cx="3566160" cy="528955"/>
            <a:chOff x="3060192" y="2036064"/>
            <a:chExt cx="3566160" cy="528955"/>
          </a:xfrm>
        </p:grpSpPr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12792" y="2191512"/>
              <a:ext cx="1255776" cy="268224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4867656" y="2299708"/>
              <a:ext cx="952500" cy="0"/>
            </a:xfrm>
            <a:custGeom>
              <a:avLst/>
              <a:gdLst/>
              <a:ahLst/>
              <a:cxnLst/>
              <a:rect l="l" t="t" r="r" b="b"/>
              <a:pathLst>
                <a:path w="952500">
                  <a:moveTo>
                    <a:pt x="0" y="0"/>
                  </a:moveTo>
                  <a:lnTo>
                    <a:pt x="952500" y="0"/>
                  </a:lnTo>
                </a:path>
              </a:pathLst>
            </a:custGeom>
            <a:ln w="1271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32856" y="2247900"/>
              <a:ext cx="101600" cy="103504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60192" y="2191512"/>
              <a:ext cx="1255776" cy="268224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80256" y="2247900"/>
              <a:ext cx="101600" cy="103504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4181856" y="2040636"/>
              <a:ext cx="685800" cy="518159"/>
            </a:xfrm>
            <a:custGeom>
              <a:avLst/>
              <a:gdLst/>
              <a:ahLst/>
              <a:cxnLst/>
              <a:rect l="l" t="t" r="r" b="b"/>
              <a:pathLst>
                <a:path w="685800" h="518160">
                  <a:moveTo>
                    <a:pt x="342900" y="0"/>
                  </a:moveTo>
                  <a:lnTo>
                    <a:pt x="287274" y="3428"/>
                  </a:lnTo>
                  <a:lnTo>
                    <a:pt x="234569" y="13208"/>
                  </a:lnTo>
                  <a:lnTo>
                    <a:pt x="185293" y="28955"/>
                  </a:lnTo>
                  <a:lnTo>
                    <a:pt x="140335" y="49911"/>
                  </a:lnTo>
                  <a:lnTo>
                    <a:pt x="100457" y="75818"/>
                  </a:lnTo>
                  <a:lnTo>
                    <a:pt x="66167" y="106044"/>
                  </a:lnTo>
                  <a:lnTo>
                    <a:pt x="38227" y="139953"/>
                  </a:lnTo>
                  <a:lnTo>
                    <a:pt x="17526" y="177037"/>
                  </a:lnTo>
                  <a:lnTo>
                    <a:pt x="4445" y="216915"/>
                  </a:lnTo>
                  <a:lnTo>
                    <a:pt x="0" y="258952"/>
                  </a:lnTo>
                  <a:lnTo>
                    <a:pt x="4445" y="300989"/>
                  </a:lnTo>
                  <a:lnTo>
                    <a:pt x="17526" y="340867"/>
                  </a:lnTo>
                  <a:lnTo>
                    <a:pt x="38227" y="378078"/>
                  </a:lnTo>
                  <a:lnTo>
                    <a:pt x="66167" y="411988"/>
                  </a:lnTo>
                  <a:lnTo>
                    <a:pt x="100457" y="442213"/>
                  </a:lnTo>
                  <a:lnTo>
                    <a:pt x="140335" y="468122"/>
                  </a:lnTo>
                  <a:lnTo>
                    <a:pt x="185293" y="489076"/>
                  </a:lnTo>
                  <a:lnTo>
                    <a:pt x="234569" y="504825"/>
                  </a:lnTo>
                  <a:lnTo>
                    <a:pt x="287274" y="514603"/>
                  </a:lnTo>
                  <a:lnTo>
                    <a:pt x="342900" y="518033"/>
                  </a:lnTo>
                  <a:lnTo>
                    <a:pt x="398526" y="514603"/>
                  </a:lnTo>
                  <a:lnTo>
                    <a:pt x="451231" y="504825"/>
                  </a:lnTo>
                  <a:lnTo>
                    <a:pt x="500507" y="489076"/>
                  </a:lnTo>
                  <a:lnTo>
                    <a:pt x="545465" y="468122"/>
                  </a:lnTo>
                  <a:lnTo>
                    <a:pt x="585343" y="442213"/>
                  </a:lnTo>
                  <a:lnTo>
                    <a:pt x="619633" y="411988"/>
                  </a:lnTo>
                  <a:lnTo>
                    <a:pt x="647573" y="378078"/>
                  </a:lnTo>
                  <a:lnTo>
                    <a:pt x="668274" y="340867"/>
                  </a:lnTo>
                  <a:lnTo>
                    <a:pt x="681355" y="300989"/>
                  </a:lnTo>
                  <a:lnTo>
                    <a:pt x="685800" y="258952"/>
                  </a:lnTo>
                  <a:lnTo>
                    <a:pt x="681355" y="216915"/>
                  </a:lnTo>
                  <a:lnTo>
                    <a:pt x="668274" y="177037"/>
                  </a:lnTo>
                  <a:lnTo>
                    <a:pt x="647573" y="139953"/>
                  </a:lnTo>
                  <a:lnTo>
                    <a:pt x="619633" y="106044"/>
                  </a:lnTo>
                  <a:lnTo>
                    <a:pt x="585343" y="75818"/>
                  </a:lnTo>
                  <a:lnTo>
                    <a:pt x="545465" y="49911"/>
                  </a:lnTo>
                  <a:lnTo>
                    <a:pt x="500507" y="28955"/>
                  </a:lnTo>
                  <a:lnTo>
                    <a:pt x="451231" y="13208"/>
                  </a:lnTo>
                  <a:lnTo>
                    <a:pt x="398526" y="3428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182618" y="2041398"/>
              <a:ext cx="685800" cy="518159"/>
            </a:xfrm>
            <a:custGeom>
              <a:avLst/>
              <a:gdLst/>
              <a:ahLst/>
              <a:cxnLst/>
              <a:rect l="l" t="t" r="r" b="b"/>
              <a:pathLst>
                <a:path w="685800" h="518160">
                  <a:moveTo>
                    <a:pt x="0" y="258952"/>
                  </a:moveTo>
                  <a:lnTo>
                    <a:pt x="4445" y="216915"/>
                  </a:lnTo>
                  <a:lnTo>
                    <a:pt x="17526" y="177037"/>
                  </a:lnTo>
                  <a:lnTo>
                    <a:pt x="38227" y="139953"/>
                  </a:lnTo>
                  <a:lnTo>
                    <a:pt x="66167" y="106044"/>
                  </a:lnTo>
                  <a:lnTo>
                    <a:pt x="100457" y="75818"/>
                  </a:lnTo>
                  <a:lnTo>
                    <a:pt x="140335" y="49911"/>
                  </a:lnTo>
                  <a:lnTo>
                    <a:pt x="185293" y="28955"/>
                  </a:lnTo>
                  <a:lnTo>
                    <a:pt x="234569" y="13207"/>
                  </a:lnTo>
                  <a:lnTo>
                    <a:pt x="287274" y="3428"/>
                  </a:lnTo>
                  <a:lnTo>
                    <a:pt x="342900" y="0"/>
                  </a:lnTo>
                  <a:lnTo>
                    <a:pt x="398526" y="3428"/>
                  </a:lnTo>
                  <a:lnTo>
                    <a:pt x="451231" y="13207"/>
                  </a:lnTo>
                  <a:lnTo>
                    <a:pt x="500507" y="28955"/>
                  </a:lnTo>
                  <a:lnTo>
                    <a:pt x="545465" y="49911"/>
                  </a:lnTo>
                  <a:lnTo>
                    <a:pt x="585343" y="75818"/>
                  </a:lnTo>
                  <a:lnTo>
                    <a:pt x="619633" y="106044"/>
                  </a:lnTo>
                  <a:lnTo>
                    <a:pt x="647573" y="139953"/>
                  </a:lnTo>
                  <a:lnTo>
                    <a:pt x="668274" y="177037"/>
                  </a:lnTo>
                  <a:lnTo>
                    <a:pt x="681355" y="216915"/>
                  </a:lnTo>
                  <a:lnTo>
                    <a:pt x="685800" y="258952"/>
                  </a:lnTo>
                  <a:lnTo>
                    <a:pt x="681355" y="300989"/>
                  </a:lnTo>
                  <a:lnTo>
                    <a:pt x="668274" y="340867"/>
                  </a:lnTo>
                  <a:lnTo>
                    <a:pt x="647573" y="378078"/>
                  </a:lnTo>
                  <a:lnTo>
                    <a:pt x="619633" y="411988"/>
                  </a:lnTo>
                  <a:lnTo>
                    <a:pt x="585343" y="442213"/>
                  </a:lnTo>
                  <a:lnTo>
                    <a:pt x="545465" y="468122"/>
                  </a:lnTo>
                  <a:lnTo>
                    <a:pt x="500507" y="489076"/>
                  </a:lnTo>
                  <a:lnTo>
                    <a:pt x="451231" y="504825"/>
                  </a:lnTo>
                  <a:lnTo>
                    <a:pt x="398526" y="514603"/>
                  </a:lnTo>
                  <a:lnTo>
                    <a:pt x="342900" y="518032"/>
                  </a:lnTo>
                  <a:lnTo>
                    <a:pt x="287274" y="514603"/>
                  </a:lnTo>
                  <a:lnTo>
                    <a:pt x="234569" y="504825"/>
                  </a:lnTo>
                  <a:lnTo>
                    <a:pt x="185293" y="489076"/>
                  </a:lnTo>
                  <a:lnTo>
                    <a:pt x="140335" y="468122"/>
                  </a:lnTo>
                  <a:lnTo>
                    <a:pt x="100457" y="442213"/>
                  </a:lnTo>
                  <a:lnTo>
                    <a:pt x="66167" y="411988"/>
                  </a:lnTo>
                  <a:lnTo>
                    <a:pt x="38227" y="378078"/>
                  </a:lnTo>
                  <a:lnTo>
                    <a:pt x="17526" y="340867"/>
                  </a:lnTo>
                  <a:lnTo>
                    <a:pt x="4445" y="300989"/>
                  </a:lnTo>
                  <a:lnTo>
                    <a:pt x="0" y="258952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934456" y="2040636"/>
              <a:ext cx="685800" cy="518159"/>
            </a:xfrm>
            <a:custGeom>
              <a:avLst/>
              <a:gdLst/>
              <a:ahLst/>
              <a:cxnLst/>
              <a:rect l="l" t="t" r="r" b="b"/>
              <a:pathLst>
                <a:path w="685800" h="518160">
                  <a:moveTo>
                    <a:pt x="342900" y="0"/>
                  </a:moveTo>
                  <a:lnTo>
                    <a:pt x="287274" y="3428"/>
                  </a:lnTo>
                  <a:lnTo>
                    <a:pt x="234569" y="13208"/>
                  </a:lnTo>
                  <a:lnTo>
                    <a:pt x="185293" y="28955"/>
                  </a:lnTo>
                  <a:lnTo>
                    <a:pt x="140335" y="49911"/>
                  </a:lnTo>
                  <a:lnTo>
                    <a:pt x="100457" y="75818"/>
                  </a:lnTo>
                  <a:lnTo>
                    <a:pt x="66167" y="106044"/>
                  </a:lnTo>
                  <a:lnTo>
                    <a:pt x="38227" y="139953"/>
                  </a:lnTo>
                  <a:lnTo>
                    <a:pt x="17526" y="177037"/>
                  </a:lnTo>
                  <a:lnTo>
                    <a:pt x="4445" y="216915"/>
                  </a:lnTo>
                  <a:lnTo>
                    <a:pt x="0" y="258952"/>
                  </a:lnTo>
                  <a:lnTo>
                    <a:pt x="4445" y="300989"/>
                  </a:lnTo>
                  <a:lnTo>
                    <a:pt x="17526" y="340867"/>
                  </a:lnTo>
                  <a:lnTo>
                    <a:pt x="38227" y="378078"/>
                  </a:lnTo>
                  <a:lnTo>
                    <a:pt x="66167" y="411988"/>
                  </a:lnTo>
                  <a:lnTo>
                    <a:pt x="100457" y="442213"/>
                  </a:lnTo>
                  <a:lnTo>
                    <a:pt x="140335" y="468122"/>
                  </a:lnTo>
                  <a:lnTo>
                    <a:pt x="185293" y="489076"/>
                  </a:lnTo>
                  <a:lnTo>
                    <a:pt x="234569" y="504825"/>
                  </a:lnTo>
                  <a:lnTo>
                    <a:pt x="287274" y="514603"/>
                  </a:lnTo>
                  <a:lnTo>
                    <a:pt x="342900" y="518033"/>
                  </a:lnTo>
                  <a:lnTo>
                    <a:pt x="398526" y="514603"/>
                  </a:lnTo>
                  <a:lnTo>
                    <a:pt x="451231" y="504825"/>
                  </a:lnTo>
                  <a:lnTo>
                    <a:pt x="500507" y="489076"/>
                  </a:lnTo>
                  <a:lnTo>
                    <a:pt x="545465" y="468122"/>
                  </a:lnTo>
                  <a:lnTo>
                    <a:pt x="585343" y="442213"/>
                  </a:lnTo>
                  <a:lnTo>
                    <a:pt x="619633" y="411988"/>
                  </a:lnTo>
                  <a:lnTo>
                    <a:pt x="647573" y="378078"/>
                  </a:lnTo>
                  <a:lnTo>
                    <a:pt x="668274" y="340867"/>
                  </a:lnTo>
                  <a:lnTo>
                    <a:pt x="681354" y="300989"/>
                  </a:lnTo>
                  <a:lnTo>
                    <a:pt x="685800" y="258952"/>
                  </a:lnTo>
                  <a:lnTo>
                    <a:pt x="681354" y="216915"/>
                  </a:lnTo>
                  <a:lnTo>
                    <a:pt x="668274" y="177037"/>
                  </a:lnTo>
                  <a:lnTo>
                    <a:pt x="647573" y="139953"/>
                  </a:lnTo>
                  <a:lnTo>
                    <a:pt x="619633" y="106044"/>
                  </a:lnTo>
                  <a:lnTo>
                    <a:pt x="585343" y="75818"/>
                  </a:lnTo>
                  <a:lnTo>
                    <a:pt x="545465" y="49911"/>
                  </a:lnTo>
                  <a:lnTo>
                    <a:pt x="500507" y="28955"/>
                  </a:lnTo>
                  <a:lnTo>
                    <a:pt x="451231" y="13208"/>
                  </a:lnTo>
                  <a:lnTo>
                    <a:pt x="398526" y="3428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935218" y="2041398"/>
              <a:ext cx="685800" cy="518159"/>
            </a:xfrm>
            <a:custGeom>
              <a:avLst/>
              <a:gdLst/>
              <a:ahLst/>
              <a:cxnLst/>
              <a:rect l="l" t="t" r="r" b="b"/>
              <a:pathLst>
                <a:path w="685800" h="518160">
                  <a:moveTo>
                    <a:pt x="0" y="258952"/>
                  </a:moveTo>
                  <a:lnTo>
                    <a:pt x="4445" y="216915"/>
                  </a:lnTo>
                  <a:lnTo>
                    <a:pt x="17526" y="177037"/>
                  </a:lnTo>
                  <a:lnTo>
                    <a:pt x="38227" y="139953"/>
                  </a:lnTo>
                  <a:lnTo>
                    <a:pt x="66167" y="106044"/>
                  </a:lnTo>
                  <a:lnTo>
                    <a:pt x="100457" y="75818"/>
                  </a:lnTo>
                  <a:lnTo>
                    <a:pt x="140335" y="49911"/>
                  </a:lnTo>
                  <a:lnTo>
                    <a:pt x="185293" y="28955"/>
                  </a:lnTo>
                  <a:lnTo>
                    <a:pt x="234569" y="13207"/>
                  </a:lnTo>
                  <a:lnTo>
                    <a:pt x="287274" y="3428"/>
                  </a:lnTo>
                  <a:lnTo>
                    <a:pt x="342900" y="0"/>
                  </a:lnTo>
                  <a:lnTo>
                    <a:pt x="398526" y="3428"/>
                  </a:lnTo>
                  <a:lnTo>
                    <a:pt x="451231" y="13207"/>
                  </a:lnTo>
                  <a:lnTo>
                    <a:pt x="500507" y="28955"/>
                  </a:lnTo>
                  <a:lnTo>
                    <a:pt x="545465" y="49911"/>
                  </a:lnTo>
                  <a:lnTo>
                    <a:pt x="585342" y="75818"/>
                  </a:lnTo>
                  <a:lnTo>
                    <a:pt x="619633" y="106044"/>
                  </a:lnTo>
                  <a:lnTo>
                    <a:pt x="647573" y="139953"/>
                  </a:lnTo>
                  <a:lnTo>
                    <a:pt x="668274" y="177037"/>
                  </a:lnTo>
                  <a:lnTo>
                    <a:pt x="681355" y="216915"/>
                  </a:lnTo>
                  <a:lnTo>
                    <a:pt x="685800" y="258952"/>
                  </a:lnTo>
                  <a:lnTo>
                    <a:pt x="681355" y="300989"/>
                  </a:lnTo>
                  <a:lnTo>
                    <a:pt x="668274" y="340867"/>
                  </a:lnTo>
                  <a:lnTo>
                    <a:pt x="647573" y="378078"/>
                  </a:lnTo>
                  <a:lnTo>
                    <a:pt x="619633" y="411988"/>
                  </a:lnTo>
                  <a:lnTo>
                    <a:pt x="585342" y="442213"/>
                  </a:lnTo>
                  <a:lnTo>
                    <a:pt x="545465" y="468122"/>
                  </a:lnTo>
                  <a:lnTo>
                    <a:pt x="500507" y="489076"/>
                  </a:lnTo>
                  <a:lnTo>
                    <a:pt x="451231" y="504825"/>
                  </a:lnTo>
                  <a:lnTo>
                    <a:pt x="398526" y="514603"/>
                  </a:lnTo>
                  <a:lnTo>
                    <a:pt x="342900" y="518032"/>
                  </a:lnTo>
                  <a:lnTo>
                    <a:pt x="287274" y="514603"/>
                  </a:lnTo>
                  <a:lnTo>
                    <a:pt x="234569" y="504825"/>
                  </a:lnTo>
                  <a:lnTo>
                    <a:pt x="185293" y="489076"/>
                  </a:lnTo>
                  <a:lnTo>
                    <a:pt x="140335" y="468122"/>
                  </a:lnTo>
                  <a:lnTo>
                    <a:pt x="100457" y="442213"/>
                  </a:lnTo>
                  <a:lnTo>
                    <a:pt x="66167" y="411988"/>
                  </a:lnTo>
                  <a:lnTo>
                    <a:pt x="38227" y="378078"/>
                  </a:lnTo>
                  <a:lnTo>
                    <a:pt x="17526" y="340867"/>
                  </a:lnTo>
                  <a:lnTo>
                    <a:pt x="4445" y="300989"/>
                  </a:lnTo>
                  <a:lnTo>
                    <a:pt x="0" y="258952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4043937" y="2139190"/>
            <a:ext cx="38989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1879553" algn="l"/>
                <a:tab pos="3634013" algn="l"/>
              </a:tabLst>
            </a:pPr>
            <a:r>
              <a:rPr spc="-25" dirty="0">
                <a:latin typeface="Cambria"/>
                <a:cs typeface="Cambria"/>
              </a:rPr>
              <a:t>q0</a:t>
            </a:r>
            <a:r>
              <a:rPr dirty="0">
                <a:latin typeface="Cambria"/>
                <a:cs typeface="Cambria"/>
              </a:rPr>
              <a:t>	</a:t>
            </a:r>
            <a:r>
              <a:rPr spc="-25" dirty="0">
                <a:latin typeface="Cambria"/>
                <a:cs typeface="Cambria"/>
              </a:rPr>
              <a:t>q1</a:t>
            </a:r>
            <a:r>
              <a:rPr dirty="0">
                <a:latin typeface="Cambria"/>
                <a:cs typeface="Cambria"/>
              </a:rPr>
              <a:t>	</a:t>
            </a:r>
            <a:r>
              <a:rPr spc="-25" dirty="0">
                <a:latin typeface="Cambria"/>
                <a:cs typeface="Cambria"/>
              </a:rPr>
              <a:t>q2</a:t>
            </a:r>
            <a:endParaRPr>
              <a:latin typeface="Cambria"/>
              <a:cs typeface="Cambri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112515" y="1515828"/>
            <a:ext cx="166371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1" dirty="0">
                <a:latin typeface="Georgia"/>
                <a:cs typeface="Georgia"/>
              </a:rPr>
              <a:t>0</a:t>
            </a:r>
            <a:endParaRPr>
              <a:latin typeface="Georgia"/>
              <a:cs typeface="Georgia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3212597" y="2188469"/>
            <a:ext cx="646431" cy="265431"/>
            <a:chOff x="1688592" y="2188464"/>
            <a:chExt cx="646430" cy="265430"/>
          </a:xfrm>
        </p:grpSpPr>
        <p:pic>
          <p:nvPicPr>
            <p:cNvPr id="30" name="object 3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88592" y="2188464"/>
              <a:ext cx="646176" cy="265175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743456" y="2295864"/>
              <a:ext cx="342900" cy="0"/>
            </a:xfrm>
            <a:custGeom>
              <a:avLst/>
              <a:gdLst/>
              <a:ahLst/>
              <a:cxnLst/>
              <a:rect l="l" t="t" r="r" b="b"/>
              <a:pathLst>
                <a:path w="342900">
                  <a:moveTo>
                    <a:pt x="0" y="0"/>
                  </a:moveTo>
                  <a:lnTo>
                    <a:pt x="342900" y="0"/>
                  </a:lnTo>
                </a:path>
              </a:pathLst>
            </a:custGeom>
            <a:ln w="12528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099056" y="2244852"/>
              <a:ext cx="101600" cy="101981"/>
            </a:xfrm>
            <a:prstGeom prst="rect">
              <a:avLst/>
            </a:prstGeom>
          </p:spPr>
        </p:pic>
      </p:grpSp>
      <p:sp>
        <p:nvSpPr>
          <p:cNvPr id="33" name="object 33"/>
          <p:cNvSpPr txBox="1"/>
          <p:nvPr/>
        </p:nvSpPr>
        <p:spPr>
          <a:xfrm>
            <a:off x="5543176" y="1535640"/>
            <a:ext cx="14033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1" dirty="0">
                <a:latin typeface="Symbol"/>
                <a:cs typeface="Symbol"/>
              </a:rPr>
              <a:t></a:t>
            </a:r>
            <a:endParaRPr>
              <a:latin typeface="Symbol"/>
              <a:cs typeface="Symbo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325618" y="1396116"/>
            <a:ext cx="1397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1" dirty="0">
                <a:latin typeface="Symbol"/>
                <a:cs typeface="Symbol"/>
              </a:rPr>
              <a:t></a:t>
            </a:r>
            <a:endParaRPr>
              <a:latin typeface="Symbol"/>
              <a:cs typeface="Symbol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5650999" y="3518920"/>
            <a:ext cx="2461895" cy="988695"/>
            <a:chOff x="4126991" y="3518915"/>
            <a:chExt cx="2461895" cy="988694"/>
          </a:xfrm>
        </p:grpSpPr>
        <p:pic>
          <p:nvPicPr>
            <p:cNvPr id="36" name="object 3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126991" y="3579875"/>
              <a:ext cx="566221" cy="361188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827775" y="3518915"/>
              <a:ext cx="564719" cy="361188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5667755" y="3770375"/>
              <a:ext cx="914400" cy="731520"/>
            </a:xfrm>
            <a:custGeom>
              <a:avLst/>
              <a:gdLst/>
              <a:ahLst/>
              <a:cxnLst/>
              <a:rect l="l" t="t" r="r" b="b"/>
              <a:pathLst>
                <a:path w="914400" h="731520">
                  <a:moveTo>
                    <a:pt x="457200" y="0"/>
                  </a:moveTo>
                  <a:lnTo>
                    <a:pt x="403860" y="2412"/>
                  </a:lnTo>
                  <a:lnTo>
                    <a:pt x="352425" y="9651"/>
                  </a:lnTo>
                  <a:lnTo>
                    <a:pt x="303022" y="21336"/>
                  </a:lnTo>
                  <a:lnTo>
                    <a:pt x="256159" y="37084"/>
                  </a:lnTo>
                  <a:lnTo>
                    <a:pt x="212090" y="56896"/>
                  </a:lnTo>
                  <a:lnTo>
                    <a:pt x="171196" y="80263"/>
                  </a:lnTo>
                  <a:lnTo>
                    <a:pt x="133858" y="107061"/>
                  </a:lnTo>
                  <a:lnTo>
                    <a:pt x="100457" y="136906"/>
                  </a:lnTo>
                  <a:lnTo>
                    <a:pt x="71247" y="169544"/>
                  </a:lnTo>
                  <a:lnTo>
                    <a:pt x="46482" y="204724"/>
                  </a:lnTo>
                  <a:lnTo>
                    <a:pt x="26670" y="242188"/>
                  </a:lnTo>
                  <a:lnTo>
                    <a:pt x="12065" y="281686"/>
                  </a:lnTo>
                  <a:lnTo>
                    <a:pt x="3048" y="322834"/>
                  </a:lnTo>
                  <a:lnTo>
                    <a:pt x="0" y="365506"/>
                  </a:lnTo>
                  <a:lnTo>
                    <a:pt x="3048" y="408178"/>
                  </a:lnTo>
                  <a:lnTo>
                    <a:pt x="12065" y="449325"/>
                  </a:lnTo>
                  <a:lnTo>
                    <a:pt x="26670" y="488823"/>
                  </a:lnTo>
                  <a:lnTo>
                    <a:pt x="46482" y="526288"/>
                  </a:lnTo>
                  <a:lnTo>
                    <a:pt x="71247" y="561467"/>
                  </a:lnTo>
                  <a:lnTo>
                    <a:pt x="100457" y="594106"/>
                  </a:lnTo>
                  <a:lnTo>
                    <a:pt x="133858" y="623951"/>
                  </a:lnTo>
                  <a:lnTo>
                    <a:pt x="171196" y="650748"/>
                  </a:lnTo>
                  <a:lnTo>
                    <a:pt x="212090" y="674116"/>
                  </a:lnTo>
                  <a:lnTo>
                    <a:pt x="256159" y="693928"/>
                  </a:lnTo>
                  <a:lnTo>
                    <a:pt x="303022" y="709676"/>
                  </a:lnTo>
                  <a:lnTo>
                    <a:pt x="352425" y="721360"/>
                  </a:lnTo>
                  <a:lnTo>
                    <a:pt x="403860" y="728599"/>
                  </a:lnTo>
                  <a:lnTo>
                    <a:pt x="457200" y="731012"/>
                  </a:lnTo>
                  <a:lnTo>
                    <a:pt x="510540" y="728599"/>
                  </a:lnTo>
                  <a:lnTo>
                    <a:pt x="561975" y="721360"/>
                  </a:lnTo>
                  <a:lnTo>
                    <a:pt x="611378" y="709676"/>
                  </a:lnTo>
                  <a:lnTo>
                    <a:pt x="658241" y="693928"/>
                  </a:lnTo>
                  <a:lnTo>
                    <a:pt x="702310" y="674116"/>
                  </a:lnTo>
                  <a:lnTo>
                    <a:pt x="743204" y="650748"/>
                  </a:lnTo>
                  <a:lnTo>
                    <a:pt x="780415" y="623951"/>
                  </a:lnTo>
                  <a:lnTo>
                    <a:pt x="813943" y="594106"/>
                  </a:lnTo>
                  <a:lnTo>
                    <a:pt x="843152" y="561467"/>
                  </a:lnTo>
                  <a:lnTo>
                    <a:pt x="867918" y="526288"/>
                  </a:lnTo>
                  <a:lnTo>
                    <a:pt x="887729" y="488823"/>
                  </a:lnTo>
                  <a:lnTo>
                    <a:pt x="902335" y="449325"/>
                  </a:lnTo>
                  <a:lnTo>
                    <a:pt x="911351" y="408178"/>
                  </a:lnTo>
                  <a:lnTo>
                    <a:pt x="914400" y="365506"/>
                  </a:lnTo>
                  <a:lnTo>
                    <a:pt x="911351" y="322834"/>
                  </a:lnTo>
                  <a:lnTo>
                    <a:pt x="902335" y="281686"/>
                  </a:lnTo>
                  <a:lnTo>
                    <a:pt x="887729" y="242188"/>
                  </a:lnTo>
                  <a:lnTo>
                    <a:pt x="867918" y="204724"/>
                  </a:lnTo>
                  <a:lnTo>
                    <a:pt x="843152" y="169544"/>
                  </a:lnTo>
                  <a:lnTo>
                    <a:pt x="813943" y="136906"/>
                  </a:lnTo>
                  <a:lnTo>
                    <a:pt x="780415" y="107061"/>
                  </a:lnTo>
                  <a:lnTo>
                    <a:pt x="743204" y="80263"/>
                  </a:lnTo>
                  <a:lnTo>
                    <a:pt x="702310" y="56896"/>
                  </a:lnTo>
                  <a:lnTo>
                    <a:pt x="658241" y="37084"/>
                  </a:lnTo>
                  <a:lnTo>
                    <a:pt x="611378" y="21336"/>
                  </a:lnTo>
                  <a:lnTo>
                    <a:pt x="561975" y="9651"/>
                  </a:lnTo>
                  <a:lnTo>
                    <a:pt x="510540" y="2412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668517" y="3771137"/>
              <a:ext cx="914400" cy="731520"/>
            </a:xfrm>
            <a:custGeom>
              <a:avLst/>
              <a:gdLst/>
              <a:ahLst/>
              <a:cxnLst/>
              <a:rect l="l" t="t" r="r" b="b"/>
              <a:pathLst>
                <a:path w="914400" h="731520">
                  <a:moveTo>
                    <a:pt x="0" y="365506"/>
                  </a:moveTo>
                  <a:lnTo>
                    <a:pt x="3048" y="322834"/>
                  </a:lnTo>
                  <a:lnTo>
                    <a:pt x="12065" y="281686"/>
                  </a:lnTo>
                  <a:lnTo>
                    <a:pt x="26670" y="242188"/>
                  </a:lnTo>
                  <a:lnTo>
                    <a:pt x="46482" y="204724"/>
                  </a:lnTo>
                  <a:lnTo>
                    <a:pt x="71247" y="169544"/>
                  </a:lnTo>
                  <a:lnTo>
                    <a:pt x="100457" y="136906"/>
                  </a:lnTo>
                  <a:lnTo>
                    <a:pt x="133858" y="107061"/>
                  </a:lnTo>
                  <a:lnTo>
                    <a:pt x="171196" y="80263"/>
                  </a:lnTo>
                  <a:lnTo>
                    <a:pt x="212090" y="56895"/>
                  </a:lnTo>
                  <a:lnTo>
                    <a:pt x="256159" y="37084"/>
                  </a:lnTo>
                  <a:lnTo>
                    <a:pt x="303022" y="21336"/>
                  </a:lnTo>
                  <a:lnTo>
                    <a:pt x="352425" y="9651"/>
                  </a:lnTo>
                  <a:lnTo>
                    <a:pt x="403860" y="2412"/>
                  </a:lnTo>
                  <a:lnTo>
                    <a:pt x="457200" y="0"/>
                  </a:lnTo>
                  <a:lnTo>
                    <a:pt x="510540" y="2412"/>
                  </a:lnTo>
                  <a:lnTo>
                    <a:pt x="561975" y="9651"/>
                  </a:lnTo>
                  <a:lnTo>
                    <a:pt x="611378" y="21336"/>
                  </a:lnTo>
                  <a:lnTo>
                    <a:pt x="658241" y="37084"/>
                  </a:lnTo>
                  <a:lnTo>
                    <a:pt x="702310" y="56895"/>
                  </a:lnTo>
                  <a:lnTo>
                    <a:pt x="743204" y="80263"/>
                  </a:lnTo>
                  <a:lnTo>
                    <a:pt x="780415" y="107061"/>
                  </a:lnTo>
                  <a:lnTo>
                    <a:pt x="813943" y="136906"/>
                  </a:lnTo>
                  <a:lnTo>
                    <a:pt x="843153" y="169544"/>
                  </a:lnTo>
                  <a:lnTo>
                    <a:pt x="867917" y="204724"/>
                  </a:lnTo>
                  <a:lnTo>
                    <a:pt x="887730" y="242188"/>
                  </a:lnTo>
                  <a:lnTo>
                    <a:pt x="902335" y="281686"/>
                  </a:lnTo>
                  <a:lnTo>
                    <a:pt x="911352" y="322834"/>
                  </a:lnTo>
                  <a:lnTo>
                    <a:pt x="914400" y="365506"/>
                  </a:lnTo>
                  <a:lnTo>
                    <a:pt x="911352" y="408178"/>
                  </a:lnTo>
                  <a:lnTo>
                    <a:pt x="902335" y="449325"/>
                  </a:lnTo>
                  <a:lnTo>
                    <a:pt x="887730" y="488823"/>
                  </a:lnTo>
                  <a:lnTo>
                    <a:pt x="867917" y="526288"/>
                  </a:lnTo>
                  <a:lnTo>
                    <a:pt x="843153" y="561467"/>
                  </a:lnTo>
                  <a:lnTo>
                    <a:pt x="813943" y="594106"/>
                  </a:lnTo>
                  <a:lnTo>
                    <a:pt x="780415" y="623951"/>
                  </a:lnTo>
                  <a:lnTo>
                    <a:pt x="743204" y="650748"/>
                  </a:lnTo>
                  <a:lnTo>
                    <a:pt x="702310" y="674116"/>
                  </a:lnTo>
                  <a:lnTo>
                    <a:pt x="658241" y="693928"/>
                  </a:lnTo>
                  <a:lnTo>
                    <a:pt x="611378" y="709676"/>
                  </a:lnTo>
                  <a:lnTo>
                    <a:pt x="561975" y="721360"/>
                  </a:lnTo>
                  <a:lnTo>
                    <a:pt x="510540" y="728599"/>
                  </a:lnTo>
                  <a:lnTo>
                    <a:pt x="457200" y="731012"/>
                  </a:lnTo>
                  <a:lnTo>
                    <a:pt x="403860" y="728599"/>
                  </a:lnTo>
                  <a:lnTo>
                    <a:pt x="352425" y="721360"/>
                  </a:lnTo>
                  <a:lnTo>
                    <a:pt x="303022" y="709676"/>
                  </a:lnTo>
                  <a:lnTo>
                    <a:pt x="256159" y="693928"/>
                  </a:lnTo>
                  <a:lnTo>
                    <a:pt x="212090" y="674116"/>
                  </a:lnTo>
                  <a:lnTo>
                    <a:pt x="171196" y="650748"/>
                  </a:lnTo>
                  <a:lnTo>
                    <a:pt x="133858" y="623951"/>
                  </a:lnTo>
                  <a:lnTo>
                    <a:pt x="100457" y="594106"/>
                  </a:lnTo>
                  <a:lnTo>
                    <a:pt x="71247" y="561467"/>
                  </a:lnTo>
                  <a:lnTo>
                    <a:pt x="46482" y="526288"/>
                  </a:lnTo>
                  <a:lnTo>
                    <a:pt x="26670" y="488823"/>
                  </a:lnTo>
                  <a:lnTo>
                    <a:pt x="12065" y="449325"/>
                  </a:lnTo>
                  <a:lnTo>
                    <a:pt x="3048" y="408178"/>
                  </a:lnTo>
                  <a:lnTo>
                    <a:pt x="0" y="365506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4871977" y="3794511"/>
            <a:ext cx="12636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1" dirty="0">
                <a:latin typeface="Symbol"/>
                <a:cs typeface="Symbol"/>
              </a:rPr>
              <a:t></a:t>
            </a:r>
            <a:endParaRPr>
              <a:latin typeface="Symbol"/>
              <a:cs typeface="Symbo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703318" y="3738123"/>
            <a:ext cx="1397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1" dirty="0">
                <a:latin typeface="Symbol"/>
                <a:cs typeface="Symbol"/>
              </a:rPr>
              <a:t></a:t>
            </a:r>
            <a:endParaRPr>
              <a:latin typeface="Symbol"/>
              <a:cs typeface="Symbol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3758123" y="3607310"/>
            <a:ext cx="3566795" cy="806451"/>
            <a:chOff x="2234120" y="3607308"/>
            <a:chExt cx="3566795" cy="806450"/>
          </a:xfrm>
        </p:grpSpPr>
        <p:pic>
          <p:nvPicPr>
            <p:cNvPr id="43" name="object 4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797551" y="4026408"/>
              <a:ext cx="1002791" cy="268224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4852416" y="4132071"/>
              <a:ext cx="699135" cy="33020"/>
            </a:xfrm>
            <a:custGeom>
              <a:avLst/>
              <a:gdLst/>
              <a:ahLst/>
              <a:cxnLst/>
              <a:rect l="l" t="t" r="r" b="b"/>
              <a:pathLst>
                <a:path w="699135" h="33020">
                  <a:moveTo>
                    <a:pt x="38354" y="32004"/>
                  </a:moveTo>
                  <a:lnTo>
                    <a:pt x="38100" y="19304"/>
                  </a:lnTo>
                  <a:lnTo>
                    <a:pt x="0" y="20447"/>
                  </a:lnTo>
                  <a:lnTo>
                    <a:pt x="381" y="33020"/>
                  </a:lnTo>
                  <a:lnTo>
                    <a:pt x="38354" y="32004"/>
                  </a:lnTo>
                  <a:close/>
                </a:path>
                <a:path w="699135" h="33020">
                  <a:moveTo>
                    <a:pt x="89154" y="30480"/>
                  </a:moveTo>
                  <a:lnTo>
                    <a:pt x="88773" y="17780"/>
                  </a:lnTo>
                  <a:lnTo>
                    <a:pt x="50673" y="18923"/>
                  </a:lnTo>
                  <a:lnTo>
                    <a:pt x="51054" y="31623"/>
                  </a:lnTo>
                  <a:lnTo>
                    <a:pt x="89154" y="30480"/>
                  </a:lnTo>
                  <a:close/>
                </a:path>
                <a:path w="699135" h="33020">
                  <a:moveTo>
                    <a:pt x="139954" y="29083"/>
                  </a:moveTo>
                  <a:lnTo>
                    <a:pt x="139573" y="16383"/>
                  </a:lnTo>
                  <a:lnTo>
                    <a:pt x="101473" y="17399"/>
                  </a:lnTo>
                  <a:lnTo>
                    <a:pt x="101854" y="30099"/>
                  </a:lnTo>
                  <a:lnTo>
                    <a:pt x="139954" y="29083"/>
                  </a:lnTo>
                  <a:close/>
                </a:path>
                <a:path w="699135" h="33020">
                  <a:moveTo>
                    <a:pt x="190754" y="27559"/>
                  </a:moveTo>
                  <a:lnTo>
                    <a:pt x="190373" y="14859"/>
                  </a:lnTo>
                  <a:lnTo>
                    <a:pt x="152273" y="16002"/>
                  </a:lnTo>
                  <a:lnTo>
                    <a:pt x="152654" y="28702"/>
                  </a:lnTo>
                  <a:lnTo>
                    <a:pt x="190754" y="27559"/>
                  </a:lnTo>
                  <a:close/>
                </a:path>
                <a:path w="699135" h="33020">
                  <a:moveTo>
                    <a:pt x="241681" y="26035"/>
                  </a:moveTo>
                  <a:lnTo>
                    <a:pt x="241300" y="13335"/>
                  </a:lnTo>
                  <a:lnTo>
                    <a:pt x="203073" y="14478"/>
                  </a:lnTo>
                  <a:lnTo>
                    <a:pt x="203454" y="27178"/>
                  </a:lnTo>
                  <a:lnTo>
                    <a:pt x="241681" y="26035"/>
                  </a:lnTo>
                  <a:close/>
                </a:path>
                <a:path w="699135" h="33020">
                  <a:moveTo>
                    <a:pt x="292481" y="24638"/>
                  </a:moveTo>
                  <a:lnTo>
                    <a:pt x="292100" y="11938"/>
                  </a:lnTo>
                  <a:lnTo>
                    <a:pt x="254000" y="12954"/>
                  </a:lnTo>
                  <a:lnTo>
                    <a:pt x="254381" y="25654"/>
                  </a:lnTo>
                  <a:lnTo>
                    <a:pt x="292481" y="24638"/>
                  </a:lnTo>
                  <a:close/>
                </a:path>
                <a:path w="699135" h="33020">
                  <a:moveTo>
                    <a:pt x="343154" y="23114"/>
                  </a:moveTo>
                  <a:lnTo>
                    <a:pt x="342773" y="10414"/>
                  </a:lnTo>
                  <a:lnTo>
                    <a:pt x="304800" y="11557"/>
                  </a:lnTo>
                  <a:lnTo>
                    <a:pt x="305181" y="24257"/>
                  </a:lnTo>
                  <a:lnTo>
                    <a:pt x="343154" y="23114"/>
                  </a:lnTo>
                  <a:close/>
                </a:path>
                <a:path w="699135" h="33020">
                  <a:moveTo>
                    <a:pt x="393954" y="21717"/>
                  </a:moveTo>
                  <a:lnTo>
                    <a:pt x="393573" y="9017"/>
                  </a:lnTo>
                  <a:lnTo>
                    <a:pt x="355473" y="10033"/>
                  </a:lnTo>
                  <a:lnTo>
                    <a:pt x="355854" y="22733"/>
                  </a:lnTo>
                  <a:lnTo>
                    <a:pt x="393954" y="21717"/>
                  </a:lnTo>
                  <a:close/>
                </a:path>
                <a:path w="699135" h="33020">
                  <a:moveTo>
                    <a:pt x="444754" y="20193"/>
                  </a:moveTo>
                  <a:lnTo>
                    <a:pt x="444373" y="7493"/>
                  </a:lnTo>
                  <a:lnTo>
                    <a:pt x="406273" y="8636"/>
                  </a:lnTo>
                  <a:lnTo>
                    <a:pt x="406654" y="21336"/>
                  </a:lnTo>
                  <a:lnTo>
                    <a:pt x="444754" y="20193"/>
                  </a:lnTo>
                  <a:close/>
                </a:path>
                <a:path w="699135" h="33020">
                  <a:moveTo>
                    <a:pt x="495554" y="18669"/>
                  </a:moveTo>
                  <a:lnTo>
                    <a:pt x="495173" y="5969"/>
                  </a:lnTo>
                  <a:lnTo>
                    <a:pt x="457073" y="7112"/>
                  </a:lnTo>
                  <a:lnTo>
                    <a:pt x="457454" y="19812"/>
                  </a:lnTo>
                  <a:lnTo>
                    <a:pt x="495554" y="18669"/>
                  </a:lnTo>
                  <a:close/>
                </a:path>
                <a:path w="699135" h="33020">
                  <a:moveTo>
                    <a:pt x="546354" y="17272"/>
                  </a:moveTo>
                  <a:lnTo>
                    <a:pt x="545973" y="4445"/>
                  </a:lnTo>
                  <a:lnTo>
                    <a:pt x="507873" y="5588"/>
                  </a:lnTo>
                  <a:lnTo>
                    <a:pt x="508254" y="18288"/>
                  </a:lnTo>
                  <a:lnTo>
                    <a:pt x="546354" y="17272"/>
                  </a:lnTo>
                  <a:close/>
                </a:path>
                <a:path w="699135" h="33020">
                  <a:moveTo>
                    <a:pt x="597154" y="15748"/>
                  </a:moveTo>
                  <a:lnTo>
                    <a:pt x="596773" y="2921"/>
                  </a:lnTo>
                  <a:lnTo>
                    <a:pt x="558673" y="4064"/>
                  </a:lnTo>
                  <a:lnTo>
                    <a:pt x="559054" y="16891"/>
                  </a:lnTo>
                  <a:lnTo>
                    <a:pt x="597154" y="15748"/>
                  </a:lnTo>
                  <a:close/>
                </a:path>
                <a:path w="699135" h="33020">
                  <a:moveTo>
                    <a:pt x="647954" y="14224"/>
                  </a:moveTo>
                  <a:lnTo>
                    <a:pt x="647573" y="1524"/>
                  </a:lnTo>
                  <a:lnTo>
                    <a:pt x="609473" y="2540"/>
                  </a:lnTo>
                  <a:lnTo>
                    <a:pt x="609854" y="15367"/>
                  </a:lnTo>
                  <a:lnTo>
                    <a:pt x="647954" y="14224"/>
                  </a:lnTo>
                  <a:close/>
                </a:path>
                <a:path w="699135" h="33020">
                  <a:moveTo>
                    <a:pt x="698754" y="12827"/>
                  </a:moveTo>
                  <a:lnTo>
                    <a:pt x="698373" y="0"/>
                  </a:lnTo>
                  <a:lnTo>
                    <a:pt x="660273" y="1143"/>
                  </a:lnTo>
                  <a:lnTo>
                    <a:pt x="660654" y="13970"/>
                  </a:lnTo>
                  <a:lnTo>
                    <a:pt x="698754" y="1282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563488" y="4085844"/>
              <a:ext cx="105663" cy="103505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907791" y="4026408"/>
              <a:ext cx="1164335" cy="265175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2962655" y="4133079"/>
              <a:ext cx="852169" cy="0"/>
            </a:xfrm>
            <a:custGeom>
              <a:avLst/>
              <a:gdLst/>
              <a:ahLst/>
              <a:cxnLst/>
              <a:rect l="l" t="t" r="r" b="b"/>
              <a:pathLst>
                <a:path w="852170">
                  <a:moveTo>
                    <a:pt x="0" y="0"/>
                  </a:moveTo>
                  <a:lnTo>
                    <a:pt x="851965" y="0"/>
                  </a:lnTo>
                </a:path>
              </a:pathLst>
            </a:custGeom>
            <a:ln w="12716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827398" y="4081272"/>
              <a:ext cx="110489" cy="103504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342387" y="3607308"/>
              <a:ext cx="564719" cy="361188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2238755" y="3858768"/>
              <a:ext cx="685800" cy="548640"/>
            </a:xfrm>
            <a:custGeom>
              <a:avLst/>
              <a:gdLst/>
              <a:ahLst/>
              <a:cxnLst/>
              <a:rect l="l" t="t" r="r" b="b"/>
              <a:pathLst>
                <a:path w="685800" h="548639">
                  <a:moveTo>
                    <a:pt x="342900" y="0"/>
                  </a:moveTo>
                  <a:lnTo>
                    <a:pt x="292226" y="2920"/>
                  </a:lnTo>
                  <a:lnTo>
                    <a:pt x="243839" y="11556"/>
                  </a:lnTo>
                  <a:lnTo>
                    <a:pt x="198374" y="25526"/>
                  </a:lnTo>
                  <a:lnTo>
                    <a:pt x="156210" y="44195"/>
                  </a:lnTo>
                  <a:lnTo>
                    <a:pt x="117982" y="67182"/>
                  </a:lnTo>
                  <a:lnTo>
                    <a:pt x="84074" y="94233"/>
                  </a:lnTo>
                  <a:lnTo>
                    <a:pt x="55244" y="124840"/>
                  </a:lnTo>
                  <a:lnTo>
                    <a:pt x="31876" y="158495"/>
                  </a:lnTo>
                  <a:lnTo>
                    <a:pt x="14477" y="194944"/>
                  </a:lnTo>
                  <a:lnTo>
                    <a:pt x="3682" y="233552"/>
                  </a:lnTo>
                  <a:lnTo>
                    <a:pt x="0" y="274065"/>
                  </a:lnTo>
                  <a:lnTo>
                    <a:pt x="3682" y="314578"/>
                  </a:lnTo>
                  <a:lnTo>
                    <a:pt x="14477" y="353186"/>
                  </a:lnTo>
                  <a:lnTo>
                    <a:pt x="31876" y="389635"/>
                  </a:lnTo>
                  <a:lnTo>
                    <a:pt x="55244" y="423290"/>
                  </a:lnTo>
                  <a:lnTo>
                    <a:pt x="84074" y="453897"/>
                  </a:lnTo>
                  <a:lnTo>
                    <a:pt x="117982" y="480948"/>
                  </a:lnTo>
                  <a:lnTo>
                    <a:pt x="156210" y="504062"/>
                  </a:lnTo>
                  <a:lnTo>
                    <a:pt x="198374" y="522731"/>
                  </a:lnTo>
                  <a:lnTo>
                    <a:pt x="243839" y="536701"/>
                  </a:lnTo>
                  <a:lnTo>
                    <a:pt x="292226" y="545337"/>
                  </a:lnTo>
                  <a:lnTo>
                    <a:pt x="342900" y="548258"/>
                  </a:lnTo>
                  <a:lnTo>
                    <a:pt x="393573" y="545337"/>
                  </a:lnTo>
                  <a:lnTo>
                    <a:pt x="441960" y="536701"/>
                  </a:lnTo>
                  <a:lnTo>
                    <a:pt x="487425" y="522731"/>
                  </a:lnTo>
                  <a:lnTo>
                    <a:pt x="529589" y="504062"/>
                  </a:lnTo>
                  <a:lnTo>
                    <a:pt x="567817" y="480948"/>
                  </a:lnTo>
                  <a:lnTo>
                    <a:pt x="601726" y="453897"/>
                  </a:lnTo>
                  <a:lnTo>
                    <a:pt x="630555" y="423290"/>
                  </a:lnTo>
                  <a:lnTo>
                    <a:pt x="653923" y="389635"/>
                  </a:lnTo>
                  <a:lnTo>
                    <a:pt x="671321" y="353186"/>
                  </a:lnTo>
                  <a:lnTo>
                    <a:pt x="682117" y="314578"/>
                  </a:lnTo>
                  <a:lnTo>
                    <a:pt x="685800" y="274065"/>
                  </a:lnTo>
                  <a:lnTo>
                    <a:pt x="682117" y="233552"/>
                  </a:lnTo>
                  <a:lnTo>
                    <a:pt x="671321" y="194944"/>
                  </a:lnTo>
                  <a:lnTo>
                    <a:pt x="653923" y="158495"/>
                  </a:lnTo>
                  <a:lnTo>
                    <a:pt x="630555" y="124840"/>
                  </a:lnTo>
                  <a:lnTo>
                    <a:pt x="601726" y="94233"/>
                  </a:lnTo>
                  <a:lnTo>
                    <a:pt x="567817" y="67182"/>
                  </a:lnTo>
                  <a:lnTo>
                    <a:pt x="529589" y="44195"/>
                  </a:lnTo>
                  <a:lnTo>
                    <a:pt x="487425" y="25526"/>
                  </a:lnTo>
                  <a:lnTo>
                    <a:pt x="441960" y="11556"/>
                  </a:lnTo>
                  <a:lnTo>
                    <a:pt x="393573" y="2920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239517" y="3859530"/>
              <a:ext cx="685800" cy="548640"/>
            </a:xfrm>
            <a:custGeom>
              <a:avLst/>
              <a:gdLst/>
              <a:ahLst/>
              <a:cxnLst/>
              <a:rect l="l" t="t" r="r" b="b"/>
              <a:pathLst>
                <a:path w="685800" h="548639">
                  <a:moveTo>
                    <a:pt x="0" y="274066"/>
                  </a:moveTo>
                  <a:lnTo>
                    <a:pt x="3682" y="233553"/>
                  </a:lnTo>
                  <a:lnTo>
                    <a:pt x="14477" y="194945"/>
                  </a:lnTo>
                  <a:lnTo>
                    <a:pt x="31876" y="158496"/>
                  </a:lnTo>
                  <a:lnTo>
                    <a:pt x="55244" y="124841"/>
                  </a:lnTo>
                  <a:lnTo>
                    <a:pt x="84074" y="94234"/>
                  </a:lnTo>
                  <a:lnTo>
                    <a:pt x="117982" y="67183"/>
                  </a:lnTo>
                  <a:lnTo>
                    <a:pt x="156209" y="44196"/>
                  </a:lnTo>
                  <a:lnTo>
                    <a:pt x="198374" y="25527"/>
                  </a:lnTo>
                  <a:lnTo>
                    <a:pt x="243839" y="11557"/>
                  </a:lnTo>
                  <a:lnTo>
                    <a:pt x="292226" y="2921"/>
                  </a:lnTo>
                  <a:lnTo>
                    <a:pt x="342900" y="0"/>
                  </a:lnTo>
                  <a:lnTo>
                    <a:pt x="393573" y="2921"/>
                  </a:lnTo>
                  <a:lnTo>
                    <a:pt x="441959" y="11557"/>
                  </a:lnTo>
                  <a:lnTo>
                    <a:pt x="487425" y="25527"/>
                  </a:lnTo>
                  <a:lnTo>
                    <a:pt x="529589" y="44196"/>
                  </a:lnTo>
                  <a:lnTo>
                    <a:pt x="567817" y="67183"/>
                  </a:lnTo>
                  <a:lnTo>
                    <a:pt x="601726" y="94234"/>
                  </a:lnTo>
                  <a:lnTo>
                    <a:pt x="630555" y="124841"/>
                  </a:lnTo>
                  <a:lnTo>
                    <a:pt x="653923" y="158496"/>
                  </a:lnTo>
                  <a:lnTo>
                    <a:pt x="671321" y="194945"/>
                  </a:lnTo>
                  <a:lnTo>
                    <a:pt x="682117" y="233553"/>
                  </a:lnTo>
                  <a:lnTo>
                    <a:pt x="685800" y="274066"/>
                  </a:lnTo>
                  <a:lnTo>
                    <a:pt x="682117" y="314579"/>
                  </a:lnTo>
                  <a:lnTo>
                    <a:pt x="671321" y="353187"/>
                  </a:lnTo>
                  <a:lnTo>
                    <a:pt x="653923" y="389636"/>
                  </a:lnTo>
                  <a:lnTo>
                    <a:pt x="630555" y="423291"/>
                  </a:lnTo>
                  <a:lnTo>
                    <a:pt x="601726" y="453898"/>
                  </a:lnTo>
                  <a:lnTo>
                    <a:pt x="567817" y="480949"/>
                  </a:lnTo>
                  <a:lnTo>
                    <a:pt x="529589" y="504063"/>
                  </a:lnTo>
                  <a:lnTo>
                    <a:pt x="487425" y="522732"/>
                  </a:lnTo>
                  <a:lnTo>
                    <a:pt x="441959" y="536702"/>
                  </a:lnTo>
                  <a:lnTo>
                    <a:pt x="393573" y="545338"/>
                  </a:lnTo>
                  <a:lnTo>
                    <a:pt x="342900" y="548259"/>
                  </a:lnTo>
                  <a:lnTo>
                    <a:pt x="292226" y="545338"/>
                  </a:lnTo>
                  <a:lnTo>
                    <a:pt x="243839" y="536702"/>
                  </a:lnTo>
                  <a:lnTo>
                    <a:pt x="198374" y="522732"/>
                  </a:lnTo>
                  <a:lnTo>
                    <a:pt x="156209" y="504063"/>
                  </a:lnTo>
                  <a:lnTo>
                    <a:pt x="117982" y="480949"/>
                  </a:lnTo>
                  <a:lnTo>
                    <a:pt x="84074" y="453898"/>
                  </a:lnTo>
                  <a:lnTo>
                    <a:pt x="55244" y="423291"/>
                  </a:lnTo>
                  <a:lnTo>
                    <a:pt x="31876" y="389636"/>
                  </a:lnTo>
                  <a:lnTo>
                    <a:pt x="14477" y="353187"/>
                  </a:lnTo>
                  <a:lnTo>
                    <a:pt x="3682" y="314579"/>
                  </a:lnTo>
                  <a:lnTo>
                    <a:pt x="0" y="274066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3967359" y="3974085"/>
            <a:ext cx="27749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25" dirty="0">
                <a:latin typeface="Cambria"/>
                <a:cs typeface="Cambria"/>
              </a:rPr>
              <a:t>q0</a:t>
            </a:r>
            <a:endParaRPr>
              <a:latin typeface="Cambria"/>
              <a:cs typeface="Cambria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7301423" y="3854135"/>
            <a:ext cx="696595" cy="559435"/>
            <a:chOff x="5777420" y="3854132"/>
            <a:chExt cx="696595" cy="559435"/>
          </a:xfrm>
        </p:grpSpPr>
        <p:sp>
          <p:nvSpPr>
            <p:cNvPr id="54" name="object 54"/>
            <p:cNvSpPr/>
            <p:nvPr/>
          </p:nvSpPr>
          <p:spPr>
            <a:xfrm>
              <a:off x="5782056" y="3858768"/>
              <a:ext cx="685800" cy="548640"/>
            </a:xfrm>
            <a:custGeom>
              <a:avLst/>
              <a:gdLst/>
              <a:ahLst/>
              <a:cxnLst/>
              <a:rect l="l" t="t" r="r" b="b"/>
              <a:pathLst>
                <a:path w="685800" h="548639">
                  <a:moveTo>
                    <a:pt x="342900" y="0"/>
                  </a:moveTo>
                  <a:lnTo>
                    <a:pt x="292227" y="2920"/>
                  </a:lnTo>
                  <a:lnTo>
                    <a:pt x="243840" y="11556"/>
                  </a:lnTo>
                  <a:lnTo>
                    <a:pt x="198374" y="25526"/>
                  </a:lnTo>
                  <a:lnTo>
                    <a:pt x="156210" y="44195"/>
                  </a:lnTo>
                  <a:lnTo>
                    <a:pt x="117983" y="67309"/>
                  </a:lnTo>
                  <a:lnTo>
                    <a:pt x="84074" y="94360"/>
                  </a:lnTo>
                  <a:lnTo>
                    <a:pt x="55245" y="124967"/>
                  </a:lnTo>
                  <a:lnTo>
                    <a:pt x="31877" y="158622"/>
                  </a:lnTo>
                  <a:lnTo>
                    <a:pt x="14478" y="195071"/>
                  </a:lnTo>
                  <a:lnTo>
                    <a:pt x="3683" y="233679"/>
                  </a:lnTo>
                  <a:lnTo>
                    <a:pt x="0" y="274192"/>
                  </a:lnTo>
                  <a:lnTo>
                    <a:pt x="3683" y="314705"/>
                  </a:lnTo>
                  <a:lnTo>
                    <a:pt x="14478" y="353313"/>
                  </a:lnTo>
                  <a:lnTo>
                    <a:pt x="31877" y="389762"/>
                  </a:lnTo>
                  <a:lnTo>
                    <a:pt x="55245" y="423417"/>
                  </a:lnTo>
                  <a:lnTo>
                    <a:pt x="84074" y="454024"/>
                  </a:lnTo>
                  <a:lnTo>
                    <a:pt x="117983" y="481075"/>
                  </a:lnTo>
                  <a:lnTo>
                    <a:pt x="156210" y="504189"/>
                  </a:lnTo>
                  <a:lnTo>
                    <a:pt x="198374" y="522858"/>
                  </a:lnTo>
                  <a:lnTo>
                    <a:pt x="243840" y="536828"/>
                  </a:lnTo>
                  <a:lnTo>
                    <a:pt x="292227" y="545464"/>
                  </a:lnTo>
                  <a:lnTo>
                    <a:pt x="342900" y="548385"/>
                  </a:lnTo>
                  <a:lnTo>
                    <a:pt x="393573" y="545464"/>
                  </a:lnTo>
                  <a:lnTo>
                    <a:pt x="441960" y="536828"/>
                  </a:lnTo>
                  <a:lnTo>
                    <a:pt x="487426" y="522858"/>
                  </a:lnTo>
                  <a:lnTo>
                    <a:pt x="529590" y="504189"/>
                  </a:lnTo>
                  <a:lnTo>
                    <a:pt x="567817" y="481075"/>
                  </a:lnTo>
                  <a:lnTo>
                    <a:pt x="601726" y="454024"/>
                  </a:lnTo>
                  <a:lnTo>
                    <a:pt x="630555" y="423417"/>
                  </a:lnTo>
                  <a:lnTo>
                    <a:pt x="653923" y="389762"/>
                  </a:lnTo>
                  <a:lnTo>
                    <a:pt x="671322" y="353313"/>
                  </a:lnTo>
                  <a:lnTo>
                    <a:pt x="682117" y="314705"/>
                  </a:lnTo>
                  <a:lnTo>
                    <a:pt x="685800" y="274192"/>
                  </a:lnTo>
                  <a:lnTo>
                    <a:pt x="682117" y="233679"/>
                  </a:lnTo>
                  <a:lnTo>
                    <a:pt x="671322" y="195071"/>
                  </a:lnTo>
                  <a:lnTo>
                    <a:pt x="653923" y="158622"/>
                  </a:lnTo>
                  <a:lnTo>
                    <a:pt x="630555" y="124967"/>
                  </a:lnTo>
                  <a:lnTo>
                    <a:pt x="601726" y="94360"/>
                  </a:lnTo>
                  <a:lnTo>
                    <a:pt x="567817" y="67309"/>
                  </a:lnTo>
                  <a:lnTo>
                    <a:pt x="529590" y="44195"/>
                  </a:lnTo>
                  <a:lnTo>
                    <a:pt x="487426" y="25526"/>
                  </a:lnTo>
                  <a:lnTo>
                    <a:pt x="441960" y="11556"/>
                  </a:lnTo>
                  <a:lnTo>
                    <a:pt x="393573" y="2920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5782818" y="3859530"/>
              <a:ext cx="685800" cy="548640"/>
            </a:xfrm>
            <a:custGeom>
              <a:avLst/>
              <a:gdLst/>
              <a:ahLst/>
              <a:cxnLst/>
              <a:rect l="l" t="t" r="r" b="b"/>
              <a:pathLst>
                <a:path w="685800" h="548639">
                  <a:moveTo>
                    <a:pt x="0" y="274193"/>
                  </a:moveTo>
                  <a:lnTo>
                    <a:pt x="3683" y="233680"/>
                  </a:lnTo>
                  <a:lnTo>
                    <a:pt x="14478" y="195072"/>
                  </a:lnTo>
                  <a:lnTo>
                    <a:pt x="31877" y="158623"/>
                  </a:lnTo>
                  <a:lnTo>
                    <a:pt x="55245" y="124968"/>
                  </a:lnTo>
                  <a:lnTo>
                    <a:pt x="84074" y="94361"/>
                  </a:lnTo>
                  <a:lnTo>
                    <a:pt x="117983" y="67310"/>
                  </a:lnTo>
                  <a:lnTo>
                    <a:pt x="156210" y="44196"/>
                  </a:lnTo>
                  <a:lnTo>
                    <a:pt x="198374" y="25527"/>
                  </a:lnTo>
                  <a:lnTo>
                    <a:pt x="243840" y="11557"/>
                  </a:lnTo>
                  <a:lnTo>
                    <a:pt x="292227" y="2921"/>
                  </a:lnTo>
                  <a:lnTo>
                    <a:pt x="342900" y="0"/>
                  </a:lnTo>
                  <a:lnTo>
                    <a:pt x="393573" y="2921"/>
                  </a:lnTo>
                  <a:lnTo>
                    <a:pt x="441960" y="11557"/>
                  </a:lnTo>
                  <a:lnTo>
                    <a:pt x="487426" y="25527"/>
                  </a:lnTo>
                  <a:lnTo>
                    <a:pt x="529590" y="44196"/>
                  </a:lnTo>
                  <a:lnTo>
                    <a:pt x="567817" y="67310"/>
                  </a:lnTo>
                  <a:lnTo>
                    <a:pt x="601726" y="94361"/>
                  </a:lnTo>
                  <a:lnTo>
                    <a:pt x="630555" y="124968"/>
                  </a:lnTo>
                  <a:lnTo>
                    <a:pt x="653923" y="158623"/>
                  </a:lnTo>
                  <a:lnTo>
                    <a:pt x="671322" y="195072"/>
                  </a:lnTo>
                  <a:lnTo>
                    <a:pt x="682117" y="233680"/>
                  </a:lnTo>
                  <a:lnTo>
                    <a:pt x="685800" y="274193"/>
                  </a:lnTo>
                  <a:lnTo>
                    <a:pt x="682117" y="314706"/>
                  </a:lnTo>
                  <a:lnTo>
                    <a:pt x="671322" y="353314"/>
                  </a:lnTo>
                  <a:lnTo>
                    <a:pt x="653923" y="389763"/>
                  </a:lnTo>
                  <a:lnTo>
                    <a:pt x="630555" y="423418"/>
                  </a:lnTo>
                  <a:lnTo>
                    <a:pt x="601726" y="454025"/>
                  </a:lnTo>
                  <a:lnTo>
                    <a:pt x="567817" y="481076"/>
                  </a:lnTo>
                  <a:lnTo>
                    <a:pt x="529590" y="504190"/>
                  </a:lnTo>
                  <a:lnTo>
                    <a:pt x="487426" y="522859"/>
                  </a:lnTo>
                  <a:lnTo>
                    <a:pt x="441960" y="536829"/>
                  </a:lnTo>
                  <a:lnTo>
                    <a:pt x="393573" y="545465"/>
                  </a:lnTo>
                  <a:lnTo>
                    <a:pt x="342900" y="548386"/>
                  </a:lnTo>
                  <a:lnTo>
                    <a:pt x="292227" y="545465"/>
                  </a:lnTo>
                  <a:lnTo>
                    <a:pt x="243840" y="536829"/>
                  </a:lnTo>
                  <a:lnTo>
                    <a:pt x="198374" y="522859"/>
                  </a:lnTo>
                  <a:lnTo>
                    <a:pt x="156210" y="504190"/>
                  </a:lnTo>
                  <a:lnTo>
                    <a:pt x="117983" y="481076"/>
                  </a:lnTo>
                  <a:lnTo>
                    <a:pt x="84074" y="454025"/>
                  </a:lnTo>
                  <a:lnTo>
                    <a:pt x="55245" y="423418"/>
                  </a:lnTo>
                  <a:lnTo>
                    <a:pt x="31877" y="389763"/>
                  </a:lnTo>
                  <a:lnTo>
                    <a:pt x="14478" y="353314"/>
                  </a:lnTo>
                  <a:lnTo>
                    <a:pt x="3683" y="314706"/>
                  </a:lnTo>
                  <a:lnTo>
                    <a:pt x="0" y="274193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7513072" y="3974085"/>
            <a:ext cx="27749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25" dirty="0">
                <a:latin typeface="Cambria"/>
                <a:cs typeface="Cambria"/>
              </a:rPr>
              <a:t>q2</a:t>
            </a:r>
            <a:endParaRPr>
              <a:latin typeface="Cambria"/>
              <a:cs typeface="Cambria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3960375" y="3306576"/>
            <a:ext cx="16573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1" dirty="0">
                <a:latin typeface="Georgia"/>
                <a:cs typeface="Georgia"/>
              </a:rPr>
              <a:t>0</a:t>
            </a:r>
            <a:endParaRPr>
              <a:latin typeface="Georgia"/>
              <a:cs typeface="Georgia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3249170" y="3788667"/>
            <a:ext cx="3133725" cy="742315"/>
            <a:chOff x="1725167" y="3788664"/>
            <a:chExt cx="3133725" cy="742315"/>
          </a:xfrm>
        </p:grpSpPr>
        <p:pic>
          <p:nvPicPr>
            <p:cNvPr id="59" name="object 5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725167" y="4029456"/>
              <a:ext cx="646176" cy="268224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781555" y="4137652"/>
              <a:ext cx="342900" cy="0"/>
            </a:xfrm>
            <a:custGeom>
              <a:avLst/>
              <a:gdLst/>
              <a:ahLst/>
              <a:cxnLst/>
              <a:rect l="l" t="t" r="r" b="b"/>
              <a:pathLst>
                <a:path w="342900">
                  <a:moveTo>
                    <a:pt x="0" y="0"/>
                  </a:moveTo>
                  <a:lnTo>
                    <a:pt x="342900" y="0"/>
                  </a:lnTo>
                </a:path>
              </a:pathLst>
            </a:custGeom>
            <a:ln w="1271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1" name="object 6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137155" y="4085844"/>
              <a:ext cx="101600" cy="103505"/>
            </a:xfrm>
            <a:prstGeom prst="rect">
              <a:avLst/>
            </a:prstGeom>
          </p:spPr>
        </p:pic>
        <p:sp>
          <p:nvSpPr>
            <p:cNvPr id="62" name="object 62"/>
            <p:cNvSpPr/>
            <p:nvPr/>
          </p:nvSpPr>
          <p:spPr>
            <a:xfrm>
              <a:off x="3938016" y="3793236"/>
              <a:ext cx="914400" cy="731520"/>
            </a:xfrm>
            <a:custGeom>
              <a:avLst/>
              <a:gdLst/>
              <a:ahLst/>
              <a:cxnLst/>
              <a:rect l="l" t="t" r="r" b="b"/>
              <a:pathLst>
                <a:path w="914400" h="731520">
                  <a:moveTo>
                    <a:pt x="457200" y="0"/>
                  </a:moveTo>
                  <a:lnTo>
                    <a:pt x="403860" y="2412"/>
                  </a:lnTo>
                  <a:lnTo>
                    <a:pt x="352425" y="9651"/>
                  </a:lnTo>
                  <a:lnTo>
                    <a:pt x="303022" y="21336"/>
                  </a:lnTo>
                  <a:lnTo>
                    <a:pt x="256159" y="37211"/>
                  </a:lnTo>
                  <a:lnTo>
                    <a:pt x="212089" y="56895"/>
                  </a:lnTo>
                  <a:lnTo>
                    <a:pt x="171196" y="80263"/>
                  </a:lnTo>
                  <a:lnTo>
                    <a:pt x="133858" y="107061"/>
                  </a:lnTo>
                  <a:lnTo>
                    <a:pt x="100457" y="136906"/>
                  </a:lnTo>
                  <a:lnTo>
                    <a:pt x="71247" y="169671"/>
                  </a:lnTo>
                  <a:lnTo>
                    <a:pt x="46482" y="204850"/>
                  </a:lnTo>
                  <a:lnTo>
                    <a:pt x="26670" y="242315"/>
                  </a:lnTo>
                  <a:lnTo>
                    <a:pt x="12064" y="281813"/>
                  </a:lnTo>
                  <a:lnTo>
                    <a:pt x="3048" y="322961"/>
                  </a:lnTo>
                  <a:lnTo>
                    <a:pt x="0" y="365632"/>
                  </a:lnTo>
                  <a:lnTo>
                    <a:pt x="3048" y="408305"/>
                  </a:lnTo>
                  <a:lnTo>
                    <a:pt x="12064" y="449452"/>
                  </a:lnTo>
                  <a:lnTo>
                    <a:pt x="26670" y="488822"/>
                  </a:lnTo>
                  <a:lnTo>
                    <a:pt x="46482" y="526288"/>
                  </a:lnTo>
                  <a:lnTo>
                    <a:pt x="71247" y="561594"/>
                  </a:lnTo>
                  <a:lnTo>
                    <a:pt x="100457" y="594232"/>
                  </a:lnTo>
                  <a:lnTo>
                    <a:pt x="133858" y="624077"/>
                  </a:lnTo>
                  <a:lnTo>
                    <a:pt x="171196" y="650875"/>
                  </a:lnTo>
                  <a:lnTo>
                    <a:pt x="212089" y="674243"/>
                  </a:lnTo>
                  <a:lnTo>
                    <a:pt x="256159" y="693927"/>
                  </a:lnTo>
                  <a:lnTo>
                    <a:pt x="303022" y="709802"/>
                  </a:lnTo>
                  <a:lnTo>
                    <a:pt x="352425" y="721487"/>
                  </a:lnTo>
                  <a:lnTo>
                    <a:pt x="403860" y="728726"/>
                  </a:lnTo>
                  <a:lnTo>
                    <a:pt x="457200" y="731138"/>
                  </a:lnTo>
                  <a:lnTo>
                    <a:pt x="510539" y="728726"/>
                  </a:lnTo>
                  <a:lnTo>
                    <a:pt x="561975" y="721487"/>
                  </a:lnTo>
                  <a:lnTo>
                    <a:pt x="611378" y="709802"/>
                  </a:lnTo>
                  <a:lnTo>
                    <a:pt x="658241" y="693927"/>
                  </a:lnTo>
                  <a:lnTo>
                    <a:pt x="702310" y="674243"/>
                  </a:lnTo>
                  <a:lnTo>
                    <a:pt x="743204" y="650875"/>
                  </a:lnTo>
                  <a:lnTo>
                    <a:pt x="780414" y="624077"/>
                  </a:lnTo>
                  <a:lnTo>
                    <a:pt x="813943" y="594232"/>
                  </a:lnTo>
                  <a:lnTo>
                    <a:pt x="843153" y="561594"/>
                  </a:lnTo>
                  <a:lnTo>
                    <a:pt x="867918" y="526288"/>
                  </a:lnTo>
                  <a:lnTo>
                    <a:pt x="887730" y="488822"/>
                  </a:lnTo>
                  <a:lnTo>
                    <a:pt x="902335" y="449452"/>
                  </a:lnTo>
                  <a:lnTo>
                    <a:pt x="911351" y="408305"/>
                  </a:lnTo>
                  <a:lnTo>
                    <a:pt x="914400" y="365632"/>
                  </a:lnTo>
                  <a:lnTo>
                    <a:pt x="911351" y="322961"/>
                  </a:lnTo>
                  <a:lnTo>
                    <a:pt x="902335" y="281813"/>
                  </a:lnTo>
                  <a:lnTo>
                    <a:pt x="887730" y="242315"/>
                  </a:lnTo>
                  <a:lnTo>
                    <a:pt x="867918" y="204850"/>
                  </a:lnTo>
                  <a:lnTo>
                    <a:pt x="843153" y="169671"/>
                  </a:lnTo>
                  <a:lnTo>
                    <a:pt x="813943" y="136906"/>
                  </a:lnTo>
                  <a:lnTo>
                    <a:pt x="780414" y="107061"/>
                  </a:lnTo>
                  <a:lnTo>
                    <a:pt x="743204" y="80263"/>
                  </a:lnTo>
                  <a:lnTo>
                    <a:pt x="702310" y="56895"/>
                  </a:lnTo>
                  <a:lnTo>
                    <a:pt x="658241" y="37211"/>
                  </a:lnTo>
                  <a:lnTo>
                    <a:pt x="611378" y="21336"/>
                  </a:lnTo>
                  <a:lnTo>
                    <a:pt x="561975" y="9651"/>
                  </a:lnTo>
                  <a:lnTo>
                    <a:pt x="510539" y="2412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3938777" y="3793998"/>
              <a:ext cx="914400" cy="731520"/>
            </a:xfrm>
            <a:custGeom>
              <a:avLst/>
              <a:gdLst/>
              <a:ahLst/>
              <a:cxnLst/>
              <a:rect l="l" t="t" r="r" b="b"/>
              <a:pathLst>
                <a:path w="914400" h="731520">
                  <a:moveTo>
                    <a:pt x="0" y="365632"/>
                  </a:moveTo>
                  <a:lnTo>
                    <a:pt x="3048" y="322960"/>
                  </a:lnTo>
                  <a:lnTo>
                    <a:pt x="12064" y="281813"/>
                  </a:lnTo>
                  <a:lnTo>
                    <a:pt x="26670" y="242315"/>
                  </a:lnTo>
                  <a:lnTo>
                    <a:pt x="46482" y="204850"/>
                  </a:lnTo>
                  <a:lnTo>
                    <a:pt x="71247" y="169671"/>
                  </a:lnTo>
                  <a:lnTo>
                    <a:pt x="100457" y="136906"/>
                  </a:lnTo>
                  <a:lnTo>
                    <a:pt x="133858" y="107060"/>
                  </a:lnTo>
                  <a:lnTo>
                    <a:pt x="171196" y="80263"/>
                  </a:lnTo>
                  <a:lnTo>
                    <a:pt x="212089" y="56895"/>
                  </a:lnTo>
                  <a:lnTo>
                    <a:pt x="256159" y="37210"/>
                  </a:lnTo>
                  <a:lnTo>
                    <a:pt x="303022" y="21335"/>
                  </a:lnTo>
                  <a:lnTo>
                    <a:pt x="352425" y="9651"/>
                  </a:lnTo>
                  <a:lnTo>
                    <a:pt x="403860" y="2412"/>
                  </a:lnTo>
                  <a:lnTo>
                    <a:pt x="457200" y="0"/>
                  </a:lnTo>
                  <a:lnTo>
                    <a:pt x="510539" y="2412"/>
                  </a:lnTo>
                  <a:lnTo>
                    <a:pt x="561975" y="9651"/>
                  </a:lnTo>
                  <a:lnTo>
                    <a:pt x="611377" y="21335"/>
                  </a:lnTo>
                  <a:lnTo>
                    <a:pt x="658241" y="37210"/>
                  </a:lnTo>
                  <a:lnTo>
                    <a:pt x="702310" y="56895"/>
                  </a:lnTo>
                  <a:lnTo>
                    <a:pt x="743204" y="80263"/>
                  </a:lnTo>
                  <a:lnTo>
                    <a:pt x="780414" y="107060"/>
                  </a:lnTo>
                  <a:lnTo>
                    <a:pt x="813943" y="136906"/>
                  </a:lnTo>
                  <a:lnTo>
                    <a:pt x="843152" y="169671"/>
                  </a:lnTo>
                  <a:lnTo>
                    <a:pt x="867918" y="204850"/>
                  </a:lnTo>
                  <a:lnTo>
                    <a:pt x="887730" y="242315"/>
                  </a:lnTo>
                  <a:lnTo>
                    <a:pt x="902335" y="281813"/>
                  </a:lnTo>
                  <a:lnTo>
                    <a:pt x="911351" y="322960"/>
                  </a:lnTo>
                  <a:lnTo>
                    <a:pt x="914400" y="365632"/>
                  </a:lnTo>
                  <a:lnTo>
                    <a:pt x="911351" y="408304"/>
                  </a:lnTo>
                  <a:lnTo>
                    <a:pt x="902335" y="449452"/>
                  </a:lnTo>
                  <a:lnTo>
                    <a:pt x="887730" y="488822"/>
                  </a:lnTo>
                  <a:lnTo>
                    <a:pt x="867918" y="526288"/>
                  </a:lnTo>
                  <a:lnTo>
                    <a:pt x="843152" y="561594"/>
                  </a:lnTo>
                  <a:lnTo>
                    <a:pt x="813943" y="594232"/>
                  </a:lnTo>
                  <a:lnTo>
                    <a:pt x="780414" y="624077"/>
                  </a:lnTo>
                  <a:lnTo>
                    <a:pt x="743204" y="650875"/>
                  </a:lnTo>
                  <a:lnTo>
                    <a:pt x="702310" y="674243"/>
                  </a:lnTo>
                  <a:lnTo>
                    <a:pt x="658241" y="693927"/>
                  </a:lnTo>
                  <a:lnTo>
                    <a:pt x="611377" y="709802"/>
                  </a:lnTo>
                  <a:lnTo>
                    <a:pt x="561975" y="721487"/>
                  </a:lnTo>
                  <a:lnTo>
                    <a:pt x="510539" y="728726"/>
                  </a:lnTo>
                  <a:lnTo>
                    <a:pt x="457200" y="731138"/>
                  </a:lnTo>
                  <a:lnTo>
                    <a:pt x="403860" y="728726"/>
                  </a:lnTo>
                  <a:lnTo>
                    <a:pt x="352425" y="721487"/>
                  </a:lnTo>
                  <a:lnTo>
                    <a:pt x="303022" y="709802"/>
                  </a:lnTo>
                  <a:lnTo>
                    <a:pt x="256159" y="693927"/>
                  </a:lnTo>
                  <a:lnTo>
                    <a:pt x="212089" y="674243"/>
                  </a:lnTo>
                  <a:lnTo>
                    <a:pt x="171196" y="650875"/>
                  </a:lnTo>
                  <a:lnTo>
                    <a:pt x="133858" y="624077"/>
                  </a:lnTo>
                  <a:lnTo>
                    <a:pt x="100457" y="594232"/>
                  </a:lnTo>
                  <a:lnTo>
                    <a:pt x="71247" y="561594"/>
                  </a:lnTo>
                  <a:lnTo>
                    <a:pt x="46482" y="526288"/>
                  </a:lnTo>
                  <a:lnTo>
                    <a:pt x="26670" y="488822"/>
                  </a:lnTo>
                  <a:lnTo>
                    <a:pt x="12064" y="449452"/>
                  </a:lnTo>
                  <a:lnTo>
                    <a:pt x="3048" y="408304"/>
                  </a:lnTo>
                  <a:lnTo>
                    <a:pt x="0" y="365632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4052316" y="3883152"/>
              <a:ext cx="685800" cy="548640"/>
            </a:xfrm>
            <a:custGeom>
              <a:avLst/>
              <a:gdLst/>
              <a:ahLst/>
              <a:cxnLst/>
              <a:rect l="l" t="t" r="r" b="b"/>
              <a:pathLst>
                <a:path w="685800" h="548639">
                  <a:moveTo>
                    <a:pt x="342900" y="0"/>
                  </a:moveTo>
                  <a:lnTo>
                    <a:pt x="292226" y="2921"/>
                  </a:lnTo>
                  <a:lnTo>
                    <a:pt x="243839" y="11556"/>
                  </a:lnTo>
                  <a:lnTo>
                    <a:pt x="198374" y="25527"/>
                  </a:lnTo>
                  <a:lnTo>
                    <a:pt x="156210" y="44196"/>
                  </a:lnTo>
                  <a:lnTo>
                    <a:pt x="117983" y="67310"/>
                  </a:lnTo>
                  <a:lnTo>
                    <a:pt x="84074" y="94361"/>
                  </a:lnTo>
                  <a:lnTo>
                    <a:pt x="55245" y="124968"/>
                  </a:lnTo>
                  <a:lnTo>
                    <a:pt x="31876" y="158623"/>
                  </a:lnTo>
                  <a:lnTo>
                    <a:pt x="14478" y="195072"/>
                  </a:lnTo>
                  <a:lnTo>
                    <a:pt x="3683" y="233680"/>
                  </a:lnTo>
                  <a:lnTo>
                    <a:pt x="0" y="274193"/>
                  </a:lnTo>
                  <a:lnTo>
                    <a:pt x="3683" y="314706"/>
                  </a:lnTo>
                  <a:lnTo>
                    <a:pt x="14478" y="353314"/>
                  </a:lnTo>
                  <a:lnTo>
                    <a:pt x="31876" y="389763"/>
                  </a:lnTo>
                  <a:lnTo>
                    <a:pt x="55245" y="423418"/>
                  </a:lnTo>
                  <a:lnTo>
                    <a:pt x="84074" y="454025"/>
                  </a:lnTo>
                  <a:lnTo>
                    <a:pt x="117983" y="481075"/>
                  </a:lnTo>
                  <a:lnTo>
                    <a:pt x="156210" y="504190"/>
                  </a:lnTo>
                  <a:lnTo>
                    <a:pt x="198374" y="522859"/>
                  </a:lnTo>
                  <a:lnTo>
                    <a:pt x="243839" y="536829"/>
                  </a:lnTo>
                  <a:lnTo>
                    <a:pt x="292226" y="545465"/>
                  </a:lnTo>
                  <a:lnTo>
                    <a:pt x="342900" y="548386"/>
                  </a:lnTo>
                  <a:lnTo>
                    <a:pt x="393573" y="545465"/>
                  </a:lnTo>
                  <a:lnTo>
                    <a:pt x="441960" y="536829"/>
                  </a:lnTo>
                  <a:lnTo>
                    <a:pt x="487425" y="522859"/>
                  </a:lnTo>
                  <a:lnTo>
                    <a:pt x="529589" y="504190"/>
                  </a:lnTo>
                  <a:lnTo>
                    <a:pt x="567817" y="481075"/>
                  </a:lnTo>
                  <a:lnTo>
                    <a:pt x="601726" y="454025"/>
                  </a:lnTo>
                  <a:lnTo>
                    <a:pt x="630555" y="423418"/>
                  </a:lnTo>
                  <a:lnTo>
                    <a:pt x="653923" y="389763"/>
                  </a:lnTo>
                  <a:lnTo>
                    <a:pt x="671322" y="353314"/>
                  </a:lnTo>
                  <a:lnTo>
                    <a:pt x="682117" y="314706"/>
                  </a:lnTo>
                  <a:lnTo>
                    <a:pt x="685800" y="274193"/>
                  </a:lnTo>
                  <a:lnTo>
                    <a:pt x="682117" y="233680"/>
                  </a:lnTo>
                  <a:lnTo>
                    <a:pt x="671322" y="195072"/>
                  </a:lnTo>
                  <a:lnTo>
                    <a:pt x="653923" y="158623"/>
                  </a:lnTo>
                  <a:lnTo>
                    <a:pt x="630555" y="124968"/>
                  </a:lnTo>
                  <a:lnTo>
                    <a:pt x="601726" y="94361"/>
                  </a:lnTo>
                  <a:lnTo>
                    <a:pt x="567817" y="67310"/>
                  </a:lnTo>
                  <a:lnTo>
                    <a:pt x="529589" y="44196"/>
                  </a:lnTo>
                  <a:lnTo>
                    <a:pt x="487425" y="25527"/>
                  </a:lnTo>
                  <a:lnTo>
                    <a:pt x="441960" y="11556"/>
                  </a:lnTo>
                  <a:lnTo>
                    <a:pt x="393573" y="2921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4053077" y="3883914"/>
              <a:ext cx="685800" cy="548640"/>
            </a:xfrm>
            <a:custGeom>
              <a:avLst/>
              <a:gdLst/>
              <a:ahLst/>
              <a:cxnLst/>
              <a:rect l="l" t="t" r="r" b="b"/>
              <a:pathLst>
                <a:path w="685800" h="548639">
                  <a:moveTo>
                    <a:pt x="0" y="274193"/>
                  </a:moveTo>
                  <a:lnTo>
                    <a:pt x="3683" y="233680"/>
                  </a:lnTo>
                  <a:lnTo>
                    <a:pt x="14477" y="195072"/>
                  </a:lnTo>
                  <a:lnTo>
                    <a:pt x="31876" y="158623"/>
                  </a:lnTo>
                  <a:lnTo>
                    <a:pt x="55245" y="124968"/>
                  </a:lnTo>
                  <a:lnTo>
                    <a:pt x="84074" y="94361"/>
                  </a:lnTo>
                  <a:lnTo>
                    <a:pt x="117983" y="67310"/>
                  </a:lnTo>
                  <a:lnTo>
                    <a:pt x="156210" y="44196"/>
                  </a:lnTo>
                  <a:lnTo>
                    <a:pt x="198374" y="25527"/>
                  </a:lnTo>
                  <a:lnTo>
                    <a:pt x="243839" y="11556"/>
                  </a:lnTo>
                  <a:lnTo>
                    <a:pt x="292226" y="2921"/>
                  </a:lnTo>
                  <a:lnTo>
                    <a:pt x="342900" y="0"/>
                  </a:lnTo>
                  <a:lnTo>
                    <a:pt x="393573" y="2921"/>
                  </a:lnTo>
                  <a:lnTo>
                    <a:pt x="441960" y="11556"/>
                  </a:lnTo>
                  <a:lnTo>
                    <a:pt x="487425" y="25527"/>
                  </a:lnTo>
                  <a:lnTo>
                    <a:pt x="529589" y="44196"/>
                  </a:lnTo>
                  <a:lnTo>
                    <a:pt x="567817" y="67310"/>
                  </a:lnTo>
                  <a:lnTo>
                    <a:pt x="601726" y="94361"/>
                  </a:lnTo>
                  <a:lnTo>
                    <a:pt x="630555" y="124968"/>
                  </a:lnTo>
                  <a:lnTo>
                    <a:pt x="653923" y="158623"/>
                  </a:lnTo>
                  <a:lnTo>
                    <a:pt x="671322" y="195072"/>
                  </a:lnTo>
                  <a:lnTo>
                    <a:pt x="682117" y="233680"/>
                  </a:lnTo>
                  <a:lnTo>
                    <a:pt x="685800" y="274193"/>
                  </a:lnTo>
                  <a:lnTo>
                    <a:pt x="682117" y="314706"/>
                  </a:lnTo>
                  <a:lnTo>
                    <a:pt x="671322" y="353313"/>
                  </a:lnTo>
                  <a:lnTo>
                    <a:pt x="653923" y="389763"/>
                  </a:lnTo>
                  <a:lnTo>
                    <a:pt x="630555" y="423418"/>
                  </a:lnTo>
                  <a:lnTo>
                    <a:pt x="601726" y="454025"/>
                  </a:lnTo>
                  <a:lnTo>
                    <a:pt x="567817" y="481075"/>
                  </a:lnTo>
                  <a:lnTo>
                    <a:pt x="529589" y="504190"/>
                  </a:lnTo>
                  <a:lnTo>
                    <a:pt x="487425" y="522859"/>
                  </a:lnTo>
                  <a:lnTo>
                    <a:pt x="441960" y="536829"/>
                  </a:lnTo>
                  <a:lnTo>
                    <a:pt x="393573" y="545465"/>
                  </a:lnTo>
                  <a:lnTo>
                    <a:pt x="342900" y="548386"/>
                  </a:lnTo>
                  <a:lnTo>
                    <a:pt x="292226" y="545465"/>
                  </a:lnTo>
                  <a:lnTo>
                    <a:pt x="243839" y="536829"/>
                  </a:lnTo>
                  <a:lnTo>
                    <a:pt x="198374" y="522859"/>
                  </a:lnTo>
                  <a:lnTo>
                    <a:pt x="156210" y="504190"/>
                  </a:lnTo>
                  <a:lnTo>
                    <a:pt x="117983" y="481075"/>
                  </a:lnTo>
                  <a:lnTo>
                    <a:pt x="84074" y="454025"/>
                  </a:lnTo>
                  <a:lnTo>
                    <a:pt x="55245" y="423418"/>
                  </a:lnTo>
                  <a:lnTo>
                    <a:pt x="31876" y="389763"/>
                  </a:lnTo>
                  <a:lnTo>
                    <a:pt x="14477" y="353313"/>
                  </a:lnTo>
                  <a:lnTo>
                    <a:pt x="3683" y="314706"/>
                  </a:lnTo>
                  <a:lnTo>
                    <a:pt x="0" y="274193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6" name="object 66"/>
          <p:cNvSpPr txBox="1"/>
          <p:nvPr/>
        </p:nvSpPr>
        <p:spPr>
          <a:xfrm>
            <a:off x="5391406" y="3327277"/>
            <a:ext cx="1397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1" dirty="0">
                <a:latin typeface="Symbol"/>
                <a:cs typeface="Symbol"/>
              </a:rPr>
              <a:t></a:t>
            </a:r>
            <a:endParaRPr>
              <a:latin typeface="Symbol"/>
              <a:cs typeface="Symbo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7137275" y="3397383"/>
            <a:ext cx="1397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1" dirty="0">
                <a:latin typeface="Symbol"/>
                <a:cs typeface="Symbol"/>
              </a:rPr>
              <a:t></a:t>
            </a:r>
            <a:endParaRPr>
              <a:latin typeface="Symbol"/>
              <a:cs typeface="Symbo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5781555" y="3997834"/>
            <a:ext cx="27749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25" dirty="0">
                <a:latin typeface="Cambria"/>
                <a:cs typeface="Cambria"/>
              </a:rPr>
              <a:t>q1</a:t>
            </a:r>
            <a:endParaRPr>
              <a:latin typeface="Cambria"/>
              <a:cs typeface="Cambria"/>
            </a:endParaRPr>
          </a:p>
        </p:txBody>
      </p:sp>
      <p:grpSp>
        <p:nvGrpSpPr>
          <p:cNvPr id="69" name="object 69"/>
          <p:cNvGrpSpPr/>
          <p:nvPr/>
        </p:nvGrpSpPr>
        <p:grpSpPr>
          <a:xfrm>
            <a:off x="3899857" y="5338574"/>
            <a:ext cx="4441191" cy="1369060"/>
            <a:chOff x="2375852" y="5338571"/>
            <a:chExt cx="4441190" cy="1369060"/>
          </a:xfrm>
        </p:grpSpPr>
        <p:pic>
          <p:nvPicPr>
            <p:cNvPr id="70" name="object 7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825495" y="6324599"/>
              <a:ext cx="3435096" cy="382523"/>
            </a:xfrm>
            <a:prstGeom prst="rect">
              <a:avLst/>
            </a:prstGeom>
          </p:spPr>
        </p:pic>
        <p:sp>
          <p:nvSpPr>
            <p:cNvPr id="71" name="object 71"/>
            <p:cNvSpPr/>
            <p:nvPr/>
          </p:nvSpPr>
          <p:spPr>
            <a:xfrm>
              <a:off x="2381249" y="5593841"/>
              <a:ext cx="914400" cy="731520"/>
            </a:xfrm>
            <a:custGeom>
              <a:avLst/>
              <a:gdLst/>
              <a:ahLst/>
              <a:cxnLst/>
              <a:rect l="l" t="t" r="r" b="b"/>
              <a:pathLst>
                <a:path w="914400" h="731520">
                  <a:moveTo>
                    <a:pt x="0" y="365544"/>
                  </a:moveTo>
                  <a:lnTo>
                    <a:pt x="3048" y="322910"/>
                  </a:lnTo>
                  <a:lnTo>
                    <a:pt x="12064" y="281724"/>
                  </a:lnTo>
                  <a:lnTo>
                    <a:pt x="26669" y="242252"/>
                  </a:lnTo>
                  <a:lnTo>
                    <a:pt x="46481" y="204787"/>
                  </a:lnTo>
                  <a:lnTo>
                    <a:pt x="71247" y="169570"/>
                  </a:lnTo>
                  <a:lnTo>
                    <a:pt x="100456" y="136906"/>
                  </a:lnTo>
                  <a:lnTo>
                    <a:pt x="133857" y="107061"/>
                  </a:lnTo>
                  <a:lnTo>
                    <a:pt x="171195" y="80302"/>
                  </a:lnTo>
                  <a:lnTo>
                    <a:pt x="212089" y="56908"/>
                  </a:lnTo>
                  <a:lnTo>
                    <a:pt x="256158" y="37147"/>
                  </a:lnTo>
                  <a:lnTo>
                    <a:pt x="303022" y="21310"/>
                  </a:lnTo>
                  <a:lnTo>
                    <a:pt x="352425" y="9652"/>
                  </a:lnTo>
                  <a:lnTo>
                    <a:pt x="403860" y="2463"/>
                  </a:lnTo>
                  <a:lnTo>
                    <a:pt x="457200" y="0"/>
                  </a:lnTo>
                  <a:lnTo>
                    <a:pt x="510539" y="2463"/>
                  </a:lnTo>
                  <a:lnTo>
                    <a:pt x="562101" y="9652"/>
                  </a:lnTo>
                  <a:lnTo>
                    <a:pt x="611377" y="21310"/>
                  </a:lnTo>
                  <a:lnTo>
                    <a:pt x="658368" y="37147"/>
                  </a:lnTo>
                  <a:lnTo>
                    <a:pt x="702310" y="56908"/>
                  </a:lnTo>
                  <a:lnTo>
                    <a:pt x="743204" y="80302"/>
                  </a:lnTo>
                  <a:lnTo>
                    <a:pt x="780542" y="107061"/>
                  </a:lnTo>
                  <a:lnTo>
                    <a:pt x="813943" y="136906"/>
                  </a:lnTo>
                  <a:lnTo>
                    <a:pt x="843280" y="169570"/>
                  </a:lnTo>
                  <a:lnTo>
                    <a:pt x="867918" y="204787"/>
                  </a:lnTo>
                  <a:lnTo>
                    <a:pt x="887729" y="242252"/>
                  </a:lnTo>
                  <a:lnTo>
                    <a:pt x="902335" y="281724"/>
                  </a:lnTo>
                  <a:lnTo>
                    <a:pt x="911351" y="322910"/>
                  </a:lnTo>
                  <a:lnTo>
                    <a:pt x="914400" y="365544"/>
                  </a:lnTo>
                  <a:lnTo>
                    <a:pt x="911351" y="408178"/>
                  </a:lnTo>
                  <a:lnTo>
                    <a:pt x="902335" y="449351"/>
                  </a:lnTo>
                  <a:lnTo>
                    <a:pt x="887729" y="488823"/>
                  </a:lnTo>
                  <a:lnTo>
                    <a:pt x="867918" y="526300"/>
                  </a:lnTo>
                  <a:lnTo>
                    <a:pt x="843280" y="561505"/>
                  </a:lnTo>
                  <a:lnTo>
                    <a:pt x="813943" y="594169"/>
                  </a:lnTo>
                  <a:lnTo>
                    <a:pt x="780542" y="624014"/>
                  </a:lnTo>
                  <a:lnTo>
                    <a:pt x="743204" y="650773"/>
                  </a:lnTo>
                  <a:lnTo>
                    <a:pt x="702310" y="674179"/>
                  </a:lnTo>
                  <a:lnTo>
                    <a:pt x="658368" y="693928"/>
                  </a:lnTo>
                  <a:lnTo>
                    <a:pt x="611377" y="709777"/>
                  </a:lnTo>
                  <a:lnTo>
                    <a:pt x="562101" y="721436"/>
                  </a:lnTo>
                  <a:lnTo>
                    <a:pt x="510539" y="728624"/>
                  </a:lnTo>
                  <a:lnTo>
                    <a:pt x="457200" y="731088"/>
                  </a:lnTo>
                  <a:lnTo>
                    <a:pt x="403860" y="728624"/>
                  </a:lnTo>
                  <a:lnTo>
                    <a:pt x="352425" y="721436"/>
                  </a:lnTo>
                  <a:lnTo>
                    <a:pt x="303022" y="709777"/>
                  </a:lnTo>
                  <a:lnTo>
                    <a:pt x="256158" y="693928"/>
                  </a:lnTo>
                  <a:lnTo>
                    <a:pt x="212089" y="674179"/>
                  </a:lnTo>
                  <a:lnTo>
                    <a:pt x="171195" y="650773"/>
                  </a:lnTo>
                  <a:lnTo>
                    <a:pt x="133857" y="624014"/>
                  </a:lnTo>
                  <a:lnTo>
                    <a:pt x="100456" y="594169"/>
                  </a:lnTo>
                  <a:lnTo>
                    <a:pt x="71247" y="561505"/>
                  </a:lnTo>
                  <a:lnTo>
                    <a:pt x="46481" y="526300"/>
                  </a:lnTo>
                  <a:lnTo>
                    <a:pt x="26669" y="488823"/>
                  </a:lnTo>
                  <a:lnTo>
                    <a:pt x="12064" y="449351"/>
                  </a:lnTo>
                  <a:lnTo>
                    <a:pt x="3048" y="408178"/>
                  </a:lnTo>
                  <a:lnTo>
                    <a:pt x="0" y="365544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2" name="object 7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355591" y="5399531"/>
              <a:ext cx="566221" cy="361188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056375" y="5338571"/>
              <a:ext cx="564719" cy="361188"/>
            </a:xfrm>
            <a:prstGeom prst="rect">
              <a:avLst/>
            </a:prstGeom>
          </p:spPr>
        </p:pic>
        <p:sp>
          <p:nvSpPr>
            <p:cNvPr id="74" name="object 74"/>
            <p:cNvSpPr/>
            <p:nvPr/>
          </p:nvSpPr>
          <p:spPr>
            <a:xfrm>
              <a:off x="5896355" y="5590031"/>
              <a:ext cx="914400" cy="731520"/>
            </a:xfrm>
            <a:custGeom>
              <a:avLst/>
              <a:gdLst/>
              <a:ahLst/>
              <a:cxnLst/>
              <a:rect l="l" t="t" r="r" b="b"/>
              <a:pathLst>
                <a:path w="914400" h="731520">
                  <a:moveTo>
                    <a:pt x="457200" y="0"/>
                  </a:moveTo>
                  <a:lnTo>
                    <a:pt x="403860" y="2463"/>
                  </a:lnTo>
                  <a:lnTo>
                    <a:pt x="352425" y="9652"/>
                  </a:lnTo>
                  <a:lnTo>
                    <a:pt x="303022" y="21310"/>
                  </a:lnTo>
                  <a:lnTo>
                    <a:pt x="256159" y="37147"/>
                  </a:lnTo>
                  <a:lnTo>
                    <a:pt x="212090" y="56908"/>
                  </a:lnTo>
                  <a:lnTo>
                    <a:pt x="171196" y="80302"/>
                  </a:lnTo>
                  <a:lnTo>
                    <a:pt x="133858" y="107061"/>
                  </a:lnTo>
                  <a:lnTo>
                    <a:pt x="100457" y="136906"/>
                  </a:lnTo>
                  <a:lnTo>
                    <a:pt x="71247" y="169570"/>
                  </a:lnTo>
                  <a:lnTo>
                    <a:pt x="46482" y="204787"/>
                  </a:lnTo>
                  <a:lnTo>
                    <a:pt x="26670" y="242252"/>
                  </a:lnTo>
                  <a:lnTo>
                    <a:pt x="12065" y="281724"/>
                  </a:lnTo>
                  <a:lnTo>
                    <a:pt x="3048" y="322910"/>
                  </a:lnTo>
                  <a:lnTo>
                    <a:pt x="0" y="365544"/>
                  </a:lnTo>
                  <a:lnTo>
                    <a:pt x="3048" y="408178"/>
                  </a:lnTo>
                  <a:lnTo>
                    <a:pt x="12065" y="449351"/>
                  </a:lnTo>
                  <a:lnTo>
                    <a:pt x="26670" y="488823"/>
                  </a:lnTo>
                  <a:lnTo>
                    <a:pt x="46482" y="526300"/>
                  </a:lnTo>
                  <a:lnTo>
                    <a:pt x="71247" y="561505"/>
                  </a:lnTo>
                  <a:lnTo>
                    <a:pt x="100457" y="594169"/>
                  </a:lnTo>
                  <a:lnTo>
                    <a:pt x="133858" y="624014"/>
                  </a:lnTo>
                  <a:lnTo>
                    <a:pt x="171196" y="650773"/>
                  </a:lnTo>
                  <a:lnTo>
                    <a:pt x="212090" y="674179"/>
                  </a:lnTo>
                  <a:lnTo>
                    <a:pt x="256159" y="693928"/>
                  </a:lnTo>
                  <a:lnTo>
                    <a:pt x="303022" y="709777"/>
                  </a:lnTo>
                  <a:lnTo>
                    <a:pt x="352425" y="721436"/>
                  </a:lnTo>
                  <a:lnTo>
                    <a:pt x="403860" y="728624"/>
                  </a:lnTo>
                  <a:lnTo>
                    <a:pt x="457200" y="731088"/>
                  </a:lnTo>
                  <a:lnTo>
                    <a:pt x="510540" y="728624"/>
                  </a:lnTo>
                  <a:lnTo>
                    <a:pt x="561975" y="721436"/>
                  </a:lnTo>
                  <a:lnTo>
                    <a:pt x="611377" y="709777"/>
                  </a:lnTo>
                  <a:lnTo>
                    <a:pt x="658241" y="693928"/>
                  </a:lnTo>
                  <a:lnTo>
                    <a:pt x="702310" y="674179"/>
                  </a:lnTo>
                  <a:lnTo>
                    <a:pt x="743203" y="650773"/>
                  </a:lnTo>
                  <a:lnTo>
                    <a:pt x="780415" y="624014"/>
                  </a:lnTo>
                  <a:lnTo>
                    <a:pt x="813943" y="594169"/>
                  </a:lnTo>
                  <a:lnTo>
                    <a:pt x="843152" y="561505"/>
                  </a:lnTo>
                  <a:lnTo>
                    <a:pt x="867918" y="526300"/>
                  </a:lnTo>
                  <a:lnTo>
                    <a:pt x="887729" y="488823"/>
                  </a:lnTo>
                  <a:lnTo>
                    <a:pt x="902335" y="449351"/>
                  </a:lnTo>
                  <a:lnTo>
                    <a:pt x="911351" y="408178"/>
                  </a:lnTo>
                  <a:lnTo>
                    <a:pt x="914400" y="365544"/>
                  </a:lnTo>
                  <a:lnTo>
                    <a:pt x="911351" y="322910"/>
                  </a:lnTo>
                  <a:lnTo>
                    <a:pt x="902335" y="281724"/>
                  </a:lnTo>
                  <a:lnTo>
                    <a:pt x="887729" y="242252"/>
                  </a:lnTo>
                  <a:lnTo>
                    <a:pt x="867918" y="204787"/>
                  </a:lnTo>
                  <a:lnTo>
                    <a:pt x="843152" y="169570"/>
                  </a:lnTo>
                  <a:lnTo>
                    <a:pt x="813943" y="136906"/>
                  </a:lnTo>
                  <a:lnTo>
                    <a:pt x="780415" y="107061"/>
                  </a:lnTo>
                  <a:lnTo>
                    <a:pt x="743203" y="80302"/>
                  </a:lnTo>
                  <a:lnTo>
                    <a:pt x="702310" y="56908"/>
                  </a:lnTo>
                  <a:lnTo>
                    <a:pt x="658241" y="37147"/>
                  </a:lnTo>
                  <a:lnTo>
                    <a:pt x="611377" y="21310"/>
                  </a:lnTo>
                  <a:lnTo>
                    <a:pt x="561975" y="9652"/>
                  </a:lnTo>
                  <a:lnTo>
                    <a:pt x="510540" y="2463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5897118" y="5590793"/>
              <a:ext cx="914400" cy="731520"/>
            </a:xfrm>
            <a:custGeom>
              <a:avLst/>
              <a:gdLst/>
              <a:ahLst/>
              <a:cxnLst/>
              <a:rect l="l" t="t" r="r" b="b"/>
              <a:pathLst>
                <a:path w="914400" h="731520">
                  <a:moveTo>
                    <a:pt x="0" y="365544"/>
                  </a:moveTo>
                  <a:lnTo>
                    <a:pt x="3048" y="322910"/>
                  </a:lnTo>
                  <a:lnTo>
                    <a:pt x="12065" y="281724"/>
                  </a:lnTo>
                  <a:lnTo>
                    <a:pt x="26670" y="242252"/>
                  </a:lnTo>
                  <a:lnTo>
                    <a:pt x="46482" y="204787"/>
                  </a:lnTo>
                  <a:lnTo>
                    <a:pt x="71247" y="169570"/>
                  </a:lnTo>
                  <a:lnTo>
                    <a:pt x="100457" y="136905"/>
                  </a:lnTo>
                  <a:lnTo>
                    <a:pt x="133858" y="107060"/>
                  </a:lnTo>
                  <a:lnTo>
                    <a:pt x="171196" y="80302"/>
                  </a:lnTo>
                  <a:lnTo>
                    <a:pt x="212090" y="56908"/>
                  </a:lnTo>
                  <a:lnTo>
                    <a:pt x="256159" y="37147"/>
                  </a:lnTo>
                  <a:lnTo>
                    <a:pt x="303022" y="21310"/>
                  </a:lnTo>
                  <a:lnTo>
                    <a:pt x="352425" y="9651"/>
                  </a:lnTo>
                  <a:lnTo>
                    <a:pt x="403860" y="2463"/>
                  </a:lnTo>
                  <a:lnTo>
                    <a:pt x="457200" y="0"/>
                  </a:lnTo>
                  <a:lnTo>
                    <a:pt x="510540" y="2463"/>
                  </a:lnTo>
                  <a:lnTo>
                    <a:pt x="561975" y="9651"/>
                  </a:lnTo>
                  <a:lnTo>
                    <a:pt x="611378" y="21310"/>
                  </a:lnTo>
                  <a:lnTo>
                    <a:pt x="658240" y="37147"/>
                  </a:lnTo>
                  <a:lnTo>
                    <a:pt x="702310" y="56908"/>
                  </a:lnTo>
                  <a:lnTo>
                    <a:pt x="743204" y="80302"/>
                  </a:lnTo>
                  <a:lnTo>
                    <a:pt x="780414" y="107060"/>
                  </a:lnTo>
                  <a:lnTo>
                    <a:pt x="813942" y="136905"/>
                  </a:lnTo>
                  <a:lnTo>
                    <a:pt x="843153" y="169570"/>
                  </a:lnTo>
                  <a:lnTo>
                    <a:pt x="867917" y="204787"/>
                  </a:lnTo>
                  <a:lnTo>
                    <a:pt x="887730" y="242252"/>
                  </a:lnTo>
                  <a:lnTo>
                    <a:pt x="902335" y="281724"/>
                  </a:lnTo>
                  <a:lnTo>
                    <a:pt x="911352" y="322910"/>
                  </a:lnTo>
                  <a:lnTo>
                    <a:pt x="914400" y="365544"/>
                  </a:lnTo>
                  <a:lnTo>
                    <a:pt x="911352" y="408177"/>
                  </a:lnTo>
                  <a:lnTo>
                    <a:pt x="902335" y="449351"/>
                  </a:lnTo>
                  <a:lnTo>
                    <a:pt x="887730" y="488822"/>
                  </a:lnTo>
                  <a:lnTo>
                    <a:pt x="867917" y="526300"/>
                  </a:lnTo>
                  <a:lnTo>
                    <a:pt x="843153" y="561505"/>
                  </a:lnTo>
                  <a:lnTo>
                    <a:pt x="813942" y="594169"/>
                  </a:lnTo>
                  <a:lnTo>
                    <a:pt x="780414" y="624014"/>
                  </a:lnTo>
                  <a:lnTo>
                    <a:pt x="743204" y="650773"/>
                  </a:lnTo>
                  <a:lnTo>
                    <a:pt x="702310" y="674179"/>
                  </a:lnTo>
                  <a:lnTo>
                    <a:pt x="658240" y="693927"/>
                  </a:lnTo>
                  <a:lnTo>
                    <a:pt x="611378" y="709777"/>
                  </a:lnTo>
                  <a:lnTo>
                    <a:pt x="561975" y="721436"/>
                  </a:lnTo>
                  <a:lnTo>
                    <a:pt x="510540" y="728624"/>
                  </a:lnTo>
                  <a:lnTo>
                    <a:pt x="457200" y="731088"/>
                  </a:lnTo>
                  <a:lnTo>
                    <a:pt x="403860" y="728624"/>
                  </a:lnTo>
                  <a:lnTo>
                    <a:pt x="352425" y="721436"/>
                  </a:lnTo>
                  <a:lnTo>
                    <a:pt x="303022" y="709777"/>
                  </a:lnTo>
                  <a:lnTo>
                    <a:pt x="256159" y="693927"/>
                  </a:lnTo>
                  <a:lnTo>
                    <a:pt x="212090" y="674179"/>
                  </a:lnTo>
                  <a:lnTo>
                    <a:pt x="171196" y="650773"/>
                  </a:lnTo>
                  <a:lnTo>
                    <a:pt x="133858" y="624014"/>
                  </a:lnTo>
                  <a:lnTo>
                    <a:pt x="100457" y="594169"/>
                  </a:lnTo>
                  <a:lnTo>
                    <a:pt x="71247" y="561505"/>
                  </a:lnTo>
                  <a:lnTo>
                    <a:pt x="46482" y="526300"/>
                  </a:lnTo>
                  <a:lnTo>
                    <a:pt x="26670" y="488822"/>
                  </a:lnTo>
                  <a:lnTo>
                    <a:pt x="12065" y="449351"/>
                  </a:lnTo>
                  <a:lnTo>
                    <a:pt x="3048" y="408177"/>
                  </a:lnTo>
                  <a:lnTo>
                    <a:pt x="0" y="365544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6" name="object 76"/>
          <p:cNvSpPr txBox="1"/>
          <p:nvPr/>
        </p:nvSpPr>
        <p:spPr>
          <a:xfrm>
            <a:off x="5204593" y="5613305"/>
            <a:ext cx="14033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1" dirty="0">
                <a:latin typeface="Symbol"/>
                <a:cs typeface="Symbol"/>
              </a:rPr>
              <a:t></a:t>
            </a:r>
            <a:endParaRPr>
              <a:latin typeface="Symbol"/>
              <a:cs typeface="Symbo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6931921" y="5558747"/>
            <a:ext cx="14033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1" dirty="0">
                <a:latin typeface="Symbol"/>
                <a:cs typeface="Symbol"/>
              </a:rPr>
              <a:t></a:t>
            </a:r>
            <a:endParaRPr>
              <a:latin typeface="Symbol"/>
              <a:cs typeface="Symbol"/>
            </a:endParaRPr>
          </a:p>
        </p:txBody>
      </p:sp>
      <p:grpSp>
        <p:nvGrpSpPr>
          <p:cNvPr id="78" name="object 78"/>
          <p:cNvGrpSpPr/>
          <p:nvPr/>
        </p:nvGrpSpPr>
        <p:grpSpPr>
          <a:xfrm>
            <a:off x="3986723" y="5228851"/>
            <a:ext cx="3566795" cy="1004569"/>
            <a:chOff x="2462720" y="5228844"/>
            <a:chExt cx="3566795" cy="1004569"/>
          </a:xfrm>
        </p:grpSpPr>
        <p:pic>
          <p:nvPicPr>
            <p:cNvPr id="79" name="object 7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136391" y="5858256"/>
              <a:ext cx="1127759" cy="268223"/>
            </a:xfrm>
            <a:prstGeom prst="rect">
              <a:avLst/>
            </a:prstGeom>
          </p:spPr>
        </p:pic>
        <p:sp>
          <p:nvSpPr>
            <p:cNvPr id="80" name="object 80"/>
            <p:cNvSpPr/>
            <p:nvPr/>
          </p:nvSpPr>
          <p:spPr>
            <a:xfrm>
              <a:off x="3191256" y="5947371"/>
              <a:ext cx="800735" cy="24765"/>
            </a:xfrm>
            <a:custGeom>
              <a:avLst/>
              <a:gdLst/>
              <a:ahLst/>
              <a:cxnLst/>
              <a:rect l="l" t="t" r="r" b="b"/>
              <a:pathLst>
                <a:path w="800735" h="24764">
                  <a:moveTo>
                    <a:pt x="38354" y="571"/>
                  </a:moveTo>
                  <a:lnTo>
                    <a:pt x="254" y="0"/>
                  </a:lnTo>
                  <a:lnTo>
                    <a:pt x="0" y="12712"/>
                  </a:lnTo>
                  <a:lnTo>
                    <a:pt x="38100" y="13284"/>
                  </a:lnTo>
                  <a:lnTo>
                    <a:pt x="38354" y="571"/>
                  </a:lnTo>
                  <a:close/>
                </a:path>
                <a:path w="800735" h="24764">
                  <a:moveTo>
                    <a:pt x="89154" y="1320"/>
                  </a:moveTo>
                  <a:lnTo>
                    <a:pt x="51054" y="762"/>
                  </a:lnTo>
                  <a:lnTo>
                    <a:pt x="50800" y="13474"/>
                  </a:lnTo>
                  <a:lnTo>
                    <a:pt x="88887" y="14033"/>
                  </a:lnTo>
                  <a:lnTo>
                    <a:pt x="89154" y="1320"/>
                  </a:lnTo>
                  <a:close/>
                </a:path>
                <a:path w="800735" h="24764">
                  <a:moveTo>
                    <a:pt x="140081" y="2082"/>
                  </a:moveTo>
                  <a:lnTo>
                    <a:pt x="101854" y="1511"/>
                  </a:lnTo>
                  <a:lnTo>
                    <a:pt x="101587" y="14236"/>
                  </a:lnTo>
                  <a:lnTo>
                    <a:pt x="139827" y="14808"/>
                  </a:lnTo>
                  <a:lnTo>
                    <a:pt x="140081" y="2082"/>
                  </a:lnTo>
                  <a:close/>
                </a:path>
                <a:path w="800735" h="24764">
                  <a:moveTo>
                    <a:pt x="190881" y="2832"/>
                  </a:moveTo>
                  <a:lnTo>
                    <a:pt x="152781" y="2273"/>
                  </a:lnTo>
                  <a:lnTo>
                    <a:pt x="152527" y="14998"/>
                  </a:lnTo>
                  <a:lnTo>
                    <a:pt x="190627" y="15557"/>
                  </a:lnTo>
                  <a:lnTo>
                    <a:pt x="190881" y="2832"/>
                  </a:lnTo>
                  <a:close/>
                </a:path>
                <a:path w="800735" h="24764">
                  <a:moveTo>
                    <a:pt x="241681" y="3594"/>
                  </a:moveTo>
                  <a:lnTo>
                    <a:pt x="203581" y="3022"/>
                  </a:lnTo>
                  <a:lnTo>
                    <a:pt x="203327" y="15748"/>
                  </a:lnTo>
                  <a:lnTo>
                    <a:pt x="241427" y="16319"/>
                  </a:lnTo>
                  <a:lnTo>
                    <a:pt x="241681" y="3594"/>
                  </a:lnTo>
                  <a:close/>
                </a:path>
                <a:path w="800735" h="24764">
                  <a:moveTo>
                    <a:pt x="292481" y="4356"/>
                  </a:moveTo>
                  <a:lnTo>
                    <a:pt x="254381" y="3784"/>
                  </a:lnTo>
                  <a:lnTo>
                    <a:pt x="254127" y="16510"/>
                  </a:lnTo>
                  <a:lnTo>
                    <a:pt x="292227" y="17068"/>
                  </a:lnTo>
                  <a:lnTo>
                    <a:pt x="292481" y="4356"/>
                  </a:lnTo>
                  <a:close/>
                </a:path>
                <a:path w="800735" h="24764">
                  <a:moveTo>
                    <a:pt x="343281" y="5118"/>
                  </a:moveTo>
                  <a:lnTo>
                    <a:pt x="305181" y="4546"/>
                  </a:lnTo>
                  <a:lnTo>
                    <a:pt x="304927" y="17259"/>
                  </a:lnTo>
                  <a:lnTo>
                    <a:pt x="343027" y="17830"/>
                  </a:lnTo>
                  <a:lnTo>
                    <a:pt x="343281" y="5118"/>
                  </a:lnTo>
                  <a:close/>
                </a:path>
                <a:path w="800735" h="24764">
                  <a:moveTo>
                    <a:pt x="394208" y="5867"/>
                  </a:moveTo>
                  <a:lnTo>
                    <a:pt x="356108" y="5308"/>
                  </a:lnTo>
                  <a:lnTo>
                    <a:pt x="355854" y="18021"/>
                  </a:lnTo>
                  <a:lnTo>
                    <a:pt x="393954" y="18580"/>
                  </a:lnTo>
                  <a:lnTo>
                    <a:pt x="394208" y="5867"/>
                  </a:lnTo>
                  <a:close/>
                </a:path>
                <a:path w="800735" h="24764">
                  <a:moveTo>
                    <a:pt x="444881" y="6629"/>
                  </a:moveTo>
                  <a:lnTo>
                    <a:pt x="406908" y="6057"/>
                  </a:lnTo>
                  <a:lnTo>
                    <a:pt x="406654" y="18770"/>
                  </a:lnTo>
                  <a:lnTo>
                    <a:pt x="444754" y="19342"/>
                  </a:lnTo>
                  <a:lnTo>
                    <a:pt x="444881" y="6629"/>
                  </a:lnTo>
                  <a:close/>
                </a:path>
                <a:path w="800735" h="24764">
                  <a:moveTo>
                    <a:pt x="495681" y="7378"/>
                  </a:moveTo>
                  <a:lnTo>
                    <a:pt x="457581" y="6819"/>
                  </a:lnTo>
                  <a:lnTo>
                    <a:pt x="457454" y="19519"/>
                  </a:lnTo>
                  <a:lnTo>
                    <a:pt x="495554" y="20091"/>
                  </a:lnTo>
                  <a:lnTo>
                    <a:pt x="495681" y="7378"/>
                  </a:lnTo>
                  <a:close/>
                </a:path>
                <a:path w="800735" h="24764">
                  <a:moveTo>
                    <a:pt x="546481" y="8140"/>
                  </a:moveTo>
                  <a:lnTo>
                    <a:pt x="508381" y="7569"/>
                  </a:lnTo>
                  <a:lnTo>
                    <a:pt x="508254" y="20281"/>
                  </a:lnTo>
                  <a:lnTo>
                    <a:pt x="546354" y="20853"/>
                  </a:lnTo>
                  <a:lnTo>
                    <a:pt x="546481" y="8140"/>
                  </a:lnTo>
                  <a:close/>
                </a:path>
                <a:path w="800735" h="24764">
                  <a:moveTo>
                    <a:pt x="597408" y="8890"/>
                  </a:moveTo>
                  <a:lnTo>
                    <a:pt x="559181" y="8331"/>
                  </a:lnTo>
                  <a:lnTo>
                    <a:pt x="559054" y="21031"/>
                  </a:lnTo>
                  <a:lnTo>
                    <a:pt x="597281" y="21602"/>
                  </a:lnTo>
                  <a:lnTo>
                    <a:pt x="597408" y="8890"/>
                  </a:lnTo>
                  <a:close/>
                </a:path>
                <a:path w="800735" h="24764">
                  <a:moveTo>
                    <a:pt x="648208" y="9652"/>
                  </a:moveTo>
                  <a:lnTo>
                    <a:pt x="610108" y="9080"/>
                  </a:lnTo>
                  <a:lnTo>
                    <a:pt x="609981" y="21793"/>
                  </a:lnTo>
                  <a:lnTo>
                    <a:pt x="648081" y="22352"/>
                  </a:lnTo>
                  <a:lnTo>
                    <a:pt x="648208" y="9652"/>
                  </a:lnTo>
                  <a:close/>
                </a:path>
                <a:path w="800735" h="24764">
                  <a:moveTo>
                    <a:pt x="699008" y="10401"/>
                  </a:moveTo>
                  <a:lnTo>
                    <a:pt x="660908" y="9829"/>
                  </a:lnTo>
                  <a:lnTo>
                    <a:pt x="660781" y="22542"/>
                  </a:lnTo>
                  <a:lnTo>
                    <a:pt x="698881" y="23114"/>
                  </a:lnTo>
                  <a:lnTo>
                    <a:pt x="699008" y="10401"/>
                  </a:lnTo>
                  <a:close/>
                </a:path>
                <a:path w="800735" h="24764">
                  <a:moveTo>
                    <a:pt x="749808" y="11163"/>
                  </a:moveTo>
                  <a:lnTo>
                    <a:pt x="711708" y="10591"/>
                  </a:lnTo>
                  <a:lnTo>
                    <a:pt x="711581" y="23304"/>
                  </a:lnTo>
                  <a:lnTo>
                    <a:pt x="749681" y="23863"/>
                  </a:lnTo>
                  <a:lnTo>
                    <a:pt x="749808" y="11163"/>
                  </a:lnTo>
                  <a:close/>
                </a:path>
                <a:path w="800735" h="24764">
                  <a:moveTo>
                    <a:pt x="800608" y="11912"/>
                  </a:moveTo>
                  <a:lnTo>
                    <a:pt x="762508" y="11341"/>
                  </a:lnTo>
                  <a:lnTo>
                    <a:pt x="762381" y="24053"/>
                  </a:lnTo>
                  <a:lnTo>
                    <a:pt x="800481" y="24625"/>
                  </a:lnTo>
                  <a:lnTo>
                    <a:pt x="800608" y="119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1" name="object 8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004436" y="5914644"/>
              <a:ext cx="126618" cy="103517"/>
            </a:xfrm>
            <a:prstGeom prst="rect">
              <a:avLst/>
            </a:prstGeom>
          </p:spPr>
        </p:pic>
        <p:pic>
          <p:nvPicPr>
            <p:cNvPr id="82" name="object 8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026151" y="5846063"/>
              <a:ext cx="1002791" cy="268224"/>
            </a:xfrm>
            <a:prstGeom prst="rect">
              <a:avLst/>
            </a:prstGeom>
          </p:spPr>
        </p:pic>
        <p:sp>
          <p:nvSpPr>
            <p:cNvPr id="83" name="object 83"/>
            <p:cNvSpPr/>
            <p:nvPr/>
          </p:nvSpPr>
          <p:spPr>
            <a:xfrm>
              <a:off x="5081016" y="5951740"/>
              <a:ext cx="699135" cy="33020"/>
            </a:xfrm>
            <a:custGeom>
              <a:avLst/>
              <a:gdLst/>
              <a:ahLst/>
              <a:cxnLst/>
              <a:rect l="l" t="t" r="r" b="b"/>
              <a:pathLst>
                <a:path w="699135" h="33020">
                  <a:moveTo>
                    <a:pt x="38354" y="31915"/>
                  </a:moveTo>
                  <a:lnTo>
                    <a:pt x="38100" y="19189"/>
                  </a:lnTo>
                  <a:lnTo>
                    <a:pt x="0" y="20307"/>
                  </a:lnTo>
                  <a:lnTo>
                    <a:pt x="381" y="33020"/>
                  </a:lnTo>
                  <a:lnTo>
                    <a:pt x="38354" y="31915"/>
                  </a:lnTo>
                  <a:close/>
                </a:path>
                <a:path w="699135" h="33020">
                  <a:moveTo>
                    <a:pt x="89154" y="30429"/>
                  </a:moveTo>
                  <a:lnTo>
                    <a:pt x="88773" y="17716"/>
                  </a:lnTo>
                  <a:lnTo>
                    <a:pt x="50673" y="18821"/>
                  </a:lnTo>
                  <a:lnTo>
                    <a:pt x="51054" y="31534"/>
                  </a:lnTo>
                  <a:lnTo>
                    <a:pt x="89154" y="30429"/>
                  </a:lnTo>
                  <a:close/>
                </a:path>
                <a:path w="699135" h="33020">
                  <a:moveTo>
                    <a:pt x="139954" y="28956"/>
                  </a:moveTo>
                  <a:lnTo>
                    <a:pt x="139573" y="16243"/>
                  </a:lnTo>
                  <a:lnTo>
                    <a:pt x="101473" y="17348"/>
                  </a:lnTo>
                  <a:lnTo>
                    <a:pt x="101854" y="30060"/>
                  </a:lnTo>
                  <a:lnTo>
                    <a:pt x="139954" y="28956"/>
                  </a:lnTo>
                  <a:close/>
                </a:path>
                <a:path w="699135" h="33020">
                  <a:moveTo>
                    <a:pt x="190754" y="27482"/>
                  </a:moveTo>
                  <a:lnTo>
                    <a:pt x="190373" y="14770"/>
                  </a:lnTo>
                  <a:lnTo>
                    <a:pt x="152273" y="15875"/>
                  </a:lnTo>
                  <a:lnTo>
                    <a:pt x="152654" y="28587"/>
                  </a:lnTo>
                  <a:lnTo>
                    <a:pt x="190754" y="27482"/>
                  </a:lnTo>
                  <a:close/>
                </a:path>
                <a:path w="699135" h="33020">
                  <a:moveTo>
                    <a:pt x="241681" y="26009"/>
                  </a:moveTo>
                  <a:lnTo>
                    <a:pt x="241300" y="13296"/>
                  </a:lnTo>
                  <a:lnTo>
                    <a:pt x="203073" y="14401"/>
                  </a:lnTo>
                  <a:lnTo>
                    <a:pt x="203454" y="27114"/>
                  </a:lnTo>
                  <a:lnTo>
                    <a:pt x="241681" y="26009"/>
                  </a:lnTo>
                  <a:close/>
                </a:path>
                <a:path w="699135" h="33020">
                  <a:moveTo>
                    <a:pt x="292481" y="24536"/>
                  </a:moveTo>
                  <a:lnTo>
                    <a:pt x="292100" y="11823"/>
                  </a:lnTo>
                  <a:lnTo>
                    <a:pt x="254000" y="12928"/>
                  </a:lnTo>
                  <a:lnTo>
                    <a:pt x="254381" y="25641"/>
                  </a:lnTo>
                  <a:lnTo>
                    <a:pt x="292481" y="24536"/>
                  </a:lnTo>
                  <a:close/>
                </a:path>
                <a:path w="699135" h="33020">
                  <a:moveTo>
                    <a:pt x="343154" y="23050"/>
                  </a:moveTo>
                  <a:lnTo>
                    <a:pt x="342773" y="10337"/>
                  </a:lnTo>
                  <a:lnTo>
                    <a:pt x="304800" y="11455"/>
                  </a:lnTo>
                  <a:lnTo>
                    <a:pt x="305181" y="24155"/>
                  </a:lnTo>
                  <a:lnTo>
                    <a:pt x="343154" y="23050"/>
                  </a:lnTo>
                  <a:close/>
                </a:path>
                <a:path w="699135" h="33020">
                  <a:moveTo>
                    <a:pt x="393954" y="21577"/>
                  </a:moveTo>
                  <a:lnTo>
                    <a:pt x="393573" y="8864"/>
                  </a:lnTo>
                  <a:lnTo>
                    <a:pt x="355473" y="9969"/>
                  </a:lnTo>
                  <a:lnTo>
                    <a:pt x="355854" y="22682"/>
                  </a:lnTo>
                  <a:lnTo>
                    <a:pt x="393954" y="21577"/>
                  </a:lnTo>
                  <a:close/>
                </a:path>
                <a:path w="699135" h="33020">
                  <a:moveTo>
                    <a:pt x="444754" y="20091"/>
                  </a:moveTo>
                  <a:lnTo>
                    <a:pt x="444373" y="7391"/>
                  </a:lnTo>
                  <a:lnTo>
                    <a:pt x="406273" y="8496"/>
                  </a:lnTo>
                  <a:lnTo>
                    <a:pt x="406654" y="21196"/>
                  </a:lnTo>
                  <a:lnTo>
                    <a:pt x="444754" y="20091"/>
                  </a:lnTo>
                  <a:close/>
                </a:path>
                <a:path w="699135" h="33020">
                  <a:moveTo>
                    <a:pt x="495554" y="18618"/>
                  </a:moveTo>
                  <a:lnTo>
                    <a:pt x="495173" y="5918"/>
                  </a:lnTo>
                  <a:lnTo>
                    <a:pt x="457073" y="7023"/>
                  </a:lnTo>
                  <a:lnTo>
                    <a:pt x="457454" y="19723"/>
                  </a:lnTo>
                  <a:lnTo>
                    <a:pt x="495554" y="18618"/>
                  </a:lnTo>
                  <a:close/>
                </a:path>
                <a:path w="699135" h="33020">
                  <a:moveTo>
                    <a:pt x="546354" y="17145"/>
                  </a:moveTo>
                  <a:lnTo>
                    <a:pt x="545973" y="4432"/>
                  </a:lnTo>
                  <a:lnTo>
                    <a:pt x="507873" y="5549"/>
                  </a:lnTo>
                  <a:lnTo>
                    <a:pt x="508254" y="18249"/>
                  </a:lnTo>
                  <a:lnTo>
                    <a:pt x="546354" y="17145"/>
                  </a:lnTo>
                  <a:close/>
                </a:path>
                <a:path w="699135" h="33020">
                  <a:moveTo>
                    <a:pt x="597154" y="15671"/>
                  </a:moveTo>
                  <a:lnTo>
                    <a:pt x="596773" y="2959"/>
                  </a:lnTo>
                  <a:lnTo>
                    <a:pt x="558673" y="4064"/>
                  </a:lnTo>
                  <a:lnTo>
                    <a:pt x="559054" y="16776"/>
                  </a:lnTo>
                  <a:lnTo>
                    <a:pt x="597154" y="15671"/>
                  </a:lnTo>
                  <a:close/>
                </a:path>
                <a:path w="699135" h="33020">
                  <a:moveTo>
                    <a:pt x="647954" y="14198"/>
                  </a:moveTo>
                  <a:lnTo>
                    <a:pt x="647573" y="1485"/>
                  </a:lnTo>
                  <a:lnTo>
                    <a:pt x="609473" y="2590"/>
                  </a:lnTo>
                  <a:lnTo>
                    <a:pt x="609854" y="15303"/>
                  </a:lnTo>
                  <a:lnTo>
                    <a:pt x="647954" y="14198"/>
                  </a:lnTo>
                  <a:close/>
                </a:path>
                <a:path w="699135" h="33020">
                  <a:moveTo>
                    <a:pt x="698754" y="12725"/>
                  </a:moveTo>
                  <a:lnTo>
                    <a:pt x="698373" y="0"/>
                  </a:lnTo>
                  <a:lnTo>
                    <a:pt x="660273" y="1117"/>
                  </a:lnTo>
                  <a:lnTo>
                    <a:pt x="660654" y="13830"/>
                  </a:lnTo>
                  <a:lnTo>
                    <a:pt x="698754" y="127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4" name="object 8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792088" y="5905500"/>
              <a:ext cx="105663" cy="103492"/>
            </a:xfrm>
            <a:prstGeom prst="rect">
              <a:avLst/>
            </a:prstGeom>
          </p:spPr>
        </p:pic>
        <p:pic>
          <p:nvPicPr>
            <p:cNvPr id="85" name="object 8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555747" y="5228844"/>
              <a:ext cx="585215" cy="373380"/>
            </a:xfrm>
            <a:prstGeom prst="rect">
              <a:avLst/>
            </a:prstGeom>
          </p:spPr>
        </p:pic>
        <p:sp>
          <p:nvSpPr>
            <p:cNvPr id="86" name="object 86"/>
            <p:cNvSpPr/>
            <p:nvPr/>
          </p:nvSpPr>
          <p:spPr>
            <a:xfrm>
              <a:off x="2467355" y="5678424"/>
              <a:ext cx="685800" cy="548640"/>
            </a:xfrm>
            <a:custGeom>
              <a:avLst/>
              <a:gdLst/>
              <a:ahLst/>
              <a:cxnLst/>
              <a:rect l="l" t="t" r="r" b="b"/>
              <a:pathLst>
                <a:path w="685800" h="548639">
                  <a:moveTo>
                    <a:pt x="342900" y="0"/>
                  </a:moveTo>
                  <a:lnTo>
                    <a:pt x="292226" y="2971"/>
                  </a:lnTo>
                  <a:lnTo>
                    <a:pt x="243839" y="11607"/>
                  </a:lnTo>
                  <a:lnTo>
                    <a:pt x="198374" y="25476"/>
                  </a:lnTo>
                  <a:lnTo>
                    <a:pt x="156210" y="44170"/>
                  </a:lnTo>
                  <a:lnTo>
                    <a:pt x="117982" y="67246"/>
                  </a:lnTo>
                  <a:lnTo>
                    <a:pt x="84074" y="94284"/>
                  </a:lnTo>
                  <a:lnTo>
                    <a:pt x="55244" y="124879"/>
                  </a:lnTo>
                  <a:lnTo>
                    <a:pt x="31876" y="158584"/>
                  </a:lnTo>
                  <a:lnTo>
                    <a:pt x="14477" y="194970"/>
                  </a:lnTo>
                  <a:lnTo>
                    <a:pt x="3682" y="233641"/>
                  </a:lnTo>
                  <a:lnTo>
                    <a:pt x="0" y="274154"/>
                  </a:lnTo>
                  <a:lnTo>
                    <a:pt x="3682" y="314667"/>
                  </a:lnTo>
                  <a:lnTo>
                    <a:pt x="14477" y="353339"/>
                  </a:lnTo>
                  <a:lnTo>
                    <a:pt x="31876" y="389737"/>
                  </a:lnTo>
                  <a:lnTo>
                    <a:pt x="55244" y="423443"/>
                  </a:lnTo>
                  <a:lnTo>
                    <a:pt x="84074" y="454024"/>
                  </a:lnTo>
                  <a:lnTo>
                    <a:pt x="117982" y="481075"/>
                  </a:lnTo>
                  <a:lnTo>
                    <a:pt x="156210" y="504151"/>
                  </a:lnTo>
                  <a:lnTo>
                    <a:pt x="198374" y="522846"/>
                  </a:lnTo>
                  <a:lnTo>
                    <a:pt x="243839" y="536714"/>
                  </a:lnTo>
                  <a:lnTo>
                    <a:pt x="292226" y="545350"/>
                  </a:lnTo>
                  <a:lnTo>
                    <a:pt x="342900" y="548322"/>
                  </a:lnTo>
                  <a:lnTo>
                    <a:pt x="393573" y="545350"/>
                  </a:lnTo>
                  <a:lnTo>
                    <a:pt x="441960" y="536714"/>
                  </a:lnTo>
                  <a:lnTo>
                    <a:pt x="487425" y="522846"/>
                  </a:lnTo>
                  <a:lnTo>
                    <a:pt x="529589" y="504151"/>
                  </a:lnTo>
                  <a:lnTo>
                    <a:pt x="567817" y="481075"/>
                  </a:lnTo>
                  <a:lnTo>
                    <a:pt x="601726" y="454024"/>
                  </a:lnTo>
                  <a:lnTo>
                    <a:pt x="630555" y="423443"/>
                  </a:lnTo>
                  <a:lnTo>
                    <a:pt x="653923" y="389737"/>
                  </a:lnTo>
                  <a:lnTo>
                    <a:pt x="671321" y="353339"/>
                  </a:lnTo>
                  <a:lnTo>
                    <a:pt x="682117" y="314667"/>
                  </a:lnTo>
                  <a:lnTo>
                    <a:pt x="685800" y="274154"/>
                  </a:lnTo>
                  <a:lnTo>
                    <a:pt x="682117" y="233641"/>
                  </a:lnTo>
                  <a:lnTo>
                    <a:pt x="671321" y="194970"/>
                  </a:lnTo>
                  <a:lnTo>
                    <a:pt x="653923" y="158584"/>
                  </a:lnTo>
                  <a:lnTo>
                    <a:pt x="630555" y="124879"/>
                  </a:lnTo>
                  <a:lnTo>
                    <a:pt x="601726" y="94284"/>
                  </a:lnTo>
                  <a:lnTo>
                    <a:pt x="567817" y="67246"/>
                  </a:lnTo>
                  <a:lnTo>
                    <a:pt x="529589" y="44170"/>
                  </a:lnTo>
                  <a:lnTo>
                    <a:pt x="487425" y="25476"/>
                  </a:lnTo>
                  <a:lnTo>
                    <a:pt x="441960" y="11607"/>
                  </a:lnTo>
                  <a:lnTo>
                    <a:pt x="393573" y="2971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2468117" y="5679186"/>
              <a:ext cx="685800" cy="548640"/>
            </a:xfrm>
            <a:custGeom>
              <a:avLst/>
              <a:gdLst/>
              <a:ahLst/>
              <a:cxnLst/>
              <a:rect l="l" t="t" r="r" b="b"/>
              <a:pathLst>
                <a:path w="685800" h="548639">
                  <a:moveTo>
                    <a:pt x="0" y="274154"/>
                  </a:moveTo>
                  <a:lnTo>
                    <a:pt x="3682" y="233641"/>
                  </a:lnTo>
                  <a:lnTo>
                    <a:pt x="14477" y="194970"/>
                  </a:lnTo>
                  <a:lnTo>
                    <a:pt x="31876" y="158584"/>
                  </a:lnTo>
                  <a:lnTo>
                    <a:pt x="55244" y="124879"/>
                  </a:lnTo>
                  <a:lnTo>
                    <a:pt x="84074" y="94284"/>
                  </a:lnTo>
                  <a:lnTo>
                    <a:pt x="117982" y="67246"/>
                  </a:lnTo>
                  <a:lnTo>
                    <a:pt x="156209" y="44170"/>
                  </a:lnTo>
                  <a:lnTo>
                    <a:pt x="198374" y="25476"/>
                  </a:lnTo>
                  <a:lnTo>
                    <a:pt x="243839" y="11607"/>
                  </a:lnTo>
                  <a:lnTo>
                    <a:pt x="292226" y="2971"/>
                  </a:lnTo>
                  <a:lnTo>
                    <a:pt x="342900" y="0"/>
                  </a:lnTo>
                  <a:lnTo>
                    <a:pt x="393573" y="2971"/>
                  </a:lnTo>
                  <a:lnTo>
                    <a:pt x="441959" y="11607"/>
                  </a:lnTo>
                  <a:lnTo>
                    <a:pt x="487425" y="25476"/>
                  </a:lnTo>
                  <a:lnTo>
                    <a:pt x="529589" y="44170"/>
                  </a:lnTo>
                  <a:lnTo>
                    <a:pt x="567817" y="67246"/>
                  </a:lnTo>
                  <a:lnTo>
                    <a:pt x="601726" y="94284"/>
                  </a:lnTo>
                  <a:lnTo>
                    <a:pt x="630555" y="124879"/>
                  </a:lnTo>
                  <a:lnTo>
                    <a:pt x="653923" y="158584"/>
                  </a:lnTo>
                  <a:lnTo>
                    <a:pt x="671321" y="194970"/>
                  </a:lnTo>
                  <a:lnTo>
                    <a:pt x="682117" y="233641"/>
                  </a:lnTo>
                  <a:lnTo>
                    <a:pt x="685800" y="274154"/>
                  </a:lnTo>
                  <a:lnTo>
                    <a:pt x="682117" y="314667"/>
                  </a:lnTo>
                  <a:lnTo>
                    <a:pt x="671321" y="353339"/>
                  </a:lnTo>
                  <a:lnTo>
                    <a:pt x="653923" y="389737"/>
                  </a:lnTo>
                  <a:lnTo>
                    <a:pt x="630555" y="423443"/>
                  </a:lnTo>
                  <a:lnTo>
                    <a:pt x="601726" y="454024"/>
                  </a:lnTo>
                  <a:lnTo>
                    <a:pt x="567817" y="481075"/>
                  </a:lnTo>
                  <a:lnTo>
                    <a:pt x="529589" y="504151"/>
                  </a:lnTo>
                  <a:lnTo>
                    <a:pt x="487425" y="522846"/>
                  </a:lnTo>
                  <a:lnTo>
                    <a:pt x="441959" y="536714"/>
                  </a:lnTo>
                  <a:lnTo>
                    <a:pt x="393573" y="545350"/>
                  </a:lnTo>
                  <a:lnTo>
                    <a:pt x="342900" y="548322"/>
                  </a:lnTo>
                  <a:lnTo>
                    <a:pt x="292226" y="545350"/>
                  </a:lnTo>
                  <a:lnTo>
                    <a:pt x="243839" y="536714"/>
                  </a:lnTo>
                  <a:lnTo>
                    <a:pt x="198374" y="522846"/>
                  </a:lnTo>
                  <a:lnTo>
                    <a:pt x="156209" y="504151"/>
                  </a:lnTo>
                  <a:lnTo>
                    <a:pt x="117982" y="481075"/>
                  </a:lnTo>
                  <a:lnTo>
                    <a:pt x="84074" y="454024"/>
                  </a:lnTo>
                  <a:lnTo>
                    <a:pt x="55244" y="423443"/>
                  </a:lnTo>
                  <a:lnTo>
                    <a:pt x="31876" y="389737"/>
                  </a:lnTo>
                  <a:lnTo>
                    <a:pt x="14477" y="353339"/>
                  </a:lnTo>
                  <a:lnTo>
                    <a:pt x="3682" y="314667"/>
                  </a:lnTo>
                  <a:lnTo>
                    <a:pt x="0" y="274154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8" name="object 88"/>
          <p:cNvSpPr txBox="1"/>
          <p:nvPr/>
        </p:nvSpPr>
        <p:spPr>
          <a:xfrm>
            <a:off x="4195959" y="5795266"/>
            <a:ext cx="27749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25" dirty="0">
                <a:latin typeface="Cambria"/>
                <a:cs typeface="Cambria"/>
              </a:rPr>
              <a:t>q0</a:t>
            </a:r>
            <a:endParaRPr>
              <a:latin typeface="Cambria"/>
              <a:cs typeface="Cambria"/>
            </a:endParaRPr>
          </a:p>
        </p:txBody>
      </p:sp>
      <p:grpSp>
        <p:nvGrpSpPr>
          <p:cNvPr id="89" name="object 89"/>
          <p:cNvGrpSpPr/>
          <p:nvPr/>
        </p:nvGrpSpPr>
        <p:grpSpPr>
          <a:xfrm>
            <a:off x="7530023" y="5673791"/>
            <a:ext cx="696595" cy="559435"/>
            <a:chOff x="6006020" y="5673788"/>
            <a:chExt cx="696595" cy="559435"/>
          </a:xfrm>
        </p:grpSpPr>
        <p:sp>
          <p:nvSpPr>
            <p:cNvPr id="90" name="object 90"/>
            <p:cNvSpPr/>
            <p:nvPr/>
          </p:nvSpPr>
          <p:spPr>
            <a:xfrm>
              <a:off x="6010656" y="5678424"/>
              <a:ext cx="685800" cy="548640"/>
            </a:xfrm>
            <a:custGeom>
              <a:avLst/>
              <a:gdLst/>
              <a:ahLst/>
              <a:cxnLst/>
              <a:rect l="l" t="t" r="r" b="b"/>
              <a:pathLst>
                <a:path w="685800" h="548639">
                  <a:moveTo>
                    <a:pt x="342900" y="0"/>
                  </a:moveTo>
                  <a:lnTo>
                    <a:pt x="292227" y="2971"/>
                  </a:lnTo>
                  <a:lnTo>
                    <a:pt x="243840" y="11607"/>
                  </a:lnTo>
                  <a:lnTo>
                    <a:pt x="198374" y="25476"/>
                  </a:lnTo>
                  <a:lnTo>
                    <a:pt x="156210" y="44170"/>
                  </a:lnTo>
                  <a:lnTo>
                    <a:pt x="117983" y="67246"/>
                  </a:lnTo>
                  <a:lnTo>
                    <a:pt x="84074" y="94284"/>
                  </a:lnTo>
                  <a:lnTo>
                    <a:pt x="55245" y="124879"/>
                  </a:lnTo>
                  <a:lnTo>
                    <a:pt x="31877" y="158584"/>
                  </a:lnTo>
                  <a:lnTo>
                    <a:pt x="14478" y="194970"/>
                  </a:lnTo>
                  <a:lnTo>
                    <a:pt x="3683" y="233641"/>
                  </a:lnTo>
                  <a:lnTo>
                    <a:pt x="0" y="274154"/>
                  </a:lnTo>
                  <a:lnTo>
                    <a:pt x="3683" y="314667"/>
                  </a:lnTo>
                  <a:lnTo>
                    <a:pt x="14478" y="353339"/>
                  </a:lnTo>
                  <a:lnTo>
                    <a:pt x="31877" y="389737"/>
                  </a:lnTo>
                  <a:lnTo>
                    <a:pt x="55245" y="423443"/>
                  </a:lnTo>
                  <a:lnTo>
                    <a:pt x="84074" y="454024"/>
                  </a:lnTo>
                  <a:lnTo>
                    <a:pt x="117983" y="481075"/>
                  </a:lnTo>
                  <a:lnTo>
                    <a:pt x="156210" y="504151"/>
                  </a:lnTo>
                  <a:lnTo>
                    <a:pt x="198374" y="522846"/>
                  </a:lnTo>
                  <a:lnTo>
                    <a:pt x="243840" y="536714"/>
                  </a:lnTo>
                  <a:lnTo>
                    <a:pt x="292227" y="545350"/>
                  </a:lnTo>
                  <a:lnTo>
                    <a:pt x="342900" y="548322"/>
                  </a:lnTo>
                  <a:lnTo>
                    <a:pt x="393573" y="545350"/>
                  </a:lnTo>
                  <a:lnTo>
                    <a:pt x="441960" y="536714"/>
                  </a:lnTo>
                  <a:lnTo>
                    <a:pt x="487426" y="522846"/>
                  </a:lnTo>
                  <a:lnTo>
                    <a:pt x="529590" y="504151"/>
                  </a:lnTo>
                  <a:lnTo>
                    <a:pt x="567817" y="481075"/>
                  </a:lnTo>
                  <a:lnTo>
                    <a:pt x="601726" y="454024"/>
                  </a:lnTo>
                  <a:lnTo>
                    <a:pt x="630554" y="423443"/>
                  </a:lnTo>
                  <a:lnTo>
                    <a:pt x="653923" y="389737"/>
                  </a:lnTo>
                  <a:lnTo>
                    <a:pt x="671322" y="353339"/>
                  </a:lnTo>
                  <a:lnTo>
                    <a:pt x="682117" y="314667"/>
                  </a:lnTo>
                  <a:lnTo>
                    <a:pt x="685800" y="274154"/>
                  </a:lnTo>
                  <a:lnTo>
                    <a:pt x="682117" y="233641"/>
                  </a:lnTo>
                  <a:lnTo>
                    <a:pt x="671322" y="194970"/>
                  </a:lnTo>
                  <a:lnTo>
                    <a:pt x="653923" y="158584"/>
                  </a:lnTo>
                  <a:lnTo>
                    <a:pt x="630554" y="124879"/>
                  </a:lnTo>
                  <a:lnTo>
                    <a:pt x="601726" y="94284"/>
                  </a:lnTo>
                  <a:lnTo>
                    <a:pt x="567817" y="67246"/>
                  </a:lnTo>
                  <a:lnTo>
                    <a:pt x="529590" y="44170"/>
                  </a:lnTo>
                  <a:lnTo>
                    <a:pt x="487426" y="25476"/>
                  </a:lnTo>
                  <a:lnTo>
                    <a:pt x="441960" y="11607"/>
                  </a:lnTo>
                  <a:lnTo>
                    <a:pt x="393573" y="2971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6011418" y="5679186"/>
              <a:ext cx="685800" cy="548640"/>
            </a:xfrm>
            <a:custGeom>
              <a:avLst/>
              <a:gdLst/>
              <a:ahLst/>
              <a:cxnLst/>
              <a:rect l="l" t="t" r="r" b="b"/>
              <a:pathLst>
                <a:path w="685800" h="548639">
                  <a:moveTo>
                    <a:pt x="0" y="274154"/>
                  </a:moveTo>
                  <a:lnTo>
                    <a:pt x="3683" y="233641"/>
                  </a:lnTo>
                  <a:lnTo>
                    <a:pt x="14478" y="194970"/>
                  </a:lnTo>
                  <a:lnTo>
                    <a:pt x="31877" y="158584"/>
                  </a:lnTo>
                  <a:lnTo>
                    <a:pt x="55245" y="124879"/>
                  </a:lnTo>
                  <a:lnTo>
                    <a:pt x="84074" y="94284"/>
                  </a:lnTo>
                  <a:lnTo>
                    <a:pt x="117983" y="67246"/>
                  </a:lnTo>
                  <a:lnTo>
                    <a:pt x="156210" y="44170"/>
                  </a:lnTo>
                  <a:lnTo>
                    <a:pt x="198374" y="25476"/>
                  </a:lnTo>
                  <a:lnTo>
                    <a:pt x="243840" y="11607"/>
                  </a:lnTo>
                  <a:lnTo>
                    <a:pt x="292227" y="2971"/>
                  </a:lnTo>
                  <a:lnTo>
                    <a:pt x="342900" y="0"/>
                  </a:lnTo>
                  <a:lnTo>
                    <a:pt x="393573" y="2971"/>
                  </a:lnTo>
                  <a:lnTo>
                    <a:pt x="441960" y="11607"/>
                  </a:lnTo>
                  <a:lnTo>
                    <a:pt x="487426" y="25476"/>
                  </a:lnTo>
                  <a:lnTo>
                    <a:pt x="529589" y="44170"/>
                  </a:lnTo>
                  <a:lnTo>
                    <a:pt x="567816" y="67246"/>
                  </a:lnTo>
                  <a:lnTo>
                    <a:pt x="601726" y="94284"/>
                  </a:lnTo>
                  <a:lnTo>
                    <a:pt x="630555" y="124879"/>
                  </a:lnTo>
                  <a:lnTo>
                    <a:pt x="653923" y="158584"/>
                  </a:lnTo>
                  <a:lnTo>
                    <a:pt x="671322" y="194970"/>
                  </a:lnTo>
                  <a:lnTo>
                    <a:pt x="682116" y="233641"/>
                  </a:lnTo>
                  <a:lnTo>
                    <a:pt x="685800" y="274154"/>
                  </a:lnTo>
                  <a:lnTo>
                    <a:pt x="682116" y="314667"/>
                  </a:lnTo>
                  <a:lnTo>
                    <a:pt x="671322" y="353339"/>
                  </a:lnTo>
                  <a:lnTo>
                    <a:pt x="653923" y="389737"/>
                  </a:lnTo>
                  <a:lnTo>
                    <a:pt x="630555" y="423443"/>
                  </a:lnTo>
                  <a:lnTo>
                    <a:pt x="601726" y="454024"/>
                  </a:lnTo>
                  <a:lnTo>
                    <a:pt x="567816" y="481075"/>
                  </a:lnTo>
                  <a:lnTo>
                    <a:pt x="529589" y="504151"/>
                  </a:lnTo>
                  <a:lnTo>
                    <a:pt x="487426" y="522846"/>
                  </a:lnTo>
                  <a:lnTo>
                    <a:pt x="441960" y="536714"/>
                  </a:lnTo>
                  <a:lnTo>
                    <a:pt x="393573" y="545350"/>
                  </a:lnTo>
                  <a:lnTo>
                    <a:pt x="342900" y="548322"/>
                  </a:lnTo>
                  <a:lnTo>
                    <a:pt x="292227" y="545350"/>
                  </a:lnTo>
                  <a:lnTo>
                    <a:pt x="243840" y="536714"/>
                  </a:lnTo>
                  <a:lnTo>
                    <a:pt x="198374" y="522846"/>
                  </a:lnTo>
                  <a:lnTo>
                    <a:pt x="156210" y="504151"/>
                  </a:lnTo>
                  <a:lnTo>
                    <a:pt x="117983" y="481075"/>
                  </a:lnTo>
                  <a:lnTo>
                    <a:pt x="84074" y="454024"/>
                  </a:lnTo>
                  <a:lnTo>
                    <a:pt x="55245" y="423443"/>
                  </a:lnTo>
                  <a:lnTo>
                    <a:pt x="31877" y="389737"/>
                  </a:lnTo>
                  <a:lnTo>
                    <a:pt x="14478" y="353339"/>
                  </a:lnTo>
                  <a:lnTo>
                    <a:pt x="3683" y="314667"/>
                  </a:lnTo>
                  <a:lnTo>
                    <a:pt x="0" y="274154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2" name="object 92"/>
          <p:cNvSpPr txBox="1"/>
          <p:nvPr/>
        </p:nvSpPr>
        <p:spPr>
          <a:xfrm>
            <a:off x="7741672" y="5795266"/>
            <a:ext cx="27749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25" dirty="0">
                <a:latin typeface="Cambria"/>
                <a:cs typeface="Cambria"/>
              </a:rPr>
              <a:t>q2</a:t>
            </a:r>
            <a:endParaRPr>
              <a:latin typeface="Cambria"/>
              <a:cs typeface="Cambria"/>
            </a:endParaRPr>
          </a:p>
        </p:txBody>
      </p:sp>
      <p:grpSp>
        <p:nvGrpSpPr>
          <p:cNvPr id="93" name="object 93"/>
          <p:cNvGrpSpPr/>
          <p:nvPr/>
        </p:nvGrpSpPr>
        <p:grpSpPr>
          <a:xfrm>
            <a:off x="3477770" y="5608323"/>
            <a:ext cx="3133725" cy="742315"/>
            <a:chOff x="1953767" y="5608320"/>
            <a:chExt cx="3133725" cy="742315"/>
          </a:xfrm>
        </p:grpSpPr>
        <p:pic>
          <p:nvPicPr>
            <p:cNvPr id="94" name="object 9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953767" y="5849112"/>
              <a:ext cx="646176" cy="268223"/>
            </a:xfrm>
            <a:prstGeom prst="rect">
              <a:avLst/>
            </a:prstGeom>
          </p:spPr>
        </p:pic>
        <p:sp>
          <p:nvSpPr>
            <p:cNvPr id="95" name="object 95"/>
            <p:cNvSpPr/>
            <p:nvPr/>
          </p:nvSpPr>
          <p:spPr>
            <a:xfrm>
              <a:off x="2010155" y="5957269"/>
              <a:ext cx="342900" cy="0"/>
            </a:xfrm>
            <a:custGeom>
              <a:avLst/>
              <a:gdLst/>
              <a:ahLst/>
              <a:cxnLst/>
              <a:rect l="l" t="t" r="r" b="b"/>
              <a:pathLst>
                <a:path w="342900">
                  <a:moveTo>
                    <a:pt x="0" y="0"/>
                  </a:moveTo>
                  <a:lnTo>
                    <a:pt x="342900" y="0"/>
                  </a:lnTo>
                </a:path>
              </a:pathLst>
            </a:custGeom>
            <a:ln w="12716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6" name="object 9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365755" y="5905500"/>
              <a:ext cx="101600" cy="103530"/>
            </a:xfrm>
            <a:prstGeom prst="rect">
              <a:avLst/>
            </a:prstGeom>
          </p:spPr>
        </p:pic>
        <p:sp>
          <p:nvSpPr>
            <p:cNvPr id="97" name="object 97"/>
            <p:cNvSpPr/>
            <p:nvPr/>
          </p:nvSpPr>
          <p:spPr>
            <a:xfrm>
              <a:off x="4166616" y="5612892"/>
              <a:ext cx="914400" cy="731520"/>
            </a:xfrm>
            <a:custGeom>
              <a:avLst/>
              <a:gdLst/>
              <a:ahLst/>
              <a:cxnLst/>
              <a:rect l="l" t="t" r="r" b="b"/>
              <a:pathLst>
                <a:path w="914400" h="731520">
                  <a:moveTo>
                    <a:pt x="457200" y="0"/>
                  </a:moveTo>
                  <a:lnTo>
                    <a:pt x="403860" y="2463"/>
                  </a:lnTo>
                  <a:lnTo>
                    <a:pt x="352425" y="9652"/>
                  </a:lnTo>
                  <a:lnTo>
                    <a:pt x="303022" y="21310"/>
                  </a:lnTo>
                  <a:lnTo>
                    <a:pt x="256159" y="37160"/>
                  </a:lnTo>
                  <a:lnTo>
                    <a:pt x="212089" y="56908"/>
                  </a:lnTo>
                  <a:lnTo>
                    <a:pt x="171196" y="80302"/>
                  </a:lnTo>
                  <a:lnTo>
                    <a:pt x="133858" y="107061"/>
                  </a:lnTo>
                  <a:lnTo>
                    <a:pt x="100457" y="136918"/>
                  </a:lnTo>
                  <a:lnTo>
                    <a:pt x="71247" y="169583"/>
                  </a:lnTo>
                  <a:lnTo>
                    <a:pt x="46482" y="204787"/>
                  </a:lnTo>
                  <a:lnTo>
                    <a:pt x="26670" y="242265"/>
                  </a:lnTo>
                  <a:lnTo>
                    <a:pt x="12064" y="281724"/>
                  </a:lnTo>
                  <a:lnTo>
                    <a:pt x="3048" y="322910"/>
                  </a:lnTo>
                  <a:lnTo>
                    <a:pt x="0" y="365544"/>
                  </a:lnTo>
                  <a:lnTo>
                    <a:pt x="3048" y="408178"/>
                  </a:lnTo>
                  <a:lnTo>
                    <a:pt x="12064" y="449364"/>
                  </a:lnTo>
                  <a:lnTo>
                    <a:pt x="26670" y="488835"/>
                  </a:lnTo>
                  <a:lnTo>
                    <a:pt x="46482" y="526300"/>
                  </a:lnTo>
                  <a:lnTo>
                    <a:pt x="71247" y="561505"/>
                  </a:lnTo>
                  <a:lnTo>
                    <a:pt x="100457" y="594169"/>
                  </a:lnTo>
                  <a:lnTo>
                    <a:pt x="133858" y="624027"/>
                  </a:lnTo>
                  <a:lnTo>
                    <a:pt x="171196" y="650786"/>
                  </a:lnTo>
                  <a:lnTo>
                    <a:pt x="212089" y="674179"/>
                  </a:lnTo>
                  <a:lnTo>
                    <a:pt x="256159" y="693940"/>
                  </a:lnTo>
                  <a:lnTo>
                    <a:pt x="303022" y="709777"/>
                  </a:lnTo>
                  <a:lnTo>
                    <a:pt x="352425" y="721436"/>
                  </a:lnTo>
                  <a:lnTo>
                    <a:pt x="403860" y="728624"/>
                  </a:lnTo>
                  <a:lnTo>
                    <a:pt x="457200" y="731088"/>
                  </a:lnTo>
                  <a:lnTo>
                    <a:pt x="510539" y="728624"/>
                  </a:lnTo>
                  <a:lnTo>
                    <a:pt x="561975" y="721436"/>
                  </a:lnTo>
                  <a:lnTo>
                    <a:pt x="611378" y="709777"/>
                  </a:lnTo>
                  <a:lnTo>
                    <a:pt x="658241" y="693940"/>
                  </a:lnTo>
                  <a:lnTo>
                    <a:pt x="702310" y="674179"/>
                  </a:lnTo>
                  <a:lnTo>
                    <a:pt x="743204" y="650786"/>
                  </a:lnTo>
                  <a:lnTo>
                    <a:pt x="780414" y="624027"/>
                  </a:lnTo>
                  <a:lnTo>
                    <a:pt x="813943" y="594169"/>
                  </a:lnTo>
                  <a:lnTo>
                    <a:pt x="843153" y="561505"/>
                  </a:lnTo>
                  <a:lnTo>
                    <a:pt x="867918" y="526300"/>
                  </a:lnTo>
                  <a:lnTo>
                    <a:pt x="887730" y="488835"/>
                  </a:lnTo>
                  <a:lnTo>
                    <a:pt x="902335" y="449364"/>
                  </a:lnTo>
                  <a:lnTo>
                    <a:pt x="911351" y="408178"/>
                  </a:lnTo>
                  <a:lnTo>
                    <a:pt x="914400" y="365544"/>
                  </a:lnTo>
                  <a:lnTo>
                    <a:pt x="911351" y="322910"/>
                  </a:lnTo>
                  <a:lnTo>
                    <a:pt x="902335" y="281724"/>
                  </a:lnTo>
                  <a:lnTo>
                    <a:pt x="887730" y="242265"/>
                  </a:lnTo>
                  <a:lnTo>
                    <a:pt x="867918" y="204787"/>
                  </a:lnTo>
                  <a:lnTo>
                    <a:pt x="843153" y="169583"/>
                  </a:lnTo>
                  <a:lnTo>
                    <a:pt x="813943" y="136918"/>
                  </a:lnTo>
                  <a:lnTo>
                    <a:pt x="780414" y="107061"/>
                  </a:lnTo>
                  <a:lnTo>
                    <a:pt x="743204" y="80302"/>
                  </a:lnTo>
                  <a:lnTo>
                    <a:pt x="702310" y="56908"/>
                  </a:lnTo>
                  <a:lnTo>
                    <a:pt x="658241" y="37160"/>
                  </a:lnTo>
                  <a:lnTo>
                    <a:pt x="611378" y="21310"/>
                  </a:lnTo>
                  <a:lnTo>
                    <a:pt x="561975" y="9652"/>
                  </a:lnTo>
                  <a:lnTo>
                    <a:pt x="510539" y="2463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8" name="object 98"/>
            <p:cNvSpPr/>
            <p:nvPr/>
          </p:nvSpPr>
          <p:spPr>
            <a:xfrm>
              <a:off x="4167377" y="5613654"/>
              <a:ext cx="914400" cy="731520"/>
            </a:xfrm>
            <a:custGeom>
              <a:avLst/>
              <a:gdLst/>
              <a:ahLst/>
              <a:cxnLst/>
              <a:rect l="l" t="t" r="r" b="b"/>
              <a:pathLst>
                <a:path w="914400" h="731520">
                  <a:moveTo>
                    <a:pt x="0" y="365544"/>
                  </a:moveTo>
                  <a:lnTo>
                    <a:pt x="3048" y="322910"/>
                  </a:lnTo>
                  <a:lnTo>
                    <a:pt x="12064" y="281724"/>
                  </a:lnTo>
                  <a:lnTo>
                    <a:pt x="26670" y="242265"/>
                  </a:lnTo>
                  <a:lnTo>
                    <a:pt x="46482" y="204787"/>
                  </a:lnTo>
                  <a:lnTo>
                    <a:pt x="71247" y="169583"/>
                  </a:lnTo>
                  <a:lnTo>
                    <a:pt x="100457" y="136918"/>
                  </a:lnTo>
                  <a:lnTo>
                    <a:pt x="133858" y="107061"/>
                  </a:lnTo>
                  <a:lnTo>
                    <a:pt x="171196" y="80302"/>
                  </a:lnTo>
                  <a:lnTo>
                    <a:pt x="212089" y="56908"/>
                  </a:lnTo>
                  <a:lnTo>
                    <a:pt x="256159" y="37160"/>
                  </a:lnTo>
                  <a:lnTo>
                    <a:pt x="303022" y="21310"/>
                  </a:lnTo>
                  <a:lnTo>
                    <a:pt x="352425" y="9652"/>
                  </a:lnTo>
                  <a:lnTo>
                    <a:pt x="403860" y="2463"/>
                  </a:lnTo>
                  <a:lnTo>
                    <a:pt x="457200" y="0"/>
                  </a:lnTo>
                  <a:lnTo>
                    <a:pt x="510539" y="2463"/>
                  </a:lnTo>
                  <a:lnTo>
                    <a:pt x="561975" y="9652"/>
                  </a:lnTo>
                  <a:lnTo>
                    <a:pt x="611377" y="21310"/>
                  </a:lnTo>
                  <a:lnTo>
                    <a:pt x="658241" y="37160"/>
                  </a:lnTo>
                  <a:lnTo>
                    <a:pt x="702310" y="56908"/>
                  </a:lnTo>
                  <a:lnTo>
                    <a:pt x="743204" y="80302"/>
                  </a:lnTo>
                  <a:lnTo>
                    <a:pt x="780414" y="107061"/>
                  </a:lnTo>
                  <a:lnTo>
                    <a:pt x="813943" y="136918"/>
                  </a:lnTo>
                  <a:lnTo>
                    <a:pt x="843152" y="169583"/>
                  </a:lnTo>
                  <a:lnTo>
                    <a:pt x="867918" y="204787"/>
                  </a:lnTo>
                  <a:lnTo>
                    <a:pt x="887730" y="242265"/>
                  </a:lnTo>
                  <a:lnTo>
                    <a:pt x="902335" y="281724"/>
                  </a:lnTo>
                  <a:lnTo>
                    <a:pt x="911351" y="322910"/>
                  </a:lnTo>
                  <a:lnTo>
                    <a:pt x="914400" y="365544"/>
                  </a:lnTo>
                  <a:lnTo>
                    <a:pt x="911351" y="408178"/>
                  </a:lnTo>
                  <a:lnTo>
                    <a:pt x="902335" y="449364"/>
                  </a:lnTo>
                  <a:lnTo>
                    <a:pt x="887730" y="488835"/>
                  </a:lnTo>
                  <a:lnTo>
                    <a:pt x="867918" y="526300"/>
                  </a:lnTo>
                  <a:lnTo>
                    <a:pt x="843152" y="561505"/>
                  </a:lnTo>
                  <a:lnTo>
                    <a:pt x="813943" y="594169"/>
                  </a:lnTo>
                  <a:lnTo>
                    <a:pt x="780414" y="624027"/>
                  </a:lnTo>
                  <a:lnTo>
                    <a:pt x="743204" y="650786"/>
                  </a:lnTo>
                  <a:lnTo>
                    <a:pt x="702310" y="674179"/>
                  </a:lnTo>
                  <a:lnTo>
                    <a:pt x="658241" y="693940"/>
                  </a:lnTo>
                  <a:lnTo>
                    <a:pt x="611377" y="709777"/>
                  </a:lnTo>
                  <a:lnTo>
                    <a:pt x="561975" y="721436"/>
                  </a:lnTo>
                  <a:lnTo>
                    <a:pt x="510539" y="728624"/>
                  </a:lnTo>
                  <a:lnTo>
                    <a:pt x="457200" y="731088"/>
                  </a:lnTo>
                  <a:lnTo>
                    <a:pt x="403860" y="728624"/>
                  </a:lnTo>
                  <a:lnTo>
                    <a:pt x="352425" y="721436"/>
                  </a:lnTo>
                  <a:lnTo>
                    <a:pt x="303022" y="709777"/>
                  </a:lnTo>
                  <a:lnTo>
                    <a:pt x="256159" y="693940"/>
                  </a:lnTo>
                  <a:lnTo>
                    <a:pt x="212089" y="674179"/>
                  </a:lnTo>
                  <a:lnTo>
                    <a:pt x="171196" y="650786"/>
                  </a:lnTo>
                  <a:lnTo>
                    <a:pt x="133858" y="624027"/>
                  </a:lnTo>
                  <a:lnTo>
                    <a:pt x="100457" y="594169"/>
                  </a:lnTo>
                  <a:lnTo>
                    <a:pt x="71247" y="561505"/>
                  </a:lnTo>
                  <a:lnTo>
                    <a:pt x="46482" y="526300"/>
                  </a:lnTo>
                  <a:lnTo>
                    <a:pt x="26670" y="488835"/>
                  </a:lnTo>
                  <a:lnTo>
                    <a:pt x="12064" y="449364"/>
                  </a:lnTo>
                  <a:lnTo>
                    <a:pt x="3048" y="408178"/>
                  </a:lnTo>
                  <a:lnTo>
                    <a:pt x="0" y="365544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9"/>
            <p:cNvSpPr/>
            <p:nvPr/>
          </p:nvSpPr>
          <p:spPr>
            <a:xfrm>
              <a:off x="4280916" y="5702808"/>
              <a:ext cx="685800" cy="548640"/>
            </a:xfrm>
            <a:custGeom>
              <a:avLst/>
              <a:gdLst/>
              <a:ahLst/>
              <a:cxnLst/>
              <a:rect l="l" t="t" r="r" b="b"/>
              <a:pathLst>
                <a:path w="685800" h="548639">
                  <a:moveTo>
                    <a:pt x="342900" y="0"/>
                  </a:moveTo>
                  <a:lnTo>
                    <a:pt x="292226" y="2971"/>
                  </a:lnTo>
                  <a:lnTo>
                    <a:pt x="243839" y="11607"/>
                  </a:lnTo>
                  <a:lnTo>
                    <a:pt x="198374" y="25476"/>
                  </a:lnTo>
                  <a:lnTo>
                    <a:pt x="156210" y="44170"/>
                  </a:lnTo>
                  <a:lnTo>
                    <a:pt x="117983" y="67246"/>
                  </a:lnTo>
                  <a:lnTo>
                    <a:pt x="84074" y="94297"/>
                  </a:lnTo>
                  <a:lnTo>
                    <a:pt x="55245" y="124879"/>
                  </a:lnTo>
                  <a:lnTo>
                    <a:pt x="31876" y="158584"/>
                  </a:lnTo>
                  <a:lnTo>
                    <a:pt x="14478" y="194983"/>
                  </a:lnTo>
                  <a:lnTo>
                    <a:pt x="3683" y="233654"/>
                  </a:lnTo>
                  <a:lnTo>
                    <a:pt x="0" y="274167"/>
                  </a:lnTo>
                  <a:lnTo>
                    <a:pt x="3683" y="314680"/>
                  </a:lnTo>
                  <a:lnTo>
                    <a:pt x="14478" y="353352"/>
                  </a:lnTo>
                  <a:lnTo>
                    <a:pt x="31876" y="389737"/>
                  </a:lnTo>
                  <a:lnTo>
                    <a:pt x="55245" y="423443"/>
                  </a:lnTo>
                  <a:lnTo>
                    <a:pt x="84074" y="454037"/>
                  </a:lnTo>
                  <a:lnTo>
                    <a:pt x="117983" y="481075"/>
                  </a:lnTo>
                  <a:lnTo>
                    <a:pt x="156210" y="504151"/>
                  </a:lnTo>
                  <a:lnTo>
                    <a:pt x="198374" y="522846"/>
                  </a:lnTo>
                  <a:lnTo>
                    <a:pt x="243839" y="536714"/>
                  </a:lnTo>
                  <a:lnTo>
                    <a:pt x="292226" y="545350"/>
                  </a:lnTo>
                  <a:lnTo>
                    <a:pt x="342900" y="548322"/>
                  </a:lnTo>
                  <a:lnTo>
                    <a:pt x="393573" y="545350"/>
                  </a:lnTo>
                  <a:lnTo>
                    <a:pt x="441960" y="536714"/>
                  </a:lnTo>
                  <a:lnTo>
                    <a:pt x="487425" y="522846"/>
                  </a:lnTo>
                  <a:lnTo>
                    <a:pt x="529589" y="504151"/>
                  </a:lnTo>
                  <a:lnTo>
                    <a:pt x="567817" y="481075"/>
                  </a:lnTo>
                  <a:lnTo>
                    <a:pt x="601726" y="454037"/>
                  </a:lnTo>
                  <a:lnTo>
                    <a:pt x="630555" y="423443"/>
                  </a:lnTo>
                  <a:lnTo>
                    <a:pt x="653923" y="389737"/>
                  </a:lnTo>
                  <a:lnTo>
                    <a:pt x="671322" y="353352"/>
                  </a:lnTo>
                  <a:lnTo>
                    <a:pt x="682117" y="314680"/>
                  </a:lnTo>
                  <a:lnTo>
                    <a:pt x="685800" y="274167"/>
                  </a:lnTo>
                  <a:lnTo>
                    <a:pt x="682117" y="233654"/>
                  </a:lnTo>
                  <a:lnTo>
                    <a:pt x="671322" y="194983"/>
                  </a:lnTo>
                  <a:lnTo>
                    <a:pt x="653923" y="158584"/>
                  </a:lnTo>
                  <a:lnTo>
                    <a:pt x="630555" y="124879"/>
                  </a:lnTo>
                  <a:lnTo>
                    <a:pt x="601726" y="94297"/>
                  </a:lnTo>
                  <a:lnTo>
                    <a:pt x="567817" y="67246"/>
                  </a:lnTo>
                  <a:lnTo>
                    <a:pt x="529589" y="44170"/>
                  </a:lnTo>
                  <a:lnTo>
                    <a:pt x="487425" y="25476"/>
                  </a:lnTo>
                  <a:lnTo>
                    <a:pt x="441960" y="11607"/>
                  </a:lnTo>
                  <a:lnTo>
                    <a:pt x="393573" y="2971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4281677" y="5703570"/>
              <a:ext cx="685800" cy="548640"/>
            </a:xfrm>
            <a:custGeom>
              <a:avLst/>
              <a:gdLst/>
              <a:ahLst/>
              <a:cxnLst/>
              <a:rect l="l" t="t" r="r" b="b"/>
              <a:pathLst>
                <a:path w="685800" h="548639">
                  <a:moveTo>
                    <a:pt x="0" y="274167"/>
                  </a:moveTo>
                  <a:lnTo>
                    <a:pt x="3683" y="233654"/>
                  </a:lnTo>
                  <a:lnTo>
                    <a:pt x="14477" y="194983"/>
                  </a:lnTo>
                  <a:lnTo>
                    <a:pt x="31876" y="158584"/>
                  </a:lnTo>
                  <a:lnTo>
                    <a:pt x="55245" y="124879"/>
                  </a:lnTo>
                  <a:lnTo>
                    <a:pt x="84074" y="94297"/>
                  </a:lnTo>
                  <a:lnTo>
                    <a:pt x="117983" y="67246"/>
                  </a:lnTo>
                  <a:lnTo>
                    <a:pt x="156210" y="44170"/>
                  </a:lnTo>
                  <a:lnTo>
                    <a:pt x="198374" y="25476"/>
                  </a:lnTo>
                  <a:lnTo>
                    <a:pt x="243839" y="11607"/>
                  </a:lnTo>
                  <a:lnTo>
                    <a:pt x="292226" y="2971"/>
                  </a:lnTo>
                  <a:lnTo>
                    <a:pt x="342900" y="0"/>
                  </a:lnTo>
                  <a:lnTo>
                    <a:pt x="393573" y="2971"/>
                  </a:lnTo>
                  <a:lnTo>
                    <a:pt x="441960" y="11607"/>
                  </a:lnTo>
                  <a:lnTo>
                    <a:pt x="487425" y="25476"/>
                  </a:lnTo>
                  <a:lnTo>
                    <a:pt x="529589" y="44170"/>
                  </a:lnTo>
                  <a:lnTo>
                    <a:pt x="567817" y="67246"/>
                  </a:lnTo>
                  <a:lnTo>
                    <a:pt x="601726" y="94297"/>
                  </a:lnTo>
                  <a:lnTo>
                    <a:pt x="630555" y="124879"/>
                  </a:lnTo>
                  <a:lnTo>
                    <a:pt x="653923" y="158584"/>
                  </a:lnTo>
                  <a:lnTo>
                    <a:pt x="671322" y="194983"/>
                  </a:lnTo>
                  <a:lnTo>
                    <a:pt x="682117" y="233654"/>
                  </a:lnTo>
                  <a:lnTo>
                    <a:pt x="685800" y="274167"/>
                  </a:lnTo>
                  <a:lnTo>
                    <a:pt x="682117" y="314680"/>
                  </a:lnTo>
                  <a:lnTo>
                    <a:pt x="671322" y="353352"/>
                  </a:lnTo>
                  <a:lnTo>
                    <a:pt x="653923" y="389737"/>
                  </a:lnTo>
                  <a:lnTo>
                    <a:pt x="630555" y="423443"/>
                  </a:lnTo>
                  <a:lnTo>
                    <a:pt x="601726" y="454037"/>
                  </a:lnTo>
                  <a:lnTo>
                    <a:pt x="567817" y="481075"/>
                  </a:lnTo>
                  <a:lnTo>
                    <a:pt x="529589" y="504151"/>
                  </a:lnTo>
                  <a:lnTo>
                    <a:pt x="487425" y="522846"/>
                  </a:lnTo>
                  <a:lnTo>
                    <a:pt x="441960" y="536714"/>
                  </a:lnTo>
                  <a:lnTo>
                    <a:pt x="393573" y="545350"/>
                  </a:lnTo>
                  <a:lnTo>
                    <a:pt x="342900" y="548322"/>
                  </a:lnTo>
                  <a:lnTo>
                    <a:pt x="292226" y="545350"/>
                  </a:lnTo>
                  <a:lnTo>
                    <a:pt x="243839" y="536714"/>
                  </a:lnTo>
                  <a:lnTo>
                    <a:pt x="198374" y="522846"/>
                  </a:lnTo>
                  <a:lnTo>
                    <a:pt x="156210" y="504151"/>
                  </a:lnTo>
                  <a:lnTo>
                    <a:pt x="117983" y="481075"/>
                  </a:lnTo>
                  <a:lnTo>
                    <a:pt x="84074" y="454037"/>
                  </a:lnTo>
                  <a:lnTo>
                    <a:pt x="55245" y="423443"/>
                  </a:lnTo>
                  <a:lnTo>
                    <a:pt x="31876" y="389737"/>
                  </a:lnTo>
                  <a:lnTo>
                    <a:pt x="14477" y="353352"/>
                  </a:lnTo>
                  <a:lnTo>
                    <a:pt x="3683" y="314680"/>
                  </a:lnTo>
                  <a:lnTo>
                    <a:pt x="0" y="274167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1" name="object 101"/>
          <p:cNvSpPr txBox="1"/>
          <p:nvPr/>
        </p:nvSpPr>
        <p:spPr>
          <a:xfrm>
            <a:off x="3728723" y="5154553"/>
            <a:ext cx="203136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1903683" algn="l"/>
              </a:tabLst>
            </a:pPr>
            <a:r>
              <a:rPr spc="-51" dirty="0">
                <a:latin typeface="Georgia"/>
                <a:cs typeface="Georgia"/>
              </a:rPr>
              <a:t>0</a:t>
            </a:r>
            <a:r>
              <a:rPr dirty="0">
                <a:latin typeface="Georgia"/>
                <a:cs typeface="Georgia"/>
              </a:rPr>
              <a:t>	</a:t>
            </a:r>
            <a:r>
              <a:rPr sz="2700" spc="-75" baseline="3086" dirty="0">
                <a:latin typeface="Symbol"/>
                <a:cs typeface="Symbol"/>
              </a:rPr>
              <a:t></a:t>
            </a:r>
            <a:endParaRPr sz="2700" baseline="3086">
              <a:latin typeface="Symbol"/>
              <a:cs typeface="Symbol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7366257" y="5218308"/>
            <a:ext cx="1397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1" dirty="0">
                <a:latin typeface="Symbol"/>
                <a:cs typeface="Symbol"/>
              </a:rPr>
              <a:t></a:t>
            </a:r>
            <a:endParaRPr>
              <a:latin typeface="Symbol"/>
              <a:cs typeface="Symbol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6010155" y="5819041"/>
            <a:ext cx="27749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25" dirty="0">
                <a:latin typeface="Cambria"/>
                <a:cs typeface="Cambria"/>
              </a:rPr>
              <a:t>q1</a:t>
            </a:r>
            <a:endParaRPr>
              <a:latin typeface="Cambria"/>
              <a:cs typeface="Cambria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6793487" y="6263441"/>
            <a:ext cx="1397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1" dirty="0">
                <a:latin typeface="Symbol"/>
                <a:cs typeface="Symbol"/>
              </a:rPr>
              <a:t></a:t>
            </a:r>
            <a:endParaRPr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1319" y="97663"/>
            <a:ext cx="1051736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32">
              <a:spcBef>
                <a:spcPts val="100"/>
              </a:spcBef>
            </a:pPr>
            <a:r>
              <a:rPr sz="3600" spc="-105" dirty="0"/>
              <a:t>NFA </a:t>
            </a:r>
            <a:r>
              <a:rPr sz="3600" dirty="0"/>
              <a:t>with</a:t>
            </a:r>
            <a:r>
              <a:rPr sz="3600" spc="-80" dirty="0"/>
              <a:t> </a:t>
            </a:r>
            <a:r>
              <a:rPr sz="3200" b="0" dirty="0">
                <a:latin typeface="Symbol"/>
                <a:cs typeface="Symbol"/>
              </a:rPr>
              <a:t></a:t>
            </a:r>
            <a:r>
              <a:rPr sz="3200" b="0" spc="-40" dirty="0">
                <a:latin typeface="Times New Roman"/>
                <a:cs typeface="Times New Roman"/>
              </a:rPr>
              <a:t> </a:t>
            </a:r>
            <a:r>
              <a:rPr sz="3200" b="0" spc="-25" dirty="0">
                <a:latin typeface="Symbol"/>
                <a:cs typeface="Symbol"/>
              </a:rPr>
              <a:t></a:t>
            </a:r>
            <a:r>
              <a:rPr sz="3600" spc="-25" dirty="0"/>
              <a:t>Transitions</a:t>
            </a:r>
            <a:r>
              <a:rPr sz="3600" spc="-15" dirty="0"/>
              <a:t> </a:t>
            </a:r>
            <a:r>
              <a:rPr sz="3600" spc="-11" dirty="0"/>
              <a:t>Example-</a:t>
            </a:r>
            <a:r>
              <a:rPr sz="3600" spc="-51" dirty="0"/>
              <a:t>2</a:t>
            </a:r>
            <a:endParaRPr sz="3600">
              <a:latin typeface="Symbol"/>
              <a:cs typeface="Symbo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83744" y="1013208"/>
            <a:ext cx="8017509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b="1" dirty="0">
                <a:latin typeface="Cambria"/>
                <a:cs typeface="Cambria"/>
              </a:rPr>
              <a:t>Ex.</a:t>
            </a:r>
            <a:r>
              <a:rPr sz="1600" b="1" spc="-91" dirty="0">
                <a:latin typeface="Cambria"/>
                <a:cs typeface="Cambria"/>
              </a:rPr>
              <a:t> </a:t>
            </a:r>
            <a:r>
              <a:rPr sz="1600" b="1" dirty="0">
                <a:latin typeface="Cambria"/>
                <a:cs typeface="Cambria"/>
              </a:rPr>
              <a:t>2:</a:t>
            </a:r>
            <a:r>
              <a:rPr sz="1600" b="1" spc="-2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Use</a:t>
            </a:r>
            <a:r>
              <a:rPr sz="1600" spc="-45" dirty="0">
                <a:latin typeface="Cambria"/>
                <a:cs typeface="Cambria"/>
              </a:rPr>
              <a:t> </a:t>
            </a:r>
            <a:r>
              <a:rPr sz="1600" spc="-11" dirty="0">
                <a:latin typeface="Cambria"/>
                <a:cs typeface="Cambria"/>
              </a:rPr>
              <a:t>direct</a:t>
            </a:r>
            <a:r>
              <a:rPr sz="1600" spc="-6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methods</a:t>
            </a:r>
            <a:r>
              <a:rPr sz="1600" spc="-2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to</a:t>
            </a:r>
            <a:r>
              <a:rPr sz="1600" spc="-4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find</a:t>
            </a:r>
            <a:r>
              <a:rPr sz="1600" spc="-11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an</a:t>
            </a:r>
            <a:r>
              <a:rPr sz="1600" spc="-35" dirty="0">
                <a:latin typeface="Cambria"/>
                <a:cs typeface="Cambria"/>
              </a:rPr>
              <a:t> </a:t>
            </a:r>
            <a:r>
              <a:rPr sz="1600" spc="-25" dirty="0">
                <a:latin typeface="Cambria"/>
                <a:cs typeface="Cambria"/>
              </a:rPr>
              <a:t>equivalent</a:t>
            </a:r>
            <a:r>
              <a:rPr sz="1600" spc="-85" dirty="0">
                <a:latin typeface="Cambria"/>
                <a:cs typeface="Cambria"/>
              </a:rPr>
              <a:t> </a:t>
            </a:r>
            <a:r>
              <a:rPr sz="1600" spc="-75" dirty="0">
                <a:latin typeface="Cambria"/>
                <a:cs typeface="Cambria"/>
              </a:rPr>
              <a:t>NFA</a:t>
            </a:r>
            <a:r>
              <a:rPr sz="1600" spc="-4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without</a:t>
            </a:r>
            <a:r>
              <a:rPr sz="1600" spc="-11" dirty="0">
                <a:latin typeface="Cambria"/>
                <a:cs typeface="Cambria"/>
              </a:rPr>
              <a:t> </a:t>
            </a:r>
            <a:r>
              <a:rPr sz="1600" dirty="0">
                <a:latin typeface="Symbol"/>
                <a:cs typeface="Symbol"/>
              </a:rPr>
              <a:t>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Cambria"/>
                <a:cs typeface="Cambria"/>
              </a:rPr>
              <a:t>moves</a:t>
            </a:r>
            <a:r>
              <a:rPr sz="1600" spc="-6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for</a:t>
            </a:r>
            <a:r>
              <a:rPr sz="1600" spc="-1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the</a:t>
            </a:r>
            <a:r>
              <a:rPr sz="1600" spc="-35" dirty="0">
                <a:latin typeface="Cambria"/>
                <a:cs typeface="Cambria"/>
              </a:rPr>
              <a:t> </a:t>
            </a:r>
            <a:r>
              <a:rPr sz="1600" spc="-25" dirty="0">
                <a:latin typeface="Cambria"/>
                <a:cs typeface="Cambria"/>
              </a:rPr>
              <a:t>given</a:t>
            </a:r>
            <a:r>
              <a:rPr sz="1600" spc="-71" dirty="0">
                <a:latin typeface="Cambria"/>
                <a:cs typeface="Cambria"/>
              </a:rPr>
              <a:t> </a:t>
            </a:r>
            <a:r>
              <a:rPr sz="1600" spc="-75" dirty="0">
                <a:latin typeface="Cambria"/>
                <a:cs typeface="Cambria"/>
              </a:rPr>
              <a:t>NFA</a:t>
            </a:r>
            <a:r>
              <a:rPr sz="1600" spc="-40" dirty="0">
                <a:latin typeface="Cambria"/>
                <a:cs typeface="Cambria"/>
              </a:rPr>
              <a:t> </a:t>
            </a:r>
            <a:r>
              <a:rPr sz="1600" spc="-11" dirty="0">
                <a:latin typeface="Cambria"/>
                <a:cs typeface="Cambria"/>
              </a:rPr>
              <a:t>bellow.</a:t>
            </a:r>
            <a:endParaRPr sz="1600">
              <a:latin typeface="Cambria"/>
              <a:cs typeface="Cambr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284983" y="2042162"/>
            <a:ext cx="1115695" cy="1187451"/>
            <a:chOff x="4760976" y="2042160"/>
            <a:chExt cx="1115695" cy="118745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60976" y="2042160"/>
              <a:ext cx="973836" cy="21336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956810" y="2641854"/>
              <a:ext cx="914400" cy="582295"/>
            </a:xfrm>
            <a:custGeom>
              <a:avLst/>
              <a:gdLst/>
              <a:ahLst/>
              <a:cxnLst/>
              <a:rect l="l" t="t" r="r" b="b"/>
              <a:pathLst>
                <a:path w="914400" h="582294">
                  <a:moveTo>
                    <a:pt x="0" y="291084"/>
                  </a:moveTo>
                  <a:lnTo>
                    <a:pt x="13969" y="219456"/>
                  </a:lnTo>
                  <a:lnTo>
                    <a:pt x="53593" y="154305"/>
                  </a:lnTo>
                  <a:lnTo>
                    <a:pt x="81914" y="124841"/>
                  </a:lnTo>
                  <a:lnTo>
                    <a:pt x="115442" y="97790"/>
                  </a:lnTo>
                  <a:lnTo>
                    <a:pt x="153542" y="73533"/>
                  </a:lnTo>
                  <a:lnTo>
                    <a:pt x="195961" y="52197"/>
                  </a:lnTo>
                  <a:lnTo>
                    <a:pt x="242315" y="34162"/>
                  </a:lnTo>
                  <a:lnTo>
                    <a:pt x="291973" y="19558"/>
                  </a:lnTo>
                  <a:lnTo>
                    <a:pt x="344677" y="8890"/>
                  </a:lnTo>
                  <a:lnTo>
                    <a:pt x="399795" y="2286"/>
                  </a:lnTo>
                  <a:lnTo>
                    <a:pt x="457200" y="0"/>
                  </a:lnTo>
                  <a:lnTo>
                    <a:pt x="514603" y="2286"/>
                  </a:lnTo>
                  <a:lnTo>
                    <a:pt x="569849" y="8890"/>
                  </a:lnTo>
                  <a:lnTo>
                    <a:pt x="622426" y="19558"/>
                  </a:lnTo>
                  <a:lnTo>
                    <a:pt x="672211" y="34162"/>
                  </a:lnTo>
                  <a:lnTo>
                    <a:pt x="718438" y="52197"/>
                  </a:lnTo>
                  <a:lnTo>
                    <a:pt x="760856" y="73533"/>
                  </a:lnTo>
                  <a:lnTo>
                    <a:pt x="799084" y="97790"/>
                  </a:lnTo>
                  <a:lnTo>
                    <a:pt x="832485" y="124841"/>
                  </a:lnTo>
                  <a:lnTo>
                    <a:pt x="860805" y="154305"/>
                  </a:lnTo>
                  <a:lnTo>
                    <a:pt x="883665" y="185928"/>
                  </a:lnTo>
                  <a:lnTo>
                    <a:pt x="910843" y="254635"/>
                  </a:lnTo>
                  <a:lnTo>
                    <a:pt x="914400" y="291084"/>
                  </a:lnTo>
                  <a:lnTo>
                    <a:pt x="910843" y="327533"/>
                  </a:lnTo>
                  <a:lnTo>
                    <a:pt x="883665" y="396240"/>
                  </a:lnTo>
                  <a:lnTo>
                    <a:pt x="860805" y="427863"/>
                  </a:lnTo>
                  <a:lnTo>
                    <a:pt x="832485" y="457326"/>
                  </a:lnTo>
                  <a:lnTo>
                    <a:pt x="799084" y="484378"/>
                  </a:lnTo>
                  <a:lnTo>
                    <a:pt x="760856" y="508635"/>
                  </a:lnTo>
                  <a:lnTo>
                    <a:pt x="718438" y="529971"/>
                  </a:lnTo>
                  <a:lnTo>
                    <a:pt x="672211" y="548005"/>
                  </a:lnTo>
                  <a:lnTo>
                    <a:pt x="622426" y="562483"/>
                  </a:lnTo>
                  <a:lnTo>
                    <a:pt x="569849" y="573151"/>
                  </a:lnTo>
                  <a:lnTo>
                    <a:pt x="514603" y="579755"/>
                  </a:lnTo>
                  <a:lnTo>
                    <a:pt x="457200" y="582041"/>
                  </a:lnTo>
                  <a:lnTo>
                    <a:pt x="399795" y="579755"/>
                  </a:lnTo>
                  <a:lnTo>
                    <a:pt x="344677" y="573151"/>
                  </a:lnTo>
                  <a:lnTo>
                    <a:pt x="291973" y="562483"/>
                  </a:lnTo>
                  <a:lnTo>
                    <a:pt x="242315" y="548005"/>
                  </a:lnTo>
                  <a:lnTo>
                    <a:pt x="195961" y="529971"/>
                  </a:lnTo>
                  <a:lnTo>
                    <a:pt x="153542" y="508635"/>
                  </a:lnTo>
                  <a:lnTo>
                    <a:pt x="115442" y="484378"/>
                  </a:lnTo>
                  <a:lnTo>
                    <a:pt x="81914" y="457326"/>
                  </a:lnTo>
                  <a:lnTo>
                    <a:pt x="53593" y="427863"/>
                  </a:lnTo>
                  <a:lnTo>
                    <a:pt x="30734" y="396240"/>
                  </a:lnTo>
                  <a:lnTo>
                    <a:pt x="3555" y="327533"/>
                  </a:lnTo>
                  <a:lnTo>
                    <a:pt x="0" y="291084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5114929" y="1737745"/>
            <a:ext cx="12636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1" dirty="0">
                <a:latin typeface="Symbol"/>
                <a:cs typeface="Symbol"/>
              </a:rPr>
              <a:t></a:t>
            </a:r>
            <a:endParaRPr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40836" y="1570439"/>
            <a:ext cx="14033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1" dirty="0">
                <a:latin typeface="Symbol"/>
                <a:cs typeface="Symbol"/>
              </a:rPr>
              <a:t></a:t>
            </a:r>
            <a:endParaRPr>
              <a:latin typeface="Symbol"/>
              <a:cs typeface="Symbo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297621" y="1804419"/>
            <a:ext cx="2932431" cy="742315"/>
            <a:chOff x="2773616" y="1804416"/>
            <a:chExt cx="2932430" cy="742315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45736" y="1807464"/>
              <a:ext cx="960119" cy="26517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800600" y="1914398"/>
              <a:ext cx="648335" cy="0"/>
            </a:xfrm>
            <a:custGeom>
              <a:avLst/>
              <a:gdLst/>
              <a:ahLst/>
              <a:cxnLst/>
              <a:rect l="l" t="t" r="r" b="b"/>
              <a:pathLst>
                <a:path w="648335">
                  <a:moveTo>
                    <a:pt x="0" y="0"/>
                  </a:moveTo>
                  <a:lnTo>
                    <a:pt x="647953" y="0"/>
                  </a:lnTo>
                </a:path>
              </a:pathLst>
            </a:custGeom>
            <a:ln w="14986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61254" y="1863852"/>
              <a:ext cx="110490" cy="10350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61944" y="1804416"/>
              <a:ext cx="886968" cy="487679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3418332" y="1898903"/>
              <a:ext cx="696595" cy="312420"/>
            </a:xfrm>
            <a:custGeom>
              <a:avLst/>
              <a:gdLst/>
              <a:ahLst/>
              <a:cxnLst/>
              <a:rect l="l" t="t" r="r" b="b"/>
              <a:pathLst>
                <a:path w="696595" h="312419">
                  <a:moveTo>
                    <a:pt x="40005" y="297307"/>
                  </a:moveTo>
                  <a:lnTo>
                    <a:pt x="35052" y="285623"/>
                  </a:lnTo>
                  <a:lnTo>
                    <a:pt x="0" y="300482"/>
                  </a:lnTo>
                  <a:lnTo>
                    <a:pt x="4953" y="312166"/>
                  </a:lnTo>
                  <a:lnTo>
                    <a:pt x="40005" y="297307"/>
                  </a:lnTo>
                  <a:close/>
                </a:path>
                <a:path w="696595" h="312419">
                  <a:moveTo>
                    <a:pt x="86741" y="277622"/>
                  </a:moveTo>
                  <a:lnTo>
                    <a:pt x="81788" y="265938"/>
                  </a:lnTo>
                  <a:lnTo>
                    <a:pt x="46736" y="280670"/>
                  </a:lnTo>
                  <a:lnTo>
                    <a:pt x="51689" y="292354"/>
                  </a:lnTo>
                  <a:lnTo>
                    <a:pt x="86741" y="277622"/>
                  </a:lnTo>
                  <a:close/>
                </a:path>
                <a:path w="696595" h="312419">
                  <a:moveTo>
                    <a:pt x="133477" y="257810"/>
                  </a:moveTo>
                  <a:lnTo>
                    <a:pt x="128524" y="246126"/>
                  </a:lnTo>
                  <a:lnTo>
                    <a:pt x="93472" y="260985"/>
                  </a:lnTo>
                  <a:lnTo>
                    <a:pt x="98425" y="272669"/>
                  </a:lnTo>
                  <a:lnTo>
                    <a:pt x="133477" y="257810"/>
                  </a:lnTo>
                  <a:close/>
                </a:path>
                <a:path w="696595" h="312419">
                  <a:moveTo>
                    <a:pt x="180213" y="238125"/>
                  </a:moveTo>
                  <a:lnTo>
                    <a:pt x="175260" y="226441"/>
                  </a:lnTo>
                  <a:lnTo>
                    <a:pt x="140208" y="241173"/>
                  </a:lnTo>
                  <a:lnTo>
                    <a:pt x="145161" y="252857"/>
                  </a:lnTo>
                  <a:lnTo>
                    <a:pt x="180213" y="238125"/>
                  </a:lnTo>
                  <a:close/>
                </a:path>
                <a:path w="696595" h="312419">
                  <a:moveTo>
                    <a:pt x="226949" y="218313"/>
                  </a:moveTo>
                  <a:lnTo>
                    <a:pt x="221996" y="206629"/>
                  </a:lnTo>
                  <a:lnTo>
                    <a:pt x="186944" y="221488"/>
                  </a:lnTo>
                  <a:lnTo>
                    <a:pt x="191897" y="233172"/>
                  </a:lnTo>
                  <a:lnTo>
                    <a:pt x="226949" y="218313"/>
                  </a:lnTo>
                  <a:close/>
                </a:path>
                <a:path w="696595" h="312419">
                  <a:moveTo>
                    <a:pt x="273812" y="198628"/>
                  </a:moveTo>
                  <a:lnTo>
                    <a:pt x="268859" y="186944"/>
                  </a:lnTo>
                  <a:lnTo>
                    <a:pt x="233680" y="201676"/>
                  </a:lnTo>
                  <a:lnTo>
                    <a:pt x="238633" y="213360"/>
                  </a:lnTo>
                  <a:lnTo>
                    <a:pt x="273812" y="198628"/>
                  </a:lnTo>
                  <a:close/>
                </a:path>
                <a:path w="696595" h="312419">
                  <a:moveTo>
                    <a:pt x="320421" y="178816"/>
                  </a:moveTo>
                  <a:lnTo>
                    <a:pt x="315468" y="167132"/>
                  </a:lnTo>
                  <a:lnTo>
                    <a:pt x="280543" y="181991"/>
                  </a:lnTo>
                  <a:lnTo>
                    <a:pt x="285496" y="193675"/>
                  </a:lnTo>
                  <a:lnTo>
                    <a:pt x="320421" y="178816"/>
                  </a:lnTo>
                  <a:close/>
                </a:path>
                <a:path w="696595" h="312419">
                  <a:moveTo>
                    <a:pt x="367284" y="159131"/>
                  </a:moveTo>
                  <a:lnTo>
                    <a:pt x="362331" y="147447"/>
                  </a:lnTo>
                  <a:lnTo>
                    <a:pt x="327279" y="162179"/>
                  </a:lnTo>
                  <a:lnTo>
                    <a:pt x="332105" y="173863"/>
                  </a:lnTo>
                  <a:lnTo>
                    <a:pt x="367284" y="159131"/>
                  </a:lnTo>
                  <a:close/>
                </a:path>
                <a:path w="696595" h="312419">
                  <a:moveTo>
                    <a:pt x="413893" y="139319"/>
                  </a:moveTo>
                  <a:lnTo>
                    <a:pt x="409067" y="127635"/>
                  </a:lnTo>
                  <a:lnTo>
                    <a:pt x="374015" y="142494"/>
                  </a:lnTo>
                  <a:lnTo>
                    <a:pt x="378968" y="154178"/>
                  </a:lnTo>
                  <a:lnTo>
                    <a:pt x="413893" y="139319"/>
                  </a:lnTo>
                  <a:close/>
                </a:path>
                <a:path w="696595" h="312419">
                  <a:moveTo>
                    <a:pt x="460756" y="119634"/>
                  </a:moveTo>
                  <a:lnTo>
                    <a:pt x="455803" y="107950"/>
                  </a:lnTo>
                  <a:lnTo>
                    <a:pt x="420751" y="122682"/>
                  </a:lnTo>
                  <a:lnTo>
                    <a:pt x="425704" y="134493"/>
                  </a:lnTo>
                  <a:lnTo>
                    <a:pt x="460756" y="119634"/>
                  </a:lnTo>
                  <a:close/>
                </a:path>
                <a:path w="696595" h="312419">
                  <a:moveTo>
                    <a:pt x="507492" y="99822"/>
                  </a:moveTo>
                  <a:lnTo>
                    <a:pt x="502666" y="88138"/>
                  </a:lnTo>
                  <a:lnTo>
                    <a:pt x="467487" y="102997"/>
                  </a:lnTo>
                  <a:lnTo>
                    <a:pt x="472440" y="114681"/>
                  </a:lnTo>
                  <a:lnTo>
                    <a:pt x="507492" y="99822"/>
                  </a:lnTo>
                  <a:close/>
                </a:path>
                <a:path w="696595" h="312419">
                  <a:moveTo>
                    <a:pt x="554228" y="80137"/>
                  </a:moveTo>
                  <a:lnTo>
                    <a:pt x="549275" y="68453"/>
                  </a:lnTo>
                  <a:lnTo>
                    <a:pt x="514350" y="83185"/>
                  </a:lnTo>
                  <a:lnTo>
                    <a:pt x="519303" y="94996"/>
                  </a:lnTo>
                  <a:lnTo>
                    <a:pt x="554228" y="80137"/>
                  </a:lnTo>
                  <a:close/>
                </a:path>
                <a:path w="696595" h="312419">
                  <a:moveTo>
                    <a:pt x="601091" y="60325"/>
                  </a:moveTo>
                  <a:lnTo>
                    <a:pt x="596138" y="48641"/>
                  </a:lnTo>
                  <a:lnTo>
                    <a:pt x="560959" y="63500"/>
                  </a:lnTo>
                  <a:lnTo>
                    <a:pt x="565912" y="75184"/>
                  </a:lnTo>
                  <a:lnTo>
                    <a:pt x="601091" y="60325"/>
                  </a:lnTo>
                  <a:close/>
                </a:path>
                <a:path w="696595" h="312419">
                  <a:moveTo>
                    <a:pt x="647700" y="40640"/>
                  </a:moveTo>
                  <a:lnTo>
                    <a:pt x="642747" y="28956"/>
                  </a:lnTo>
                  <a:lnTo>
                    <a:pt x="607822" y="43688"/>
                  </a:lnTo>
                  <a:lnTo>
                    <a:pt x="612775" y="55499"/>
                  </a:lnTo>
                  <a:lnTo>
                    <a:pt x="647700" y="40640"/>
                  </a:lnTo>
                  <a:close/>
                </a:path>
                <a:path w="696595" h="312419">
                  <a:moveTo>
                    <a:pt x="696341" y="13208"/>
                  </a:moveTo>
                  <a:lnTo>
                    <a:pt x="689483" y="12319"/>
                  </a:lnTo>
                  <a:lnTo>
                    <a:pt x="594741" y="0"/>
                  </a:lnTo>
                  <a:lnTo>
                    <a:pt x="591566" y="2540"/>
                  </a:lnTo>
                  <a:lnTo>
                    <a:pt x="590677" y="9398"/>
                  </a:lnTo>
                  <a:lnTo>
                    <a:pt x="593090" y="12573"/>
                  </a:lnTo>
                  <a:lnTo>
                    <a:pt x="660654" y="21336"/>
                  </a:lnTo>
                  <a:lnTo>
                    <a:pt x="654431" y="24003"/>
                  </a:lnTo>
                  <a:lnTo>
                    <a:pt x="659384" y="35687"/>
                  </a:lnTo>
                  <a:lnTo>
                    <a:pt x="665734" y="33020"/>
                  </a:lnTo>
                  <a:lnTo>
                    <a:pt x="624713" y="87630"/>
                  </a:lnTo>
                  <a:lnTo>
                    <a:pt x="625348" y="91694"/>
                  </a:lnTo>
                  <a:lnTo>
                    <a:pt x="630936" y="95885"/>
                  </a:lnTo>
                  <a:lnTo>
                    <a:pt x="634873" y="95250"/>
                  </a:lnTo>
                  <a:lnTo>
                    <a:pt x="696341" y="132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63596" y="1856232"/>
              <a:ext cx="585216" cy="297179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2778252" y="2103120"/>
              <a:ext cx="685800" cy="437515"/>
            </a:xfrm>
            <a:custGeom>
              <a:avLst/>
              <a:gdLst/>
              <a:ahLst/>
              <a:cxnLst/>
              <a:rect l="l" t="t" r="r" b="b"/>
              <a:pathLst>
                <a:path w="685800" h="437514">
                  <a:moveTo>
                    <a:pt x="342900" y="0"/>
                  </a:moveTo>
                  <a:lnTo>
                    <a:pt x="287274" y="2920"/>
                  </a:lnTo>
                  <a:lnTo>
                    <a:pt x="234569" y="11175"/>
                  </a:lnTo>
                  <a:lnTo>
                    <a:pt x="185293" y="24383"/>
                  </a:lnTo>
                  <a:lnTo>
                    <a:pt x="140335" y="42163"/>
                  </a:lnTo>
                  <a:lnTo>
                    <a:pt x="100456" y="64007"/>
                  </a:lnTo>
                  <a:lnTo>
                    <a:pt x="66167" y="89534"/>
                  </a:lnTo>
                  <a:lnTo>
                    <a:pt x="38227" y="118109"/>
                  </a:lnTo>
                  <a:lnTo>
                    <a:pt x="4445" y="183133"/>
                  </a:lnTo>
                  <a:lnTo>
                    <a:pt x="0" y="218439"/>
                  </a:lnTo>
                  <a:lnTo>
                    <a:pt x="4445" y="254000"/>
                  </a:lnTo>
                  <a:lnTo>
                    <a:pt x="38227" y="318896"/>
                  </a:lnTo>
                  <a:lnTo>
                    <a:pt x="66167" y="347599"/>
                  </a:lnTo>
                  <a:lnTo>
                    <a:pt x="100456" y="372999"/>
                  </a:lnTo>
                  <a:lnTo>
                    <a:pt x="140335" y="394842"/>
                  </a:lnTo>
                  <a:lnTo>
                    <a:pt x="185293" y="412622"/>
                  </a:lnTo>
                  <a:lnTo>
                    <a:pt x="234569" y="425830"/>
                  </a:lnTo>
                  <a:lnTo>
                    <a:pt x="287274" y="434213"/>
                  </a:lnTo>
                  <a:lnTo>
                    <a:pt x="342900" y="437006"/>
                  </a:lnTo>
                  <a:lnTo>
                    <a:pt x="398525" y="434213"/>
                  </a:lnTo>
                  <a:lnTo>
                    <a:pt x="451358" y="425830"/>
                  </a:lnTo>
                  <a:lnTo>
                    <a:pt x="500507" y="412622"/>
                  </a:lnTo>
                  <a:lnTo>
                    <a:pt x="545464" y="394842"/>
                  </a:lnTo>
                  <a:lnTo>
                    <a:pt x="585343" y="372999"/>
                  </a:lnTo>
                  <a:lnTo>
                    <a:pt x="619633" y="347599"/>
                  </a:lnTo>
                  <a:lnTo>
                    <a:pt x="647573" y="318896"/>
                  </a:lnTo>
                  <a:lnTo>
                    <a:pt x="681355" y="254000"/>
                  </a:lnTo>
                  <a:lnTo>
                    <a:pt x="685800" y="218439"/>
                  </a:lnTo>
                  <a:lnTo>
                    <a:pt x="681355" y="183133"/>
                  </a:lnTo>
                  <a:lnTo>
                    <a:pt x="647573" y="118109"/>
                  </a:lnTo>
                  <a:lnTo>
                    <a:pt x="619633" y="89534"/>
                  </a:lnTo>
                  <a:lnTo>
                    <a:pt x="585343" y="64007"/>
                  </a:lnTo>
                  <a:lnTo>
                    <a:pt x="545464" y="42163"/>
                  </a:lnTo>
                  <a:lnTo>
                    <a:pt x="500507" y="24383"/>
                  </a:lnTo>
                  <a:lnTo>
                    <a:pt x="451358" y="11175"/>
                  </a:lnTo>
                  <a:lnTo>
                    <a:pt x="398525" y="2920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779014" y="2103882"/>
              <a:ext cx="685800" cy="437515"/>
            </a:xfrm>
            <a:custGeom>
              <a:avLst/>
              <a:gdLst/>
              <a:ahLst/>
              <a:cxnLst/>
              <a:rect l="l" t="t" r="r" b="b"/>
              <a:pathLst>
                <a:path w="685800" h="437514">
                  <a:moveTo>
                    <a:pt x="0" y="218439"/>
                  </a:moveTo>
                  <a:lnTo>
                    <a:pt x="17525" y="149478"/>
                  </a:lnTo>
                  <a:lnTo>
                    <a:pt x="66167" y="89534"/>
                  </a:lnTo>
                  <a:lnTo>
                    <a:pt x="100456" y="64007"/>
                  </a:lnTo>
                  <a:lnTo>
                    <a:pt x="140335" y="42163"/>
                  </a:lnTo>
                  <a:lnTo>
                    <a:pt x="185293" y="24383"/>
                  </a:lnTo>
                  <a:lnTo>
                    <a:pt x="234569" y="11175"/>
                  </a:lnTo>
                  <a:lnTo>
                    <a:pt x="287274" y="2920"/>
                  </a:lnTo>
                  <a:lnTo>
                    <a:pt x="342900" y="0"/>
                  </a:lnTo>
                  <a:lnTo>
                    <a:pt x="398525" y="2920"/>
                  </a:lnTo>
                  <a:lnTo>
                    <a:pt x="451358" y="11175"/>
                  </a:lnTo>
                  <a:lnTo>
                    <a:pt x="500507" y="24383"/>
                  </a:lnTo>
                  <a:lnTo>
                    <a:pt x="545464" y="42163"/>
                  </a:lnTo>
                  <a:lnTo>
                    <a:pt x="585343" y="64007"/>
                  </a:lnTo>
                  <a:lnTo>
                    <a:pt x="619633" y="89534"/>
                  </a:lnTo>
                  <a:lnTo>
                    <a:pt x="647573" y="118109"/>
                  </a:lnTo>
                  <a:lnTo>
                    <a:pt x="681355" y="183133"/>
                  </a:lnTo>
                  <a:lnTo>
                    <a:pt x="685800" y="218439"/>
                  </a:lnTo>
                  <a:lnTo>
                    <a:pt x="681355" y="254000"/>
                  </a:lnTo>
                  <a:lnTo>
                    <a:pt x="647573" y="318896"/>
                  </a:lnTo>
                  <a:lnTo>
                    <a:pt x="619633" y="347598"/>
                  </a:lnTo>
                  <a:lnTo>
                    <a:pt x="585343" y="372998"/>
                  </a:lnTo>
                  <a:lnTo>
                    <a:pt x="545464" y="394842"/>
                  </a:lnTo>
                  <a:lnTo>
                    <a:pt x="500507" y="412622"/>
                  </a:lnTo>
                  <a:lnTo>
                    <a:pt x="451358" y="425830"/>
                  </a:lnTo>
                  <a:lnTo>
                    <a:pt x="398525" y="434213"/>
                  </a:lnTo>
                  <a:lnTo>
                    <a:pt x="342900" y="437006"/>
                  </a:lnTo>
                  <a:lnTo>
                    <a:pt x="287274" y="434213"/>
                  </a:lnTo>
                  <a:lnTo>
                    <a:pt x="234569" y="425830"/>
                  </a:lnTo>
                  <a:lnTo>
                    <a:pt x="185293" y="412622"/>
                  </a:lnTo>
                  <a:lnTo>
                    <a:pt x="140335" y="394842"/>
                  </a:lnTo>
                  <a:lnTo>
                    <a:pt x="100456" y="372998"/>
                  </a:lnTo>
                  <a:lnTo>
                    <a:pt x="66167" y="347598"/>
                  </a:lnTo>
                  <a:lnTo>
                    <a:pt x="38227" y="318896"/>
                  </a:lnTo>
                  <a:lnTo>
                    <a:pt x="4444" y="254000"/>
                  </a:lnTo>
                  <a:lnTo>
                    <a:pt x="0" y="218439"/>
                  </a:lnTo>
                  <a:close/>
                </a:path>
              </a:pathLst>
            </a:custGeom>
            <a:ln w="10667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561462" y="2161419"/>
            <a:ext cx="16827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1" dirty="0">
                <a:latin typeface="Cambria"/>
                <a:cs typeface="Cambria"/>
              </a:rPr>
              <a:t>A</a:t>
            </a:r>
            <a:endParaRPr>
              <a:latin typeface="Cambria"/>
              <a:cs typeface="Cambri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5634167" y="1690056"/>
            <a:ext cx="696595" cy="448309"/>
            <a:chOff x="4110164" y="1690052"/>
            <a:chExt cx="696595" cy="448309"/>
          </a:xfrm>
        </p:grpSpPr>
        <p:sp>
          <p:nvSpPr>
            <p:cNvPr id="20" name="object 20"/>
            <p:cNvSpPr/>
            <p:nvPr/>
          </p:nvSpPr>
          <p:spPr>
            <a:xfrm>
              <a:off x="4114800" y="1694687"/>
              <a:ext cx="685800" cy="437515"/>
            </a:xfrm>
            <a:custGeom>
              <a:avLst/>
              <a:gdLst/>
              <a:ahLst/>
              <a:cxnLst/>
              <a:rect l="l" t="t" r="r" b="b"/>
              <a:pathLst>
                <a:path w="685800" h="437514">
                  <a:moveTo>
                    <a:pt x="342900" y="0"/>
                  </a:moveTo>
                  <a:lnTo>
                    <a:pt x="287274" y="2921"/>
                  </a:lnTo>
                  <a:lnTo>
                    <a:pt x="234569" y="11175"/>
                  </a:lnTo>
                  <a:lnTo>
                    <a:pt x="185292" y="24384"/>
                  </a:lnTo>
                  <a:lnTo>
                    <a:pt x="140335" y="42163"/>
                  </a:lnTo>
                  <a:lnTo>
                    <a:pt x="100457" y="64008"/>
                  </a:lnTo>
                  <a:lnTo>
                    <a:pt x="66166" y="89535"/>
                  </a:lnTo>
                  <a:lnTo>
                    <a:pt x="38226" y="118110"/>
                  </a:lnTo>
                  <a:lnTo>
                    <a:pt x="4445" y="183134"/>
                  </a:lnTo>
                  <a:lnTo>
                    <a:pt x="0" y="218566"/>
                  </a:lnTo>
                  <a:lnTo>
                    <a:pt x="4445" y="254000"/>
                  </a:lnTo>
                  <a:lnTo>
                    <a:pt x="38226" y="318897"/>
                  </a:lnTo>
                  <a:lnTo>
                    <a:pt x="66166" y="347599"/>
                  </a:lnTo>
                  <a:lnTo>
                    <a:pt x="100457" y="372999"/>
                  </a:lnTo>
                  <a:lnTo>
                    <a:pt x="140335" y="394842"/>
                  </a:lnTo>
                  <a:lnTo>
                    <a:pt x="185292" y="412623"/>
                  </a:lnTo>
                  <a:lnTo>
                    <a:pt x="234569" y="425831"/>
                  </a:lnTo>
                  <a:lnTo>
                    <a:pt x="287274" y="434086"/>
                  </a:lnTo>
                  <a:lnTo>
                    <a:pt x="342900" y="437007"/>
                  </a:lnTo>
                  <a:lnTo>
                    <a:pt x="398525" y="434086"/>
                  </a:lnTo>
                  <a:lnTo>
                    <a:pt x="451230" y="425831"/>
                  </a:lnTo>
                  <a:lnTo>
                    <a:pt x="500507" y="412623"/>
                  </a:lnTo>
                  <a:lnTo>
                    <a:pt x="545464" y="394842"/>
                  </a:lnTo>
                  <a:lnTo>
                    <a:pt x="585342" y="372999"/>
                  </a:lnTo>
                  <a:lnTo>
                    <a:pt x="619633" y="347599"/>
                  </a:lnTo>
                  <a:lnTo>
                    <a:pt x="647573" y="318897"/>
                  </a:lnTo>
                  <a:lnTo>
                    <a:pt x="681354" y="254000"/>
                  </a:lnTo>
                  <a:lnTo>
                    <a:pt x="685800" y="218566"/>
                  </a:lnTo>
                  <a:lnTo>
                    <a:pt x="681354" y="183134"/>
                  </a:lnTo>
                  <a:lnTo>
                    <a:pt x="647573" y="118110"/>
                  </a:lnTo>
                  <a:lnTo>
                    <a:pt x="619633" y="89535"/>
                  </a:lnTo>
                  <a:lnTo>
                    <a:pt x="585342" y="64008"/>
                  </a:lnTo>
                  <a:lnTo>
                    <a:pt x="545464" y="42163"/>
                  </a:lnTo>
                  <a:lnTo>
                    <a:pt x="500507" y="24384"/>
                  </a:lnTo>
                  <a:lnTo>
                    <a:pt x="451230" y="11175"/>
                  </a:lnTo>
                  <a:lnTo>
                    <a:pt x="398525" y="2921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115562" y="1695449"/>
              <a:ext cx="685800" cy="437515"/>
            </a:xfrm>
            <a:custGeom>
              <a:avLst/>
              <a:gdLst/>
              <a:ahLst/>
              <a:cxnLst/>
              <a:rect l="l" t="t" r="r" b="b"/>
              <a:pathLst>
                <a:path w="685800" h="437514">
                  <a:moveTo>
                    <a:pt x="0" y="218566"/>
                  </a:moveTo>
                  <a:lnTo>
                    <a:pt x="17525" y="149478"/>
                  </a:lnTo>
                  <a:lnTo>
                    <a:pt x="66166" y="89535"/>
                  </a:lnTo>
                  <a:lnTo>
                    <a:pt x="100457" y="64008"/>
                  </a:lnTo>
                  <a:lnTo>
                    <a:pt x="140335" y="42163"/>
                  </a:lnTo>
                  <a:lnTo>
                    <a:pt x="185292" y="24384"/>
                  </a:lnTo>
                  <a:lnTo>
                    <a:pt x="234568" y="11175"/>
                  </a:lnTo>
                  <a:lnTo>
                    <a:pt x="287274" y="2921"/>
                  </a:lnTo>
                  <a:lnTo>
                    <a:pt x="342900" y="0"/>
                  </a:lnTo>
                  <a:lnTo>
                    <a:pt x="398525" y="2921"/>
                  </a:lnTo>
                  <a:lnTo>
                    <a:pt x="451230" y="11175"/>
                  </a:lnTo>
                  <a:lnTo>
                    <a:pt x="500507" y="24384"/>
                  </a:lnTo>
                  <a:lnTo>
                    <a:pt x="545464" y="42163"/>
                  </a:lnTo>
                  <a:lnTo>
                    <a:pt x="585342" y="64008"/>
                  </a:lnTo>
                  <a:lnTo>
                    <a:pt x="619633" y="89535"/>
                  </a:lnTo>
                  <a:lnTo>
                    <a:pt x="647573" y="118110"/>
                  </a:lnTo>
                  <a:lnTo>
                    <a:pt x="681354" y="183134"/>
                  </a:lnTo>
                  <a:lnTo>
                    <a:pt x="685800" y="218566"/>
                  </a:lnTo>
                  <a:lnTo>
                    <a:pt x="681354" y="254000"/>
                  </a:lnTo>
                  <a:lnTo>
                    <a:pt x="647573" y="318897"/>
                  </a:lnTo>
                  <a:lnTo>
                    <a:pt x="619633" y="347599"/>
                  </a:lnTo>
                  <a:lnTo>
                    <a:pt x="585342" y="372999"/>
                  </a:lnTo>
                  <a:lnTo>
                    <a:pt x="545464" y="394842"/>
                  </a:lnTo>
                  <a:lnTo>
                    <a:pt x="500507" y="412623"/>
                  </a:lnTo>
                  <a:lnTo>
                    <a:pt x="451230" y="425830"/>
                  </a:lnTo>
                  <a:lnTo>
                    <a:pt x="398525" y="434086"/>
                  </a:lnTo>
                  <a:lnTo>
                    <a:pt x="342900" y="437007"/>
                  </a:lnTo>
                  <a:lnTo>
                    <a:pt x="287274" y="434086"/>
                  </a:lnTo>
                  <a:lnTo>
                    <a:pt x="234568" y="425830"/>
                  </a:lnTo>
                  <a:lnTo>
                    <a:pt x="185292" y="412623"/>
                  </a:lnTo>
                  <a:lnTo>
                    <a:pt x="140335" y="394842"/>
                  </a:lnTo>
                  <a:lnTo>
                    <a:pt x="100457" y="372999"/>
                  </a:lnTo>
                  <a:lnTo>
                    <a:pt x="66166" y="347599"/>
                  </a:lnTo>
                  <a:lnTo>
                    <a:pt x="38226" y="318897"/>
                  </a:lnTo>
                  <a:lnTo>
                    <a:pt x="4445" y="254000"/>
                  </a:lnTo>
                  <a:lnTo>
                    <a:pt x="0" y="218566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5899157" y="1751540"/>
            <a:ext cx="16573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1" dirty="0">
                <a:latin typeface="Cambria"/>
                <a:cs typeface="Cambria"/>
              </a:rPr>
              <a:t>B</a:t>
            </a:r>
            <a:endParaRPr>
              <a:latin typeface="Cambria"/>
              <a:cs typeface="Cambria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595109" y="2715009"/>
            <a:ext cx="685800" cy="437515"/>
          </a:xfrm>
          <a:custGeom>
            <a:avLst/>
            <a:gdLst/>
            <a:ahLst/>
            <a:cxnLst/>
            <a:rect l="l" t="t" r="r" b="b"/>
            <a:pathLst>
              <a:path w="685800" h="437514">
                <a:moveTo>
                  <a:pt x="0" y="218440"/>
                </a:moveTo>
                <a:lnTo>
                  <a:pt x="17525" y="149352"/>
                </a:lnTo>
                <a:lnTo>
                  <a:pt x="66166" y="89408"/>
                </a:lnTo>
                <a:lnTo>
                  <a:pt x="100456" y="64008"/>
                </a:lnTo>
                <a:lnTo>
                  <a:pt x="140335" y="42164"/>
                </a:lnTo>
                <a:lnTo>
                  <a:pt x="185292" y="24384"/>
                </a:lnTo>
                <a:lnTo>
                  <a:pt x="234568" y="11176"/>
                </a:lnTo>
                <a:lnTo>
                  <a:pt x="287274" y="2794"/>
                </a:lnTo>
                <a:lnTo>
                  <a:pt x="342900" y="0"/>
                </a:lnTo>
                <a:lnTo>
                  <a:pt x="398525" y="2794"/>
                </a:lnTo>
                <a:lnTo>
                  <a:pt x="451357" y="11176"/>
                </a:lnTo>
                <a:lnTo>
                  <a:pt x="500506" y="24384"/>
                </a:lnTo>
                <a:lnTo>
                  <a:pt x="545464" y="42164"/>
                </a:lnTo>
                <a:lnTo>
                  <a:pt x="585342" y="64008"/>
                </a:lnTo>
                <a:lnTo>
                  <a:pt x="619632" y="89408"/>
                </a:lnTo>
                <a:lnTo>
                  <a:pt x="647573" y="118110"/>
                </a:lnTo>
                <a:lnTo>
                  <a:pt x="681354" y="183007"/>
                </a:lnTo>
                <a:lnTo>
                  <a:pt x="685800" y="218440"/>
                </a:lnTo>
                <a:lnTo>
                  <a:pt x="681354" y="253873"/>
                </a:lnTo>
                <a:lnTo>
                  <a:pt x="647573" y="318897"/>
                </a:lnTo>
                <a:lnTo>
                  <a:pt x="619632" y="347472"/>
                </a:lnTo>
                <a:lnTo>
                  <a:pt x="585342" y="372999"/>
                </a:lnTo>
                <a:lnTo>
                  <a:pt x="545464" y="394843"/>
                </a:lnTo>
                <a:lnTo>
                  <a:pt x="500506" y="412623"/>
                </a:lnTo>
                <a:lnTo>
                  <a:pt x="451357" y="425831"/>
                </a:lnTo>
                <a:lnTo>
                  <a:pt x="398525" y="434086"/>
                </a:lnTo>
                <a:lnTo>
                  <a:pt x="342900" y="437007"/>
                </a:lnTo>
                <a:lnTo>
                  <a:pt x="287274" y="434086"/>
                </a:lnTo>
                <a:lnTo>
                  <a:pt x="234568" y="425831"/>
                </a:lnTo>
                <a:lnTo>
                  <a:pt x="185292" y="412623"/>
                </a:lnTo>
                <a:lnTo>
                  <a:pt x="140335" y="394843"/>
                </a:lnTo>
                <a:lnTo>
                  <a:pt x="100456" y="372999"/>
                </a:lnTo>
                <a:lnTo>
                  <a:pt x="66166" y="347472"/>
                </a:lnTo>
                <a:lnTo>
                  <a:pt x="38226" y="318897"/>
                </a:lnTo>
                <a:lnTo>
                  <a:pt x="4444" y="253873"/>
                </a:lnTo>
                <a:lnTo>
                  <a:pt x="0" y="218440"/>
                </a:lnTo>
                <a:close/>
              </a:path>
            </a:pathLst>
          </a:custGeom>
          <a:ln w="10668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861175" y="2771908"/>
            <a:ext cx="15748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1" dirty="0">
                <a:latin typeface="Cambria"/>
                <a:cs typeface="Cambria"/>
              </a:rPr>
              <a:t>E</a:t>
            </a:r>
            <a:endParaRPr>
              <a:latin typeface="Cambria"/>
              <a:cs typeface="Cambri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230759" y="1685676"/>
            <a:ext cx="16573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1" dirty="0">
                <a:latin typeface="Georgia"/>
                <a:cs typeface="Georgia"/>
              </a:rPr>
              <a:t>0</a:t>
            </a:r>
            <a:endParaRPr>
              <a:latin typeface="Georgia"/>
              <a:cs typeface="Georgia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3810005" y="1691579"/>
            <a:ext cx="3968751" cy="820419"/>
            <a:chOff x="2286000" y="1691576"/>
            <a:chExt cx="3968750" cy="820419"/>
          </a:xfrm>
        </p:grpSpPr>
        <p:pic>
          <p:nvPicPr>
            <p:cNvPr id="27" name="object 2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286000" y="2246376"/>
              <a:ext cx="646176" cy="265175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2340864" y="2353048"/>
              <a:ext cx="342900" cy="0"/>
            </a:xfrm>
            <a:custGeom>
              <a:avLst/>
              <a:gdLst/>
              <a:ahLst/>
              <a:cxnLst/>
              <a:rect l="l" t="t" r="r" b="b"/>
              <a:pathLst>
                <a:path w="342900">
                  <a:moveTo>
                    <a:pt x="0" y="0"/>
                  </a:moveTo>
                  <a:lnTo>
                    <a:pt x="342900" y="0"/>
                  </a:lnTo>
                </a:path>
              </a:pathLst>
            </a:custGeom>
            <a:ln w="1271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696463" y="2301240"/>
              <a:ext cx="101600" cy="103505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5562600" y="1696212"/>
              <a:ext cx="685800" cy="438784"/>
            </a:xfrm>
            <a:custGeom>
              <a:avLst/>
              <a:gdLst/>
              <a:ahLst/>
              <a:cxnLst/>
              <a:rect l="l" t="t" r="r" b="b"/>
              <a:pathLst>
                <a:path w="685800" h="438785">
                  <a:moveTo>
                    <a:pt x="342900" y="0"/>
                  </a:moveTo>
                  <a:lnTo>
                    <a:pt x="287274" y="2921"/>
                  </a:lnTo>
                  <a:lnTo>
                    <a:pt x="234569" y="11175"/>
                  </a:lnTo>
                  <a:lnTo>
                    <a:pt x="185292" y="24511"/>
                  </a:lnTo>
                  <a:lnTo>
                    <a:pt x="140335" y="42290"/>
                  </a:lnTo>
                  <a:lnTo>
                    <a:pt x="100457" y="64135"/>
                  </a:lnTo>
                  <a:lnTo>
                    <a:pt x="66166" y="89662"/>
                  </a:lnTo>
                  <a:lnTo>
                    <a:pt x="38226" y="118363"/>
                  </a:lnTo>
                  <a:lnTo>
                    <a:pt x="4445" y="183641"/>
                  </a:lnTo>
                  <a:lnTo>
                    <a:pt x="0" y="219075"/>
                  </a:lnTo>
                  <a:lnTo>
                    <a:pt x="4445" y="254762"/>
                  </a:lnTo>
                  <a:lnTo>
                    <a:pt x="38226" y="319913"/>
                  </a:lnTo>
                  <a:lnTo>
                    <a:pt x="66166" y="348614"/>
                  </a:lnTo>
                  <a:lnTo>
                    <a:pt x="100457" y="374268"/>
                  </a:lnTo>
                  <a:lnTo>
                    <a:pt x="140335" y="396113"/>
                  </a:lnTo>
                  <a:lnTo>
                    <a:pt x="185292" y="413892"/>
                  </a:lnTo>
                  <a:lnTo>
                    <a:pt x="234569" y="427227"/>
                  </a:lnTo>
                  <a:lnTo>
                    <a:pt x="287274" y="435483"/>
                  </a:lnTo>
                  <a:lnTo>
                    <a:pt x="342900" y="438403"/>
                  </a:lnTo>
                  <a:lnTo>
                    <a:pt x="398525" y="435483"/>
                  </a:lnTo>
                  <a:lnTo>
                    <a:pt x="451230" y="427227"/>
                  </a:lnTo>
                  <a:lnTo>
                    <a:pt x="500507" y="413892"/>
                  </a:lnTo>
                  <a:lnTo>
                    <a:pt x="545464" y="396113"/>
                  </a:lnTo>
                  <a:lnTo>
                    <a:pt x="585342" y="374268"/>
                  </a:lnTo>
                  <a:lnTo>
                    <a:pt x="619633" y="348614"/>
                  </a:lnTo>
                  <a:lnTo>
                    <a:pt x="647573" y="319913"/>
                  </a:lnTo>
                  <a:lnTo>
                    <a:pt x="681354" y="254762"/>
                  </a:lnTo>
                  <a:lnTo>
                    <a:pt x="685800" y="219075"/>
                  </a:lnTo>
                  <a:lnTo>
                    <a:pt x="681354" y="183641"/>
                  </a:lnTo>
                  <a:lnTo>
                    <a:pt x="647573" y="118363"/>
                  </a:lnTo>
                  <a:lnTo>
                    <a:pt x="619633" y="89662"/>
                  </a:lnTo>
                  <a:lnTo>
                    <a:pt x="585342" y="64135"/>
                  </a:lnTo>
                  <a:lnTo>
                    <a:pt x="545464" y="42290"/>
                  </a:lnTo>
                  <a:lnTo>
                    <a:pt x="500507" y="24511"/>
                  </a:lnTo>
                  <a:lnTo>
                    <a:pt x="451230" y="11175"/>
                  </a:lnTo>
                  <a:lnTo>
                    <a:pt x="398525" y="2921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563361" y="1696974"/>
              <a:ext cx="685800" cy="438784"/>
            </a:xfrm>
            <a:custGeom>
              <a:avLst/>
              <a:gdLst/>
              <a:ahLst/>
              <a:cxnLst/>
              <a:rect l="l" t="t" r="r" b="b"/>
              <a:pathLst>
                <a:path w="685800" h="438785">
                  <a:moveTo>
                    <a:pt x="0" y="219075"/>
                  </a:moveTo>
                  <a:lnTo>
                    <a:pt x="17525" y="149860"/>
                  </a:lnTo>
                  <a:lnTo>
                    <a:pt x="66166" y="89662"/>
                  </a:lnTo>
                  <a:lnTo>
                    <a:pt x="100457" y="64135"/>
                  </a:lnTo>
                  <a:lnTo>
                    <a:pt x="140335" y="42290"/>
                  </a:lnTo>
                  <a:lnTo>
                    <a:pt x="185292" y="24511"/>
                  </a:lnTo>
                  <a:lnTo>
                    <a:pt x="234568" y="11175"/>
                  </a:lnTo>
                  <a:lnTo>
                    <a:pt x="287274" y="2921"/>
                  </a:lnTo>
                  <a:lnTo>
                    <a:pt x="342900" y="0"/>
                  </a:lnTo>
                  <a:lnTo>
                    <a:pt x="398525" y="2921"/>
                  </a:lnTo>
                  <a:lnTo>
                    <a:pt x="451230" y="11175"/>
                  </a:lnTo>
                  <a:lnTo>
                    <a:pt x="500507" y="24511"/>
                  </a:lnTo>
                  <a:lnTo>
                    <a:pt x="545464" y="42290"/>
                  </a:lnTo>
                  <a:lnTo>
                    <a:pt x="585342" y="64135"/>
                  </a:lnTo>
                  <a:lnTo>
                    <a:pt x="619633" y="89662"/>
                  </a:lnTo>
                  <a:lnTo>
                    <a:pt x="647573" y="118363"/>
                  </a:lnTo>
                  <a:lnTo>
                    <a:pt x="681354" y="183641"/>
                  </a:lnTo>
                  <a:lnTo>
                    <a:pt x="685800" y="219075"/>
                  </a:lnTo>
                  <a:lnTo>
                    <a:pt x="681354" y="254762"/>
                  </a:lnTo>
                  <a:lnTo>
                    <a:pt x="647573" y="319913"/>
                  </a:lnTo>
                  <a:lnTo>
                    <a:pt x="619633" y="348614"/>
                  </a:lnTo>
                  <a:lnTo>
                    <a:pt x="585342" y="374268"/>
                  </a:lnTo>
                  <a:lnTo>
                    <a:pt x="545464" y="396113"/>
                  </a:lnTo>
                  <a:lnTo>
                    <a:pt x="500507" y="413892"/>
                  </a:lnTo>
                  <a:lnTo>
                    <a:pt x="451230" y="427227"/>
                  </a:lnTo>
                  <a:lnTo>
                    <a:pt x="398525" y="435483"/>
                  </a:lnTo>
                  <a:lnTo>
                    <a:pt x="342900" y="438403"/>
                  </a:lnTo>
                  <a:lnTo>
                    <a:pt x="287274" y="435483"/>
                  </a:lnTo>
                  <a:lnTo>
                    <a:pt x="234568" y="427227"/>
                  </a:lnTo>
                  <a:lnTo>
                    <a:pt x="185292" y="413892"/>
                  </a:lnTo>
                  <a:lnTo>
                    <a:pt x="140335" y="396113"/>
                  </a:lnTo>
                  <a:lnTo>
                    <a:pt x="100457" y="374268"/>
                  </a:lnTo>
                  <a:lnTo>
                    <a:pt x="66166" y="348614"/>
                  </a:lnTo>
                  <a:lnTo>
                    <a:pt x="38226" y="319913"/>
                  </a:lnTo>
                  <a:lnTo>
                    <a:pt x="4445" y="254762"/>
                  </a:lnTo>
                  <a:lnTo>
                    <a:pt x="0" y="219075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7354068" y="1754509"/>
            <a:ext cx="15430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1" dirty="0">
                <a:latin typeface="Cambria"/>
                <a:cs typeface="Cambria"/>
              </a:rPr>
              <a:t>C</a:t>
            </a:r>
            <a:endParaRPr>
              <a:latin typeface="Cambria"/>
              <a:cs typeface="Cambri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063485" y="2194944"/>
            <a:ext cx="10160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1" dirty="0">
                <a:latin typeface="Symbol"/>
                <a:cs typeface="Symbol"/>
              </a:rPr>
              <a:t></a:t>
            </a:r>
            <a:endParaRPr sz="1200">
              <a:latin typeface="Symbol"/>
              <a:cs typeface="Symbol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5073335" y="2100077"/>
            <a:ext cx="1854835" cy="1377951"/>
            <a:chOff x="3549332" y="2100072"/>
            <a:chExt cx="1854835" cy="1377950"/>
          </a:xfrm>
        </p:grpSpPr>
        <p:pic>
          <p:nvPicPr>
            <p:cNvPr id="35" name="object 3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507992" y="2100072"/>
              <a:ext cx="896112" cy="701039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4562856" y="2129027"/>
              <a:ext cx="708660" cy="511809"/>
            </a:xfrm>
            <a:custGeom>
              <a:avLst/>
              <a:gdLst/>
              <a:ahLst/>
              <a:cxnLst/>
              <a:rect l="l" t="t" r="r" b="b"/>
              <a:pathLst>
                <a:path w="708660" h="511810">
                  <a:moveTo>
                    <a:pt x="38354" y="22225"/>
                  </a:moveTo>
                  <a:lnTo>
                    <a:pt x="7493" y="0"/>
                  </a:lnTo>
                  <a:lnTo>
                    <a:pt x="0" y="10287"/>
                  </a:lnTo>
                  <a:lnTo>
                    <a:pt x="30988" y="32512"/>
                  </a:lnTo>
                  <a:lnTo>
                    <a:pt x="38354" y="22225"/>
                  </a:lnTo>
                  <a:close/>
                </a:path>
                <a:path w="708660" h="511810">
                  <a:moveTo>
                    <a:pt x="79629" y="51816"/>
                  </a:moveTo>
                  <a:lnTo>
                    <a:pt x="48641" y="29591"/>
                  </a:lnTo>
                  <a:lnTo>
                    <a:pt x="41275" y="39878"/>
                  </a:lnTo>
                  <a:lnTo>
                    <a:pt x="72136" y="62230"/>
                  </a:lnTo>
                  <a:lnTo>
                    <a:pt x="79629" y="51816"/>
                  </a:lnTo>
                  <a:close/>
                </a:path>
                <a:path w="708660" h="511810">
                  <a:moveTo>
                    <a:pt x="120777" y="81534"/>
                  </a:moveTo>
                  <a:lnTo>
                    <a:pt x="89916" y="59309"/>
                  </a:lnTo>
                  <a:lnTo>
                    <a:pt x="82423" y="69596"/>
                  </a:lnTo>
                  <a:lnTo>
                    <a:pt x="113411" y="91694"/>
                  </a:lnTo>
                  <a:lnTo>
                    <a:pt x="120777" y="81534"/>
                  </a:lnTo>
                  <a:close/>
                </a:path>
                <a:path w="708660" h="511810">
                  <a:moveTo>
                    <a:pt x="162052" y="111125"/>
                  </a:moveTo>
                  <a:lnTo>
                    <a:pt x="131191" y="88773"/>
                  </a:lnTo>
                  <a:lnTo>
                    <a:pt x="123698" y="99187"/>
                  </a:lnTo>
                  <a:lnTo>
                    <a:pt x="154686" y="121412"/>
                  </a:lnTo>
                  <a:lnTo>
                    <a:pt x="162052" y="111125"/>
                  </a:lnTo>
                  <a:close/>
                </a:path>
                <a:path w="708660" h="511810">
                  <a:moveTo>
                    <a:pt x="203327" y="140716"/>
                  </a:moveTo>
                  <a:lnTo>
                    <a:pt x="172339" y="118491"/>
                  </a:lnTo>
                  <a:lnTo>
                    <a:pt x="164973" y="128778"/>
                  </a:lnTo>
                  <a:lnTo>
                    <a:pt x="195834" y="151003"/>
                  </a:lnTo>
                  <a:lnTo>
                    <a:pt x="203327" y="140716"/>
                  </a:lnTo>
                  <a:close/>
                </a:path>
                <a:path w="708660" h="511810">
                  <a:moveTo>
                    <a:pt x="244602" y="170434"/>
                  </a:moveTo>
                  <a:lnTo>
                    <a:pt x="213614" y="148209"/>
                  </a:lnTo>
                  <a:lnTo>
                    <a:pt x="206248" y="158496"/>
                  </a:lnTo>
                  <a:lnTo>
                    <a:pt x="237109" y="180721"/>
                  </a:lnTo>
                  <a:lnTo>
                    <a:pt x="244602" y="170434"/>
                  </a:lnTo>
                  <a:close/>
                </a:path>
                <a:path w="708660" h="511810">
                  <a:moveTo>
                    <a:pt x="285750" y="200025"/>
                  </a:moveTo>
                  <a:lnTo>
                    <a:pt x="254889" y="177800"/>
                  </a:lnTo>
                  <a:lnTo>
                    <a:pt x="247396" y="188087"/>
                  </a:lnTo>
                  <a:lnTo>
                    <a:pt x="278384" y="210439"/>
                  </a:lnTo>
                  <a:lnTo>
                    <a:pt x="285750" y="200025"/>
                  </a:lnTo>
                  <a:close/>
                </a:path>
                <a:path w="708660" h="511810">
                  <a:moveTo>
                    <a:pt x="327025" y="229743"/>
                  </a:moveTo>
                  <a:lnTo>
                    <a:pt x="296037" y="207518"/>
                  </a:lnTo>
                  <a:lnTo>
                    <a:pt x="288671" y="217805"/>
                  </a:lnTo>
                  <a:lnTo>
                    <a:pt x="319659" y="240030"/>
                  </a:lnTo>
                  <a:lnTo>
                    <a:pt x="327025" y="229743"/>
                  </a:lnTo>
                  <a:close/>
                </a:path>
                <a:path w="708660" h="511810">
                  <a:moveTo>
                    <a:pt x="368300" y="259334"/>
                  </a:moveTo>
                  <a:lnTo>
                    <a:pt x="337312" y="237109"/>
                  </a:lnTo>
                  <a:lnTo>
                    <a:pt x="329946" y="247523"/>
                  </a:lnTo>
                  <a:lnTo>
                    <a:pt x="360807" y="269621"/>
                  </a:lnTo>
                  <a:lnTo>
                    <a:pt x="368300" y="259334"/>
                  </a:lnTo>
                  <a:close/>
                </a:path>
                <a:path w="708660" h="511810">
                  <a:moveTo>
                    <a:pt x="409448" y="288925"/>
                  </a:moveTo>
                  <a:lnTo>
                    <a:pt x="378587" y="266700"/>
                  </a:lnTo>
                  <a:lnTo>
                    <a:pt x="371094" y="276987"/>
                  </a:lnTo>
                  <a:lnTo>
                    <a:pt x="402082" y="299212"/>
                  </a:lnTo>
                  <a:lnTo>
                    <a:pt x="409448" y="288925"/>
                  </a:lnTo>
                  <a:close/>
                </a:path>
                <a:path w="708660" h="511810">
                  <a:moveTo>
                    <a:pt x="450723" y="318643"/>
                  </a:moveTo>
                  <a:lnTo>
                    <a:pt x="419735" y="296418"/>
                  </a:lnTo>
                  <a:lnTo>
                    <a:pt x="412369" y="306705"/>
                  </a:lnTo>
                  <a:lnTo>
                    <a:pt x="443357" y="328930"/>
                  </a:lnTo>
                  <a:lnTo>
                    <a:pt x="450723" y="318643"/>
                  </a:lnTo>
                  <a:close/>
                </a:path>
                <a:path w="708660" h="511810">
                  <a:moveTo>
                    <a:pt x="491998" y="348234"/>
                  </a:moveTo>
                  <a:lnTo>
                    <a:pt x="461010" y="326009"/>
                  </a:lnTo>
                  <a:lnTo>
                    <a:pt x="453644" y="336296"/>
                  </a:lnTo>
                  <a:lnTo>
                    <a:pt x="484505" y="358648"/>
                  </a:lnTo>
                  <a:lnTo>
                    <a:pt x="491998" y="348234"/>
                  </a:lnTo>
                  <a:close/>
                </a:path>
                <a:path w="708660" h="511810">
                  <a:moveTo>
                    <a:pt x="533146" y="377952"/>
                  </a:moveTo>
                  <a:lnTo>
                    <a:pt x="502285" y="355727"/>
                  </a:lnTo>
                  <a:lnTo>
                    <a:pt x="494792" y="366014"/>
                  </a:lnTo>
                  <a:lnTo>
                    <a:pt x="525780" y="388239"/>
                  </a:lnTo>
                  <a:lnTo>
                    <a:pt x="533146" y="377952"/>
                  </a:lnTo>
                  <a:close/>
                </a:path>
                <a:path w="708660" h="511810">
                  <a:moveTo>
                    <a:pt x="574421" y="407670"/>
                  </a:moveTo>
                  <a:lnTo>
                    <a:pt x="543560" y="385318"/>
                  </a:lnTo>
                  <a:lnTo>
                    <a:pt x="536067" y="395732"/>
                  </a:lnTo>
                  <a:lnTo>
                    <a:pt x="567055" y="417957"/>
                  </a:lnTo>
                  <a:lnTo>
                    <a:pt x="574421" y="407670"/>
                  </a:lnTo>
                  <a:close/>
                </a:path>
                <a:path w="708660" h="511810">
                  <a:moveTo>
                    <a:pt x="615696" y="437134"/>
                  </a:moveTo>
                  <a:lnTo>
                    <a:pt x="584708" y="415036"/>
                  </a:lnTo>
                  <a:lnTo>
                    <a:pt x="577342" y="425323"/>
                  </a:lnTo>
                  <a:lnTo>
                    <a:pt x="608203" y="447421"/>
                  </a:lnTo>
                  <a:lnTo>
                    <a:pt x="615696" y="437134"/>
                  </a:lnTo>
                  <a:close/>
                </a:path>
                <a:path w="708660" h="511810">
                  <a:moveTo>
                    <a:pt x="656844" y="466852"/>
                  </a:moveTo>
                  <a:lnTo>
                    <a:pt x="625983" y="444627"/>
                  </a:lnTo>
                  <a:lnTo>
                    <a:pt x="618617" y="454914"/>
                  </a:lnTo>
                  <a:lnTo>
                    <a:pt x="649478" y="477139"/>
                  </a:lnTo>
                  <a:lnTo>
                    <a:pt x="656844" y="466852"/>
                  </a:lnTo>
                  <a:close/>
                </a:path>
                <a:path w="708660" h="511810">
                  <a:moveTo>
                    <a:pt x="708406" y="511683"/>
                  </a:moveTo>
                  <a:lnTo>
                    <a:pt x="706374" y="506984"/>
                  </a:lnTo>
                  <a:lnTo>
                    <a:pt x="692404" y="475653"/>
                  </a:lnTo>
                  <a:lnTo>
                    <a:pt x="692404" y="506984"/>
                  </a:lnTo>
                  <a:lnTo>
                    <a:pt x="690753" y="506857"/>
                  </a:lnTo>
                  <a:lnTo>
                    <a:pt x="692340" y="506857"/>
                  </a:lnTo>
                  <a:lnTo>
                    <a:pt x="692404" y="506984"/>
                  </a:lnTo>
                  <a:lnTo>
                    <a:pt x="692404" y="475653"/>
                  </a:lnTo>
                  <a:lnTo>
                    <a:pt x="666750" y="418084"/>
                  </a:lnTo>
                  <a:lnTo>
                    <a:pt x="662940" y="416687"/>
                  </a:lnTo>
                  <a:lnTo>
                    <a:pt x="656590" y="419608"/>
                  </a:lnTo>
                  <a:lnTo>
                    <a:pt x="655066" y="423291"/>
                  </a:lnTo>
                  <a:lnTo>
                    <a:pt x="682752" y="485394"/>
                  </a:lnTo>
                  <a:lnTo>
                    <a:pt x="667258" y="474218"/>
                  </a:lnTo>
                  <a:lnTo>
                    <a:pt x="659765" y="484505"/>
                  </a:lnTo>
                  <a:lnTo>
                    <a:pt x="675513" y="495808"/>
                  </a:lnTo>
                  <a:lnTo>
                    <a:pt x="607568" y="489331"/>
                  </a:lnTo>
                  <a:lnTo>
                    <a:pt x="604393" y="491871"/>
                  </a:lnTo>
                  <a:lnTo>
                    <a:pt x="603758" y="498856"/>
                  </a:lnTo>
                  <a:lnTo>
                    <a:pt x="606298" y="501904"/>
                  </a:lnTo>
                  <a:lnTo>
                    <a:pt x="708406" y="51168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554730" y="3035046"/>
              <a:ext cx="685800" cy="437515"/>
            </a:xfrm>
            <a:custGeom>
              <a:avLst/>
              <a:gdLst/>
              <a:ahLst/>
              <a:cxnLst/>
              <a:rect l="l" t="t" r="r" b="b"/>
              <a:pathLst>
                <a:path w="685800" h="437514">
                  <a:moveTo>
                    <a:pt x="0" y="218566"/>
                  </a:moveTo>
                  <a:lnTo>
                    <a:pt x="17525" y="149478"/>
                  </a:lnTo>
                  <a:lnTo>
                    <a:pt x="66167" y="89534"/>
                  </a:lnTo>
                  <a:lnTo>
                    <a:pt x="100457" y="64007"/>
                  </a:lnTo>
                  <a:lnTo>
                    <a:pt x="140335" y="42163"/>
                  </a:lnTo>
                  <a:lnTo>
                    <a:pt x="185293" y="24383"/>
                  </a:lnTo>
                  <a:lnTo>
                    <a:pt x="234569" y="11175"/>
                  </a:lnTo>
                  <a:lnTo>
                    <a:pt x="287274" y="2920"/>
                  </a:lnTo>
                  <a:lnTo>
                    <a:pt x="342900" y="0"/>
                  </a:lnTo>
                  <a:lnTo>
                    <a:pt x="398525" y="2920"/>
                  </a:lnTo>
                  <a:lnTo>
                    <a:pt x="451231" y="11175"/>
                  </a:lnTo>
                  <a:lnTo>
                    <a:pt x="500507" y="24383"/>
                  </a:lnTo>
                  <a:lnTo>
                    <a:pt x="545465" y="42163"/>
                  </a:lnTo>
                  <a:lnTo>
                    <a:pt x="585343" y="64007"/>
                  </a:lnTo>
                  <a:lnTo>
                    <a:pt x="619633" y="89534"/>
                  </a:lnTo>
                  <a:lnTo>
                    <a:pt x="647573" y="118109"/>
                  </a:lnTo>
                  <a:lnTo>
                    <a:pt x="681355" y="183133"/>
                  </a:lnTo>
                  <a:lnTo>
                    <a:pt x="685800" y="218566"/>
                  </a:lnTo>
                  <a:lnTo>
                    <a:pt x="681355" y="254000"/>
                  </a:lnTo>
                  <a:lnTo>
                    <a:pt x="647573" y="318896"/>
                  </a:lnTo>
                  <a:lnTo>
                    <a:pt x="619633" y="347599"/>
                  </a:lnTo>
                  <a:lnTo>
                    <a:pt x="585343" y="372999"/>
                  </a:lnTo>
                  <a:lnTo>
                    <a:pt x="545465" y="394842"/>
                  </a:lnTo>
                  <a:lnTo>
                    <a:pt x="500507" y="412623"/>
                  </a:lnTo>
                  <a:lnTo>
                    <a:pt x="451231" y="425830"/>
                  </a:lnTo>
                  <a:lnTo>
                    <a:pt x="398525" y="434213"/>
                  </a:lnTo>
                  <a:lnTo>
                    <a:pt x="342900" y="437006"/>
                  </a:lnTo>
                  <a:lnTo>
                    <a:pt x="287274" y="434213"/>
                  </a:lnTo>
                  <a:lnTo>
                    <a:pt x="234569" y="425830"/>
                  </a:lnTo>
                  <a:lnTo>
                    <a:pt x="185293" y="412623"/>
                  </a:lnTo>
                  <a:lnTo>
                    <a:pt x="140335" y="394842"/>
                  </a:lnTo>
                  <a:lnTo>
                    <a:pt x="100457" y="372999"/>
                  </a:lnTo>
                  <a:lnTo>
                    <a:pt x="66167" y="347599"/>
                  </a:lnTo>
                  <a:lnTo>
                    <a:pt x="38227" y="318896"/>
                  </a:lnTo>
                  <a:lnTo>
                    <a:pt x="4445" y="254000"/>
                  </a:lnTo>
                  <a:lnTo>
                    <a:pt x="0" y="218566"/>
                  </a:lnTo>
                  <a:close/>
                </a:path>
              </a:pathLst>
            </a:custGeom>
            <a:ln w="10667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5331337" y="3093471"/>
            <a:ext cx="17716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1" dirty="0">
                <a:latin typeface="Cambria"/>
                <a:cs typeface="Cambria"/>
              </a:rPr>
              <a:t>D</a:t>
            </a:r>
            <a:endParaRPr>
              <a:latin typeface="Cambria"/>
              <a:cs typeface="Cambria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4721354" y="2508508"/>
            <a:ext cx="1899285" cy="832485"/>
            <a:chOff x="3197351" y="2508504"/>
            <a:chExt cx="1899285" cy="832485"/>
          </a:xfrm>
        </p:grpSpPr>
        <p:pic>
          <p:nvPicPr>
            <p:cNvPr id="40" name="object 4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209287" y="2852928"/>
              <a:ext cx="886967" cy="487679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4264152" y="2948939"/>
              <a:ext cx="697865" cy="312420"/>
            </a:xfrm>
            <a:custGeom>
              <a:avLst/>
              <a:gdLst/>
              <a:ahLst/>
              <a:cxnLst/>
              <a:rect l="l" t="t" r="r" b="b"/>
              <a:pathLst>
                <a:path w="697864" h="312420">
                  <a:moveTo>
                    <a:pt x="40005" y="297307"/>
                  </a:moveTo>
                  <a:lnTo>
                    <a:pt x="35052" y="285623"/>
                  </a:lnTo>
                  <a:lnTo>
                    <a:pt x="0" y="300355"/>
                  </a:lnTo>
                  <a:lnTo>
                    <a:pt x="4826" y="312039"/>
                  </a:lnTo>
                  <a:lnTo>
                    <a:pt x="40005" y="297307"/>
                  </a:lnTo>
                  <a:close/>
                </a:path>
                <a:path w="697864" h="312420">
                  <a:moveTo>
                    <a:pt x="86868" y="277495"/>
                  </a:moveTo>
                  <a:lnTo>
                    <a:pt x="82042" y="265811"/>
                  </a:lnTo>
                  <a:lnTo>
                    <a:pt x="46736" y="280670"/>
                  </a:lnTo>
                  <a:lnTo>
                    <a:pt x="51689" y="292354"/>
                  </a:lnTo>
                  <a:lnTo>
                    <a:pt x="86868" y="277495"/>
                  </a:lnTo>
                  <a:close/>
                </a:path>
                <a:path w="697864" h="312420">
                  <a:moveTo>
                    <a:pt x="133731" y="257810"/>
                  </a:moveTo>
                  <a:lnTo>
                    <a:pt x="128778" y="246126"/>
                  </a:lnTo>
                  <a:lnTo>
                    <a:pt x="93726" y="260858"/>
                  </a:lnTo>
                  <a:lnTo>
                    <a:pt x="98679" y="272542"/>
                  </a:lnTo>
                  <a:lnTo>
                    <a:pt x="133731" y="257810"/>
                  </a:lnTo>
                  <a:close/>
                </a:path>
                <a:path w="697864" h="312420">
                  <a:moveTo>
                    <a:pt x="180594" y="237998"/>
                  </a:moveTo>
                  <a:lnTo>
                    <a:pt x="175768" y="226314"/>
                  </a:lnTo>
                  <a:lnTo>
                    <a:pt x="140462" y="241173"/>
                  </a:lnTo>
                  <a:lnTo>
                    <a:pt x="145415" y="252857"/>
                  </a:lnTo>
                  <a:lnTo>
                    <a:pt x="180594" y="237998"/>
                  </a:lnTo>
                  <a:close/>
                </a:path>
                <a:path w="697864" h="312420">
                  <a:moveTo>
                    <a:pt x="227457" y="218313"/>
                  </a:moveTo>
                  <a:lnTo>
                    <a:pt x="222504" y="206629"/>
                  </a:lnTo>
                  <a:lnTo>
                    <a:pt x="187452" y="221361"/>
                  </a:lnTo>
                  <a:lnTo>
                    <a:pt x="192405" y="233045"/>
                  </a:lnTo>
                  <a:lnTo>
                    <a:pt x="227457" y="218313"/>
                  </a:lnTo>
                  <a:close/>
                </a:path>
                <a:path w="697864" h="312420">
                  <a:moveTo>
                    <a:pt x="274320" y="198501"/>
                  </a:moveTo>
                  <a:lnTo>
                    <a:pt x="269367" y="186817"/>
                  </a:lnTo>
                  <a:lnTo>
                    <a:pt x="234188" y="201676"/>
                  </a:lnTo>
                  <a:lnTo>
                    <a:pt x="239141" y="213360"/>
                  </a:lnTo>
                  <a:lnTo>
                    <a:pt x="274320" y="198501"/>
                  </a:lnTo>
                  <a:close/>
                </a:path>
                <a:path w="697864" h="312420">
                  <a:moveTo>
                    <a:pt x="321183" y="178816"/>
                  </a:moveTo>
                  <a:lnTo>
                    <a:pt x="316230" y="167132"/>
                  </a:lnTo>
                  <a:lnTo>
                    <a:pt x="281051" y="181864"/>
                  </a:lnTo>
                  <a:lnTo>
                    <a:pt x="286004" y="193548"/>
                  </a:lnTo>
                  <a:lnTo>
                    <a:pt x="321183" y="178816"/>
                  </a:lnTo>
                  <a:close/>
                </a:path>
                <a:path w="697864" h="312420">
                  <a:moveTo>
                    <a:pt x="368046" y="159004"/>
                  </a:moveTo>
                  <a:lnTo>
                    <a:pt x="363093" y="147320"/>
                  </a:lnTo>
                  <a:lnTo>
                    <a:pt x="327914" y="162179"/>
                  </a:lnTo>
                  <a:lnTo>
                    <a:pt x="332867" y="173863"/>
                  </a:lnTo>
                  <a:lnTo>
                    <a:pt x="368046" y="159004"/>
                  </a:lnTo>
                  <a:close/>
                </a:path>
                <a:path w="697864" h="312420">
                  <a:moveTo>
                    <a:pt x="414909" y="139319"/>
                  </a:moveTo>
                  <a:lnTo>
                    <a:pt x="409956" y="127635"/>
                  </a:lnTo>
                  <a:lnTo>
                    <a:pt x="374777" y="142367"/>
                  </a:lnTo>
                  <a:lnTo>
                    <a:pt x="379730" y="154178"/>
                  </a:lnTo>
                  <a:lnTo>
                    <a:pt x="414909" y="139319"/>
                  </a:lnTo>
                  <a:close/>
                </a:path>
                <a:path w="697864" h="312420">
                  <a:moveTo>
                    <a:pt x="461772" y="119507"/>
                  </a:moveTo>
                  <a:lnTo>
                    <a:pt x="456819" y="107823"/>
                  </a:lnTo>
                  <a:lnTo>
                    <a:pt x="421640" y="122682"/>
                  </a:lnTo>
                  <a:lnTo>
                    <a:pt x="426593" y="134366"/>
                  </a:lnTo>
                  <a:lnTo>
                    <a:pt x="461772" y="119507"/>
                  </a:lnTo>
                  <a:close/>
                </a:path>
                <a:path w="697864" h="312420">
                  <a:moveTo>
                    <a:pt x="508508" y="99822"/>
                  </a:moveTo>
                  <a:lnTo>
                    <a:pt x="503555" y="88138"/>
                  </a:lnTo>
                  <a:lnTo>
                    <a:pt x="468503" y="102870"/>
                  </a:lnTo>
                  <a:lnTo>
                    <a:pt x="473456" y="114681"/>
                  </a:lnTo>
                  <a:lnTo>
                    <a:pt x="508508" y="99822"/>
                  </a:lnTo>
                  <a:close/>
                </a:path>
                <a:path w="697864" h="312420">
                  <a:moveTo>
                    <a:pt x="555498" y="80010"/>
                  </a:moveTo>
                  <a:lnTo>
                    <a:pt x="550545" y="68326"/>
                  </a:lnTo>
                  <a:lnTo>
                    <a:pt x="515366" y="83185"/>
                  </a:lnTo>
                  <a:lnTo>
                    <a:pt x="520192" y="94869"/>
                  </a:lnTo>
                  <a:lnTo>
                    <a:pt x="555498" y="80010"/>
                  </a:lnTo>
                  <a:close/>
                </a:path>
                <a:path w="697864" h="312420">
                  <a:moveTo>
                    <a:pt x="602234" y="60325"/>
                  </a:moveTo>
                  <a:lnTo>
                    <a:pt x="597281" y="48641"/>
                  </a:lnTo>
                  <a:lnTo>
                    <a:pt x="562229" y="63373"/>
                  </a:lnTo>
                  <a:lnTo>
                    <a:pt x="567182" y="75184"/>
                  </a:lnTo>
                  <a:lnTo>
                    <a:pt x="602234" y="60325"/>
                  </a:lnTo>
                  <a:close/>
                </a:path>
                <a:path w="697864" h="312420">
                  <a:moveTo>
                    <a:pt x="649224" y="40513"/>
                  </a:moveTo>
                  <a:lnTo>
                    <a:pt x="644271" y="28829"/>
                  </a:lnTo>
                  <a:lnTo>
                    <a:pt x="609092" y="43688"/>
                  </a:lnTo>
                  <a:lnTo>
                    <a:pt x="613918" y="55372"/>
                  </a:lnTo>
                  <a:lnTo>
                    <a:pt x="649224" y="40513"/>
                  </a:lnTo>
                  <a:close/>
                </a:path>
                <a:path w="697864" h="312420">
                  <a:moveTo>
                    <a:pt x="697865" y="13208"/>
                  </a:moveTo>
                  <a:lnTo>
                    <a:pt x="690118" y="12192"/>
                  </a:lnTo>
                  <a:lnTo>
                    <a:pt x="596011" y="0"/>
                  </a:lnTo>
                  <a:lnTo>
                    <a:pt x="592836" y="2413"/>
                  </a:lnTo>
                  <a:lnTo>
                    <a:pt x="591947" y="9398"/>
                  </a:lnTo>
                  <a:lnTo>
                    <a:pt x="594360" y="12573"/>
                  </a:lnTo>
                  <a:lnTo>
                    <a:pt x="661924" y="21336"/>
                  </a:lnTo>
                  <a:lnTo>
                    <a:pt x="655955" y="23876"/>
                  </a:lnTo>
                  <a:lnTo>
                    <a:pt x="660908" y="35687"/>
                  </a:lnTo>
                  <a:lnTo>
                    <a:pt x="667131" y="33020"/>
                  </a:lnTo>
                  <a:lnTo>
                    <a:pt x="687451" y="24384"/>
                  </a:lnTo>
                  <a:lnTo>
                    <a:pt x="688721" y="23876"/>
                  </a:lnTo>
                  <a:lnTo>
                    <a:pt x="667131" y="33020"/>
                  </a:lnTo>
                  <a:lnTo>
                    <a:pt x="625983" y="87630"/>
                  </a:lnTo>
                  <a:lnTo>
                    <a:pt x="626618" y="91567"/>
                  </a:lnTo>
                  <a:lnTo>
                    <a:pt x="632206" y="95758"/>
                  </a:lnTo>
                  <a:lnTo>
                    <a:pt x="636143" y="95250"/>
                  </a:lnTo>
                  <a:lnTo>
                    <a:pt x="697865" y="132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197351" y="2508504"/>
              <a:ext cx="591312" cy="749808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3253740" y="2537459"/>
              <a:ext cx="400685" cy="561975"/>
            </a:xfrm>
            <a:custGeom>
              <a:avLst/>
              <a:gdLst/>
              <a:ahLst/>
              <a:cxnLst/>
              <a:rect l="l" t="t" r="r" b="b"/>
              <a:pathLst>
                <a:path w="400685" h="561975">
                  <a:moveTo>
                    <a:pt x="32258" y="31115"/>
                  </a:moveTo>
                  <a:lnTo>
                    <a:pt x="10287" y="0"/>
                  </a:lnTo>
                  <a:lnTo>
                    <a:pt x="0" y="7366"/>
                  </a:lnTo>
                  <a:lnTo>
                    <a:pt x="21971" y="38481"/>
                  </a:lnTo>
                  <a:lnTo>
                    <a:pt x="32258" y="31115"/>
                  </a:lnTo>
                  <a:close/>
                </a:path>
                <a:path w="400685" h="561975">
                  <a:moveTo>
                    <a:pt x="61595" y="72644"/>
                  </a:moveTo>
                  <a:lnTo>
                    <a:pt x="39624" y="41529"/>
                  </a:lnTo>
                  <a:lnTo>
                    <a:pt x="29337" y="48768"/>
                  </a:lnTo>
                  <a:lnTo>
                    <a:pt x="51308" y="79883"/>
                  </a:lnTo>
                  <a:lnTo>
                    <a:pt x="61595" y="72644"/>
                  </a:lnTo>
                  <a:close/>
                </a:path>
                <a:path w="400685" h="561975">
                  <a:moveTo>
                    <a:pt x="91059" y="114046"/>
                  </a:moveTo>
                  <a:lnTo>
                    <a:pt x="68961" y="82931"/>
                  </a:lnTo>
                  <a:lnTo>
                    <a:pt x="58674" y="90297"/>
                  </a:lnTo>
                  <a:lnTo>
                    <a:pt x="80645" y="121412"/>
                  </a:lnTo>
                  <a:lnTo>
                    <a:pt x="91059" y="114046"/>
                  </a:lnTo>
                  <a:close/>
                </a:path>
                <a:path w="400685" h="561975">
                  <a:moveTo>
                    <a:pt x="120396" y="155448"/>
                  </a:moveTo>
                  <a:lnTo>
                    <a:pt x="98298" y="124460"/>
                  </a:lnTo>
                  <a:lnTo>
                    <a:pt x="88011" y="131699"/>
                  </a:lnTo>
                  <a:lnTo>
                    <a:pt x="109982" y="162687"/>
                  </a:lnTo>
                  <a:lnTo>
                    <a:pt x="120396" y="155448"/>
                  </a:lnTo>
                  <a:close/>
                </a:path>
                <a:path w="400685" h="561975">
                  <a:moveTo>
                    <a:pt x="149733" y="196850"/>
                  </a:moveTo>
                  <a:lnTo>
                    <a:pt x="127635" y="165735"/>
                  </a:lnTo>
                  <a:lnTo>
                    <a:pt x="117348" y="173101"/>
                  </a:lnTo>
                  <a:lnTo>
                    <a:pt x="139319" y="204216"/>
                  </a:lnTo>
                  <a:lnTo>
                    <a:pt x="149733" y="196850"/>
                  </a:lnTo>
                  <a:close/>
                </a:path>
                <a:path w="400685" h="561975">
                  <a:moveTo>
                    <a:pt x="179070" y="238379"/>
                  </a:moveTo>
                  <a:lnTo>
                    <a:pt x="156972" y="207264"/>
                  </a:lnTo>
                  <a:lnTo>
                    <a:pt x="146685" y="214503"/>
                  </a:lnTo>
                  <a:lnTo>
                    <a:pt x="168656" y="245618"/>
                  </a:lnTo>
                  <a:lnTo>
                    <a:pt x="179070" y="238379"/>
                  </a:lnTo>
                  <a:close/>
                </a:path>
                <a:path w="400685" h="561975">
                  <a:moveTo>
                    <a:pt x="208534" y="279781"/>
                  </a:moveTo>
                  <a:lnTo>
                    <a:pt x="186309" y="248666"/>
                  </a:lnTo>
                  <a:lnTo>
                    <a:pt x="176022" y="256032"/>
                  </a:lnTo>
                  <a:lnTo>
                    <a:pt x="197993" y="287147"/>
                  </a:lnTo>
                  <a:lnTo>
                    <a:pt x="208534" y="279781"/>
                  </a:lnTo>
                  <a:close/>
                </a:path>
                <a:path w="400685" h="561975">
                  <a:moveTo>
                    <a:pt x="237871" y="321310"/>
                  </a:moveTo>
                  <a:lnTo>
                    <a:pt x="215773" y="290195"/>
                  </a:lnTo>
                  <a:lnTo>
                    <a:pt x="205486" y="297561"/>
                  </a:lnTo>
                  <a:lnTo>
                    <a:pt x="227457" y="328549"/>
                  </a:lnTo>
                  <a:lnTo>
                    <a:pt x="237871" y="321310"/>
                  </a:lnTo>
                  <a:close/>
                </a:path>
                <a:path w="400685" h="561975">
                  <a:moveTo>
                    <a:pt x="267208" y="362712"/>
                  </a:moveTo>
                  <a:lnTo>
                    <a:pt x="245237" y="331597"/>
                  </a:lnTo>
                  <a:lnTo>
                    <a:pt x="234823" y="338963"/>
                  </a:lnTo>
                  <a:lnTo>
                    <a:pt x="256794" y="370078"/>
                  </a:lnTo>
                  <a:lnTo>
                    <a:pt x="267208" y="362712"/>
                  </a:lnTo>
                  <a:close/>
                </a:path>
                <a:path w="400685" h="561975">
                  <a:moveTo>
                    <a:pt x="296545" y="404241"/>
                  </a:moveTo>
                  <a:lnTo>
                    <a:pt x="274574" y="373126"/>
                  </a:lnTo>
                  <a:lnTo>
                    <a:pt x="264160" y="380492"/>
                  </a:lnTo>
                  <a:lnTo>
                    <a:pt x="286131" y="411480"/>
                  </a:lnTo>
                  <a:lnTo>
                    <a:pt x="296545" y="404241"/>
                  </a:lnTo>
                  <a:close/>
                </a:path>
                <a:path w="400685" h="561975">
                  <a:moveTo>
                    <a:pt x="325882" y="445516"/>
                  </a:moveTo>
                  <a:lnTo>
                    <a:pt x="303911" y="414528"/>
                  </a:lnTo>
                  <a:lnTo>
                    <a:pt x="293497" y="421767"/>
                  </a:lnTo>
                  <a:lnTo>
                    <a:pt x="315468" y="452882"/>
                  </a:lnTo>
                  <a:lnTo>
                    <a:pt x="325882" y="445516"/>
                  </a:lnTo>
                  <a:close/>
                </a:path>
                <a:path w="400685" h="561975">
                  <a:moveTo>
                    <a:pt x="355219" y="487045"/>
                  </a:moveTo>
                  <a:lnTo>
                    <a:pt x="333248" y="455930"/>
                  </a:lnTo>
                  <a:lnTo>
                    <a:pt x="322834" y="463296"/>
                  </a:lnTo>
                  <a:lnTo>
                    <a:pt x="344805" y="494284"/>
                  </a:lnTo>
                  <a:lnTo>
                    <a:pt x="355219" y="487045"/>
                  </a:lnTo>
                  <a:close/>
                </a:path>
                <a:path w="400685" h="561975">
                  <a:moveTo>
                    <a:pt x="384556" y="528447"/>
                  </a:moveTo>
                  <a:lnTo>
                    <a:pt x="362585" y="497332"/>
                  </a:lnTo>
                  <a:lnTo>
                    <a:pt x="352171" y="504698"/>
                  </a:lnTo>
                  <a:lnTo>
                    <a:pt x="374142" y="535813"/>
                  </a:lnTo>
                  <a:lnTo>
                    <a:pt x="384556" y="528447"/>
                  </a:lnTo>
                  <a:close/>
                </a:path>
                <a:path w="400685" h="561975">
                  <a:moveTo>
                    <a:pt x="400431" y="561975"/>
                  </a:moveTo>
                  <a:lnTo>
                    <a:pt x="399796" y="555371"/>
                  </a:lnTo>
                  <a:lnTo>
                    <a:pt x="398399" y="538861"/>
                  </a:lnTo>
                  <a:lnTo>
                    <a:pt x="398399" y="548005"/>
                  </a:lnTo>
                  <a:lnTo>
                    <a:pt x="387985" y="555371"/>
                  </a:lnTo>
                  <a:lnTo>
                    <a:pt x="392430" y="552196"/>
                  </a:lnTo>
                  <a:lnTo>
                    <a:pt x="398399" y="548005"/>
                  </a:lnTo>
                  <a:lnTo>
                    <a:pt x="398399" y="538861"/>
                  </a:lnTo>
                  <a:lnTo>
                    <a:pt x="391414" y="459740"/>
                  </a:lnTo>
                  <a:lnTo>
                    <a:pt x="388366" y="457073"/>
                  </a:lnTo>
                  <a:lnTo>
                    <a:pt x="381381" y="457708"/>
                  </a:lnTo>
                  <a:lnTo>
                    <a:pt x="378841" y="460883"/>
                  </a:lnTo>
                  <a:lnTo>
                    <a:pt x="385826" y="541274"/>
                  </a:lnTo>
                  <a:lnTo>
                    <a:pt x="312293" y="507873"/>
                  </a:lnTo>
                  <a:lnTo>
                    <a:pt x="308483" y="509270"/>
                  </a:lnTo>
                  <a:lnTo>
                    <a:pt x="305689" y="515620"/>
                  </a:lnTo>
                  <a:lnTo>
                    <a:pt x="307086" y="519430"/>
                  </a:lnTo>
                  <a:lnTo>
                    <a:pt x="400431" y="5619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4719577" y="2811228"/>
            <a:ext cx="12636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1" dirty="0">
                <a:latin typeface="Symbol"/>
                <a:cs typeface="Symbol"/>
              </a:rPr>
              <a:t></a:t>
            </a:r>
            <a:endParaRPr>
              <a:latin typeface="Symbol"/>
              <a:cs typeface="Symbo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184779" y="3203531"/>
            <a:ext cx="14033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1" dirty="0">
                <a:latin typeface="Symbol"/>
                <a:cs typeface="Symbol"/>
              </a:rPr>
              <a:t></a:t>
            </a:r>
            <a:endParaRPr>
              <a:latin typeface="Symbol"/>
              <a:cs typeface="Symbo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119621" y="2407670"/>
            <a:ext cx="12700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51" dirty="0">
                <a:latin typeface="Symbol"/>
                <a:cs typeface="Symbol"/>
              </a:rPr>
              <a:t></a:t>
            </a:r>
            <a:endParaRPr sz="1600">
              <a:latin typeface="Symbol"/>
              <a:cs typeface="Symbol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4788411" y="4181858"/>
            <a:ext cx="2948940" cy="2143125"/>
            <a:chOff x="3264408" y="4181855"/>
            <a:chExt cx="2948940" cy="2143125"/>
          </a:xfrm>
        </p:grpSpPr>
        <p:pic>
          <p:nvPicPr>
            <p:cNvPr id="48" name="object 4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264408" y="4181855"/>
              <a:ext cx="2811780" cy="952500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68240" y="5135880"/>
              <a:ext cx="1086612" cy="213359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5186934" y="5735573"/>
              <a:ext cx="1021080" cy="583565"/>
            </a:xfrm>
            <a:custGeom>
              <a:avLst/>
              <a:gdLst/>
              <a:ahLst/>
              <a:cxnLst/>
              <a:rect l="l" t="t" r="r" b="b"/>
              <a:pathLst>
                <a:path w="1021079" h="583564">
                  <a:moveTo>
                    <a:pt x="0" y="291769"/>
                  </a:moveTo>
                  <a:lnTo>
                    <a:pt x="13462" y="224866"/>
                  </a:lnTo>
                  <a:lnTo>
                    <a:pt x="51815" y="163448"/>
                  </a:lnTo>
                  <a:lnTo>
                    <a:pt x="79501" y="135356"/>
                  </a:lnTo>
                  <a:lnTo>
                    <a:pt x="112140" y="109283"/>
                  </a:lnTo>
                  <a:lnTo>
                    <a:pt x="149478" y="85458"/>
                  </a:lnTo>
                  <a:lnTo>
                    <a:pt x="191135" y="64096"/>
                  </a:lnTo>
                  <a:lnTo>
                    <a:pt x="236727" y="45427"/>
                  </a:lnTo>
                  <a:lnTo>
                    <a:pt x="285876" y="29654"/>
                  </a:lnTo>
                  <a:lnTo>
                    <a:pt x="338200" y="17005"/>
                  </a:lnTo>
                  <a:lnTo>
                    <a:pt x="393318" y="7708"/>
                  </a:lnTo>
                  <a:lnTo>
                    <a:pt x="450850" y="1968"/>
                  </a:lnTo>
                  <a:lnTo>
                    <a:pt x="510413" y="0"/>
                  </a:lnTo>
                  <a:lnTo>
                    <a:pt x="569849" y="1968"/>
                  </a:lnTo>
                  <a:lnTo>
                    <a:pt x="627379" y="7708"/>
                  </a:lnTo>
                  <a:lnTo>
                    <a:pt x="682498" y="17005"/>
                  </a:lnTo>
                  <a:lnTo>
                    <a:pt x="734821" y="29654"/>
                  </a:lnTo>
                  <a:lnTo>
                    <a:pt x="783970" y="45427"/>
                  </a:lnTo>
                  <a:lnTo>
                    <a:pt x="829563" y="64096"/>
                  </a:lnTo>
                  <a:lnTo>
                    <a:pt x="871219" y="85458"/>
                  </a:lnTo>
                  <a:lnTo>
                    <a:pt x="908557" y="109283"/>
                  </a:lnTo>
                  <a:lnTo>
                    <a:pt x="941196" y="135356"/>
                  </a:lnTo>
                  <a:lnTo>
                    <a:pt x="968882" y="163448"/>
                  </a:lnTo>
                  <a:lnTo>
                    <a:pt x="1007237" y="224866"/>
                  </a:lnTo>
                  <a:lnTo>
                    <a:pt x="1020699" y="291769"/>
                  </a:lnTo>
                  <a:lnTo>
                    <a:pt x="1017269" y="325793"/>
                  </a:lnTo>
                  <a:lnTo>
                    <a:pt x="990980" y="390169"/>
                  </a:lnTo>
                  <a:lnTo>
                    <a:pt x="941196" y="448182"/>
                  </a:lnTo>
                  <a:lnTo>
                    <a:pt x="908557" y="474256"/>
                  </a:lnTo>
                  <a:lnTo>
                    <a:pt x="871219" y="498081"/>
                  </a:lnTo>
                  <a:lnTo>
                    <a:pt x="829563" y="519442"/>
                  </a:lnTo>
                  <a:lnTo>
                    <a:pt x="783970" y="538111"/>
                  </a:lnTo>
                  <a:lnTo>
                    <a:pt x="734821" y="553885"/>
                  </a:lnTo>
                  <a:lnTo>
                    <a:pt x="682498" y="566534"/>
                  </a:lnTo>
                  <a:lnTo>
                    <a:pt x="627379" y="575830"/>
                  </a:lnTo>
                  <a:lnTo>
                    <a:pt x="569849" y="581571"/>
                  </a:lnTo>
                  <a:lnTo>
                    <a:pt x="510413" y="583539"/>
                  </a:lnTo>
                  <a:lnTo>
                    <a:pt x="450850" y="581571"/>
                  </a:lnTo>
                  <a:lnTo>
                    <a:pt x="393318" y="575830"/>
                  </a:lnTo>
                  <a:lnTo>
                    <a:pt x="338200" y="566534"/>
                  </a:lnTo>
                  <a:lnTo>
                    <a:pt x="285876" y="553885"/>
                  </a:lnTo>
                  <a:lnTo>
                    <a:pt x="236727" y="538111"/>
                  </a:lnTo>
                  <a:lnTo>
                    <a:pt x="191135" y="519442"/>
                  </a:lnTo>
                  <a:lnTo>
                    <a:pt x="149478" y="498081"/>
                  </a:lnTo>
                  <a:lnTo>
                    <a:pt x="112140" y="474256"/>
                  </a:lnTo>
                  <a:lnTo>
                    <a:pt x="79501" y="448182"/>
                  </a:lnTo>
                  <a:lnTo>
                    <a:pt x="51815" y="420090"/>
                  </a:lnTo>
                  <a:lnTo>
                    <a:pt x="13462" y="358673"/>
                  </a:lnTo>
                  <a:lnTo>
                    <a:pt x="0" y="291769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5287775" y="5092067"/>
            <a:ext cx="32067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25" dirty="0">
                <a:latin typeface="Symbol"/>
                <a:cs typeface="Symbol"/>
              </a:rPr>
              <a:t></a:t>
            </a:r>
            <a:endParaRPr>
              <a:latin typeface="Symbol"/>
              <a:cs typeface="Symbo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880101" y="4667256"/>
            <a:ext cx="1397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1" dirty="0">
                <a:latin typeface="Symbol"/>
                <a:cs typeface="Symbol"/>
              </a:rPr>
              <a:t></a:t>
            </a:r>
            <a:endParaRPr>
              <a:latin typeface="Symbol"/>
              <a:cs typeface="Symbol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4133088" y="4901191"/>
            <a:ext cx="3398520" cy="1283335"/>
            <a:chOff x="2609088" y="4901184"/>
            <a:chExt cx="3398520" cy="1283335"/>
          </a:xfrm>
        </p:grpSpPr>
        <p:pic>
          <p:nvPicPr>
            <p:cNvPr id="54" name="object 5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413760" y="5263896"/>
              <a:ext cx="1905000" cy="920496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3468624" y="5294376"/>
              <a:ext cx="1717039" cy="745490"/>
            </a:xfrm>
            <a:custGeom>
              <a:avLst/>
              <a:gdLst/>
              <a:ahLst/>
              <a:cxnLst/>
              <a:rect l="l" t="t" r="r" b="b"/>
              <a:pathLst>
                <a:path w="1717039" h="745489">
                  <a:moveTo>
                    <a:pt x="40005" y="14859"/>
                  </a:moveTo>
                  <a:lnTo>
                    <a:pt x="4953" y="0"/>
                  </a:lnTo>
                  <a:lnTo>
                    <a:pt x="0" y="11684"/>
                  </a:lnTo>
                  <a:lnTo>
                    <a:pt x="35052" y="26543"/>
                  </a:lnTo>
                  <a:lnTo>
                    <a:pt x="40005" y="14859"/>
                  </a:lnTo>
                  <a:close/>
                </a:path>
                <a:path w="1717039" h="745489">
                  <a:moveTo>
                    <a:pt x="86741" y="34671"/>
                  </a:moveTo>
                  <a:lnTo>
                    <a:pt x="51689" y="19812"/>
                  </a:lnTo>
                  <a:lnTo>
                    <a:pt x="46736" y="31496"/>
                  </a:lnTo>
                  <a:lnTo>
                    <a:pt x="81788" y="46355"/>
                  </a:lnTo>
                  <a:lnTo>
                    <a:pt x="86741" y="34671"/>
                  </a:lnTo>
                  <a:close/>
                </a:path>
                <a:path w="1717039" h="745489">
                  <a:moveTo>
                    <a:pt x="133604" y="54483"/>
                  </a:moveTo>
                  <a:lnTo>
                    <a:pt x="98425" y="39624"/>
                  </a:lnTo>
                  <a:lnTo>
                    <a:pt x="93472" y="51308"/>
                  </a:lnTo>
                  <a:lnTo>
                    <a:pt x="128651" y="66167"/>
                  </a:lnTo>
                  <a:lnTo>
                    <a:pt x="133604" y="54483"/>
                  </a:lnTo>
                  <a:close/>
                </a:path>
                <a:path w="1717039" h="745489">
                  <a:moveTo>
                    <a:pt x="180213" y="74295"/>
                  </a:moveTo>
                  <a:lnTo>
                    <a:pt x="145161" y="59436"/>
                  </a:lnTo>
                  <a:lnTo>
                    <a:pt x="140335" y="71120"/>
                  </a:lnTo>
                  <a:lnTo>
                    <a:pt x="175260" y="85979"/>
                  </a:lnTo>
                  <a:lnTo>
                    <a:pt x="180213" y="74295"/>
                  </a:lnTo>
                  <a:close/>
                </a:path>
                <a:path w="1717039" h="745489">
                  <a:moveTo>
                    <a:pt x="226949" y="94107"/>
                  </a:moveTo>
                  <a:lnTo>
                    <a:pt x="191897" y="79248"/>
                  </a:lnTo>
                  <a:lnTo>
                    <a:pt x="186944" y="90932"/>
                  </a:lnTo>
                  <a:lnTo>
                    <a:pt x="221996" y="105791"/>
                  </a:lnTo>
                  <a:lnTo>
                    <a:pt x="226949" y="94107"/>
                  </a:lnTo>
                  <a:close/>
                </a:path>
                <a:path w="1717039" h="745489">
                  <a:moveTo>
                    <a:pt x="273812" y="113919"/>
                  </a:moveTo>
                  <a:lnTo>
                    <a:pt x="238633" y="99060"/>
                  </a:lnTo>
                  <a:lnTo>
                    <a:pt x="233680" y="110744"/>
                  </a:lnTo>
                  <a:lnTo>
                    <a:pt x="268859" y="125603"/>
                  </a:lnTo>
                  <a:lnTo>
                    <a:pt x="273812" y="113919"/>
                  </a:lnTo>
                  <a:close/>
                </a:path>
                <a:path w="1717039" h="745489">
                  <a:moveTo>
                    <a:pt x="320548" y="133731"/>
                  </a:moveTo>
                  <a:lnTo>
                    <a:pt x="285496" y="118872"/>
                  </a:lnTo>
                  <a:lnTo>
                    <a:pt x="280543" y="130556"/>
                  </a:lnTo>
                  <a:lnTo>
                    <a:pt x="315595" y="145415"/>
                  </a:lnTo>
                  <a:lnTo>
                    <a:pt x="320548" y="133731"/>
                  </a:lnTo>
                  <a:close/>
                </a:path>
                <a:path w="1717039" h="745489">
                  <a:moveTo>
                    <a:pt x="367284" y="153543"/>
                  </a:moveTo>
                  <a:lnTo>
                    <a:pt x="332232" y="138684"/>
                  </a:lnTo>
                  <a:lnTo>
                    <a:pt x="327279" y="150368"/>
                  </a:lnTo>
                  <a:lnTo>
                    <a:pt x="362331" y="165227"/>
                  </a:lnTo>
                  <a:lnTo>
                    <a:pt x="367284" y="153543"/>
                  </a:lnTo>
                  <a:close/>
                </a:path>
                <a:path w="1717039" h="745489">
                  <a:moveTo>
                    <a:pt x="414147" y="173355"/>
                  </a:moveTo>
                  <a:lnTo>
                    <a:pt x="378968" y="158496"/>
                  </a:lnTo>
                  <a:lnTo>
                    <a:pt x="374015" y="170180"/>
                  </a:lnTo>
                  <a:lnTo>
                    <a:pt x="409194" y="184912"/>
                  </a:lnTo>
                  <a:lnTo>
                    <a:pt x="414147" y="173355"/>
                  </a:lnTo>
                  <a:close/>
                </a:path>
                <a:path w="1717039" h="745489">
                  <a:moveTo>
                    <a:pt x="460756" y="193040"/>
                  </a:moveTo>
                  <a:lnTo>
                    <a:pt x="425831" y="178308"/>
                  </a:lnTo>
                  <a:lnTo>
                    <a:pt x="420878" y="189865"/>
                  </a:lnTo>
                  <a:lnTo>
                    <a:pt x="455803" y="204724"/>
                  </a:lnTo>
                  <a:lnTo>
                    <a:pt x="460756" y="193040"/>
                  </a:lnTo>
                  <a:close/>
                </a:path>
                <a:path w="1717039" h="745489">
                  <a:moveTo>
                    <a:pt x="507492" y="212852"/>
                  </a:moveTo>
                  <a:lnTo>
                    <a:pt x="472440" y="197993"/>
                  </a:lnTo>
                  <a:lnTo>
                    <a:pt x="467487" y="209677"/>
                  </a:lnTo>
                  <a:lnTo>
                    <a:pt x="502539" y="224536"/>
                  </a:lnTo>
                  <a:lnTo>
                    <a:pt x="507492" y="212852"/>
                  </a:lnTo>
                  <a:close/>
                </a:path>
                <a:path w="1717039" h="745489">
                  <a:moveTo>
                    <a:pt x="554355" y="232664"/>
                  </a:moveTo>
                  <a:lnTo>
                    <a:pt x="519176" y="217805"/>
                  </a:lnTo>
                  <a:lnTo>
                    <a:pt x="514223" y="229489"/>
                  </a:lnTo>
                  <a:lnTo>
                    <a:pt x="549402" y="244348"/>
                  </a:lnTo>
                  <a:lnTo>
                    <a:pt x="554355" y="232664"/>
                  </a:lnTo>
                  <a:close/>
                </a:path>
                <a:path w="1717039" h="745489">
                  <a:moveTo>
                    <a:pt x="601091" y="252476"/>
                  </a:moveTo>
                  <a:lnTo>
                    <a:pt x="566039" y="237617"/>
                  </a:lnTo>
                  <a:lnTo>
                    <a:pt x="561086" y="249301"/>
                  </a:lnTo>
                  <a:lnTo>
                    <a:pt x="596138" y="264160"/>
                  </a:lnTo>
                  <a:lnTo>
                    <a:pt x="601091" y="252476"/>
                  </a:lnTo>
                  <a:close/>
                </a:path>
                <a:path w="1717039" h="745489">
                  <a:moveTo>
                    <a:pt x="647827" y="272288"/>
                  </a:moveTo>
                  <a:lnTo>
                    <a:pt x="612775" y="257429"/>
                  </a:lnTo>
                  <a:lnTo>
                    <a:pt x="607822" y="269113"/>
                  </a:lnTo>
                  <a:lnTo>
                    <a:pt x="642874" y="283972"/>
                  </a:lnTo>
                  <a:lnTo>
                    <a:pt x="647827" y="272288"/>
                  </a:lnTo>
                  <a:close/>
                </a:path>
                <a:path w="1717039" h="745489">
                  <a:moveTo>
                    <a:pt x="694690" y="292100"/>
                  </a:moveTo>
                  <a:lnTo>
                    <a:pt x="659511" y="277241"/>
                  </a:lnTo>
                  <a:lnTo>
                    <a:pt x="654558" y="288925"/>
                  </a:lnTo>
                  <a:lnTo>
                    <a:pt x="689737" y="303847"/>
                  </a:lnTo>
                  <a:lnTo>
                    <a:pt x="694690" y="292100"/>
                  </a:lnTo>
                  <a:close/>
                </a:path>
                <a:path w="1717039" h="745489">
                  <a:moveTo>
                    <a:pt x="741299" y="311962"/>
                  </a:moveTo>
                  <a:lnTo>
                    <a:pt x="706374" y="297103"/>
                  </a:lnTo>
                  <a:lnTo>
                    <a:pt x="701421" y="308800"/>
                  </a:lnTo>
                  <a:lnTo>
                    <a:pt x="736346" y="323634"/>
                  </a:lnTo>
                  <a:lnTo>
                    <a:pt x="741299" y="311962"/>
                  </a:lnTo>
                  <a:close/>
                </a:path>
                <a:path w="1717039" h="745489">
                  <a:moveTo>
                    <a:pt x="788035" y="331762"/>
                  </a:moveTo>
                  <a:lnTo>
                    <a:pt x="752983" y="316903"/>
                  </a:lnTo>
                  <a:lnTo>
                    <a:pt x="748030" y="328587"/>
                  </a:lnTo>
                  <a:lnTo>
                    <a:pt x="783082" y="343446"/>
                  </a:lnTo>
                  <a:lnTo>
                    <a:pt x="788035" y="331762"/>
                  </a:lnTo>
                  <a:close/>
                </a:path>
                <a:path w="1717039" h="745489">
                  <a:moveTo>
                    <a:pt x="834898" y="351561"/>
                  </a:moveTo>
                  <a:lnTo>
                    <a:pt x="799719" y="336702"/>
                  </a:lnTo>
                  <a:lnTo>
                    <a:pt x="794766" y="348399"/>
                  </a:lnTo>
                  <a:lnTo>
                    <a:pt x="829945" y="363245"/>
                  </a:lnTo>
                  <a:lnTo>
                    <a:pt x="834898" y="351561"/>
                  </a:lnTo>
                  <a:close/>
                </a:path>
                <a:path w="1717039" h="745489">
                  <a:moveTo>
                    <a:pt x="881634" y="371360"/>
                  </a:moveTo>
                  <a:lnTo>
                    <a:pt x="846582" y="356501"/>
                  </a:lnTo>
                  <a:lnTo>
                    <a:pt x="841629" y="368198"/>
                  </a:lnTo>
                  <a:lnTo>
                    <a:pt x="876681" y="383057"/>
                  </a:lnTo>
                  <a:lnTo>
                    <a:pt x="881634" y="371360"/>
                  </a:lnTo>
                  <a:close/>
                </a:path>
                <a:path w="1717039" h="745489">
                  <a:moveTo>
                    <a:pt x="928370" y="391160"/>
                  </a:moveTo>
                  <a:lnTo>
                    <a:pt x="893318" y="376313"/>
                  </a:lnTo>
                  <a:lnTo>
                    <a:pt x="888365" y="388010"/>
                  </a:lnTo>
                  <a:lnTo>
                    <a:pt x="923417" y="402856"/>
                  </a:lnTo>
                  <a:lnTo>
                    <a:pt x="928370" y="391160"/>
                  </a:lnTo>
                  <a:close/>
                </a:path>
                <a:path w="1717039" h="745489">
                  <a:moveTo>
                    <a:pt x="975233" y="410972"/>
                  </a:moveTo>
                  <a:lnTo>
                    <a:pt x="940054" y="396113"/>
                  </a:lnTo>
                  <a:lnTo>
                    <a:pt x="935101" y="407809"/>
                  </a:lnTo>
                  <a:lnTo>
                    <a:pt x="970280" y="422668"/>
                  </a:lnTo>
                  <a:lnTo>
                    <a:pt x="975233" y="410972"/>
                  </a:lnTo>
                  <a:close/>
                </a:path>
                <a:path w="1717039" h="745489">
                  <a:moveTo>
                    <a:pt x="1021842" y="430771"/>
                  </a:moveTo>
                  <a:lnTo>
                    <a:pt x="986917" y="415925"/>
                  </a:lnTo>
                  <a:lnTo>
                    <a:pt x="981964" y="427621"/>
                  </a:lnTo>
                  <a:lnTo>
                    <a:pt x="1016889" y="442468"/>
                  </a:lnTo>
                  <a:lnTo>
                    <a:pt x="1021842" y="430771"/>
                  </a:lnTo>
                  <a:close/>
                </a:path>
                <a:path w="1717039" h="745489">
                  <a:moveTo>
                    <a:pt x="1068578" y="450583"/>
                  </a:moveTo>
                  <a:lnTo>
                    <a:pt x="1033526" y="435724"/>
                  </a:lnTo>
                  <a:lnTo>
                    <a:pt x="1028573" y="447421"/>
                  </a:lnTo>
                  <a:lnTo>
                    <a:pt x="1063625" y="462280"/>
                  </a:lnTo>
                  <a:lnTo>
                    <a:pt x="1068578" y="450583"/>
                  </a:lnTo>
                  <a:close/>
                </a:path>
                <a:path w="1717039" h="745489">
                  <a:moveTo>
                    <a:pt x="1115441" y="470382"/>
                  </a:moveTo>
                  <a:lnTo>
                    <a:pt x="1080262" y="455536"/>
                  </a:lnTo>
                  <a:lnTo>
                    <a:pt x="1075309" y="467220"/>
                  </a:lnTo>
                  <a:lnTo>
                    <a:pt x="1110488" y="482079"/>
                  </a:lnTo>
                  <a:lnTo>
                    <a:pt x="1115441" y="470382"/>
                  </a:lnTo>
                  <a:close/>
                </a:path>
                <a:path w="1717039" h="745489">
                  <a:moveTo>
                    <a:pt x="1162177" y="490194"/>
                  </a:moveTo>
                  <a:lnTo>
                    <a:pt x="1127125" y="475335"/>
                  </a:lnTo>
                  <a:lnTo>
                    <a:pt x="1122172" y="487019"/>
                  </a:lnTo>
                  <a:lnTo>
                    <a:pt x="1157224" y="501865"/>
                  </a:lnTo>
                  <a:lnTo>
                    <a:pt x="1162177" y="490194"/>
                  </a:lnTo>
                  <a:close/>
                </a:path>
                <a:path w="1717039" h="745489">
                  <a:moveTo>
                    <a:pt x="1208913" y="509981"/>
                  </a:moveTo>
                  <a:lnTo>
                    <a:pt x="1173861" y="495147"/>
                  </a:lnTo>
                  <a:lnTo>
                    <a:pt x="1168908" y="506818"/>
                  </a:lnTo>
                  <a:lnTo>
                    <a:pt x="1203960" y="521677"/>
                  </a:lnTo>
                  <a:lnTo>
                    <a:pt x="1208913" y="509981"/>
                  </a:lnTo>
                  <a:close/>
                </a:path>
                <a:path w="1717039" h="745489">
                  <a:moveTo>
                    <a:pt x="1255649" y="529793"/>
                  </a:moveTo>
                  <a:lnTo>
                    <a:pt x="1220597" y="514934"/>
                  </a:lnTo>
                  <a:lnTo>
                    <a:pt x="1215644" y="526630"/>
                  </a:lnTo>
                  <a:lnTo>
                    <a:pt x="1250696" y="541477"/>
                  </a:lnTo>
                  <a:lnTo>
                    <a:pt x="1255649" y="529793"/>
                  </a:lnTo>
                  <a:close/>
                </a:path>
                <a:path w="1717039" h="745489">
                  <a:moveTo>
                    <a:pt x="1302385" y="549592"/>
                  </a:moveTo>
                  <a:lnTo>
                    <a:pt x="1267460" y="534746"/>
                  </a:lnTo>
                  <a:lnTo>
                    <a:pt x="1262507" y="546430"/>
                  </a:lnTo>
                  <a:lnTo>
                    <a:pt x="1297432" y="561289"/>
                  </a:lnTo>
                  <a:lnTo>
                    <a:pt x="1302385" y="549592"/>
                  </a:lnTo>
                  <a:close/>
                </a:path>
                <a:path w="1717039" h="745489">
                  <a:moveTo>
                    <a:pt x="1349121" y="569404"/>
                  </a:moveTo>
                  <a:lnTo>
                    <a:pt x="1314069" y="554545"/>
                  </a:lnTo>
                  <a:lnTo>
                    <a:pt x="1309116" y="566242"/>
                  </a:lnTo>
                  <a:lnTo>
                    <a:pt x="1344168" y="581088"/>
                  </a:lnTo>
                  <a:lnTo>
                    <a:pt x="1349121" y="569404"/>
                  </a:lnTo>
                  <a:close/>
                </a:path>
                <a:path w="1717039" h="745489">
                  <a:moveTo>
                    <a:pt x="1395857" y="589203"/>
                  </a:moveTo>
                  <a:lnTo>
                    <a:pt x="1360805" y="574357"/>
                  </a:lnTo>
                  <a:lnTo>
                    <a:pt x="1355852" y="586041"/>
                  </a:lnTo>
                  <a:lnTo>
                    <a:pt x="1390904" y="600900"/>
                  </a:lnTo>
                  <a:lnTo>
                    <a:pt x="1395857" y="589203"/>
                  </a:lnTo>
                  <a:close/>
                </a:path>
                <a:path w="1717039" h="745489">
                  <a:moveTo>
                    <a:pt x="1442720" y="609015"/>
                  </a:moveTo>
                  <a:lnTo>
                    <a:pt x="1407668" y="594156"/>
                  </a:lnTo>
                  <a:lnTo>
                    <a:pt x="1402715" y="605853"/>
                  </a:lnTo>
                  <a:lnTo>
                    <a:pt x="1437767" y="620699"/>
                  </a:lnTo>
                  <a:lnTo>
                    <a:pt x="1442720" y="609015"/>
                  </a:lnTo>
                  <a:close/>
                </a:path>
                <a:path w="1717039" h="745489">
                  <a:moveTo>
                    <a:pt x="1489456" y="628815"/>
                  </a:moveTo>
                  <a:lnTo>
                    <a:pt x="1454404" y="613956"/>
                  </a:lnTo>
                  <a:lnTo>
                    <a:pt x="1449451" y="625652"/>
                  </a:lnTo>
                  <a:lnTo>
                    <a:pt x="1484503" y="640511"/>
                  </a:lnTo>
                  <a:lnTo>
                    <a:pt x="1489456" y="628815"/>
                  </a:lnTo>
                  <a:close/>
                </a:path>
                <a:path w="1717039" h="745489">
                  <a:moveTo>
                    <a:pt x="1536192" y="648627"/>
                  </a:moveTo>
                  <a:lnTo>
                    <a:pt x="1501140" y="633768"/>
                  </a:lnTo>
                  <a:lnTo>
                    <a:pt x="1496187" y="645464"/>
                  </a:lnTo>
                  <a:lnTo>
                    <a:pt x="1531239" y="660311"/>
                  </a:lnTo>
                  <a:lnTo>
                    <a:pt x="1536192" y="648627"/>
                  </a:lnTo>
                  <a:close/>
                </a:path>
                <a:path w="1717039" h="745489">
                  <a:moveTo>
                    <a:pt x="1582928" y="668426"/>
                  </a:moveTo>
                  <a:lnTo>
                    <a:pt x="1548003" y="653567"/>
                  </a:lnTo>
                  <a:lnTo>
                    <a:pt x="1543050" y="665251"/>
                  </a:lnTo>
                  <a:lnTo>
                    <a:pt x="1577975" y="680110"/>
                  </a:lnTo>
                  <a:lnTo>
                    <a:pt x="1582928" y="668426"/>
                  </a:lnTo>
                  <a:close/>
                </a:path>
                <a:path w="1717039" h="745489">
                  <a:moveTo>
                    <a:pt x="1629664" y="688225"/>
                  </a:moveTo>
                  <a:lnTo>
                    <a:pt x="1594612" y="673379"/>
                  </a:lnTo>
                  <a:lnTo>
                    <a:pt x="1589659" y="685063"/>
                  </a:lnTo>
                  <a:lnTo>
                    <a:pt x="1624711" y="699909"/>
                  </a:lnTo>
                  <a:lnTo>
                    <a:pt x="1629664" y="688225"/>
                  </a:lnTo>
                  <a:close/>
                </a:path>
                <a:path w="1717039" h="745489">
                  <a:moveTo>
                    <a:pt x="1676400" y="708025"/>
                  </a:moveTo>
                  <a:lnTo>
                    <a:pt x="1641348" y="693166"/>
                  </a:lnTo>
                  <a:lnTo>
                    <a:pt x="1636395" y="704862"/>
                  </a:lnTo>
                  <a:lnTo>
                    <a:pt x="1671447" y="719721"/>
                  </a:lnTo>
                  <a:lnTo>
                    <a:pt x="1676400" y="708025"/>
                  </a:lnTo>
                  <a:close/>
                </a:path>
                <a:path w="1717039" h="745489">
                  <a:moveTo>
                    <a:pt x="1717040" y="732078"/>
                  </a:moveTo>
                  <a:lnTo>
                    <a:pt x="1702689" y="712978"/>
                  </a:lnTo>
                  <a:lnTo>
                    <a:pt x="1655572" y="649935"/>
                  </a:lnTo>
                  <a:lnTo>
                    <a:pt x="1651508" y="649363"/>
                  </a:lnTo>
                  <a:lnTo>
                    <a:pt x="1645920" y="653554"/>
                  </a:lnTo>
                  <a:lnTo>
                    <a:pt x="1645412" y="657529"/>
                  </a:lnTo>
                  <a:lnTo>
                    <a:pt x="1687703" y="714171"/>
                  </a:lnTo>
                  <a:lnTo>
                    <a:pt x="1683766" y="723544"/>
                  </a:lnTo>
                  <a:lnTo>
                    <a:pt x="1613535" y="732523"/>
                  </a:lnTo>
                  <a:lnTo>
                    <a:pt x="1611122" y="735711"/>
                  </a:lnTo>
                  <a:lnTo>
                    <a:pt x="1612011" y="742657"/>
                  </a:lnTo>
                  <a:lnTo>
                    <a:pt x="1615186" y="745121"/>
                  </a:lnTo>
                  <a:lnTo>
                    <a:pt x="1709674" y="733018"/>
                  </a:lnTo>
                  <a:lnTo>
                    <a:pt x="1717040" y="73207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6" name="object 5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956048" y="4901184"/>
              <a:ext cx="1051560" cy="268224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5012436" y="5008118"/>
              <a:ext cx="749300" cy="0"/>
            </a:xfrm>
            <a:custGeom>
              <a:avLst/>
              <a:gdLst/>
              <a:ahLst/>
              <a:cxnLst/>
              <a:rect l="l" t="t" r="r" b="b"/>
              <a:pathLst>
                <a:path w="749300">
                  <a:moveTo>
                    <a:pt x="0" y="0"/>
                  </a:moveTo>
                  <a:lnTo>
                    <a:pt x="749300" y="0"/>
                  </a:lnTo>
                </a:path>
              </a:pathLst>
            </a:custGeom>
            <a:ln w="14986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8" name="object 5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774436" y="4957572"/>
              <a:ext cx="98933" cy="103504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609088" y="4924044"/>
              <a:ext cx="638556" cy="441959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2753868" y="5196840"/>
              <a:ext cx="764540" cy="438784"/>
            </a:xfrm>
            <a:custGeom>
              <a:avLst/>
              <a:gdLst/>
              <a:ahLst/>
              <a:cxnLst/>
              <a:rect l="l" t="t" r="r" b="b"/>
              <a:pathLst>
                <a:path w="764539" h="438785">
                  <a:moveTo>
                    <a:pt x="382269" y="0"/>
                  </a:moveTo>
                  <a:lnTo>
                    <a:pt x="320294" y="2921"/>
                  </a:lnTo>
                  <a:lnTo>
                    <a:pt x="261493" y="11176"/>
                  </a:lnTo>
                  <a:lnTo>
                    <a:pt x="206629" y="24511"/>
                  </a:lnTo>
                  <a:lnTo>
                    <a:pt x="156463" y="42291"/>
                  </a:lnTo>
                  <a:lnTo>
                    <a:pt x="112013" y="64135"/>
                  </a:lnTo>
                  <a:lnTo>
                    <a:pt x="73787" y="89789"/>
                  </a:lnTo>
                  <a:lnTo>
                    <a:pt x="42671" y="118491"/>
                  </a:lnTo>
                  <a:lnTo>
                    <a:pt x="19431" y="149987"/>
                  </a:lnTo>
                  <a:lnTo>
                    <a:pt x="0" y="219202"/>
                  </a:lnTo>
                  <a:lnTo>
                    <a:pt x="4952" y="254762"/>
                  </a:lnTo>
                  <a:lnTo>
                    <a:pt x="42671" y="320040"/>
                  </a:lnTo>
                  <a:lnTo>
                    <a:pt x="73787" y="348742"/>
                  </a:lnTo>
                  <a:lnTo>
                    <a:pt x="112013" y="374269"/>
                  </a:lnTo>
                  <a:lnTo>
                    <a:pt x="156463" y="396163"/>
                  </a:lnTo>
                  <a:lnTo>
                    <a:pt x="206629" y="413994"/>
                  </a:lnTo>
                  <a:lnTo>
                    <a:pt x="261493" y="427291"/>
                  </a:lnTo>
                  <a:lnTo>
                    <a:pt x="320294" y="435597"/>
                  </a:lnTo>
                  <a:lnTo>
                    <a:pt x="382269" y="438467"/>
                  </a:lnTo>
                  <a:lnTo>
                    <a:pt x="444373" y="435597"/>
                  </a:lnTo>
                  <a:lnTo>
                    <a:pt x="503173" y="427291"/>
                  </a:lnTo>
                  <a:lnTo>
                    <a:pt x="557910" y="413994"/>
                  </a:lnTo>
                  <a:lnTo>
                    <a:pt x="608076" y="396163"/>
                  </a:lnTo>
                  <a:lnTo>
                    <a:pt x="652526" y="374269"/>
                  </a:lnTo>
                  <a:lnTo>
                    <a:pt x="690753" y="348742"/>
                  </a:lnTo>
                  <a:lnTo>
                    <a:pt x="721868" y="320040"/>
                  </a:lnTo>
                  <a:lnTo>
                    <a:pt x="745108" y="288544"/>
                  </a:lnTo>
                  <a:lnTo>
                    <a:pt x="764540" y="219202"/>
                  </a:lnTo>
                  <a:lnTo>
                    <a:pt x="759586" y="183642"/>
                  </a:lnTo>
                  <a:lnTo>
                    <a:pt x="721868" y="118491"/>
                  </a:lnTo>
                  <a:lnTo>
                    <a:pt x="690753" y="89789"/>
                  </a:lnTo>
                  <a:lnTo>
                    <a:pt x="652526" y="64135"/>
                  </a:lnTo>
                  <a:lnTo>
                    <a:pt x="608076" y="42291"/>
                  </a:lnTo>
                  <a:lnTo>
                    <a:pt x="557910" y="24511"/>
                  </a:lnTo>
                  <a:lnTo>
                    <a:pt x="503173" y="11176"/>
                  </a:lnTo>
                  <a:lnTo>
                    <a:pt x="444373" y="2921"/>
                  </a:lnTo>
                  <a:lnTo>
                    <a:pt x="38226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2754630" y="5197602"/>
              <a:ext cx="764540" cy="438784"/>
            </a:xfrm>
            <a:custGeom>
              <a:avLst/>
              <a:gdLst/>
              <a:ahLst/>
              <a:cxnLst/>
              <a:rect l="l" t="t" r="r" b="b"/>
              <a:pathLst>
                <a:path w="764539" h="438785">
                  <a:moveTo>
                    <a:pt x="0" y="219202"/>
                  </a:moveTo>
                  <a:lnTo>
                    <a:pt x="19431" y="149987"/>
                  </a:lnTo>
                  <a:lnTo>
                    <a:pt x="42671" y="118491"/>
                  </a:lnTo>
                  <a:lnTo>
                    <a:pt x="73787" y="89789"/>
                  </a:lnTo>
                  <a:lnTo>
                    <a:pt x="112013" y="64135"/>
                  </a:lnTo>
                  <a:lnTo>
                    <a:pt x="156463" y="42291"/>
                  </a:lnTo>
                  <a:lnTo>
                    <a:pt x="206628" y="24511"/>
                  </a:lnTo>
                  <a:lnTo>
                    <a:pt x="261493" y="11175"/>
                  </a:lnTo>
                  <a:lnTo>
                    <a:pt x="320294" y="2921"/>
                  </a:lnTo>
                  <a:lnTo>
                    <a:pt x="382269" y="0"/>
                  </a:lnTo>
                  <a:lnTo>
                    <a:pt x="444372" y="2921"/>
                  </a:lnTo>
                  <a:lnTo>
                    <a:pt x="503173" y="11175"/>
                  </a:lnTo>
                  <a:lnTo>
                    <a:pt x="557910" y="24511"/>
                  </a:lnTo>
                  <a:lnTo>
                    <a:pt x="608075" y="42291"/>
                  </a:lnTo>
                  <a:lnTo>
                    <a:pt x="652525" y="64135"/>
                  </a:lnTo>
                  <a:lnTo>
                    <a:pt x="690753" y="89789"/>
                  </a:lnTo>
                  <a:lnTo>
                    <a:pt x="721868" y="118491"/>
                  </a:lnTo>
                  <a:lnTo>
                    <a:pt x="745108" y="149987"/>
                  </a:lnTo>
                  <a:lnTo>
                    <a:pt x="764540" y="219202"/>
                  </a:lnTo>
                  <a:lnTo>
                    <a:pt x="759586" y="254762"/>
                  </a:lnTo>
                  <a:lnTo>
                    <a:pt x="721868" y="320040"/>
                  </a:lnTo>
                  <a:lnTo>
                    <a:pt x="690753" y="348742"/>
                  </a:lnTo>
                  <a:lnTo>
                    <a:pt x="652525" y="374269"/>
                  </a:lnTo>
                  <a:lnTo>
                    <a:pt x="608075" y="396163"/>
                  </a:lnTo>
                  <a:lnTo>
                    <a:pt x="557910" y="413994"/>
                  </a:lnTo>
                  <a:lnTo>
                    <a:pt x="503173" y="427291"/>
                  </a:lnTo>
                  <a:lnTo>
                    <a:pt x="444372" y="435597"/>
                  </a:lnTo>
                  <a:lnTo>
                    <a:pt x="382269" y="438467"/>
                  </a:lnTo>
                  <a:lnTo>
                    <a:pt x="320294" y="435597"/>
                  </a:lnTo>
                  <a:lnTo>
                    <a:pt x="261493" y="427291"/>
                  </a:lnTo>
                  <a:lnTo>
                    <a:pt x="206628" y="413994"/>
                  </a:lnTo>
                  <a:lnTo>
                    <a:pt x="156463" y="396163"/>
                  </a:lnTo>
                  <a:lnTo>
                    <a:pt x="112013" y="374269"/>
                  </a:lnTo>
                  <a:lnTo>
                    <a:pt x="73787" y="348742"/>
                  </a:lnTo>
                  <a:lnTo>
                    <a:pt x="42671" y="320040"/>
                  </a:lnTo>
                  <a:lnTo>
                    <a:pt x="19431" y="288544"/>
                  </a:lnTo>
                  <a:lnTo>
                    <a:pt x="0" y="219202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4576321" y="5257552"/>
            <a:ext cx="16827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1" dirty="0">
                <a:latin typeface="Cambria"/>
                <a:cs typeface="Cambria"/>
              </a:rPr>
              <a:t>A</a:t>
            </a:r>
            <a:endParaRPr>
              <a:latin typeface="Cambria"/>
              <a:cs typeface="Cambria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5765235" y="4783772"/>
            <a:ext cx="1844039" cy="1468120"/>
            <a:chOff x="4241228" y="4783772"/>
            <a:chExt cx="1844039" cy="1468120"/>
          </a:xfrm>
        </p:grpSpPr>
        <p:sp>
          <p:nvSpPr>
            <p:cNvPr id="64" name="object 64"/>
            <p:cNvSpPr/>
            <p:nvPr/>
          </p:nvSpPr>
          <p:spPr>
            <a:xfrm>
              <a:off x="4245863" y="4788407"/>
              <a:ext cx="766445" cy="437515"/>
            </a:xfrm>
            <a:custGeom>
              <a:avLst/>
              <a:gdLst/>
              <a:ahLst/>
              <a:cxnLst/>
              <a:rect l="l" t="t" r="r" b="b"/>
              <a:pathLst>
                <a:path w="766445" h="437514">
                  <a:moveTo>
                    <a:pt x="383032" y="0"/>
                  </a:moveTo>
                  <a:lnTo>
                    <a:pt x="320928" y="2794"/>
                  </a:lnTo>
                  <a:lnTo>
                    <a:pt x="262000" y="11176"/>
                  </a:lnTo>
                  <a:lnTo>
                    <a:pt x="207010" y="24384"/>
                  </a:lnTo>
                  <a:lnTo>
                    <a:pt x="156845" y="42164"/>
                  </a:lnTo>
                  <a:lnTo>
                    <a:pt x="112140" y="64008"/>
                  </a:lnTo>
                  <a:lnTo>
                    <a:pt x="73913" y="89408"/>
                  </a:lnTo>
                  <a:lnTo>
                    <a:pt x="42799" y="118110"/>
                  </a:lnTo>
                  <a:lnTo>
                    <a:pt x="19558" y="149352"/>
                  </a:lnTo>
                  <a:lnTo>
                    <a:pt x="0" y="218567"/>
                  </a:lnTo>
                  <a:lnTo>
                    <a:pt x="4952" y="253873"/>
                  </a:lnTo>
                  <a:lnTo>
                    <a:pt x="42799" y="318897"/>
                  </a:lnTo>
                  <a:lnTo>
                    <a:pt x="73913" y="347472"/>
                  </a:lnTo>
                  <a:lnTo>
                    <a:pt x="112140" y="372999"/>
                  </a:lnTo>
                  <a:lnTo>
                    <a:pt x="156845" y="394843"/>
                  </a:lnTo>
                  <a:lnTo>
                    <a:pt x="207010" y="412623"/>
                  </a:lnTo>
                  <a:lnTo>
                    <a:pt x="262000" y="425831"/>
                  </a:lnTo>
                  <a:lnTo>
                    <a:pt x="320928" y="434086"/>
                  </a:lnTo>
                  <a:lnTo>
                    <a:pt x="383032" y="437007"/>
                  </a:lnTo>
                  <a:lnTo>
                    <a:pt x="445262" y="434086"/>
                  </a:lnTo>
                  <a:lnTo>
                    <a:pt x="504189" y="425831"/>
                  </a:lnTo>
                  <a:lnTo>
                    <a:pt x="559053" y="412623"/>
                  </a:lnTo>
                  <a:lnTo>
                    <a:pt x="609219" y="394843"/>
                  </a:lnTo>
                  <a:lnTo>
                    <a:pt x="653923" y="372999"/>
                  </a:lnTo>
                  <a:lnTo>
                    <a:pt x="692150" y="347472"/>
                  </a:lnTo>
                  <a:lnTo>
                    <a:pt x="723264" y="318897"/>
                  </a:lnTo>
                  <a:lnTo>
                    <a:pt x="746506" y="287528"/>
                  </a:lnTo>
                  <a:lnTo>
                    <a:pt x="766063" y="218567"/>
                  </a:lnTo>
                  <a:lnTo>
                    <a:pt x="761111" y="183007"/>
                  </a:lnTo>
                  <a:lnTo>
                    <a:pt x="723264" y="118110"/>
                  </a:lnTo>
                  <a:lnTo>
                    <a:pt x="692150" y="89408"/>
                  </a:lnTo>
                  <a:lnTo>
                    <a:pt x="653923" y="64008"/>
                  </a:lnTo>
                  <a:lnTo>
                    <a:pt x="609219" y="42164"/>
                  </a:lnTo>
                  <a:lnTo>
                    <a:pt x="559053" y="24384"/>
                  </a:lnTo>
                  <a:lnTo>
                    <a:pt x="504189" y="11176"/>
                  </a:lnTo>
                  <a:lnTo>
                    <a:pt x="445262" y="2794"/>
                  </a:lnTo>
                  <a:lnTo>
                    <a:pt x="3830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4246625" y="4789169"/>
              <a:ext cx="1833245" cy="1457325"/>
            </a:xfrm>
            <a:custGeom>
              <a:avLst/>
              <a:gdLst/>
              <a:ahLst/>
              <a:cxnLst/>
              <a:rect l="l" t="t" r="r" b="b"/>
              <a:pathLst>
                <a:path w="1833245" h="1457325">
                  <a:moveTo>
                    <a:pt x="0" y="218566"/>
                  </a:moveTo>
                  <a:lnTo>
                    <a:pt x="19558" y="149478"/>
                  </a:lnTo>
                  <a:lnTo>
                    <a:pt x="42799" y="118109"/>
                  </a:lnTo>
                  <a:lnTo>
                    <a:pt x="73913" y="89407"/>
                  </a:lnTo>
                  <a:lnTo>
                    <a:pt x="112140" y="64007"/>
                  </a:lnTo>
                  <a:lnTo>
                    <a:pt x="156845" y="42163"/>
                  </a:lnTo>
                  <a:lnTo>
                    <a:pt x="207010" y="24383"/>
                  </a:lnTo>
                  <a:lnTo>
                    <a:pt x="262000" y="11175"/>
                  </a:lnTo>
                  <a:lnTo>
                    <a:pt x="320928" y="2920"/>
                  </a:lnTo>
                  <a:lnTo>
                    <a:pt x="383032" y="0"/>
                  </a:lnTo>
                  <a:lnTo>
                    <a:pt x="445135" y="2920"/>
                  </a:lnTo>
                  <a:lnTo>
                    <a:pt x="504063" y="11175"/>
                  </a:lnTo>
                  <a:lnTo>
                    <a:pt x="559053" y="24383"/>
                  </a:lnTo>
                  <a:lnTo>
                    <a:pt x="609219" y="42163"/>
                  </a:lnTo>
                  <a:lnTo>
                    <a:pt x="653796" y="64007"/>
                  </a:lnTo>
                  <a:lnTo>
                    <a:pt x="692150" y="89407"/>
                  </a:lnTo>
                  <a:lnTo>
                    <a:pt x="723264" y="118109"/>
                  </a:lnTo>
                  <a:lnTo>
                    <a:pt x="746506" y="149478"/>
                  </a:lnTo>
                  <a:lnTo>
                    <a:pt x="765937" y="218566"/>
                  </a:lnTo>
                  <a:lnTo>
                    <a:pt x="760984" y="253999"/>
                  </a:lnTo>
                  <a:lnTo>
                    <a:pt x="723264" y="319023"/>
                  </a:lnTo>
                  <a:lnTo>
                    <a:pt x="692150" y="347725"/>
                  </a:lnTo>
                  <a:lnTo>
                    <a:pt x="653796" y="373125"/>
                  </a:lnTo>
                  <a:lnTo>
                    <a:pt x="609219" y="394969"/>
                  </a:lnTo>
                  <a:lnTo>
                    <a:pt x="559053" y="412749"/>
                  </a:lnTo>
                  <a:lnTo>
                    <a:pt x="504063" y="426084"/>
                  </a:lnTo>
                  <a:lnTo>
                    <a:pt x="445135" y="434339"/>
                  </a:lnTo>
                  <a:lnTo>
                    <a:pt x="383032" y="437260"/>
                  </a:lnTo>
                  <a:lnTo>
                    <a:pt x="320928" y="434339"/>
                  </a:lnTo>
                  <a:lnTo>
                    <a:pt x="262000" y="426084"/>
                  </a:lnTo>
                  <a:lnTo>
                    <a:pt x="207010" y="412749"/>
                  </a:lnTo>
                  <a:lnTo>
                    <a:pt x="156845" y="394969"/>
                  </a:lnTo>
                  <a:lnTo>
                    <a:pt x="112140" y="373125"/>
                  </a:lnTo>
                  <a:lnTo>
                    <a:pt x="73913" y="347725"/>
                  </a:lnTo>
                  <a:lnTo>
                    <a:pt x="42799" y="319023"/>
                  </a:lnTo>
                  <a:lnTo>
                    <a:pt x="19558" y="287654"/>
                  </a:lnTo>
                  <a:lnTo>
                    <a:pt x="0" y="218566"/>
                  </a:lnTo>
                  <a:close/>
                </a:path>
                <a:path w="1833245" h="1457325">
                  <a:moveTo>
                    <a:pt x="1067308" y="1238249"/>
                  </a:moveTo>
                  <a:lnTo>
                    <a:pt x="1086739" y="1169161"/>
                  </a:lnTo>
                  <a:lnTo>
                    <a:pt x="1109979" y="1137792"/>
                  </a:lnTo>
                  <a:lnTo>
                    <a:pt x="1141095" y="1109154"/>
                  </a:lnTo>
                  <a:lnTo>
                    <a:pt x="1179449" y="1083690"/>
                  </a:lnTo>
                  <a:lnTo>
                    <a:pt x="1224026" y="1061846"/>
                  </a:lnTo>
                  <a:lnTo>
                    <a:pt x="1274190" y="1044066"/>
                  </a:lnTo>
                  <a:lnTo>
                    <a:pt x="1329182" y="1030808"/>
                  </a:lnTo>
                  <a:lnTo>
                    <a:pt x="1388110" y="1022527"/>
                  </a:lnTo>
                  <a:lnTo>
                    <a:pt x="1450213" y="1019670"/>
                  </a:lnTo>
                  <a:lnTo>
                    <a:pt x="1512315" y="1022527"/>
                  </a:lnTo>
                  <a:lnTo>
                    <a:pt x="1571244" y="1030808"/>
                  </a:lnTo>
                  <a:lnTo>
                    <a:pt x="1626108" y="1044066"/>
                  </a:lnTo>
                  <a:lnTo>
                    <a:pt x="1676273" y="1061846"/>
                  </a:lnTo>
                  <a:lnTo>
                    <a:pt x="1720977" y="1083690"/>
                  </a:lnTo>
                  <a:lnTo>
                    <a:pt x="1759203" y="1109154"/>
                  </a:lnTo>
                  <a:lnTo>
                    <a:pt x="1790319" y="1137792"/>
                  </a:lnTo>
                  <a:lnTo>
                    <a:pt x="1813560" y="1169161"/>
                  </a:lnTo>
                  <a:lnTo>
                    <a:pt x="1833118" y="1238249"/>
                  </a:lnTo>
                  <a:lnTo>
                    <a:pt x="1828164" y="1273708"/>
                  </a:lnTo>
                  <a:lnTo>
                    <a:pt x="1790319" y="1338706"/>
                  </a:lnTo>
                  <a:lnTo>
                    <a:pt x="1759203" y="1367345"/>
                  </a:lnTo>
                  <a:lnTo>
                    <a:pt x="1720977" y="1392808"/>
                  </a:lnTo>
                  <a:lnTo>
                    <a:pt x="1676273" y="1414652"/>
                  </a:lnTo>
                  <a:lnTo>
                    <a:pt x="1626108" y="1432432"/>
                  </a:lnTo>
                  <a:lnTo>
                    <a:pt x="1571244" y="1445691"/>
                  </a:lnTo>
                  <a:lnTo>
                    <a:pt x="1512315" y="1453972"/>
                  </a:lnTo>
                  <a:lnTo>
                    <a:pt x="1450213" y="1456829"/>
                  </a:lnTo>
                  <a:lnTo>
                    <a:pt x="1388110" y="1453972"/>
                  </a:lnTo>
                  <a:lnTo>
                    <a:pt x="1329182" y="1445691"/>
                  </a:lnTo>
                  <a:lnTo>
                    <a:pt x="1274190" y="1432432"/>
                  </a:lnTo>
                  <a:lnTo>
                    <a:pt x="1224026" y="1414652"/>
                  </a:lnTo>
                  <a:lnTo>
                    <a:pt x="1179449" y="1392808"/>
                  </a:lnTo>
                  <a:lnTo>
                    <a:pt x="1141095" y="1367345"/>
                  </a:lnTo>
                  <a:lnTo>
                    <a:pt x="1109979" y="1338706"/>
                  </a:lnTo>
                  <a:lnTo>
                    <a:pt x="1086739" y="1307337"/>
                  </a:lnTo>
                  <a:lnTo>
                    <a:pt x="1067308" y="1238249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6" name="object 66"/>
          <p:cNvSpPr txBox="1"/>
          <p:nvPr/>
        </p:nvSpPr>
        <p:spPr>
          <a:xfrm>
            <a:off x="7144259" y="5868421"/>
            <a:ext cx="15748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1" dirty="0">
                <a:latin typeface="Cambria"/>
                <a:cs typeface="Cambria"/>
              </a:rPr>
              <a:t>E</a:t>
            </a:r>
            <a:endParaRPr>
              <a:latin typeface="Cambria"/>
              <a:cs typeface="Cambria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4188339" y="4781809"/>
            <a:ext cx="16573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1" dirty="0">
                <a:latin typeface="Georgia"/>
                <a:cs typeface="Georgia"/>
              </a:rPr>
              <a:t>0</a:t>
            </a:r>
            <a:endParaRPr>
              <a:latin typeface="Georgia"/>
              <a:cs typeface="Georgia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3733803" y="4786823"/>
            <a:ext cx="4425315" cy="818515"/>
            <a:chOff x="2209800" y="4786820"/>
            <a:chExt cx="4425315" cy="818515"/>
          </a:xfrm>
        </p:grpSpPr>
        <p:pic>
          <p:nvPicPr>
            <p:cNvPr id="69" name="object 69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209800" y="5340096"/>
              <a:ext cx="697992" cy="265175"/>
            </a:xfrm>
            <a:prstGeom prst="rect">
              <a:avLst/>
            </a:prstGeom>
          </p:spPr>
        </p:pic>
        <p:sp>
          <p:nvSpPr>
            <p:cNvPr id="70" name="object 70"/>
            <p:cNvSpPr/>
            <p:nvPr/>
          </p:nvSpPr>
          <p:spPr>
            <a:xfrm>
              <a:off x="2264664" y="5446768"/>
              <a:ext cx="394970" cy="0"/>
            </a:xfrm>
            <a:custGeom>
              <a:avLst/>
              <a:gdLst/>
              <a:ahLst/>
              <a:cxnLst/>
              <a:rect l="l" t="t" r="r" b="b"/>
              <a:pathLst>
                <a:path w="394969">
                  <a:moveTo>
                    <a:pt x="0" y="0"/>
                  </a:moveTo>
                  <a:lnTo>
                    <a:pt x="394401" y="0"/>
                  </a:lnTo>
                </a:path>
              </a:pathLst>
            </a:custGeom>
            <a:ln w="1271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1" name="object 7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2671826" y="5394960"/>
              <a:ext cx="104393" cy="103505"/>
            </a:xfrm>
            <a:prstGeom prst="rect">
              <a:avLst/>
            </a:prstGeom>
          </p:spPr>
        </p:pic>
        <p:sp>
          <p:nvSpPr>
            <p:cNvPr id="72" name="object 72"/>
            <p:cNvSpPr/>
            <p:nvPr/>
          </p:nvSpPr>
          <p:spPr>
            <a:xfrm>
              <a:off x="5862828" y="4791456"/>
              <a:ext cx="766445" cy="437515"/>
            </a:xfrm>
            <a:custGeom>
              <a:avLst/>
              <a:gdLst/>
              <a:ahLst/>
              <a:cxnLst/>
              <a:rect l="l" t="t" r="r" b="b"/>
              <a:pathLst>
                <a:path w="766445" h="437514">
                  <a:moveTo>
                    <a:pt x="383032" y="0"/>
                  </a:moveTo>
                  <a:lnTo>
                    <a:pt x="320929" y="2921"/>
                  </a:lnTo>
                  <a:lnTo>
                    <a:pt x="262000" y="11176"/>
                  </a:lnTo>
                  <a:lnTo>
                    <a:pt x="207010" y="24384"/>
                  </a:lnTo>
                  <a:lnTo>
                    <a:pt x="156845" y="42164"/>
                  </a:lnTo>
                  <a:lnTo>
                    <a:pt x="112141" y="64008"/>
                  </a:lnTo>
                  <a:lnTo>
                    <a:pt x="73913" y="89535"/>
                  </a:lnTo>
                  <a:lnTo>
                    <a:pt x="42799" y="118110"/>
                  </a:lnTo>
                  <a:lnTo>
                    <a:pt x="19558" y="149479"/>
                  </a:lnTo>
                  <a:lnTo>
                    <a:pt x="0" y="218440"/>
                  </a:lnTo>
                  <a:lnTo>
                    <a:pt x="4952" y="253873"/>
                  </a:lnTo>
                  <a:lnTo>
                    <a:pt x="42799" y="318897"/>
                  </a:lnTo>
                  <a:lnTo>
                    <a:pt x="73913" y="347472"/>
                  </a:lnTo>
                  <a:lnTo>
                    <a:pt x="112141" y="372999"/>
                  </a:lnTo>
                  <a:lnTo>
                    <a:pt x="156845" y="394843"/>
                  </a:lnTo>
                  <a:lnTo>
                    <a:pt x="207010" y="412623"/>
                  </a:lnTo>
                  <a:lnTo>
                    <a:pt x="262000" y="425831"/>
                  </a:lnTo>
                  <a:lnTo>
                    <a:pt x="320929" y="434086"/>
                  </a:lnTo>
                  <a:lnTo>
                    <a:pt x="383032" y="437007"/>
                  </a:lnTo>
                  <a:lnTo>
                    <a:pt x="445262" y="434086"/>
                  </a:lnTo>
                  <a:lnTo>
                    <a:pt x="504189" y="425831"/>
                  </a:lnTo>
                  <a:lnTo>
                    <a:pt x="559054" y="412623"/>
                  </a:lnTo>
                  <a:lnTo>
                    <a:pt x="609219" y="394843"/>
                  </a:lnTo>
                  <a:lnTo>
                    <a:pt x="653923" y="372999"/>
                  </a:lnTo>
                  <a:lnTo>
                    <a:pt x="692150" y="347472"/>
                  </a:lnTo>
                  <a:lnTo>
                    <a:pt x="723265" y="318897"/>
                  </a:lnTo>
                  <a:lnTo>
                    <a:pt x="746505" y="287528"/>
                  </a:lnTo>
                  <a:lnTo>
                    <a:pt x="766064" y="218440"/>
                  </a:lnTo>
                  <a:lnTo>
                    <a:pt x="761111" y="183134"/>
                  </a:lnTo>
                  <a:lnTo>
                    <a:pt x="723265" y="118110"/>
                  </a:lnTo>
                  <a:lnTo>
                    <a:pt x="692150" y="89535"/>
                  </a:lnTo>
                  <a:lnTo>
                    <a:pt x="653923" y="64008"/>
                  </a:lnTo>
                  <a:lnTo>
                    <a:pt x="609219" y="42164"/>
                  </a:lnTo>
                  <a:lnTo>
                    <a:pt x="559054" y="24384"/>
                  </a:lnTo>
                  <a:lnTo>
                    <a:pt x="504189" y="11176"/>
                  </a:lnTo>
                  <a:lnTo>
                    <a:pt x="445262" y="2921"/>
                  </a:lnTo>
                  <a:lnTo>
                    <a:pt x="3830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5863590" y="4792218"/>
              <a:ext cx="766445" cy="437515"/>
            </a:xfrm>
            <a:custGeom>
              <a:avLst/>
              <a:gdLst/>
              <a:ahLst/>
              <a:cxnLst/>
              <a:rect l="l" t="t" r="r" b="b"/>
              <a:pathLst>
                <a:path w="766445" h="437514">
                  <a:moveTo>
                    <a:pt x="0" y="218439"/>
                  </a:moveTo>
                  <a:lnTo>
                    <a:pt x="19558" y="149478"/>
                  </a:lnTo>
                  <a:lnTo>
                    <a:pt x="42799" y="118109"/>
                  </a:lnTo>
                  <a:lnTo>
                    <a:pt x="73913" y="89534"/>
                  </a:lnTo>
                  <a:lnTo>
                    <a:pt x="112140" y="64007"/>
                  </a:lnTo>
                  <a:lnTo>
                    <a:pt x="156845" y="42163"/>
                  </a:lnTo>
                  <a:lnTo>
                    <a:pt x="207010" y="24383"/>
                  </a:lnTo>
                  <a:lnTo>
                    <a:pt x="262000" y="11175"/>
                  </a:lnTo>
                  <a:lnTo>
                    <a:pt x="320929" y="2920"/>
                  </a:lnTo>
                  <a:lnTo>
                    <a:pt x="383032" y="0"/>
                  </a:lnTo>
                  <a:lnTo>
                    <a:pt x="445262" y="2920"/>
                  </a:lnTo>
                  <a:lnTo>
                    <a:pt x="504189" y="11175"/>
                  </a:lnTo>
                  <a:lnTo>
                    <a:pt x="559054" y="24383"/>
                  </a:lnTo>
                  <a:lnTo>
                    <a:pt x="609219" y="42163"/>
                  </a:lnTo>
                  <a:lnTo>
                    <a:pt x="653923" y="64007"/>
                  </a:lnTo>
                  <a:lnTo>
                    <a:pt x="692150" y="89534"/>
                  </a:lnTo>
                  <a:lnTo>
                    <a:pt x="723264" y="118109"/>
                  </a:lnTo>
                  <a:lnTo>
                    <a:pt x="746506" y="149478"/>
                  </a:lnTo>
                  <a:lnTo>
                    <a:pt x="766063" y="218439"/>
                  </a:lnTo>
                  <a:lnTo>
                    <a:pt x="761111" y="253872"/>
                  </a:lnTo>
                  <a:lnTo>
                    <a:pt x="723264" y="318896"/>
                  </a:lnTo>
                  <a:lnTo>
                    <a:pt x="692150" y="347471"/>
                  </a:lnTo>
                  <a:lnTo>
                    <a:pt x="653923" y="372998"/>
                  </a:lnTo>
                  <a:lnTo>
                    <a:pt x="609219" y="394842"/>
                  </a:lnTo>
                  <a:lnTo>
                    <a:pt x="559054" y="412622"/>
                  </a:lnTo>
                  <a:lnTo>
                    <a:pt x="504189" y="425830"/>
                  </a:lnTo>
                  <a:lnTo>
                    <a:pt x="445262" y="434085"/>
                  </a:lnTo>
                  <a:lnTo>
                    <a:pt x="383032" y="437006"/>
                  </a:lnTo>
                  <a:lnTo>
                    <a:pt x="320929" y="434085"/>
                  </a:lnTo>
                  <a:lnTo>
                    <a:pt x="262000" y="425830"/>
                  </a:lnTo>
                  <a:lnTo>
                    <a:pt x="207010" y="412622"/>
                  </a:lnTo>
                  <a:lnTo>
                    <a:pt x="156845" y="394842"/>
                  </a:lnTo>
                  <a:lnTo>
                    <a:pt x="112140" y="372998"/>
                  </a:lnTo>
                  <a:lnTo>
                    <a:pt x="73913" y="347471"/>
                  </a:lnTo>
                  <a:lnTo>
                    <a:pt x="42799" y="318896"/>
                  </a:lnTo>
                  <a:lnTo>
                    <a:pt x="19558" y="287527"/>
                  </a:lnTo>
                  <a:lnTo>
                    <a:pt x="0" y="218439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4" name="object 74"/>
          <p:cNvSpPr txBox="1"/>
          <p:nvPr/>
        </p:nvSpPr>
        <p:spPr>
          <a:xfrm>
            <a:off x="1907240" y="3683254"/>
            <a:ext cx="6864351" cy="107914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11" dirty="0">
                <a:latin typeface="Cambria"/>
                <a:cs typeface="Cambria"/>
              </a:rPr>
              <a:t>Outgoing</a:t>
            </a:r>
            <a:r>
              <a:rPr sz="1600" spc="-60" dirty="0">
                <a:latin typeface="Cambria"/>
                <a:cs typeface="Cambria"/>
              </a:rPr>
              <a:t> </a:t>
            </a:r>
            <a:r>
              <a:rPr sz="1600" spc="-11" dirty="0">
                <a:latin typeface="Cambria"/>
                <a:cs typeface="Cambria"/>
              </a:rPr>
              <a:t>transitions</a:t>
            </a:r>
            <a:r>
              <a:rPr sz="1600" spc="-8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from</a:t>
            </a:r>
            <a:r>
              <a:rPr sz="1600" spc="-2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B &amp;</a:t>
            </a:r>
            <a:r>
              <a:rPr sz="1600" spc="-1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D are</a:t>
            </a:r>
            <a:r>
              <a:rPr sz="1600" spc="-45" dirty="0">
                <a:latin typeface="Cambria"/>
                <a:cs typeface="Cambria"/>
              </a:rPr>
              <a:t> </a:t>
            </a:r>
            <a:r>
              <a:rPr sz="1600" spc="-11" dirty="0">
                <a:latin typeface="Cambria"/>
                <a:cs typeface="Cambria"/>
              </a:rPr>
              <a:t>duplicated</a:t>
            </a:r>
            <a:r>
              <a:rPr sz="1600" spc="-4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on</a:t>
            </a:r>
            <a:r>
              <a:rPr sz="1600" spc="-4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A as</a:t>
            </a:r>
            <a:r>
              <a:rPr sz="1600" spc="-11" dirty="0">
                <a:latin typeface="Cambria"/>
                <a:cs typeface="Cambria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δ</a:t>
            </a:r>
            <a:r>
              <a:rPr sz="1600" spc="-235" dirty="0">
                <a:latin typeface="Microsoft Sans Serif"/>
                <a:cs typeface="Microsoft Sans Serif"/>
              </a:rPr>
              <a:t> </a:t>
            </a:r>
            <a:r>
              <a:rPr sz="1600" spc="-95" dirty="0">
                <a:latin typeface="Microsoft Sans Serif"/>
                <a:cs typeface="Microsoft Sans Serif"/>
              </a:rPr>
              <a:t>(A,</a:t>
            </a:r>
            <a:r>
              <a:rPr sz="1600" spc="-200" dirty="0">
                <a:latin typeface="Microsoft Sans Serif"/>
                <a:cs typeface="Microsoft Sans Serif"/>
              </a:rPr>
              <a:t> </a:t>
            </a:r>
            <a:r>
              <a:rPr sz="1600" spc="-40" dirty="0">
                <a:latin typeface="Symbol"/>
                <a:cs typeface="Symbol"/>
              </a:rPr>
              <a:t></a:t>
            </a:r>
            <a:r>
              <a:rPr sz="1600" spc="-40" dirty="0">
                <a:latin typeface="Microsoft Sans Serif"/>
                <a:cs typeface="Microsoft Sans Serif"/>
              </a:rPr>
              <a:t>)</a:t>
            </a:r>
            <a:r>
              <a:rPr sz="1600" spc="-95" dirty="0">
                <a:latin typeface="Microsoft Sans Serif"/>
                <a:cs typeface="Microsoft Sans Serif"/>
              </a:rPr>
              <a:t> </a:t>
            </a:r>
            <a:r>
              <a:rPr sz="1600" spc="91" dirty="0">
                <a:latin typeface="Microsoft Sans Serif"/>
                <a:cs typeface="Microsoft Sans Serif"/>
              </a:rPr>
              <a:t>=B</a:t>
            </a:r>
            <a:r>
              <a:rPr sz="1600" spc="-265" dirty="0">
                <a:latin typeface="Microsoft Sans Serif"/>
                <a:cs typeface="Microsoft Sans Serif"/>
              </a:rPr>
              <a:t> </a:t>
            </a:r>
            <a:r>
              <a:rPr sz="1600" spc="-105" dirty="0">
                <a:latin typeface="Microsoft Sans Serif"/>
                <a:cs typeface="Microsoft Sans Serif"/>
              </a:rPr>
              <a:t>and</a:t>
            </a:r>
            <a:r>
              <a:rPr sz="1600" spc="-271" dirty="0">
                <a:latin typeface="Microsoft Sans Serif"/>
                <a:cs typeface="Microsoft Sans Serif"/>
              </a:rPr>
              <a:t> </a:t>
            </a:r>
            <a:r>
              <a:rPr sz="1600" dirty="0">
                <a:latin typeface="Microsoft Sans Serif"/>
                <a:cs typeface="Microsoft Sans Serif"/>
              </a:rPr>
              <a:t>δ</a:t>
            </a:r>
            <a:r>
              <a:rPr sz="1600" spc="-235" dirty="0">
                <a:latin typeface="Microsoft Sans Serif"/>
                <a:cs typeface="Microsoft Sans Serif"/>
              </a:rPr>
              <a:t> </a:t>
            </a:r>
            <a:r>
              <a:rPr sz="1600" spc="-95" dirty="0">
                <a:latin typeface="Microsoft Sans Serif"/>
                <a:cs typeface="Microsoft Sans Serif"/>
              </a:rPr>
              <a:t>(A,</a:t>
            </a:r>
            <a:r>
              <a:rPr sz="1600" spc="-200" dirty="0">
                <a:latin typeface="Microsoft Sans Serif"/>
                <a:cs typeface="Microsoft Sans Serif"/>
              </a:rPr>
              <a:t> </a:t>
            </a:r>
            <a:r>
              <a:rPr sz="1600" spc="-40" dirty="0">
                <a:latin typeface="Symbol"/>
                <a:cs typeface="Symbol"/>
              </a:rPr>
              <a:t></a:t>
            </a:r>
            <a:r>
              <a:rPr sz="1600" spc="-40" dirty="0">
                <a:latin typeface="Microsoft Sans Serif"/>
                <a:cs typeface="Microsoft Sans Serif"/>
              </a:rPr>
              <a:t>)</a:t>
            </a:r>
            <a:r>
              <a:rPr sz="1600" spc="-95" dirty="0">
                <a:latin typeface="Microsoft Sans Serif"/>
                <a:cs typeface="Microsoft Sans Serif"/>
              </a:rPr>
              <a:t> </a:t>
            </a:r>
            <a:r>
              <a:rPr sz="1600" spc="-11" dirty="0">
                <a:latin typeface="Microsoft Sans Serif"/>
                <a:cs typeface="Microsoft Sans Serif"/>
              </a:rPr>
              <a:t>=</a:t>
            </a:r>
            <a:r>
              <a:rPr sz="1600" spc="-229" dirty="0">
                <a:latin typeface="Microsoft Sans Serif"/>
                <a:cs typeface="Microsoft Sans Serif"/>
              </a:rPr>
              <a:t> </a:t>
            </a:r>
            <a:r>
              <a:rPr sz="1600" spc="-25" dirty="0">
                <a:latin typeface="Microsoft Sans Serif"/>
                <a:cs typeface="Microsoft Sans Serif"/>
              </a:rPr>
              <a:t>D.</a:t>
            </a:r>
            <a:endParaRPr sz="16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</a:pPr>
            <a:endParaRPr sz="1600">
              <a:latin typeface="Microsoft Sans Serif"/>
              <a:cs typeface="Microsoft Sans Serif"/>
            </a:endParaRPr>
          </a:p>
          <a:p>
            <a:pPr>
              <a:spcBef>
                <a:spcPts val="365"/>
              </a:spcBef>
            </a:pPr>
            <a:endParaRPr sz="1600">
              <a:latin typeface="Microsoft Sans Serif"/>
              <a:cs typeface="Microsoft Sans Serif"/>
            </a:endParaRPr>
          </a:p>
          <a:p>
            <a:pPr marR="247644" algn="ctr"/>
            <a:r>
              <a:rPr spc="-51" dirty="0">
                <a:latin typeface="Symbol"/>
                <a:cs typeface="Symbol"/>
              </a:rPr>
              <a:t></a:t>
            </a:r>
            <a:endParaRPr>
              <a:latin typeface="Symbol"/>
              <a:cs typeface="Symbo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7694428" y="4850644"/>
            <a:ext cx="15430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1" dirty="0">
                <a:latin typeface="Cambria"/>
                <a:cs typeface="Cambria"/>
              </a:rPr>
              <a:t>C</a:t>
            </a:r>
            <a:endParaRPr>
              <a:latin typeface="Cambria"/>
              <a:cs typeface="Cambria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7352539" y="5291076"/>
            <a:ext cx="10160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1" dirty="0">
                <a:latin typeface="Symbol"/>
                <a:cs typeface="Symbol"/>
              </a:rPr>
              <a:t></a:t>
            </a:r>
            <a:endParaRPr sz="1200">
              <a:latin typeface="Symbol"/>
              <a:cs typeface="Symbol"/>
            </a:endParaRPr>
          </a:p>
        </p:txBody>
      </p:sp>
      <p:grpSp>
        <p:nvGrpSpPr>
          <p:cNvPr id="77" name="object 77"/>
          <p:cNvGrpSpPr/>
          <p:nvPr/>
        </p:nvGrpSpPr>
        <p:grpSpPr>
          <a:xfrm>
            <a:off x="5138867" y="5193794"/>
            <a:ext cx="2054860" cy="1379220"/>
            <a:chOff x="3614864" y="5193791"/>
            <a:chExt cx="2054860" cy="1379220"/>
          </a:xfrm>
        </p:grpSpPr>
        <p:pic>
          <p:nvPicPr>
            <p:cNvPr id="78" name="object 78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690872" y="5193791"/>
              <a:ext cx="978408" cy="701040"/>
            </a:xfrm>
            <a:prstGeom prst="rect">
              <a:avLst/>
            </a:prstGeom>
          </p:spPr>
        </p:pic>
        <p:sp>
          <p:nvSpPr>
            <p:cNvPr id="79" name="object 79"/>
            <p:cNvSpPr/>
            <p:nvPr/>
          </p:nvSpPr>
          <p:spPr>
            <a:xfrm>
              <a:off x="4747260" y="5222760"/>
              <a:ext cx="789940" cy="512445"/>
            </a:xfrm>
            <a:custGeom>
              <a:avLst/>
              <a:gdLst/>
              <a:ahLst/>
              <a:cxnLst/>
              <a:rect l="l" t="t" r="r" b="b"/>
              <a:pathLst>
                <a:path w="789939" h="512445">
                  <a:moveTo>
                    <a:pt x="38989" y="20561"/>
                  </a:moveTo>
                  <a:lnTo>
                    <a:pt x="6858" y="0"/>
                  </a:lnTo>
                  <a:lnTo>
                    <a:pt x="0" y="10655"/>
                  </a:lnTo>
                  <a:lnTo>
                    <a:pt x="32004" y="31229"/>
                  </a:lnTo>
                  <a:lnTo>
                    <a:pt x="38989" y="20561"/>
                  </a:lnTo>
                  <a:close/>
                </a:path>
                <a:path w="789939" h="512445">
                  <a:moveTo>
                    <a:pt x="81534" y="48120"/>
                  </a:moveTo>
                  <a:lnTo>
                    <a:pt x="49530" y="27419"/>
                  </a:lnTo>
                  <a:lnTo>
                    <a:pt x="42672" y="38087"/>
                  </a:lnTo>
                  <a:lnTo>
                    <a:pt x="74676" y="58788"/>
                  </a:lnTo>
                  <a:lnTo>
                    <a:pt x="81534" y="48120"/>
                  </a:lnTo>
                  <a:close/>
                </a:path>
                <a:path w="789939" h="512445">
                  <a:moveTo>
                    <a:pt x="124206" y="75552"/>
                  </a:moveTo>
                  <a:lnTo>
                    <a:pt x="92202" y="54978"/>
                  </a:lnTo>
                  <a:lnTo>
                    <a:pt x="85344" y="65646"/>
                  </a:lnTo>
                  <a:lnTo>
                    <a:pt x="117348" y="86093"/>
                  </a:lnTo>
                  <a:lnTo>
                    <a:pt x="124206" y="75552"/>
                  </a:lnTo>
                  <a:close/>
                </a:path>
                <a:path w="789939" h="512445">
                  <a:moveTo>
                    <a:pt x="166751" y="102984"/>
                  </a:moveTo>
                  <a:lnTo>
                    <a:pt x="134747" y="82537"/>
                  </a:lnTo>
                  <a:lnTo>
                    <a:pt x="128016" y="93078"/>
                  </a:lnTo>
                  <a:lnTo>
                    <a:pt x="159893" y="113652"/>
                  </a:lnTo>
                  <a:lnTo>
                    <a:pt x="166751" y="102984"/>
                  </a:lnTo>
                  <a:close/>
                </a:path>
                <a:path w="789939" h="512445">
                  <a:moveTo>
                    <a:pt x="209550" y="130543"/>
                  </a:moveTo>
                  <a:lnTo>
                    <a:pt x="177419" y="109842"/>
                  </a:lnTo>
                  <a:lnTo>
                    <a:pt x="170561" y="120510"/>
                  </a:lnTo>
                  <a:lnTo>
                    <a:pt x="202565" y="141211"/>
                  </a:lnTo>
                  <a:lnTo>
                    <a:pt x="209550" y="130543"/>
                  </a:lnTo>
                  <a:close/>
                </a:path>
                <a:path w="789939" h="512445">
                  <a:moveTo>
                    <a:pt x="252095" y="157975"/>
                  </a:moveTo>
                  <a:lnTo>
                    <a:pt x="220091" y="137401"/>
                  </a:lnTo>
                  <a:lnTo>
                    <a:pt x="213360" y="148069"/>
                  </a:lnTo>
                  <a:lnTo>
                    <a:pt x="245237" y="168643"/>
                  </a:lnTo>
                  <a:lnTo>
                    <a:pt x="252095" y="157975"/>
                  </a:lnTo>
                  <a:close/>
                </a:path>
                <a:path w="789939" h="512445">
                  <a:moveTo>
                    <a:pt x="294767" y="185534"/>
                  </a:moveTo>
                  <a:lnTo>
                    <a:pt x="262763" y="164833"/>
                  </a:lnTo>
                  <a:lnTo>
                    <a:pt x="255905" y="175501"/>
                  </a:lnTo>
                  <a:lnTo>
                    <a:pt x="287909" y="196202"/>
                  </a:lnTo>
                  <a:lnTo>
                    <a:pt x="294767" y="185534"/>
                  </a:lnTo>
                  <a:close/>
                </a:path>
                <a:path w="789939" h="512445">
                  <a:moveTo>
                    <a:pt x="337312" y="212966"/>
                  </a:moveTo>
                  <a:lnTo>
                    <a:pt x="305435" y="192392"/>
                  </a:lnTo>
                  <a:lnTo>
                    <a:pt x="298577" y="203060"/>
                  </a:lnTo>
                  <a:lnTo>
                    <a:pt x="330454" y="223761"/>
                  </a:lnTo>
                  <a:lnTo>
                    <a:pt x="337312" y="212966"/>
                  </a:lnTo>
                  <a:close/>
                </a:path>
                <a:path w="789939" h="512445">
                  <a:moveTo>
                    <a:pt x="380111" y="240525"/>
                  </a:moveTo>
                  <a:lnTo>
                    <a:pt x="348107" y="219951"/>
                  </a:lnTo>
                  <a:lnTo>
                    <a:pt x="341122" y="230619"/>
                  </a:lnTo>
                  <a:lnTo>
                    <a:pt x="373253" y="251193"/>
                  </a:lnTo>
                  <a:lnTo>
                    <a:pt x="380111" y="240525"/>
                  </a:lnTo>
                  <a:close/>
                </a:path>
                <a:path w="789939" h="512445">
                  <a:moveTo>
                    <a:pt x="422656" y="267957"/>
                  </a:moveTo>
                  <a:lnTo>
                    <a:pt x="390779" y="247383"/>
                  </a:lnTo>
                  <a:lnTo>
                    <a:pt x="383921" y="257924"/>
                  </a:lnTo>
                  <a:lnTo>
                    <a:pt x="415798" y="278625"/>
                  </a:lnTo>
                  <a:lnTo>
                    <a:pt x="422656" y="267957"/>
                  </a:lnTo>
                  <a:close/>
                </a:path>
                <a:path w="789939" h="512445">
                  <a:moveTo>
                    <a:pt x="465328" y="295389"/>
                  </a:moveTo>
                  <a:lnTo>
                    <a:pt x="433324" y="274815"/>
                  </a:lnTo>
                  <a:lnTo>
                    <a:pt x="426466" y="285483"/>
                  </a:lnTo>
                  <a:lnTo>
                    <a:pt x="458470" y="306057"/>
                  </a:lnTo>
                  <a:lnTo>
                    <a:pt x="465328" y="295389"/>
                  </a:lnTo>
                  <a:close/>
                </a:path>
                <a:path w="789939" h="512445">
                  <a:moveTo>
                    <a:pt x="508000" y="322948"/>
                  </a:moveTo>
                  <a:lnTo>
                    <a:pt x="475996" y="302247"/>
                  </a:lnTo>
                  <a:lnTo>
                    <a:pt x="469138" y="313042"/>
                  </a:lnTo>
                  <a:lnTo>
                    <a:pt x="501015" y="333616"/>
                  </a:lnTo>
                  <a:lnTo>
                    <a:pt x="508000" y="322948"/>
                  </a:lnTo>
                  <a:close/>
                </a:path>
                <a:path w="789939" h="512445">
                  <a:moveTo>
                    <a:pt x="550672" y="350507"/>
                  </a:moveTo>
                  <a:lnTo>
                    <a:pt x="518668" y="329806"/>
                  </a:lnTo>
                  <a:lnTo>
                    <a:pt x="511683" y="340474"/>
                  </a:lnTo>
                  <a:lnTo>
                    <a:pt x="543814" y="361175"/>
                  </a:lnTo>
                  <a:lnTo>
                    <a:pt x="550672" y="350507"/>
                  </a:lnTo>
                  <a:close/>
                </a:path>
                <a:path w="789939" h="512445">
                  <a:moveTo>
                    <a:pt x="593217" y="377939"/>
                  </a:moveTo>
                  <a:lnTo>
                    <a:pt x="561340" y="357365"/>
                  </a:lnTo>
                  <a:lnTo>
                    <a:pt x="554482" y="367982"/>
                  </a:lnTo>
                  <a:lnTo>
                    <a:pt x="586359" y="388607"/>
                  </a:lnTo>
                  <a:lnTo>
                    <a:pt x="593217" y="377939"/>
                  </a:lnTo>
                  <a:close/>
                </a:path>
                <a:path w="789939" h="512445">
                  <a:moveTo>
                    <a:pt x="635889" y="405422"/>
                  </a:moveTo>
                  <a:lnTo>
                    <a:pt x="603885" y="384797"/>
                  </a:lnTo>
                  <a:lnTo>
                    <a:pt x="597027" y="395478"/>
                  </a:lnTo>
                  <a:lnTo>
                    <a:pt x="629031" y="416102"/>
                  </a:lnTo>
                  <a:lnTo>
                    <a:pt x="635889" y="405422"/>
                  </a:lnTo>
                  <a:close/>
                </a:path>
                <a:path w="789939" h="512445">
                  <a:moveTo>
                    <a:pt x="678561" y="432917"/>
                  </a:moveTo>
                  <a:lnTo>
                    <a:pt x="646557" y="412305"/>
                  </a:lnTo>
                  <a:lnTo>
                    <a:pt x="639699" y="422960"/>
                  </a:lnTo>
                  <a:lnTo>
                    <a:pt x="671576" y="443585"/>
                  </a:lnTo>
                  <a:lnTo>
                    <a:pt x="678561" y="432917"/>
                  </a:lnTo>
                  <a:close/>
                </a:path>
                <a:path w="789939" h="512445">
                  <a:moveTo>
                    <a:pt x="721233" y="460413"/>
                  </a:moveTo>
                  <a:lnTo>
                    <a:pt x="689229" y="439788"/>
                  </a:lnTo>
                  <a:lnTo>
                    <a:pt x="682244" y="450469"/>
                  </a:lnTo>
                  <a:lnTo>
                    <a:pt x="714375" y="471068"/>
                  </a:lnTo>
                  <a:lnTo>
                    <a:pt x="721233" y="460413"/>
                  </a:lnTo>
                  <a:close/>
                </a:path>
                <a:path w="789939" h="512445">
                  <a:moveTo>
                    <a:pt x="789432" y="511924"/>
                  </a:moveTo>
                  <a:lnTo>
                    <a:pt x="788670" y="510438"/>
                  </a:lnTo>
                  <a:lnTo>
                    <a:pt x="780669" y="494766"/>
                  </a:lnTo>
                  <a:lnTo>
                    <a:pt x="768223" y="470281"/>
                  </a:lnTo>
                  <a:lnTo>
                    <a:pt x="768223" y="498284"/>
                  </a:lnTo>
                  <a:lnTo>
                    <a:pt x="757428" y="497801"/>
                  </a:lnTo>
                  <a:lnTo>
                    <a:pt x="763397" y="488619"/>
                  </a:lnTo>
                  <a:lnTo>
                    <a:pt x="768223" y="498284"/>
                  </a:lnTo>
                  <a:lnTo>
                    <a:pt x="768223" y="470281"/>
                  </a:lnTo>
                  <a:lnTo>
                    <a:pt x="742950" y="420522"/>
                  </a:lnTo>
                  <a:lnTo>
                    <a:pt x="739140" y="419277"/>
                  </a:lnTo>
                  <a:lnTo>
                    <a:pt x="732917" y="422465"/>
                  </a:lnTo>
                  <a:lnTo>
                    <a:pt x="731647" y="426288"/>
                  </a:lnTo>
                  <a:lnTo>
                    <a:pt x="762635" y="487108"/>
                  </a:lnTo>
                  <a:lnTo>
                    <a:pt x="731901" y="467283"/>
                  </a:lnTo>
                  <a:lnTo>
                    <a:pt x="725043" y="477951"/>
                  </a:lnTo>
                  <a:lnTo>
                    <a:pt x="755650" y="497725"/>
                  </a:lnTo>
                  <a:lnTo>
                    <a:pt x="687578" y="494715"/>
                  </a:lnTo>
                  <a:lnTo>
                    <a:pt x="684657" y="497433"/>
                  </a:lnTo>
                  <a:lnTo>
                    <a:pt x="684276" y="504431"/>
                  </a:lnTo>
                  <a:lnTo>
                    <a:pt x="687070" y="507390"/>
                  </a:lnTo>
                  <a:lnTo>
                    <a:pt x="789432" y="5119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3619500" y="6129527"/>
              <a:ext cx="766445" cy="437515"/>
            </a:xfrm>
            <a:custGeom>
              <a:avLst/>
              <a:gdLst/>
              <a:ahLst/>
              <a:cxnLst/>
              <a:rect l="l" t="t" r="r" b="b"/>
              <a:pathLst>
                <a:path w="766445" h="437515">
                  <a:moveTo>
                    <a:pt x="382904" y="0"/>
                  </a:moveTo>
                  <a:lnTo>
                    <a:pt x="320801" y="2857"/>
                  </a:lnTo>
                  <a:lnTo>
                    <a:pt x="261874" y="11137"/>
                  </a:lnTo>
                  <a:lnTo>
                    <a:pt x="207010" y="24384"/>
                  </a:lnTo>
                  <a:lnTo>
                    <a:pt x="156845" y="42151"/>
                  </a:lnTo>
                  <a:lnTo>
                    <a:pt x="112140" y="63995"/>
                  </a:lnTo>
                  <a:lnTo>
                    <a:pt x="73913" y="89446"/>
                  </a:lnTo>
                  <a:lnTo>
                    <a:pt x="42799" y="118084"/>
                  </a:lnTo>
                  <a:lnTo>
                    <a:pt x="19558" y="149428"/>
                  </a:lnTo>
                  <a:lnTo>
                    <a:pt x="0" y="218478"/>
                  </a:lnTo>
                  <a:lnTo>
                    <a:pt x="4952" y="253911"/>
                  </a:lnTo>
                  <a:lnTo>
                    <a:pt x="42799" y="318884"/>
                  </a:lnTo>
                  <a:lnTo>
                    <a:pt x="73913" y="347510"/>
                  </a:lnTo>
                  <a:lnTo>
                    <a:pt x="112140" y="372960"/>
                  </a:lnTo>
                  <a:lnTo>
                    <a:pt x="156845" y="394804"/>
                  </a:lnTo>
                  <a:lnTo>
                    <a:pt x="207010" y="412572"/>
                  </a:lnTo>
                  <a:lnTo>
                    <a:pt x="261874" y="425818"/>
                  </a:lnTo>
                  <a:lnTo>
                    <a:pt x="320801" y="434098"/>
                  </a:lnTo>
                  <a:lnTo>
                    <a:pt x="382904" y="436956"/>
                  </a:lnTo>
                  <a:lnTo>
                    <a:pt x="445135" y="434098"/>
                  </a:lnTo>
                  <a:lnTo>
                    <a:pt x="504063" y="425818"/>
                  </a:lnTo>
                  <a:lnTo>
                    <a:pt x="559053" y="412572"/>
                  </a:lnTo>
                  <a:lnTo>
                    <a:pt x="609219" y="394804"/>
                  </a:lnTo>
                  <a:lnTo>
                    <a:pt x="653923" y="372960"/>
                  </a:lnTo>
                  <a:lnTo>
                    <a:pt x="692150" y="347510"/>
                  </a:lnTo>
                  <a:lnTo>
                    <a:pt x="723264" y="318884"/>
                  </a:lnTo>
                  <a:lnTo>
                    <a:pt x="746505" y="287540"/>
                  </a:lnTo>
                  <a:lnTo>
                    <a:pt x="766063" y="218478"/>
                  </a:lnTo>
                  <a:lnTo>
                    <a:pt x="761111" y="183045"/>
                  </a:lnTo>
                  <a:lnTo>
                    <a:pt x="723264" y="118084"/>
                  </a:lnTo>
                  <a:lnTo>
                    <a:pt x="692150" y="89446"/>
                  </a:lnTo>
                  <a:lnTo>
                    <a:pt x="653923" y="63995"/>
                  </a:lnTo>
                  <a:lnTo>
                    <a:pt x="609219" y="42151"/>
                  </a:lnTo>
                  <a:lnTo>
                    <a:pt x="559053" y="24384"/>
                  </a:lnTo>
                  <a:lnTo>
                    <a:pt x="504063" y="11137"/>
                  </a:lnTo>
                  <a:lnTo>
                    <a:pt x="445135" y="2857"/>
                  </a:lnTo>
                  <a:lnTo>
                    <a:pt x="3829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3620262" y="6130289"/>
              <a:ext cx="766445" cy="437515"/>
            </a:xfrm>
            <a:custGeom>
              <a:avLst/>
              <a:gdLst/>
              <a:ahLst/>
              <a:cxnLst/>
              <a:rect l="l" t="t" r="r" b="b"/>
              <a:pathLst>
                <a:path w="766445" h="437515">
                  <a:moveTo>
                    <a:pt x="0" y="218478"/>
                  </a:moveTo>
                  <a:lnTo>
                    <a:pt x="19558" y="149428"/>
                  </a:lnTo>
                  <a:lnTo>
                    <a:pt x="42799" y="118084"/>
                  </a:lnTo>
                  <a:lnTo>
                    <a:pt x="73913" y="89446"/>
                  </a:lnTo>
                  <a:lnTo>
                    <a:pt x="112140" y="63995"/>
                  </a:lnTo>
                  <a:lnTo>
                    <a:pt x="156845" y="42151"/>
                  </a:lnTo>
                  <a:lnTo>
                    <a:pt x="207010" y="24384"/>
                  </a:lnTo>
                  <a:lnTo>
                    <a:pt x="261874" y="11137"/>
                  </a:lnTo>
                  <a:lnTo>
                    <a:pt x="320801" y="2857"/>
                  </a:lnTo>
                  <a:lnTo>
                    <a:pt x="382904" y="0"/>
                  </a:lnTo>
                  <a:lnTo>
                    <a:pt x="445135" y="2857"/>
                  </a:lnTo>
                  <a:lnTo>
                    <a:pt x="504063" y="11137"/>
                  </a:lnTo>
                  <a:lnTo>
                    <a:pt x="559053" y="24384"/>
                  </a:lnTo>
                  <a:lnTo>
                    <a:pt x="609218" y="42151"/>
                  </a:lnTo>
                  <a:lnTo>
                    <a:pt x="653923" y="63995"/>
                  </a:lnTo>
                  <a:lnTo>
                    <a:pt x="692150" y="89446"/>
                  </a:lnTo>
                  <a:lnTo>
                    <a:pt x="723264" y="118084"/>
                  </a:lnTo>
                  <a:lnTo>
                    <a:pt x="746505" y="149428"/>
                  </a:lnTo>
                  <a:lnTo>
                    <a:pt x="766063" y="218478"/>
                  </a:lnTo>
                  <a:lnTo>
                    <a:pt x="761111" y="253911"/>
                  </a:lnTo>
                  <a:lnTo>
                    <a:pt x="723264" y="318884"/>
                  </a:lnTo>
                  <a:lnTo>
                    <a:pt x="692150" y="347510"/>
                  </a:lnTo>
                  <a:lnTo>
                    <a:pt x="653923" y="372960"/>
                  </a:lnTo>
                  <a:lnTo>
                    <a:pt x="609218" y="394804"/>
                  </a:lnTo>
                  <a:lnTo>
                    <a:pt x="559053" y="412572"/>
                  </a:lnTo>
                  <a:lnTo>
                    <a:pt x="504063" y="425818"/>
                  </a:lnTo>
                  <a:lnTo>
                    <a:pt x="445135" y="434098"/>
                  </a:lnTo>
                  <a:lnTo>
                    <a:pt x="382904" y="436956"/>
                  </a:lnTo>
                  <a:lnTo>
                    <a:pt x="320801" y="434098"/>
                  </a:lnTo>
                  <a:lnTo>
                    <a:pt x="261874" y="425818"/>
                  </a:lnTo>
                  <a:lnTo>
                    <a:pt x="207010" y="412572"/>
                  </a:lnTo>
                  <a:lnTo>
                    <a:pt x="156845" y="394804"/>
                  </a:lnTo>
                  <a:lnTo>
                    <a:pt x="112140" y="372960"/>
                  </a:lnTo>
                  <a:lnTo>
                    <a:pt x="73913" y="347510"/>
                  </a:lnTo>
                  <a:lnTo>
                    <a:pt x="42799" y="318884"/>
                  </a:lnTo>
                  <a:lnTo>
                    <a:pt x="19558" y="287540"/>
                  </a:lnTo>
                  <a:lnTo>
                    <a:pt x="0" y="218478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2" name="object 82"/>
          <p:cNvSpPr txBox="1"/>
          <p:nvPr/>
        </p:nvSpPr>
        <p:spPr>
          <a:xfrm>
            <a:off x="5437126" y="6189680"/>
            <a:ext cx="17716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1" dirty="0">
                <a:latin typeface="Cambria"/>
                <a:cs typeface="Cambria"/>
              </a:rPr>
              <a:t>D</a:t>
            </a:r>
            <a:endParaRPr>
              <a:latin typeface="Cambria"/>
              <a:cs typeface="Cambria"/>
            </a:endParaRPr>
          </a:p>
        </p:txBody>
      </p:sp>
      <p:grpSp>
        <p:nvGrpSpPr>
          <p:cNvPr id="83" name="object 83"/>
          <p:cNvGrpSpPr/>
          <p:nvPr/>
        </p:nvGrpSpPr>
        <p:grpSpPr>
          <a:xfrm>
            <a:off x="5882644" y="5946647"/>
            <a:ext cx="966469" cy="487680"/>
            <a:chOff x="4358640" y="5946647"/>
            <a:chExt cx="966469" cy="487680"/>
          </a:xfrm>
        </p:grpSpPr>
        <p:pic>
          <p:nvPicPr>
            <p:cNvPr id="84" name="object 84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358640" y="5946647"/>
              <a:ext cx="966215" cy="487679"/>
            </a:xfrm>
            <a:prstGeom prst="rect">
              <a:avLst/>
            </a:prstGeom>
          </p:spPr>
        </p:pic>
        <p:sp>
          <p:nvSpPr>
            <p:cNvPr id="85" name="object 85"/>
            <p:cNvSpPr/>
            <p:nvPr/>
          </p:nvSpPr>
          <p:spPr>
            <a:xfrm>
              <a:off x="4415028" y="6039611"/>
              <a:ext cx="778510" cy="315595"/>
            </a:xfrm>
            <a:custGeom>
              <a:avLst/>
              <a:gdLst/>
              <a:ahLst/>
              <a:cxnLst/>
              <a:rect l="l" t="t" r="r" b="b"/>
              <a:pathLst>
                <a:path w="778510" h="315595">
                  <a:moveTo>
                    <a:pt x="40132" y="301891"/>
                  </a:moveTo>
                  <a:lnTo>
                    <a:pt x="35560" y="290029"/>
                  </a:lnTo>
                  <a:lnTo>
                    <a:pt x="0" y="303453"/>
                  </a:lnTo>
                  <a:lnTo>
                    <a:pt x="4445" y="315315"/>
                  </a:lnTo>
                  <a:lnTo>
                    <a:pt x="40132" y="301891"/>
                  </a:lnTo>
                  <a:close/>
                </a:path>
                <a:path w="778510" h="315595">
                  <a:moveTo>
                    <a:pt x="87630" y="283972"/>
                  </a:moveTo>
                  <a:lnTo>
                    <a:pt x="83058" y="272122"/>
                  </a:lnTo>
                  <a:lnTo>
                    <a:pt x="47498" y="285559"/>
                  </a:lnTo>
                  <a:lnTo>
                    <a:pt x="51943" y="297395"/>
                  </a:lnTo>
                  <a:lnTo>
                    <a:pt x="87630" y="283972"/>
                  </a:lnTo>
                  <a:close/>
                </a:path>
                <a:path w="778510" h="315595">
                  <a:moveTo>
                    <a:pt x="135128" y="266065"/>
                  </a:moveTo>
                  <a:lnTo>
                    <a:pt x="130683" y="254215"/>
                  </a:lnTo>
                  <a:lnTo>
                    <a:pt x="94996" y="267639"/>
                  </a:lnTo>
                  <a:lnTo>
                    <a:pt x="99441" y="279501"/>
                  </a:lnTo>
                  <a:lnTo>
                    <a:pt x="135128" y="266065"/>
                  </a:lnTo>
                  <a:close/>
                </a:path>
                <a:path w="778510" h="315595">
                  <a:moveTo>
                    <a:pt x="182626" y="248158"/>
                  </a:moveTo>
                  <a:lnTo>
                    <a:pt x="178181" y="236308"/>
                  </a:lnTo>
                  <a:lnTo>
                    <a:pt x="142494" y="249732"/>
                  </a:lnTo>
                  <a:lnTo>
                    <a:pt x="146939" y="261581"/>
                  </a:lnTo>
                  <a:lnTo>
                    <a:pt x="182626" y="248158"/>
                  </a:lnTo>
                  <a:close/>
                </a:path>
                <a:path w="778510" h="315595">
                  <a:moveTo>
                    <a:pt x="230251" y="230238"/>
                  </a:moveTo>
                  <a:lnTo>
                    <a:pt x="225806" y="218389"/>
                  </a:lnTo>
                  <a:lnTo>
                    <a:pt x="189992" y="231825"/>
                  </a:lnTo>
                  <a:lnTo>
                    <a:pt x="194564" y="243687"/>
                  </a:lnTo>
                  <a:lnTo>
                    <a:pt x="230251" y="230238"/>
                  </a:lnTo>
                  <a:close/>
                </a:path>
                <a:path w="778510" h="315595">
                  <a:moveTo>
                    <a:pt x="277876" y="212344"/>
                  </a:moveTo>
                  <a:lnTo>
                    <a:pt x="273304" y="200482"/>
                  </a:lnTo>
                  <a:lnTo>
                    <a:pt x="237744" y="213918"/>
                  </a:lnTo>
                  <a:lnTo>
                    <a:pt x="242189" y="225767"/>
                  </a:lnTo>
                  <a:lnTo>
                    <a:pt x="277876" y="212344"/>
                  </a:lnTo>
                  <a:close/>
                </a:path>
                <a:path w="778510" h="315595">
                  <a:moveTo>
                    <a:pt x="325374" y="194424"/>
                  </a:moveTo>
                  <a:lnTo>
                    <a:pt x="320802" y="182575"/>
                  </a:lnTo>
                  <a:lnTo>
                    <a:pt x="285242" y="196011"/>
                  </a:lnTo>
                  <a:lnTo>
                    <a:pt x="289687" y="207860"/>
                  </a:lnTo>
                  <a:lnTo>
                    <a:pt x="325374" y="194424"/>
                  </a:lnTo>
                  <a:close/>
                </a:path>
                <a:path w="778510" h="315595">
                  <a:moveTo>
                    <a:pt x="372872" y="176517"/>
                  </a:moveTo>
                  <a:lnTo>
                    <a:pt x="368427" y="164668"/>
                  </a:lnTo>
                  <a:lnTo>
                    <a:pt x="332740" y="178104"/>
                  </a:lnTo>
                  <a:lnTo>
                    <a:pt x="337185" y="189953"/>
                  </a:lnTo>
                  <a:lnTo>
                    <a:pt x="372872" y="176517"/>
                  </a:lnTo>
                  <a:close/>
                </a:path>
                <a:path w="778510" h="315595">
                  <a:moveTo>
                    <a:pt x="420370" y="158610"/>
                  </a:moveTo>
                  <a:lnTo>
                    <a:pt x="415925" y="146761"/>
                  </a:lnTo>
                  <a:lnTo>
                    <a:pt x="380238" y="160185"/>
                  </a:lnTo>
                  <a:lnTo>
                    <a:pt x="384683" y="172046"/>
                  </a:lnTo>
                  <a:lnTo>
                    <a:pt x="420370" y="158610"/>
                  </a:lnTo>
                  <a:close/>
                </a:path>
                <a:path w="778510" h="315595">
                  <a:moveTo>
                    <a:pt x="467868" y="140703"/>
                  </a:moveTo>
                  <a:lnTo>
                    <a:pt x="463423" y="128841"/>
                  </a:lnTo>
                  <a:lnTo>
                    <a:pt x="427736" y="142278"/>
                  </a:lnTo>
                  <a:lnTo>
                    <a:pt x="432308" y="154139"/>
                  </a:lnTo>
                  <a:lnTo>
                    <a:pt x="467868" y="140703"/>
                  </a:lnTo>
                  <a:close/>
                </a:path>
                <a:path w="778510" h="315595">
                  <a:moveTo>
                    <a:pt x="515366" y="122796"/>
                  </a:moveTo>
                  <a:lnTo>
                    <a:pt x="510921" y="110947"/>
                  </a:lnTo>
                  <a:lnTo>
                    <a:pt x="475234" y="124371"/>
                  </a:lnTo>
                  <a:lnTo>
                    <a:pt x="479806" y="136220"/>
                  </a:lnTo>
                  <a:lnTo>
                    <a:pt x="515366" y="122796"/>
                  </a:lnTo>
                  <a:close/>
                </a:path>
                <a:path w="778510" h="315595">
                  <a:moveTo>
                    <a:pt x="562991" y="104889"/>
                  </a:moveTo>
                  <a:lnTo>
                    <a:pt x="558419" y="93027"/>
                  </a:lnTo>
                  <a:lnTo>
                    <a:pt x="522859" y="106464"/>
                  </a:lnTo>
                  <a:lnTo>
                    <a:pt x="527304" y="118313"/>
                  </a:lnTo>
                  <a:lnTo>
                    <a:pt x="562991" y="104889"/>
                  </a:lnTo>
                  <a:close/>
                </a:path>
                <a:path w="778510" h="315595">
                  <a:moveTo>
                    <a:pt x="610616" y="86969"/>
                  </a:moveTo>
                  <a:lnTo>
                    <a:pt x="606171" y="75133"/>
                  </a:lnTo>
                  <a:lnTo>
                    <a:pt x="570357" y="88557"/>
                  </a:lnTo>
                  <a:lnTo>
                    <a:pt x="574802" y="100406"/>
                  </a:lnTo>
                  <a:lnTo>
                    <a:pt x="610616" y="86969"/>
                  </a:lnTo>
                  <a:close/>
                </a:path>
                <a:path w="778510" h="315595">
                  <a:moveTo>
                    <a:pt x="658114" y="69075"/>
                  </a:moveTo>
                  <a:lnTo>
                    <a:pt x="653669" y="57213"/>
                  </a:lnTo>
                  <a:lnTo>
                    <a:pt x="617982" y="70650"/>
                  </a:lnTo>
                  <a:lnTo>
                    <a:pt x="622427" y="82499"/>
                  </a:lnTo>
                  <a:lnTo>
                    <a:pt x="658114" y="69075"/>
                  </a:lnTo>
                  <a:close/>
                </a:path>
                <a:path w="778510" h="315595">
                  <a:moveTo>
                    <a:pt x="705612" y="51155"/>
                  </a:moveTo>
                  <a:lnTo>
                    <a:pt x="701167" y="39306"/>
                  </a:lnTo>
                  <a:lnTo>
                    <a:pt x="665480" y="52743"/>
                  </a:lnTo>
                  <a:lnTo>
                    <a:pt x="670052" y="64592"/>
                  </a:lnTo>
                  <a:lnTo>
                    <a:pt x="705612" y="51155"/>
                  </a:lnTo>
                  <a:close/>
                </a:path>
                <a:path w="778510" h="315595">
                  <a:moveTo>
                    <a:pt x="767842" y="27698"/>
                  </a:moveTo>
                  <a:lnTo>
                    <a:pt x="765429" y="27698"/>
                  </a:lnTo>
                  <a:lnTo>
                    <a:pt x="764667" y="27698"/>
                  </a:lnTo>
                  <a:lnTo>
                    <a:pt x="765048" y="28765"/>
                  </a:lnTo>
                  <a:lnTo>
                    <a:pt x="767842" y="27698"/>
                  </a:lnTo>
                  <a:close/>
                </a:path>
                <a:path w="778510" h="315595">
                  <a:moveTo>
                    <a:pt x="778256" y="17018"/>
                  </a:moveTo>
                  <a:lnTo>
                    <a:pt x="769366" y="15519"/>
                  </a:lnTo>
                  <a:lnTo>
                    <a:pt x="768731" y="15417"/>
                  </a:lnTo>
                  <a:lnTo>
                    <a:pt x="768731" y="27381"/>
                  </a:lnTo>
                  <a:lnTo>
                    <a:pt x="765048" y="28765"/>
                  </a:lnTo>
                  <a:lnTo>
                    <a:pt x="764540" y="27559"/>
                  </a:lnTo>
                  <a:lnTo>
                    <a:pt x="765429" y="27698"/>
                  </a:lnTo>
                  <a:lnTo>
                    <a:pt x="765302" y="27381"/>
                  </a:lnTo>
                  <a:lnTo>
                    <a:pt x="768731" y="27381"/>
                  </a:lnTo>
                  <a:lnTo>
                    <a:pt x="768731" y="15417"/>
                  </a:lnTo>
                  <a:lnTo>
                    <a:pt x="754761" y="13068"/>
                  </a:lnTo>
                  <a:lnTo>
                    <a:pt x="754761" y="25895"/>
                  </a:lnTo>
                  <a:lnTo>
                    <a:pt x="751713" y="29603"/>
                  </a:lnTo>
                  <a:lnTo>
                    <a:pt x="750062" y="25107"/>
                  </a:lnTo>
                  <a:lnTo>
                    <a:pt x="754761" y="25895"/>
                  </a:lnTo>
                  <a:lnTo>
                    <a:pt x="754761" y="13068"/>
                  </a:lnTo>
                  <a:lnTo>
                    <a:pt x="677164" y="0"/>
                  </a:lnTo>
                  <a:lnTo>
                    <a:pt x="673862" y="2324"/>
                  </a:lnTo>
                  <a:lnTo>
                    <a:pt x="672719" y="9232"/>
                  </a:lnTo>
                  <a:lnTo>
                    <a:pt x="675005" y="12496"/>
                  </a:lnTo>
                  <a:lnTo>
                    <a:pt x="742315" y="23799"/>
                  </a:lnTo>
                  <a:lnTo>
                    <a:pt x="712978" y="34823"/>
                  </a:lnTo>
                  <a:lnTo>
                    <a:pt x="717550" y="46685"/>
                  </a:lnTo>
                  <a:lnTo>
                    <a:pt x="746760" y="35623"/>
                  </a:lnTo>
                  <a:lnTo>
                    <a:pt x="703834" y="88519"/>
                  </a:lnTo>
                  <a:lnTo>
                    <a:pt x="704215" y="92506"/>
                  </a:lnTo>
                  <a:lnTo>
                    <a:pt x="709676" y="96913"/>
                  </a:lnTo>
                  <a:lnTo>
                    <a:pt x="713613" y="96507"/>
                  </a:lnTo>
                  <a:lnTo>
                    <a:pt x="768731" y="28765"/>
                  </a:lnTo>
                  <a:lnTo>
                    <a:pt x="778256" y="170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6" name="object 86"/>
          <p:cNvSpPr txBox="1"/>
          <p:nvPr/>
        </p:nvSpPr>
        <p:spPr>
          <a:xfrm>
            <a:off x="6370705" y="6300017"/>
            <a:ext cx="1397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1" dirty="0">
                <a:latin typeface="Symbol"/>
                <a:cs typeface="Symbol"/>
              </a:rPr>
              <a:t></a:t>
            </a:r>
            <a:endParaRPr>
              <a:latin typeface="Symbol"/>
              <a:cs typeface="Symbol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6070479" y="4848228"/>
            <a:ext cx="165735" cy="7027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1" dirty="0">
                <a:latin typeface="Cambria"/>
                <a:cs typeface="Cambria"/>
              </a:rPr>
              <a:t>B</a:t>
            </a:r>
            <a:endParaRPr>
              <a:latin typeface="Cambria"/>
              <a:cs typeface="Cambria"/>
            </a:endParaRPr>
          </a:p>
          <a:p>
            <a:pPr marL="47624">
              <a:spcBef>
                <a:spcPts val="1325"/>
              </a:spcBef>
            </a:pPr>
            <a:r>
              <a:rPr sz="1600" spc="-51" dirty="0">
                <a:latin typeface="Symbol"/>
                <a:cs typeface="Symbol"/>
              </a:rPr>
              <a:t>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5975734" y="6403343"/>
            <a:ext cx="24130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25" dirty="0">
                <a:solidFill>
                  <a:srgbClr val="FFFFFF"/>
                </a:solidFill>
                <a:latin typeface="Georgia"/>
                <a:cs typeface="Georgia"/>
              </a:rPr>
              <a:t>97</a:t>
            </a:r>
            <a:endParaRPr sz="16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1319" y="97663"/>
            <a:ext cx="1051736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732">
              <a:spcBef>
                <a:spcPts val="100"/>
              </a:spcBef>
            </a:pPr>
            <a:r>
              <a:rPr sz="3600" spc="-105" dirty="0"/>
              <a:t>NFA </a:t>
            </a:r>
            <a:r>
              <a:rPr sz="3600" dirty="0"/>
              <a:t>with</a:t>
            </a:r>
            <a:r>
              <a:rPr sz="3600" spc="-80" dirty="0"/>
              <a:t> </a:t>
            </a:r>
            <a:r>
              <a:rPr sz="3200" b="0" dirty="0">
                <a:latin typeface="Symbol"/>
                <a:cs typeface="Symbol"/>
              </a:rPr>
              <a:t></a:t>
            </a:r>
            <a:r>
              <a:rPr sz="3200" b="0" spc="-40" dirty="0">
                <a:latin typeface="Times New Roman"/>
                <a:cs typeface="Times New Roman"/>
              </a:rPr>
              <a:t> </a:t>
            </a:r>
            <a:r>
              <a:rPr sz="3200" b="0" spc="-25" dirty="0">
                <a:latin typeface="Symbol"/>
                <a:cs typeface="Symbol"/>
              </a:rPr>
              <a:t></a:t>
            </a:r>
            <a:r>
              <a:rPr sz="3600" spc="-25" dirty="0"/>
              <a:t>Transitions</a:t>
            </a:r>
            <a:r>
              <a:rPr sz="3600" spc="-15" dirty="0"/>
              <a:t> </a:t>
            </a:r>
            <a:r>
              <a:rPr sz="3600" spc="-11" dirty="0"/>
              <a:t>Example-</a:t>
            </a:r>
            <a:r>
              <a:rPr sz="3600" spc="-51" dirty="0"/>
              <a:t>2</a:t>
            </a:r>
            <a:endParaRPr sz="3600">
              <a:latin typeface="Symbol"/>
              <a:cs typeface="Symbo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344930" y="1411228"/>
            <a:ext cx="2638425" cy="2127885"/>
            <a:chOff x="2820923" y="1411224"/>
            <a:chExt cx="2638425" cy="212788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20923" y="1411224"/>
              <a:ext cx="2520696" cy="92504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43399" y="2350008"/>
              <a:ext cx="973836" cy="21488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4539233" y="2949702"/>
              <a:ext cx="914400" cy="583565"/>
            </a:xfrm>
            <a:custGeom>
              <a:avLst/>
              <a:gdLst/>
              <a:ahLst/>
              <a:cxnLst/>
              <a:rect l="l" t="t" r="r" b="b"/>
              <a:pathLst>
                <a:path w="914400" h="583564">
                  <a:moveTo>
                    <a:pt x="0" y="291719"/>
                  </a:moveTo>
                  <a:lnTo>
                    <a:pt x="13969" y="219837"/>
                  </a:lnTo>
                  <a:lnTo>
                    <a:pt x="53593" y="154559"/>
                  </a:lnTo>
                  <a:lnTo>
                    <a:pt x="81914" y="125095"/>
                  </a:lnTo>
                  <a:lnTo>
                    <a:pt x="115442" y="97917"/>
                  </a:lnTo>
                  <a:lnTo>
                    <a:pt x="153542" y="73660"/>
                  </a:lnTo>
                  <a:lnTo>
                    <a:pt x="195961" y="52324"/>
                  </a:lnTo>
                  <a:lnTo>
                    <a:pt x="242315" y="34162"/>
                  </a:lnTo>
                  <a:lnTo>
                    <a:pt x="291973" y="19685"/>
                  </a:lnTo>
                  <a:lnTo>
                    <a:pt x="344677" y="8889"/>
                  </a:lnTo>
                  <a:lnTo>
                    <a:pt x="399795" y="2286"/>
                  </a:lnTo>
                  <a:lnTo>
                    <a:pt x="457200" y="0"/>
                  </a:lnTo>
                  <a:lnTo>
                    <a:pt x="514603" y="2286"/>
                  </a:lnTo>
                  <a:lnTo>
                    <a:pt x="569721" y="8889"/>
                  </a:lnTo>
                  <a:lnTo>
                    <a:pt x="622426" y="19685"/>
                  </a:lnTo>
                  <a:lnTo>
                    <a:pt x="672083" y="34162"/>
                  </a:lnTo>
                  <a:lnTo>
                    <a:pt x="718438" y="52324"/>
                  </a:lnTo>
                  <a:lnTo>
                    <a:pt x="760856" y="73660"/>
                  </a:lnTo>
                  <a:lnTo>
                    <a:pt x="798956" y="97917"/>
                  </a:lnTo>
                  <a:lnTo>
                    <a:pt x="832485" y="125095"/>
                  </a:lnTo>
                  <a:lnTo>
                    <a:pt x="860805" y="154559"/>
                  </a:lnTo>
                  <a:lnTo>
                    <a:pt x="883665" y="186309"/>
                  </a:lnTo>
                  <a:lnTo>
                    <a:pt x="910843" y="255143"/>
                  </a:lnTo>
                  <a:lnTo>
                    <a:pt x="914400" y="291719"/>
                  </a:lnTo>
                  <a:lnTo>
                    <a:pt x="910843" y="328295"/>
                  </a:lnTo>
                  <a:lnTo>
                    <a:pt x="883665" y="397128"/>
                  </a:lnTo>
                  <a:lnTo>
                    <a:pt x="860805" y="428878"/>
                  </a:lnTo>
                  <a:lnTo>
                    <a:pt x="832485" y="458343"/>
                  </a:lnTo>
                  <a:lnTo>
                    <a:pt x="798956" y="485521"/>
                  </a:lnTo>
                  <a:lnTo>
                    <a:pt x="760856" y="509777"/>
                  </a:lnTo>
                  <a:lnTo>
                    <a:pt x="718438" y="531113"/>
                  </a:lnTo>
                  <a:lnTo>
                    <a:pt x="672083" y="549275"/>
                  </a:lnTo>
                  <a:lnTo>
                    <a:pt x="622426" y="563752"/>
                  </a:lnTo>
                  <a:lnTo>
                    <a:pt x="569721" y="574548"/>
                  </a:lnTo>
                  <a:lnTo>
                    <a:pt x="514603" y="581151"/>
                  </a:lnTo>
                  <a:lnTo>
                    <a:pt x="457200" y="583438"/>
                  </a:lnTo>
                  <a:lnTo>
                    <a:pt x="399795" y="581151"/>
                  </a:lnTo>
                  <a:lnTo>
                    <a:pt x="344677" y="574548"/>
                  </a:lnTo>
                  <a:lnTo>
                    <a:pt x="291973" y="563752"/>
                  </a:lnTo>
                  <a:lnTo>
                    <a:pt x="242315" y="549275"/>
                  </a:lnTo>
                  <a:lnTo>
                    <a:pt x="195961" y="531113"/>
                  </a:lnTo>
                  <a:lnTo>
                    <a:pt x="153542" y="509777"/>
                  </a:lnTo>
                  <a:lnTo>
                    <a:pt x="115442" y="485521"/>
                  </a:lnTo>
                  <a:lnTo>
                    <a:pt x="81914" y="458343"/>
                  </a:lnTo>
                  <a:lnTo>
                    <a:pt x="53593" y="428878"/>
                  </a:lnTo>
                  <a:lnTo>
                    <a:pt x="30733" y="397128"/>
                  </a:lnTo>
                  <a:lnTo>
                    <a:pt x="3555" y="328295"/>
                  </a:lnTo>
                  <a:lnTo>
                    <a:pt x="0" y="291719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796794" y="2304671"/>
            <a:ext cx="32067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25" dirty="0">
                <a:latin typeface="Symbol"/>
                <a:cs typeface="Symbol"/>
              </a:rPr>
              <a:t></a:t>
            </a:r>
            <a:endParaRPr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22875" y="1879859"/>
            <a:ext cx="13970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1" dirty="0">
                <a:latin typeface="Symbol"/>
                <a:cs typeface="Symbol"/>
              </a:rPr>
              <a:t></a:t>
            </a:r>
            <a:endParaRPr>
              <a:latin typeface="Symbol"/>
              <a:cs typeface="Symbo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755138" y="2115319"/>
            <a:ext cx="3057525" cy="1283335"/>
            <a:chOff x="2231135" y="2115311"/>
            <a:chExt cx="3057525" cy="1283335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44367" y="2478023"/>
              <a:ext cx="1728216" cy="920496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2999232" y="2508503"/>
              <a:ext cx="1539240" cy="741045"/>
            </a:xfrm>
            <a:custGeom>
              <a:avLst/>
              <a:gdLst/>
              <a:ahLst/>
              <a:cxnLst/>
              <a:rect l="l" t="t" r="r" b="b"/>
              <a:pathLst>
                <a:path w="1539239" h="741044">
                  <a:moveTo>
                    <a:pt x="39878" y="16256"/>
                  </a:moveTo>
                  <a:lnTo>
                    <a:pt x="5334" y="0"/>
                  </a:lnTo>
                  <a:lnTo>
                    <a:pt x="0" y="11430"/>
                  </a:lnTo>
                  <a:lnTo>
                    <a:pt x="34417" y="27813"/>
                  </a:lnTo>
                  <a:lnTo>
                    <a:pt x="39878" y="16256"/>
                  </a:lnTo>
                  <a:close/>
                </a:path>
                <a:path w="1539239" h="741044">
                  <a:moveTo>
                    <a:pt x="85725" y="37973"/>
                  </a:moveTo>
                  <a:lnTo>
                    <a:pt x="51308" y="21717"/>
                  </a:lnTo>
                  <a:lnTo>
                    <a:pt x="45847" y="33147"/>
                  </a:lnTo>
                  <a:lnTo>
                    <a:pt x="80264" y="49530"/>
                  </a:lnTo>
                  <a:lnTo>
                    <a:pt x="85725" y="37973"/>
                  </a:lnTo>
                  <a:close/>
                </a:path>
                <a:path w="1539239" h="741044">
                  <a:moveTo>
                    <a:pt x="131699" y="59690"/>
                  </a:moveTo>
                  <a:lnTo>
                    <a:pt x="97282" y="43434"/>
                  </a:lnTo>
                  <a:lnTo>
                    <a:pt x="91821" y="54864"/>
                  </a:lnTo>
                  <a:lnTo>
                    <a:pt x="126238" y="71247"/>
                  </a:lnTo>
                  <a:lnTo>
                    <a:pt x="131699" y="59690"/>
                  </a:lnTo>
                  <a:close/>
                </a:path>
                <a:path w="1539239" h="741044">
                  <a:moveTo>
                    <a:pt x="177673" y="81407"/>
                  </a:moveTo>
                  <a:lnTo>
                    <a:pt x="143129" y="65151"/>
                  </a:lnTo>
                  <a:lnTo>
                    <a:pt x="137668" y="76581"/>
                  </a:lnTo>
                  <a:lnTo>
                    <a:pt x="172339" y="92964"/>
                  </a:lnTo>
                  <a:lnTo>
                    <a:pt x="177673" y="81407"/>
                  </a:lnTo>
                  <a:close/>
                </a:path>
                <a:path w="1539239" h="741044">
                  <a:moveTo>
                    <a:pt x="223647" y="103124"/>
                  </a:moveTo>
                  <a:lnTo>
                    <a:pt x="189230" y="86868"/>
                  </a:lnTo>
                  <a:lnTo>
                    <a:pt x="183769" y="98298"/>
                  </a:lnTo>
                  <a:lnTo>
                    <a:pt x="218186" y="114681"/>
                  </a:lnTo>
                  <a:lnTo>
                    <a:pt x="223647" y="103124"/>
                  </a:lnTo>
                  <a:close/>
                </a:path>
                <a:path w="1539239" h="741044">
                  <a:moveTo>
                    <a:pt x="269494" y="124714"/>
                  </a:moveTo>
                  <a:lnTo>
                    <a:pt x="235077" y="108585"/>
                  </a:lnTo>
                  <a:lnTo>
                    <a:pt x="229743" y="120015"/>
                  </a:lnTo>
                  <a:lnTo>
                    <a:pt x="264147" y="136271"/>
                  </a:lnTo>
                  <a:lnTo>
                    <a:pt x="269494" y="124714"/>
                  </a:lnTo>
                  <a:close/>
                </a:path>
                <a:path w="1539239" h="741044">
                  <a:moveTo>
                    <a:pt x="315468" y="146431"/>
                  </a:moveTo>
                  <a:lnTo>
                    <a:pt x="281051" y="130175"/>
                  </a:lnTo>
                  <a:lnTo>
                    <a:pt x="275590" y="141605"/>
                  </a:lnTo>
                  <a:lnTo>
                    <a:pt x="310007" y="157988"/>
                  </a:lnTo>
                  <a:lnTo>
                    <a:pt x="315468" y="146431"/>
                  </a:lnTo>
                  <a:close/>
                </a:path>
                <a:path w="1539239" h="741044">
                  <a:moveTo>
                    <a:pt x="361442" y="168148"/>
                  </a:moveTo>
                  <a:lnTo>
                    <a:pt x="326885" y="151892"/>
                  </a:lnTo>
                  <a:lnTo>
                    <a:pt x="321564" y="163322"/>
                  </a:lnTo>
                  <a:lnTo>
                    <a:pt x="355981" y="179705"/>
                  </a:lnTo>
                  <a:lnTo>
                    <a:pt x="361442" y="168148"/>
                  </a:lnTo>
                  <a:close/>
                </a:path>
                <a:path w="1539239" h="741044">
                  <a:moveTo>
                    <a:pt x="407289" y="189865"/>
                  </a:moveTo>
                  <a:lnTo>
                    <a:pt x="372872" y="173609"/>
                  </a:lnTo>
                  <a:lnTo>
                    <a:pt x="367411" y="185039"/>
                  </a:lnTo>
                  <a:lnTo>
                    <a:pt x="401828" y="201422"/>
                  </a:lnTo>
                  <a:lnTo>
                    <a:pt x="407289" y="189865"/>
                  </a:lnTo>
                  <a:close/>
                </a:path>
                <a:path w="1539239" h="741044">
                  <a:moveTo>
                    <a:pt x="453263" y="211582"/>
                  </a:moveTo>
                  <a:lnTo>
                    <a:pt x="418846" y="195326"/>
                  </a:lnTo>
                  <a:lnTo>
                    <a:pt x="413385" y="206756"/>
                  </a:lnTo>
                  <a:lnTo>
                    <a:pt x="447802" y="223139"/>
                  </a:lnTo>
                  <a:lnTo>
                    <a:pt x="453263" y="211582"/>
                  </a:lnTo>
                  <a:close/>
                </a:path>
                <a:path w="1539239" h="741044">
                  <a:moveTo>
                    <a:pt x="499237" y="233299"/>
                  </a:moveTo>
                  <a:lnTo>
                    <a:pt x="464820" y="217043"/>
                  </a:lnTo>
                  <a:lnTo>
                    <a:pt x="459232" y="228600"/>
                  </a:lnTo>
                  <a:lnTo>
                    <a:pt x="493903" y="244856"/>
                  </a:lnTo>
                  <a:lnTo>
                    <a:pt x="499237" y="233299"/>
                  </a:lnTo>
                  <a:close/>
                </a:path>
                <a:path w="1539239" h="741044">
                  <a:moveTo>
                    <a:pt x="545211" y="255016"/>
                  </a:moveTo>
                  <a:lnTo>
                    <a:pt x="510794" y="238760"/>
                  </a:lnTo>
                  <a:lnTo>
                    <a:pt x="505333" y="250317"/>
                  </a:lnTo>
                  <a:lnTo>
                    <a:pt x="539750" y="266573"/>
                  </a:lnTo>
                  <a:lnTo>
                    <a:pt x="545211" y="255016"/>
                  </a:lnTo>
                  <a:close/>
                </a:path>
                <a:path w="1539239" h="741044">
                  <a:moveTo>
                    <a:pt x="591185" y="276733"/>
                  </a:moveTo>
                  <a:lnTo>
                    <a:pt x="556641" y="260477"/>
                  </a:lnTo>
                  <a:lnTo>
                    <a:pt x="551307" y="272034"/>
                  </a:lnTo>
                  <a:lnTo>
                    <a:pt x="585724" y="288290"/>
                  </a:lnTo>
                  <a:lnTo>
                    <a:pt x="591185" y="276733"/>
                  </a:lnTo>
                  <a:close/>
                </a:path>
                <a:path w="1539239" h="741044">
                  <a:moveTo>
                    <a:pt x="637032" y="298450"/>
                  </a:moveTo>
                  <a:lnTo>
                    <a:pt x="602615" y="282194"/>
                  </a:lnTo>
                  <a:lnTo>
                    <a:pt x="597154" y="293751"/>
                  </a:lnTo>
                  <a:lnTo>
                    <a:pt x="631571" y="310007"/>
                  </a:lnTo>
                  <a:lnTo>
                    <a:pt x="637032" y="298450"/>
                  </a:lnTo>
                  <a:close/>
                </a:path>
                <a:path w="1539239" h="741044">
                  <a:moveTo>
                    <a:pt x="683006" y="320294"/>
                  </a:moveTo>
                  <a:lnTo>
                    <a:pt x="648589" y="303911"/>
                  </a:lnTo>
                  <a:lnTo>
                    <a:pt x="643128" y="315468"/>
                  </a:lnTo>
                  <a:lnTo>
                    <a:pt x="677545" y="331724"/>
                  </a:lnTo>
                  <a:lnTo>
                    <a:pt x="683006" y="320294"/>
                  </a:lnTo>
                  <a:close/>
                </a:path>
                <a:path w="1539239" h="741044">
                  <a:moveTo>
                    <a:pt x="728853" y="342011"/>
                  </a:moveTo>
                  <a:lnTo>
                    <a:pt x="694436" y="325628"/>
                  </a:lnTo>
                  <a:lnTo>
                    <a:pt x="688975" y="337185"/>
                  </a:lnTo>
                  <a:lnTo>
                    <a:pt x="723519" y="353441"/>
                  </a:lnTo>
                  <a:lnTo>
                    <a:pt x="728853" y="342011"/>
                  </a:lnTo>
                  <a:close/>
                </a:path>
                <a:path w="1539239" h="741044">
                  <a:moveTo>
                    <a:pt x="774954" y="363728"/>
                  </a:moveTo>
                  <a:lnTo>
                    <a:pt x="740410" y="347345"/>
                  </a:lnTo>
                  <a:lnTo>
                    <a:pt x="734949" y="358902"/>
                  </a:lnTo>
                  <a:lnTo>
                    <a:pt x="769493" y="375031"/>
                  </a:lnTo>
                  <a:lnTo>
                    <a:pt x="774954" y="363728"/>
                  </a:lnTo>
                  <a:close/>
                </a:path>
                <a:path w="1539239" h="741044">
                  <a:moveTo>
                    <a:pt x="820928" y="385318"/>
                  </a:moveTo>
                  <a:lnTo>
                    <a:pt x="786384" y="369062"/>
                  </a:lnTo>
                  <a:lnTo>
                    <a:pt x="781050" y="380492"/>
                  </a:lnTo>
                  <a:lnTo>
                    <a:pt x="815467" y="396748"/>
                  </a:lnTo>
                  <a:lnTo>
                    <a:pt x="820928" y="385318"/>
                  </a:lnTo>
                  <a:close/>
                </a:path>
                <a:path w="1539239" h="741044">
                  <a:moveTo>
                    <a:pt x="866775" y="407035"/>
                  </a:moveTo>
                  <a:lnTo>
                    <a:pt x="832358" y="390652"/>
                  </a:lnTo>
                  <a:lnTo>
                    <a:pt x="826897" y="402209"/>
                  </a:lnTo>
                  <a:lnTo>
                    <a:pt x="861314" y="418465"/>
                  </a:lnTo>
                  <a:lnTo>
                    <a:pt x="866775" y="407035"/>
                  </a:lnTo>
                  <a:close/>
                </a:path>
                <a:path w="1539239" h="741044">
                  <a:moveTo>
                    <a:pt x="912749" y="428752"/>
                  </a:moveTo>
                  <a:lnTo>
                    <a:pt x="878332" y="412369"/>
                  </a:lnTo>
                  <a:lnTo>
                    <a:pt x="872871" y="423926"/>
                  </a:lnTo>
                  <a:lnTo>
                    <a:pt x="907288" y="440182"/>
                  </a:lnTo>
                  <a:lnTo>
                    <a:pt x="912749" y="428752"/>
                  </a:lnTo>
                  <a:close/>
                </a:path>
                <a:path w="1539239" h="741044">
                  <a:moveTo>
                    <a:pt x="958596" y="450469"/>
                  </a:moveTo>
                  <a:lnTo>
                    <a:pt x="924179" y="434086"/>
                  </a:lnTo>
                  <a:lnTo>
                    <a:pt x="918718" y="445643"/>
                  </a:lnTo>
                  <a:lnTo>
                    <a:pt x="953262" y="461899"/>
                  </a:lnTo>
                  <a:lnTo>
                    <a:pt x="958596" y="450469"/>
                  </a:lnTo>
                  <a:close/>
                </a:path>
                <a:path w="1539239" h="741044">
                  <a:moveTo>
                    <a:pt x="1004570" y="472186"/>
                  </a:moveTo>
                  <a:lnTo>
                    <a:pt x="970153" y="455803"/>
                  </a:lnTo>
                  <a:lnTo>
                    <a:pt x="964692" y="467360"/>
                  </a:lnTo>
                  <a:lnTo>
                    <a:pt x="999109" y="483616"/>
                  </a:lnTo>
                  <a:lnTo>
                    <a:pt x="1004570" y="472186"/>
                  </a:lnTo>
                  <a:close/>
                </a:path>
                <a:path w="1539239" h="741044">
                  <a:moveTo>
                    <a:pt x="1050544" y="493903"/>
                  </a:moveTo>
                  <a:lnTo>
                    <a:pt x="1016000" y="477520"/>
                  </a:lnTo>
                  <a:lnTo>
                    <a:pt x="1010666" y="489077"/>
                  </a:lnTo>
                  <a:lnTo>
                    <a:pt x="1045083" y="505333"/>
                  </a:lnTo>
                  <a:lnTo>
                    <a:pt x="1050544" y="493903"/>
                  </a:lnTo>
                  <a:close/>
                </a:path>
                <a:path w="1539239" h="741044">
                  <a:moveTo>
                    <a:pt x="1096518" y="515620"/>
                  </a:moveTo>
                  <a:lnTo>
                    <a:pt x="1061974" y="499237"/>
                  </a:lnTo>
                  <a:lnTo>
                    <a:pt x="1056513" y="510794"/>
                  </a:lnTo>
                  <a:lnTo>
                    <a:pt x="1091057" y="527050"/>
                  </a:lnTo>
                  <a:lnTo>
                    <a:pt x="1096518" y="515620"/>
                  </a:lnTo>
                  <a:close/>
                </a:path>
                <a:path w="1539239" h="741044">
                  <a:moveTo>
                    <a:pt x="1142492" y="537337"/>
                  </a:moveTo>
                  <a:lnTo>
                    <a:pt x="1108075" y="521081"/>
                  </a:lnTo>
                  <a:lnTo>
                    <a:pt x="1102614" y="532511"/>
                  </a:lnTo>
                  <a:lnTo>
                    <a:pt x="1137031" y="548767"/>
                  </a:lnTo>
                  <a:lnTo>
                    <a:pt x="1142492" y="537337"/>
                  </a:lnTo>
                  <a:close/>
                </a:path>
                <a:path w="1539239" h="741044">
                  <a:moveTo>
                    <a:pt x="1188339" y="559054"/>
                  </a:moveTo>
                  <a:lnTo>
                    <a:pt x="1153922" y="542798"/>
                  </a:lnTo>
                  <a:lnTo>
                    <a:pt x="1148461" y="554228"/>
                  </a:lnTo>
                  <a:lnTo>
                    <a:pt x="1183005" y="570484"/>
                  </a:lnTo>
                  <a:lnTo>
                    <a:pt x="1188339" y="559054"/>
                  </a:lnTo>
                  <a:close/>
                </a:path>
                <a:path w="1539239" h="741044">
                  <a:moveTo>
                    <a:pt x="1234313" y="580771"/>
                  </a:moveTo>
                  <a:lnTo>
                    <a:pt x="1199896" y="564515"/>
                  </a:lnTo>
                  <a:lnTo>
                    <a:pt x="1194435" y="575945"/>
                  </a:lnTo>
                  <a:lnTo>
                    <a:pt x="1228852" y="592201"/>
                  </a:lnTo>
                  <a:lnTo>
                    <a:pt x="1234313" y="580771"/>
                  </a:lnTo>
                  <a:close/>
                </a:path>
                <a:path w="1539239" h="741044">
                  <a:moveTo>
                    <a:pt x="1280287" y="602488"/>
                  </a:moveTo>
                  <a:lnTo>
                    <a:pt x="1245743" y="586232"/>
                  </a:lnTo>
                  <a:lnTo>
                    <a:pt x="1240409" y="597662"/>
                  </a:lnTo>
                  <a:lnTo>
                    <a:pt x="1274826" y="613918"/>
                  </a:lnTo>
                  <a:lnTo>
                    <a:pt x="1280287" y="602488"/>
                  </a:lnTo>
                  <a:close/>
                </a:path>
                <a:path w="1539239" h="741044">
                  <a:moveTo>
                    <a:pt x="1326134" y="624078"/>
                  </a:moveTo>
                  <a:lnTo>
                    <a:pt x="1291717" y="607949"/>
                  </a:lnTo>
                  <a:lnTo>
                    <a:pt x="1286256" y="619252"/>
                  </a:lnTo>
                  <a:lnTo>
                    <a:pt x="1320673" y="635508"/>
                  </a:lnTo>
                  <a:lnTo>
                    <a:pt x="1326134" y="624078"/>
                  </a:lnTo>
                  <a:close/>
                </a:path>
                <a:path w="1539239" h="741044">
                  <a:moveTo>
                    <a:pt x="1372108" y="645795"/>
                  </a:moveTo>
                  <a:lnTo>
                    <a:pt x="1337691" y="629539"/>
                  </a:lnTo>
                  <a:lnTo>
                    <a:pt x="1332230" y="640969"/>
                  </a:lnTo>
                  <a:lnTo>
                    <a:pt x="1366647" y="657225"/>
                  </a:lnTo>
                  <a:lnTo>
                    <a:pt x="1372108" y="645795"/>
                  </a:lnTo>
                  <a:close/>
                </a:path>
                <a:path w="1539239" h="741044">
                  <a:moveTo>
                    <a:pt x="1418082" y="667512"/>
                  </a:moveTo>
                  <a:lnTo>
                    <a:pt x="1383665" y="651256"/>
                  </a:lnTo>
                  <a:lnTo>
                    <a:pt x="1378077" y="662686"/>
                  </a:lnTo>
                  <a:lnTo>
                    <a:pt x="1412748" y="678942"/>
                  </a:lnTo>
                  <a:lnTo>
                    <a:pt x="1418082" y="667512"/>
                  </a:lnTo>
                  <a:close/>
                </a:path>
                <a:path w="1539239" h="741044">
                  <a:moveTo>
                    <a:pt x="1464056" y="689229"/>
                  </a:moveTo>
                  <a:lnTo>
                    <a:pt x="1429639" y="672973"/>
                  </a:lnTo>
                  <a:lnTo>
                    <a:pt x="1424178" y="684403"/>
                  </a:lnTo>
                  <a:lnTo>
                    <a:pt x="1458595" y="700659"/>
                  </a:lnTo>
                  <a:lnTo>
                    <a:pt x="1464056" y="689229"/>
                  </a:lnTo>
                  <a:close/>
                </a:path>
                <a:path w="1539239" h="741044">
                  <a:moveTo>
                    <a:pt x="1539113" y="731774"/>
                  </a:moveTo>
                  <a:lnTo>
                    <a:pt x="1530477" y="719188"/>
                  </a:lnTo>
                  <a:lnTo>
                    <a:pt x="1530477" y="720598"/>
                  </a:lnTo>
                  <a:lnTo>
                    <a:pt x="1529334" y="720090"/>
                  </a:lnTo>
                  <a:lnTo>
                    <a:pt x="1521460" y="716407"/>
                  </a:lnTo>
                  <a:lnTo>
                    <a:pt x="1530477" y="720598"/>
                  </a:lnTo>
                  <a:lnTo>
                    <a:pt x="1530477" y="719188"/>
                  </a:lnTo>
                  <a:lnTo>
                    <a:pt x="1528572" y="716407"/>
                  </a:lnTo>
                  <a:lnTo>
                    <a:pt x="1516380" y="698601"/>
                  </a:lnTo>
                  <a:lnTo>
                    <a:pt x="1516380" y="720979"/>
                  </a:lnTo>
                  <a:lnTo>
                    <a:pt x="1504696" y="721995"/>
                  </a:lnTo>
                  <a:lnTo>
                    <a:pt x="1509649" y="711327"/>
                  </a:lnTo>
                  <a:lnTo>
                    <a:pt x="1516380" y="720979"/>
                  </a:lnTo>
                  <a:lnTo>
                    <a:pt x="1516380" y="698601"/>
                  </a:lnTo>
                  <a:lnTo>
                    <a:pt x="1481201" y="647192"/>
                  </a:lnTo>
                  <a:lnTo>
                    <a:pt x="1477137" y="646430"/>
                  </a:lnTo>
                  <a:lnTo>
                    <a:pt x="1471422" y="650367"/>
                  </a:lnTo>
                  <a:lnTo>
                    <a:pt x="1470660" y="654304"/>
                  </a:lnTo>
                  <a:lnTo>
                    <a:pt x="1509268" y="710692"/>
                  </a:lnTo>
                  <a:lnTo>
                    <a:pt x="1475486" y="694690"/>
                  </a:lnTo>
                  <a:lnTo>
                    <a:pt x="1470152" y="706120"/>
                  </a:lnTo>
                  <a:lnTo>
                    <a:pt x="1503934" y="722122"/>
                  </a:lnTo>
                  <a:lnTo>
                    <a:pt x="1435862" y="727964"/>
                  </a:lnTo>
                  <a:lnTo>
                    <a:pt x="1433195" y="731012"/>
                  </a:lnTo>
                  <a:lnTo>
                    <a:pt x="1433830" y="737997"/>
                  </a:lnTo>
                  <a:lnTo>
                    <a:pt x="1436878" y="740664"/>
                  </a:lnTo>
                  <a:lnTo>
                    <a:pt x="1534668" y="732155"/>
                  </a:lnTo>
                  <a:lnTo>
                    <a:pt x="1539113" y="7317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28159" y="2115311"/>
              <a:ext cx="960119" cy="268224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83023" y="2222245"/>
              <a:ext cx="648335" cy="0"/>
            </a:xfrm>
            <a:custGeom>
              <a:avLst/>
              <a:gdLst/>
              <a:ahLst/>
              <a:cxnLst/>
              <a:rect l="l" t="t" r="r" b="b"/>
              <a:pathLst>
                <a:path w="648335">
                  <a:moveTo>
                    <a:pt x="0" y="0"/>
                  </a:moveTo>
                  <a:lnTo>
                    <a:pt x="647953" y="0"/>
                  </a:lnTo>
                </a:path>
              </a:pathLst>
            </a:custGeom>
            <a:ln w="14986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043677" y="2171699"/>
              <a:ext cx="110489" cy="103504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231135" y="2150363"/>
              <a:ext cx="574548" cy="431291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2360675" y="2412491"/>
              <a:ext cx="685800" cy="436880"/>
            </a:xfrm>
            <a:custGeom>
              <a:avLst/>
              <a:gdLst/>
              <a:ahLst/>
              <a:cxnLst/>
              <a:rect l="l" t="t" r="r" b="b"/>
              <a:pathLst>
                <a:path w="685800" h="436880">
                  <a:moveTo>
                    <a:pt x="342900" y="0"/>
                  </a:moveTo>
                  <a:lnTo>
                    <a:pt x="287274" y="2794"/>
                  </a:lnTo>
                  <a:lnTo>
                    <a:pt x="234569" y="11175"/>
                  </a:lnTo>
                  <a:lnTo>
                    <a:pt x="185293" y="24384"/>
                  </a:lnTo>
                  <a:lnTo>
                    <a:pt x="140335" y="42163"/>
                  </a:lnTo>
                  <a:lnTo>
                    <a:pt x="100456" y="64008"/>
                  </a:lnTo>
                  <a:lnTo>
                    <a:pt x="66167" y="89408"/>
                  </a:lnTo>
                  <a:lnTo>
                    <a:pt x="38226" y="117983"/>
                  </a:lnTo>
                  <a:lnTo>
                    <a:pt x="4444" y="183007"/>
                  </a:lnTo>
                  <a:lnTo>
                    <a:pt x="0" y="218312"/>
                  </a:lnTo>
                  <a:lnTo>
                    <a:pt x="4444" y="253873"/>
                  </a:lnTo>
                  <a:lnTo>
                    <a:pt x="38226" y="318770"/>
                  </a:lnTo>
                  <a:lnTo>
                    <a:pt x="66167" y="347472"/>
                  </a:lnTo>
                  <a:lnTo>
                    <a:pt x="100456" y="372872"/>
                  </a:lnTo>
                  <a:lnTo>
                    <a:pt x="140335" y="394716"/>
                  </a:lnTo>
                  <a:lnTo>
                    <a:pt x="185293" y="412496"/>
                  </a:lnTo>
                  <a:lnTo>
                    <a:pt x="234569" y="425704"/>
                  </a:lnTo>
                  <a:lnTo>
                    <a:pt x="287274" y="434086"/>
                  </a:lnTo>
                  <a:lnTo>
                    <a:pt x="342900" y="436880"/>
                  </a:lnTo>
                  <a:lnTo>
                    <a:pt x="398525" y="434086"/>
                  </a:lnTo>
                  <a:lnTo>
                    <a:pt x="451231" y="425704"/>
                  </a:lnTo>
                  <a:lnTo>
                    <a:pt x="500506" y="412496"/>
                  </a:lnTo>
                  <a:lnTo>
                    <a:pt x="545465" y="394716"/>
                  </a:lnTo>
                  <a:lnTo>
                    <a:pt x="585343" y="372872"/>
                  </a:lnTo>
                  <a:lnTo>
                    <a:pt x="619632" y="347472"/>
                  </a:lnTo>
                  <a:lnTo>
                    <a:pt x="647573" y="318770"/>
                  </a:lnTo>
                  <a:lnTo>
                    <a:pt x="681355" y="253873"/>
                  </a:lnTo>
                  <a:lnTo>
                    <a:pt x="685800" y="218312"/>
                  </a:lnTo>
                  <a:lnTo>
                    <a:pt x="681355" y="183007"/>
                  </a:lnTo>
                  <a:lnTo>
                    <a:pt x="647573" y="117983"/>
                  </a:lnTo>
                  <a:lnTo>
                    <a:pt x="619632" y="89408"/>
                  </a:lnTo>
                  <a:lnTo>
                    <a:pt x="585343" y="64008"/>
                  </a:lnTo>
                  <a:lnTo>
                    <a:pt x="545465" y="42163"/>
                  </a:lnTo>
                  <a:lnTo>
                    <a:pt x="500506" y="24384"/>
                  </a:lnTo>
                  <a:lnTo>
                    <a:pt x="451231" y="11175"/>
                  </a:lnTo>
                  <a:lnTo>
                    <a:pt x="398525" y="2794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361437" y="2413253"/>
              <a:ext cx="685800" cy="436880"/>
            </a:xfrm>
            <a:custGeom>
              <a:avLst/>
              <a:gdLst/>
              <a:ahLst/>
              <a:cxnLst/>
              <a:rect l="l" t="t" r="r" b="b"/>
              <a:pathLst>
                <a:path w="685800" h="436880">
                  <a:moveTo>
                    <a:pt x="0" y="218312"/>
                  </a:moveTo>
                  <a:lnTo>
                    <a:pt x="17525" y="149351"/>
                  </a:lnTo>
                  <a:lnTo>
                    <a:pt x="66167" y="89408"/>
                  </a:lnTo>
                  <a:lnTo>
                    <a:pt x="100456" y="64008"/>
                  </a:lnTo>
                  <a:lnTo>
                    <a:pt x="140335" y="42163"/>
                  </a:lnTo>
                  <a:lnTo>
                    <a:pt x="185293" y="24384"/>
                  </a:lnTo>
                  <a:lnTo>
                    <a:pt x="234569" y="11175"/>
                  </a:lnTo>
                  <a:lnTo>
                    <a:pt x="287274" y="2794"/>
                  </a:lnTo>
                  <a:lnTo>
                    <a:pt x="342900" y="0"/>
                  </a:lnTo>
                  <a:lnTo>
                    <a:pt x="398525" y="2794"/>
                  </a:lnTo>
                  <a:lnTo>
                    <a:pt x="451231" y="11175"/>
                  </a:lnTo>
                  <a:lnTo>
                    <a:pt x="500506" y="24384"/>
                  </a:lnTo>
                  <a:lnTo>
                    <a:pt x="545464" y="42163"/>
                  </a:lnTo>
                  <a:lnTo>
                    <a:pt x="585343" y="64008"/>
                  </a:lnTo>
                  <a:lnTo>
                    <a:pt x="619632" y="89408"/>
                  </a:lnTo>
                  <a:lnTo>
                    <a:pt x="647573" y="117983"/>
                  </a:lnTo>
                  <a:lnTo>
                    <a:pt x="681355" y="183007"/>
                  </a:lnTo>
                  <a:lnTo>
                    <a:pt x="685800" y="218312"/>
                  </a:lnTo>
                  <a:lnTo>
                    <a:pt x="681355" y="253873"/>
                  </a:lnTo>
                  <a:lnTo>
                    <a:pt x="647573" y="318770"/>
                  </a:lnTo>
                  <a:lnTo>
                    <a:pt x="619632" y="347472"/>
                  </a:lnTo>
                  <a:lnTo>
                    <a:pt x="585343" y="372872"/>
                  </a:lnTo>
                  <a:lnTo>
                    <a:pt x="545464" y="394716"/>
                  </a:lnTo>
                  <a:lnTo>
                    <a:pt x="500506" y="412496"/>
                  </a:lnTo>
                  <a:lnTo>
                    <a:pt x="451231" y="425704"/>
                  </a:lnTo>
                  <a:lnTo>
                    <a:pt x="398525" y="434086"/>
                  </a:lnTo>
                  <a:lnTo>
                    <a:pt x="342900" y="436880"/>
                  </a:lnTo>
                  <a:lnTo>
                    <a:pt x="287274" y="434086"/>
                  </a:lnTo>
                  <a:lnTo>
                    <a:pt x="234569" y="425704"/>
                  </a:lnTo>
                  <a:lnTo>
                    <a:pt x="185293" y="412496"/>
                  </a:lnTo>
                  <a:lnTo>
                    <a:pt x="140335" y="394716"/>
                  </a:lnTo>
                  <a:lnTo>
                    <a:pt x="100456" y="372872"/>
                  </a:lnTo>
                  <a:lnTo>
                    <a:pt x="66167" y="347472"/>
                  </a:lnTo>
                  <a:lnTo>
                    <a:pt x="38226" y="318770"/>
                  </a:lnTo>
                  <a:lnTo>
                    <a:pt x="4444" y="253873"/>
                  </a:lnTo>
                  <a:lnTo>
                    <a:pt x="0" y="218312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143505" y="2470156"/>
            <a:ext cx="16827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1" dirty="0">
                <a:latin typeface="Cambria"/>
                <a:cs typeface="Cambria"/>
              </a:rPr>
              <a:t>A</a:t>
            </a:r>
            <a:endParaRPr>
              <a:latin typeface="Cambria"/>
              <a:cs typeface="Cambri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5216593" y="1997904"/>
            <a:ext cx="1652271" cy="1467485"/>
            <a:chOff x="3692588" y="1997900"/>
            <a:chExt cx="1652270" cy="1467485"/>
          </a:xfrm>
        </p:grpSpPr>
        <p:sp>
          <p:nvSpPr>
            <p:cNvPr id="20" name="object 20"/>
            <p:cNvSpPr/>
            <p:nvPr/>
          </p:nvSpPr>
          <p:spPr>
            <a:xfrm>
              <a:off x="3697224" y="2002536"/>
              <a:ext cx="685800" cy="436880"/>
            </a:xfrm>
            <a:custGeom>
              <a:avLst/>
              <a:gdLst/>
              <a:ahLst/>
              <a:cxnLst/>
              <a:rect l="l" t="t" r="r" b="b"/>
              <a:pathLst>
                <a:path w="685800" h="436880">
                  <a:moveTo>
                    <a:pt x="342900" y="0"/>
                  </a:moveTo>
                  <a:lnTo>
                    <a:pt x="287274" y="2793"/>
                  </a:lnTo>
                  <a:lnTo>
                    <a:pt x="234568" y="11175"/>
                  </a:lnTo>
                  <a:lnTo>
                    <a:pt x="185292" y="24384"/>
                  </a:lnTo>
                  <a:lnTo>
                    <a:pt x="140335" y="42163"/>
                  </a:lnTo>
                  <a:lnTo>
                    <a:pt x="100456" y="64008"/>
                  </a:lnTo>
                  <a:lnTo>
                    <a:pt x="66166" y="89408"/>
                  </a:lnTo>
                  <a:lnTo>
                    <a:pt x="38226" y="117983"/>
                  </a:lnTo>
                  <a:lnTo>
                    <a:pt x="4445" y="183006"/>
                  </a:lnTo>
                  <a:lnTo>
                    <a:pt x="0" y="218439"/>
                  </a:lnTo>
                  <a:lnTo>
                    <a:pt x="4445" y="253873"/>
                  </a:lnTo>
                  <a:lnTo>
                    <a:pt x="38226" y="318769"/>
                  </a:lnTo>
                  <a:lnTo>
                    <a:pt x="66166" y="347472"/>
                  </a:lnTo>
                  <a:lnTo>
                    <a:pt x="100456" y="372872"/>
                  </a:lnTo>
                  <a:lnTo>
                    <a:pt x="140335" y="394715"/>
                  </a:lnTo>
                  <a:lnTo>
                    <a:pt x="185292" y="412496"/>
                  </a:lnTo>
                  <a:lnTo>
                    <a:pt x="234568" y="425703"/>
                  </a:lnTo>
                  <a:lnTo>
                    <a:pt x="287274" y="434086"/>
                  </a:lnTo>
                  <a:lnTo>
                    <a:pt x="342900" y="436879"/>
                  </a:lnTo>
                  <a:lnTo>
                    <a:pt x="398525" y="434086"/>
                  </a:lnTo>
                  <a:lnTo>
                    <a:pt x="451230" y="425703"/>
                  </a:lnTo>
                  <a:lnTo>
                    <a:pt x="500506" y="412496"/>
                  </a:lnTo>
                  <a:lnTo>
                    <a:pt x="545464" y="394715"/>
                  </a:lnTo>
                  <a:lnTo>
                    <a:pt x="585342" y="372872"/>
                  </a:lnTo>
                  <a:lnTo>
                    <a:pt x="619633" y="347472"/>
                  </a:lnTo>
                  <a:lnTo>
                    <a:pt x="647573" y="318769"/>
                  </a:lnTo>
                  <a:lnTo>
                    <a:pt x="681354" y="253873"/>
                  </a:lnTo>
                  <a:lnTo>
                    <a:pt x="685800" y="218439"/>
                  </a:lnTo>
                  <a:lnTo>
                    <a:pt x="681354" y="183006"/>
                  </a:lnTo>
                  <a:lnTo>
                    <a:pt x="647573" y="117983"/>
                  </a:lnTo>
                  <a:lnTo>
                    <a:pt x="619633" y="89408"/>
                  </a:lnTo>
                  <a:lnTo>
                    <a:pt x="585342" y="64008"/>
                  </a:lnTo>
                  <a:lnTo>
                    <a:pt x="545464" y="42163"/>
                  </a:lnTo>
                  <a:lnTo>
                    <a:pt x="500506" y="24384"/>
                  </a:lnTo>
                  <a:lnTo>
                    <a:pt x="451230" y="11175"/>
                  </a:lnTo>
                  <a:lnTo>
                    <a:pt x="398525" y="2793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697986" y="2003298"/>
              <a:ext cx="685800" cy="436880"/>
            </a:xfrm>
            <a:custGeom>
              <a:avLst/>
              <a:gdLst/>
              <a:ahLst/>
              <a:cxnLst/>
              <a:rect l="l" t="t" r="r" b="b"/>
              <a:pathLst>
                <a:path w="685800" h="436880">
                  <a:moveTo>
                    <a:pt x="0" y="218439"/>
                  </a:moveTo>
                  <a:lnTo>
                    <a:pt x="17525" y="149351"/>
                  </a:lnTo>
                  <a:lnTo>
                    <a:pt x="66166" y="89407"/>
                  </a:lnTo>
                  <a:lnTo>
                    <a:pt x="100456" y="64007"/>
                  </a:lnTo>
                  <a:lnTo>
                    <a:pt x="140335" y="42163"/>
                  </a:lnTo>
                  <a:lnTo>
                    <a:pt x="185292" y="24384"/>
                  </a:lnTo>
                  <a:lnTo>
                    <a:pt x="234568" y="11175"/>
                  </a:lnTo>
                  <a:lnTo>
                    <a:pt x="287274" y="2793"/>
                  </a:lnTo>
                  <a:lnTo>
                    <a:pt x="342900" y="0"/>
                  </a:lnTo>
                  <a:lnTo>
                    <a:pt x="398525" y="2793"/>
                  </a:lnTo>
                  <a:lnTo>
                    <a:pt x="451230" y="11175"/>
                  </a:lnTo>
                  <a:lnTo>
                    <a:pt x="500506" y="24384"/>
                  </a:lnTo>
                  <a:lnTo>
                    <a:pt x="545464" y="42163"/>
                  </a:lnTo>
                  <a:lnTo>
                    <a:pt x="585342" y="64007"/>
                  </a:lnTo>
                  <a:lnTo>
                    <a:pt x="619633" y="89407"/>
                  </a:lnTo>
                  <a:lnTo>
                    <a:pt x="647573" y="117982"/>
                  </a:lnTo>
                  <a:lnTo>
                    <a:pt x="681354" y="183006"/>
                  </a:lnTo>
                  <a:lnTo>
                    <a:pt x="685800" y="218439"/>
                  </a:lnTo>
                  <a:lnTo>
                    <a:pt x="681354" y="253873"/>
                  </a:lnTo>
                  <a:lnTo>
                    <a:pt x="647573" y="318769"/>
                  </a:lnTo>
                  <a:lnTo>
                    <a:pt x="619633" y="347472"/>
                  </a:lnTo>
                  <a:lnTo>
                    <a:pt x="585342" y="372872"/>
                  </a:lnTo>
                  <a:lnTo>
                    <a:pt x="545464" y="394715"/>
                  </a:lnTo>
                  <a:lnTo>
                    <a:pt x="500506" y="412496"/>
                  </a:lnTo>
                  <a:lnTo>
                    <a:pt x="451230" y="425703"/>
                  </a:lnTo>
                  <a:lnTo>
                    <a:pt x="398525" y="434086"/>
                  </a:lnTo>
                  <a:lnTo>
                    <a:pt x="342900" y="436879"/>
                  </a:lnTo>
                  <a:lnTo>
                    <a:pt x="287274" y="434086"/>
                  </a:lnTo>
                  <a:lnTo>
                    <a:pt x="234568" y="425703"/>
                  </a:lnTo>
                  <a:lnTo>
                    <a:pt x="185292" y="412496"/>
                  </a:lnTo>
                  <a:lnTo>
                    <a:pt x="140335" y="394715"/>
                  </a:lnTo>
                  <a:lnTo>
                    <a:pt x="100456" y="372872"/>
                  </a:lnTo>
                  <a:lnTo>
                    <a:pt x="66166" y="347472"/>
                  </a:lnTo>
                  <a:lnTo>
                    <a:pt x="38226" y="318769"/>
                  </a:lnTo>
                  <a:lnTo>
                    <a:pt x="4444" y="253873"/>
                  </a:lnTo>
                  <a:lnTo>
                    <a:pt x="0" y="218439"/>
                  </a:lnTo>
                  <a:close/>
                </a:path>
              </a:pathLst>
            </a:custGeom>
            <a:ln w="10667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652772" y="3022091"/>
              <a:ext cx="685800" cy="437515"/>
            </a:xfrm>
            <a:custGeom>
              <a:avLst/>
              <a:gdLst/>
              <a:ahLst/>
              <a:cxnLst/>
              <a:rect l="l" t="t" r="r" b="b"/>
              <a:pathLst>
                <a:path w="685800" h="437514">
                  <a:moveTo>
                    <a:pt x="342900" y="0"/>
                  </a:moveTo>
                  <a:lnTo>
                    <a:pt x="287274" y="2921"/>
                  </a:lnTo>
                  <a:lnTo>
                    <a:pt x="234568" y="11175"/>
                  </a:lnTo>
                  <a:lnTo>
                    <a:pt x="185292" y="24384"/>
                  </a:lnTo>
                  <a:lnTo>
                    <a:pt x="140335" y="42163"/>
                  </a:lnTo>
                  <a:lnTo>
                    <a:pt x="100456" y="64008"/>
                  </a:lnTo>
                  <a:lnTo>
                    <a:pt x="66166" y="89535"/>
                  </a:lnTo>
                  <a:lnTo>
                    <a:pt x="38226" y="118110"/>
                  </a:lnTo>
                  <a:lnTo>
                    <a:pt x="4444" y="183134"/>
                  </a:lnTo>
                  <a:lnTo>
                    <a:pt x="0" y="218440"/>
                  </a:lnTo>
                  <a:lnTo>
                    <a:pt x="4444" y="253873"/>
                  </a:lnTo>
                  <a:lnTo>
                    <a:pt x="38226" y="318897"/>
                  </a:lnTo>
                  <a:lnTo>
                    <a:pt x="66166" y="347472"/>
                  </a:lnTo>
                  <a:lnTo>
                    <a:pt x="100456" y="372999"/>
                  </a:lnTo>
                  <a:lnTo>
                    <a:pt x="140335" y="394843"/>
                  </a:lnTo>
                  <a:lnTo>
                    <a:pt x="185292" y="412623"/>
                  </a:lnTo>
                  <a:lnTo>
                    <a:pt x="234568" y="425831"/>
                  </a:lnTo>
                  <a:lnTo>
                    <a:pt x="287274" y="434086"/>
                  </a:lnTo>
                  <a:lnTo>
                    <a:pt x="342900" y="437007"/>
                  </a:lnTo>
                  <a:lnTo>
                    <a:pt x="398525" y="434086"/>
                  </a:lnTo>
                  <a:lnTo>
                    <a:pt x="451230" y="425831"/>
                  </a:lnTo>
                  <a:lnTo>
                    <a:pt x="500506" y="412623"/>
                  </a:lnTo>
                  <a:lnTo>
                    <a:pt x="545464" y="394843"/>
                  </a:lnTo>
                  <a:lnTo>
                    <a:pt x="585342" y="372999"/>
                  </a:lnTo>
                  <a:lnTo>
                    <a:pt x="619632" y="347472"/>
                  </a:lnTo>
                  <a:lnTo>
                    <a:pt x="647573" y="318897"/>
                  </a:lnTo>
                  <a:lnTo>
                    <a:pt x="681354" y="253873"/>
                  </a:lnTo>
                  <a:lnTo>
                    <a:pt x="685800" y="218440"/>
                  </a:lnTo>
                  <a:lnTo>
                    <a:pt x="681354" y="183134"/>
                  </a:lnTo>
                  <a:lnTo>
                    <a:pt x="647573" y="118110"/>
                  </a:lnTo>
                  <a:lnTo>
                    <a:pt x="619632" y="89535"/>
                  </a:lnTo>
                  <a:lnTo>
                    <a:pt x="585342" y="64008"/>
                  </a:lnTo>
                  <a:lnTo>
                    <a:pt x="545464" y="42163"/>
                  </a:lnTo>
                  <a:lnTo>
                    <a:pt x="500506" y="24384"/>
                  </a:lnTo>
                  <a:lnTo>
                    <a:pt x="451230" y="11175"/>
                  </a:lnTo>
                  <a:lnTo>
                    <a:pt x="398525" y="2921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653534" y="3022854"/>
              <a:ext cx="685800" cy="437515"/>
            </a:xfrm>
            <a:custGeom>
              <a:avLst/>
              <a:gdLst/>
              <a:ahLst/>
              <a:cxnLst/>
              <a:rect l="l" t="t" r="r" b="b"/>
              <a:pathLst>
                <a:path w="685800" h="437514">
                  <a:moveTo>
                    <a:pt x="0" y="218440"/>
                  </a:moveTo>
                  <a:lnTo>
                    <a:pt x="17525" y="149479"/>
                  </a:lnTo>
                  <a:lnTo>
                    <a:pt x="66166" y="89535"/>
                  </a:lnTo>
                  <a:lnTo>
                    <a:pt x="100456" y="64008"/>
                  </a:lnTo>
                  <a:lnTo>
                    <a:pt x="140335" y="42163"/>
                  </a:lnTo>
                  <a:lnTo>
                    <a:pt x="185292" y="24384"/>
                  </a:lnTo>
                  <a:lnTo>
                    <a:pt x="234568" y="11175"/>
                  </a:lnTo>
                  <a:lnTo>
                    <a:pt x="287274" y="2921"/>
                  </a:lnTo>
                  <a:lnTo>
                    <a:pt x="342900" y="0"/>
                  </a:lnTo>
                  <a:lnTo>
                    <a:pt x="398525" y="2921"/>
                  </a:lnTo>
                  <a:lnTo>
                    <a:pt x="451230" y="11175"/>
                  </a:lnTo>
                  <a:lnTo>
                    <a:pt x="500506" y="24384"/>
                  </a:lnTo>
                  <a:lnTo>
                    <a:pt x="545464" y="42163"/>
                  </a:lnTo>
                  <a:lnTo>
                    <a:pt x="585342" y="64008"/>
                  </a:lnTo>
                  <a:lnTo>
                    <a:pt x="619632" y="89535"/>
                  </a:lnTo>
                  <a:lnTo>
                    <a:pt x="647573" y="118110"/>
                  </a:lnTo>
                  <a:lnTo>
                    <a:pt x="681354" y="183134"/>
                  </a:lnTo>
                  <a:lnTo>
                    <a:pt x="685800" y="218440"/>
                  </a:lnTo>
                  <a:lnTo>
                    <a:pt x="681354" y="253873"/>
                  </a:lnTo>
                  <a:lnTo>
                    <a:pt x="647573" y="318897"/>
                  </a:lnTo>
                  <a:lnTo>
                    <a:pt x="619632" y="347472"/>
                  </a:lnTo>
                  <a:lnTo>
                    <a:pt x="585342" y="372999"/>
                  </a:lnTo>
                  <a:lnTo>
                    <a:pt x="545464" y="394843"/>
                  </a:lnTo>
                  <a:lnTo>
                    <a:pt x="500506" y="412623"/>
                  </a:lnTo>
                  <a:lnTo>
                    <a:pt x="451230" y="425831"/>
                  </a:lnTo>
                  <a:lnTo>
                    <a:pt x="398525" y="434086"/>
                  </a:lnTo>
                  <a:lnTo>
                    <a:pt x="342900" y="437007"/>
                  </a:lnTo>
                  <a:lnTo>
                    <a:pt x="287274" y="434086"/>
                  </a:lnTo>
                  <a:lnTo>
                    <a:pt x="234568" y="425831"/>
                  </a:lnTo>
                  <a:lnTo>
                    <a:pt x="185292" y="412623"/>
                  </a:lnTo>
                  <a:lnTo>
                    <a:pt x="140335" y="394843"/>
                  </a:lnTo>
                  <a:lnTo>
                    <a:pt x="100456" y="372999"/>
                  </a:lnTo>
                  <a:lnTo>
                    <a:pt x="66166" y="347472"/>
                  </a:lnTo>
                  <a:lnTo>
                    <a:pt x="38226" y="318897"/>
                  </a:lnTo>
                  <a:lnTo>
                    <a:pt x="4444" y="253873"/>
                  </a:lnTo>
                  <a:lnTo>
                    <a:pt x="0" y="218440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6443217" y="3080468"/>
            <a:ext cx="15748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1" dirty="0">
                <a:latin typeface="Cambria"/>
                <a:cs typeface="Cambria"/>
              </a:rPr>
              <a:t>E</a:t>
            </a:r>
            <a:endParaRPr>
              <a:latin typeface="Cambria"/>
              <a:cs typeface="Cambri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812547" y="1994667"/>
            <a:ext cx="16573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1" dirty="0">
                <a:latin typeface="Georgia"/>
                <a:cs typeface="Georgia"/>
              </a:rPr>
              <a:t>0</a:t>
            </a:r>
            <a:endParaRPr>
              <a:latin typeface="Georgia"/>
              <a:cs typeface="Georgia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3392428" y="2000951"/>
            <a:ext cx="3968751" cy="818515"/>
            <a:chOff x="1868423" y="2000948"/>
            <a:chExt cx="3968750" cy="818515"/>
          </a:xfrm>
        </p:grpSpPr>
        <p:pic>
          <p:nvPicPr>
            <p:cNvPr id="27" name="object 2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68423" y="2554223"/>
              <a:ext cx="646176" cy="265175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923287" y="2662420"/>
              <a:ext cx="342900" cy="0"/>
            </a:xfrm>
            <a:custGeom>
              <a:avLst/>
              <a:gdLst/>
              <a:ahLst/>
              <a:cxnLst/>
              <a:rect l="l" t="t" r="r" b="b"/>
              <a:pathLst>
                <a:path w="342900">
                  <a:moveTo>
                    <a:pt x="0" y="0"/>
                  </a:moveTo>
                  <a:lnTo>
                    <a:pt x="342900" y="0"/>
                  </a:lnTo>
                </a:path>
              </a:pathLst>
            </a:custGeom>
            <a:ln w="1271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278887" y="2610611"/>
              <a:ext cx="101600" cy="103504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5145023" y="2005583"/>
              <a:ext cx="685800" cy="436880"/>
            </a:xfrm>
            <a:custGeom>
              <a:avLst/>
              <a:gdLst/>
              <a:ahLst/>
              <a:cxnLst/>
              <a:rect l="l" t="t" r="r" b="b"/>
              <a:pathLst>
                <a:path w="685800" h="436880">
                  <a:moveTo>
                    <a:pt x="342900" y="0"/>
                  </a:moveTo>
                  <a:lnTo>
                    <a:pt x="287274" y="2793"/>
                  </a:lnTo>
                  <a:lnTo>
                    <a:pt x="234568" y="11175"/>
                  </a:lnTo>
                  <a:lnTo>
                    <a:pt x="185292" y="24383"/>
                  </a:lnTo>
                  <a:lnTo>
                    <a:pt x="140335" y="42163"/>
                  </a:lnTo>
                  <a:lnTo>
                    <a:pt x="100456" y="64007"/>
                  </a:lnTo>
                  <a:lnTo>
                    <a:pt x="66166" y="89407"/>
                  </a:lnTo>
                  <a:lnTo>
                    <a:pt x="38226" y="118110"/>
                  </a:lnTo>
                  <a:lnTo>
                    <a:pt x="4445" y="183006"/>
                  </a:lnTo>
                  <a:lnTo>
                    <a:pt x="0" y="218439"/>
                  </a:lnTo>
                  <a:lnTo>
                    <a:pt x="4445" y="253873"/>
                  </a:lnTo>
                  <a:lnTo>
                    <a:pt x="38226" y="318896"/>
                  </a:lnTo>
                  <a:lnTo>
                    <a:pt x="66166" y="347471"/>
                  </a:lnTo>
                  <a:lnTo>
                    <a:pt x="100456" y="372871"/>
                  </a:lnTo>
                  <a:lnTo>
                    <a:pt x="140335" y="394715"/>
                  </a:lnTo>
                  <a:lnTo>
                    <a:pt x="185292" y="412495"/>
                  </a:lnTo>
                  <a:lnTo>
                    <a:pt x="234568" y="425703"/>
                  </a:lnTo>
                  <a:lnTo>
                    <a:pt x="287274" y="434086"/>
                  </a:lnTo>
                  <a:lnTo>
                    <a:pt x="342900" y="436879"/>
                  </a:lnTo>
                  <a:lnTo>
                    <a:pt x="398525" y="434086"/>
                  </a:lnTo>
                  <a:lnTo>
                    <a:pt x="451230" y="425703"/>
                  </a:lnTo>
                  <a:lnTo>
                    <a:pt x="500506" y="412495"/>
                  </a:lnTo>
                  <a:lnTo>
                    <a:pt x="545464" y="394715"/>
                  </a:lnTo>
                  <a:lnTo>
                    <a:pt x="585342" y="372871"/>
                  </a:lnTo>
                  <a:lnTo>
                    <a:pt x="619633" y="347471"/>
                  </a:lnTo>
                  <a:lnTo>
                    <a:pt x="647573" y="318896"/>
                  </a:lnTo>
                  <a:lnTo>
                    <a:pt x="681354" y="253873"/>
                  </a:lnTo>
                  <a:lnTo>
                    <a:pt x="685800" y="218439"/>
                  </a:lnTo>
                  <a:lnTo>
                    <a:pt x="681354" y="183006"/>
                  </a:lnTo>
                  <a:lnTo>
                    <a:pt x="647573" y="118110"/>
                  </a:lnTo>
                  <a:lnTo>
                    <a:pt x="619633" y="89407"/>
                  </a:lnTo>
                  <a:lnTo>
                    <a:pt x="585342" y="64007"/>
                  </a:lnTo>
                  <a:lnTo>
                    <a:pt x="545464" y="42163"/>
                  </a:lnTo>
                  <a:lnTo>
                    <a:pt x="500506" y="24383"/>
                  </a:lnTo>
                  <a:lnTo>
                    <a:pt x="451230" y="11175"/>
                  </a:lnTo>
                  <a:lnTo>
                    <a:pt x="398525" y="2793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145785" y="2006345"/>
              <a:ext cx="685800" cy="436880"/>
            </a:xfrm>
            <a:custGeom>
              <a:avLst/>
              <a:gdLst/>
              <a:ahLst/>
              <a:cxnLst/>
              <a:rect l="l" t="t" r="r" b="b"/>
              <a:pathLst>
                <a:path w="685800" h="436880">
                  <a:moveTo>
                    <a:pt x="0" y="218439"/>
                  </a:moveTo>
                  <a:lnTo>
                    <a:pt x="17525" y="149351"/>
                  </a:lnTo>
                  <a:lnTo>
                    <a:pt x="66166" y="89407"/>
                  </a:lnTo>
                  <a:lnTo>
                    <a:pt x="100456" y="64007"/>
                  </a:lnTo>
                  <a:lnTo>
                    <a:pt x="140335" y="42163"/>
                  </a:lnTo>
                  <a:lnTo>
                    <a:pt x="185292" y="24383"/>
                  </a:lnTo>
                  <a:lnTo>
                    <a:pt x="234568" y="11175"/>
                  </a:lnTo>
                  <a:lnTo>
                    <a:pt x="287274" y="2793"/>
                  </a:lnTo>
                  <a:lnTo>
                    <a:pt x="342900" y="0"/>
                  </a:lnTo>
                  <a:lnTo>
                    <a:pt x="398525" y="2793"/>
                  </a:lnTo>
                  <a:lnTo>
                    <a:pt x="451230" y="11175"/>
                  </a:lnTo>
                  <a:lnTo>
                    <a:pt x="500506" y="24383"/>
                  </a:lnTo>
                  <a:lnTo>
                    <a:pt x="545464" y="42163"/>
                  </a:lnTo>
                  <a:lnTo>
                    <a:pt x="585342" y="64007"/>
                  </a:lnTo>
                  <a:lnTo>
                    <a:pt x="619633" y="89407"/>
                  </a:lnTo>
                  <a:lnTo>
                    <a:pt x="647573" y="118109"/>
                  </a:lnTo>
                  <a:lnTo>
                    <a:pt x="681354" y="183006"/>
                  </a:lnTo>
                  <a:lnTo>
                    <a:pt x="685800" y="218439"/>
                  </a:lnTo>
                  <a:lnTo>
                    <a:pt x="681354" y="253873"/>
                  </a:lnTo>
                  <a:lnTo>
                    <a:pt x="647573" y="318896"/>
                  </a:lnTo>
                  <a:lnTo>
                    <a:pt x="619633" y="347471"/>
                  </a:lnTo>
                  <a:lnTo>
                    <a:pt x="585342" y="372871"/>
                  </a:lnTo>
                  <a:lnTo>
                    <a:pt x="545464" y="394715"/>
                  </a:lnTo>
                  <a:lnTo>
                    <a:pt x="500506" y="412495"/>
                  </a:lnTo>
                  <a:lnTo>
                    <a:pt x="451230" y="425703"/>
                  </a:lnTo>
                  <a:lnTo>
                    <a:pt x="398525" y="434086"/>
                  </a:lnTo>
                  <a:lnTo>
                    <a:pt x="342900" y="436879"/>
                  </a:lnTo>
                  <a:lnTo>
                    <a:pt x="287274" y="434086"/>
                  </a:lnTo>
                  <a:lnTo>
                    <a:pt x="234568" y="425703"/>
                  </a:lnTo>
                  <a:lnTo>
                    <a:pt x="185292" y="412495"/>
                  </a:lnTo>
                  <a:lnTo>
                    <a:pt x="140335" y="394715"/>
                  </a:lnTo>
                  <a:lnTo>
                    <a:pt x="100456" y="372871"/>
                  </a:lnTo>
                  <a:lnTo>
                    <a:pt x="66166" y="347471"/>
                  </a:lnTo>
                  <a:lnTo>
                    <a:pt x="38226" y="318896"/>
                  </a:lnTo>
                  <a:lnTo>
                    <a:pt x="4444" y="253873"/>
                  </a:lnTo>
                  <a:lnTo>
                    <a:pt x="0" y="218439"/>
                  </a:lnTo>
                  <a:close/>
                </a:path>
              </a:pathLst>
            </a:custGeom>
            <a:ln w="10667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1907238" y="1015746"/>
            <a:ext cx="5805805" cy="92268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dirty="0">
                <a:latin typeface="Cambria"/>
                <a:cs typeface="Cambria"/>
              </a:rPr>
              <a:t>The</a:t>
            </a:r>
            <a:r>
              <a:rPr sz="1600" spc="-35" dirty="0">
                <a:latin typeface="Cambria"/>
                <a:cs typeface="Cambria"/>
              </a:rPr>
              <a:t> </a:t>
            </a:r>
            <a:r>
              <a:rPr sz="1600" spc="-11" dirty="0">
                <a:latin typeface="Cambria"/>
                <a:cs typeface="Cambria"/>
              </a:rPr>
              <a:t>state</a:t>
            </a:r>
            <a:r>
              <a:rPr sz="1600" spc="-51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D can</a:t>
            </a:r>
            <a:r>
              <a:rPr sz="1600" spc="-5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be</a:t>
            </a:r>
            <a:r>
              <a:rPr sz="1600" spc="-25" dirty="0">
                <a:latin typeface="Cambria"/>
                <a:cs typeface="Cambria"/>
              </a:rPr>
              <a:t> </a:t>
            </a:r>
            <a:r>
              <a:rPr sz="1600" spc="-11" dirty="0">
                <a:latin typeface="Cambria"/>
                <a:cs typeface="Cambria"/>
              </a:rPr>
              <a:t>deleted</a:t>
            </a:r>
            <a:r>
              <a:rPr sz="1600" spc="-8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as</a:t>
            </a:r>
            <a:r>
              <a:rPr sz="1600" spc="-2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it</a:t>
            </a:r>
            <a:r>
              <a:rPr sz="1600" spc="-5" dirty="0">
                <a:latin typeface="Cambria"/>
                <a:cs typeface="Cambria"/>
              </a:rPr>
              <a:t> </a:t>
            </a:r>
            <a:r>
              <a:rPr sz="1600" spc="-25" dirty="0">
                <a:latin typeface="Cambria"/>
                <a:cs typeface="Cambria"/>
              </a:rPr>
              <a:t>don’t</a:t>
            </a:r>
            <a:r>
              <a:rPr sz="1600" spc="-51" dirty="0">
                <a:latin typeface="Cambria"/>
                <a:cs typeface="Cambria"/>
              </a:rPr>
              <a:t> </a:t>
            </a:r>
            <a:r>
              <a:rPr sz="1600" spc="-35" dirty="0">
                <a:latin typeface="Cambria"/>
                <a:cs typeface="Cambria"/>
              </a:rPr>
              <a:t>have</a:t>
            </a:r>
            <a:r>
              <a:rPr sz="1600" spc="-45" dirty="0">
                <a:latin typeface="Cambria"/>
                <a:cs typeface="Cambria"/>
              </a:rPr>
              <a:t> </a:t>
            </a:r>
            <a:r>
              <a:rPr sz="1600" spc="-11" dirty="0">
                <a:latin typeface="Cambria"/>
                <a:cs typeface="Cambria"/>
              </a:rPr>
              <a:t>any</a:t>
            </a:r>
            <a:r>
              <a:rPr sz="1600" spc="-20" dirty="0">
                <a:latin typeface="Cambria"/>
                <a:cs typeface="Cambria"/>
              </a:rPr>
              <a:t> </a:t>
            </a:r>
            <a:r>
              <a:rPr sz="1600" spc="-11" dirty="0">
                <a:latin typeface="Cambria"/>
                <a:cs typeface="Cambria"/>
              </a:rPr>
              <a:t>incoming</a:t>
            </a:r>
            <a:r>
              <a:rPr sz="1600" spc="-35" dirty="0">
                <a:latin typeface="Cambria"/>
                <a:cs typeface="Cambria"/>
              </a:rPr>
              <a:t> </a:t>
            </a:r>
            <a:r>
              <a:rPr sz="1600" spc="-11" dirty="0">
                <a:latin typeface="Cambria"/>
                <a:cs typeface="Cambria"/>
              </a:rPr>
              <a:t>transitions.</a:t>
            </a:r>
            <a:endParaRPr sz="1600">
              <a:latin typeface="Cambria"/>
              <a:cs typeface="Cambria"/>
            </a:endParaRPr>
          </a:p>
          <a:p>
            <a:pPr>
              <a:spcBef>
                <a:spcPts val="1080"/>
              </a:spcBef>
            </a:pPr>
            <a:endParaRPr sz="1600">
              <a:latin typeface="Cambria"/>
              <a:cs typeface="Cambria"/>
            </a:endParaRPr>
          </a:p>
          <a:p>
            <a:pPr marR="137157" algn="ctr"/>
            <a:r>
              <a:rPr spc="-51" dirty="0">
                <a:latin typeface="Symbol"/>
                <a:cs typeface="Symbol"/>
              </a:rPr>
              <a:t></a:t>
            </a:r>
            <a:endParaRPr>
              <a:latin typeface="Symbol"/>
              <a:cs typeface="Symbo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935858" y="2063628"/>
            <a:ext cx="15430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1" dirty="0">
                <a:latin typeface="Cambria"/>
                <a:cs typeface="Cambria"/>
              </a:rPr>
              <a:t>C</a:t>
            </a:r>
            <a:endParaRPr>
              <a:latin typeface="Cambria"/>
              <a:cs typeface="Cambri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645655" y="2503682"/>
            <a:ext cx="10160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1" dirty="0">
                <a:latin typeface="Symbol"/>
                <a:cs typeface="Symbol"/>
              </a:rPr>
              <a:t></a:t>
            </a:r>
            <a:endParaRPr sz="1200">
              <a:latin typeface="Symbol"/>
              <a:cs typeface="Symbol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5614419" y="2407920"/>
            <a:ext cx="896619" cy="701040"/>
            <a:chOff x="4090415" y="2407920"/>
            <a:chExt cx="896619" cy="701040"/>
          </a:xfrm>
        </p:grpSpPr>
        <p:pic>
          <p:nvPicPr>
            <p:cNvPr id="36" name="object 3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090415" y="2407920"/>
              <a:ext cx="896112" cy="701039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4143756" y="2436875"/>
              <a:ext cx="708660" cy="513715"/>
            </a:xfrm>
            <a:custGeom>
              <a:avLst/>
              <a:gdLst/>
              <a:ahLst/>
              <a:cxnLst/>
              <a:rect l="l" t="t" r="r" b="b"/>
              <a:pathLst>
                <a:path w="708660" h="513714">
                  <a:moveTo>
                    <a:pt x="38354" y="22225"/>
                  </a:moveTo>
                  <a:lnTo>
                    <a:pt x="7366" y="0"/>
                  </a:lnTo>
                  <a:lnTo>
                    <a:pt x="0" y="10287"/>
                  </a:lnTo>
                  <a:lnTo>
                    <a:pt x="30861" y="32639"/>
                  </a:lnTo>
                  <a:lnTo>
                    <a:pt x="38354" y="22225"/>
                  </a:lnTo>
                  <a:close/>
                </a:path>
                <a:path w="708660" h="513714">
                  <a:moveTo>
                    <a:pt x="79502" y="52070"/>
                  </a:moveTo>
                  <a:lnTo>
                    <a:pt x="48641" y="29718"/>
                  </a:lnTo>
                  <a:lnTo>
                    <a:pt x="41275" y="40132"/>
                  </a:lnTo>
                  <a:lnTo>
                    <a:pt x="72136" y="62357"/>
                  </a:lnTo>
                  <a:lnTo>
                    <a:pt x="79502" y="52070"/>
                  </a:lnTo>
                  <a:close/>
                </a:path>
                <a:path w="708660" h="513714">
                  <a:moveTo>
                    <a:pt x="120777" y="81661"/>
                  </a:moveTo>
                  <a:lnTo>
                    <a:pt x="89916" y="59436"/>
                  </a:lnTo>
                  <a:lnTo>
                    <a:pt x="82423" y="69723"/>
                  </a:lnTo>
                  <a:lnTo>
                    <a:pt x="113411" y="92075"/>
                  </a:lnTo>
                  <a:lnTo>
                    <a:pt x="120777" y="81661"/>
                  </a:lnTo>
                  <a:close/>
                </a:path>
                <a:path w="708660" h="513714">
                  <a:moveTo>
                    <a:pt x="162052" y="111506"/>
                  </a:moveTo>
                  <a:lnTo>
                    <a:pt x="131064" y="89281"/>
                  </a:lnTo>
                  <a:lnTo>
                    <a:pt x="123698" y="99568"/>
                  </a:lnTo>
                  <a:lnTo>
                    <a:pt x="154559" y="121793"/>
                  </a:lnTo>
                  <a:lnTo>
                    <a:pt x="162052" y="111506"/>
                  </a:lnTo>
                  <a:close/>
                </a:path>
                <a:path w="708660" h="513714">
                  <a:moveTo>
                    <a:pt x="203327" y="141097"/>
                  </a:moveTo>
                  <a:lnTo>
                    <a:pt x="172339" y="118872"/>
                  </a:lnTo>
                  <a:lnTo>
                    <a:pt x="164973" y="129159"/>
                  </a:lnTo>
                  <a:lnTo>
                    <a:pt x="195834" y="151638"/>
                  </a:lnTo>
                  <a:lnTo>
                    <a:pt x="203327" y="141097"/>
                  </a:lnTo>
                  <a:close/>
                </a:path>
                <a:path w="708660" h="513714">
                  <a:moveTo>
                    <a:pt x="244475" y="170942"/>
                  </a:moveTo>
                  <a:lnTo>
                    <a:pt x="213614" y="148717"/>
                  </a:lnTo>
                  <a:lnTo>
                    <a:pt x="206121" y="159004"/>
                  </a:lnTo>
                  <a:lnTo>
                    <a:pt x="237109" y="181229"/>
                  </a:lnTo>
                  <a:lnTo>
                    <a:pt x="244475" y="170942"/>
                  </a:lnTo>
                  <a:close/>
                </a:path>
                <a:path w="708660" h="513714">
                  <a:moveTo>
                    <a:pt x="285750" y="200787"/>
                  </a:moveTo>
                  <a:lnTo>
                    <a:pt x="254762" y="178308"/>
                  </a:lnTo>
                  <a:lnTo>
                    <a:pt x="247396" y="188722"/>
                  </a:lnTo>
                  <a:lnTo>
                    <a:pt x="278384" y="211074"/>
                  </a:lnTo>
                  <a:lnTo>
                    <a:pt x="285750" y="200787"/>
                  </a:lnTo>
                  <a:close/>
                </a:path>
                <a:path w="708660" h="513714">
                  <a:moveTo>
                    <a:pt x="327025" y="230378"/>
                  </a:moveTo>
                  <a:lnTo>
                    <a:pt x="296037" y="208153"/>
                  </a:lnTo>
                  <a:lnTo>
                    <a:pt x="288671" y="218440"/>
                  </a:lnTo>
                  <a:lnTo>
                    <a:pt x="319532" y="240665"/>
                  </a:lnTo>
                  <a:lnTo>
                    <a:pt x="327025" y="230378"/>
                  </a:lnTo>
                  <a:close/>
                </a:path>
                <a:path w="708660" h="513714">
                  <a:moveTo>
                    <a:pt x="368173" y="260223"/>
                  </a:moveTo>
                  <a:lnTo>
                    <a:pt x="337312" y="237871"/>
                  </a:lnTo>
                  <a:lnTo>
                    <a:pt x="329819" y="248158"/>
                  </a:lnTo>
                  <a:lnTo>
                    <a:pt x="360807" y="270510"/>
                  </a:lnTo>
                  <a:lnTo>
                    <a:pt x="368173" y="260223"/>
                  </a:lnTo>
                  <a:close/>
                </a:path>
                <a:path w="708660" h="513714">
                  <a:moveTo>
                    <a:pt x="409448" y="289814"/>
                  </a:moveTo>
                  <a:lnTo>
                    <a:pt x="378587" y="267589"/>
                  </a:lnTo>
                  <a:lnTo>
                    <a:pt x="371094" y="277876"/>
                  </a:lnTo>
                  <a:lnTo>
                    <a:pt x="402082" y="300228"/>
                  </a:lnTo>
                  <a:lnTo>
                    <a:pt x="409448" y="289814"/>
                  </a:lnTo>
                  <a:close/>
                </a:path>
                <a:path w="708660" h="513714">
                  <a:moveTo>
                    <a:pt x="450723" y="319659"/>
                  </a:moveTo>
                  <a:lnTo>
                    <a:pt x="419735" y="297307"/>
                  </a:lnTo>
                  <a:lnTo>
                    <a:pt x="412369" y="307594"/>
                  </a:lnTo>
                  <a:lnTo>
                    <a:pt x="443230" y="329946"/>
                  </a:lnTo>
                  <a:lnTo>
                    <a:pt x="450723" y="319659"/>
                  </a:lnTo>
                  <a:close/>
                </a:path>
                <a:path w="708660" h="513714">
                  <a:moveTo>
                    <a:pt x="491871" y="349377"/>
                  </a:moveTo>
                  <a:lnTo>
                    <a:pt x="461010" y="327025"/>
                  </a:lnTo>
                  <a:lnTo>
                    <a:pt x="453517" y="337439"/>
                  </a:lnTo>
                  <a:lnTo>
                    <a:pt x="484505" y="359664"/>
                  </a:lnTo>
                  <a:lnTo>
                    <a:pt x="491871" y="349377"/>
                  </a:lnTo>
                  <a:close/>
                </a:path>
                <a:path w="708660" h="513714">
                  <a:moveTo>
                    <a:pt x="533146" y="379095"/>
                  </a:moveTo>
                  <a:lnTo>
                    <a:pt x="502285" y="356743"/>
                  </a:lnTo>
                  <a:lnTo>
                    <a:pt x="494792" y="367030"/>
                  </a:lnTo>
                  <a:lnTo>
                    <a:pt x="525780" y="389382"/>
                  </a:lnTo>
                  <a:lnTo>
                    <a:pt x="533146" y="379095"/>
                  </a:lnTo>
                  <a:close/>
                </a:path>
                <a:path w="708660" h="513714">
                  <a:moveTo>
                    <a:pt x="574421" y="408813"/>
                  </a:moveTo>
                  <a:lnTo>
                    <a:pt x="543433" y="386588"/>
                  </a:lnTo>
                  <a:lnTo>
                    <a:pt x="536067" y="396875"/>
                  </a:lnTo>
                  <a:lnTo>
                    <a:pt x="566928" y="419100"/>
                  </a:lnTo>
                  <a:lnTo>
                    <a:pt x="574421" y="408813"/>
                  </a:lnTo>
                  <a:close/>
                </a:path>
                <a:path w="708660" h="513714">
                  <a:moveTo>
                    <a:pt x="615696" y="438531"/>
                  </a:moveTo>
                  <a:lnTo>
                    <a:pt x="584708" y="416179"/>
                  </a:lnTo>
                  <a:lnTo>
                    <a:pt x="577342" y="426466"/>
                  </a:lnTo>
                  <a:lnTo>
                    <a:pt x="608203" y="448945"/>
                  </a:lnTo>
                  <a:lnTo>
                    <a:pt x="615696" y="438531"/>
                  </a:lnTo>
                  <a:close/>
                </a:path>
                <a:path w="708660" h="513714">
                  <a:moveTo>
                    <a:pt x="656844" y="468249"/>
                  </a:moveTo>
                  <a:lnTo>
                    <a:pt x="625983" y="446024"/>
                  </a:lnTo>
                  <a:lnTo>
                    <a:pt x="618490" y="456311"/>
                  </a:lnTo>
                  <a:lnTo>
                    <a:pt x="649478" y="478536"/>
                  </a:lnTo>
                  <a:lnTo>
                    <a:pt x="656844" y="468249"/>
                  </a:lnTo>
                  <a:close/>
                </a:path>
                <a:path w="708660" h="513714">
                  <a:moveTo>
                    <a:pt x="708406" y="513334"/>
                  </a:moveTo>
                  <a:lnTo>
                    <a:pt x="706247" y="508508"/>
                  </a:lnTo>
                  <a:lnTo>
                    <a:pt x="692404" y="477278"/>
                  </a:lnTo>
                  <a:lnTo>
                    <a:pt x="692404" y="508508"/>
                  </a:lnTo>
                  <a:lnTo>
                    <a:pt x="690753" y="508381"/>
                  </a:lnTo>
                  <a:lnTo>
                    <a:pt x="692340" y="508381"/>
                  </a:lnTo>
                  <a:lnTo>
                    <a:pt x="692404" y="508508"/>
                  </a:lnTo>
                  <a:lnTo>
                    <a:pt x="692404" y="477278"/>
                  </a:lnTo>
                  <a:lnTo>
                    <a:pt x="668147" y="422529"/>
                  </a:lnTo>
                  <a:lnTo>
                    <a:pt x="666623" y="419354"/>
                  </a:lnTo>
                  <a:lnTo>
                    <a:pt x="662940" y="417830"/>
                  </a:lnTo>
                  <a:lnTo>
                    <a:pt x="656463" y="420751"/>
                  </a:lnTo>
                  <a:lnTo>
                    <a:pt x="655066" y="424434"/>
                  </a:lnTo>
                  <a:lnTo>
                    <a:pt x="682879" y="487045"/>
                  </a:lnTo>
                  <a:lnTo>
                    <a:pt x="667131" y="475615"/>
                  </a:lnTo>
                  <a:lnTo>
                    <a:pt x="659765" y="486156"/>
                  </a:lnTo>
                  <a:lnTo>
                    <a:pt x="675386" y="497332"/>
                  </a:lnTo>
                  <a:lnTo>
                    <a:pt x="607441" y="490855"/>
                  </a:lnTo>
                  <a:lnTo>
                    <a:pt x="604393" y="493395"/>
                  </a:lnTo>
                  <a:lnTo>
                    <a:pt x="603758" y="500380"/>
                  </a:lnTo>
                  <a:lnTo>
                    <a:pt x="606298" y="503555"/>
                  </a:lnTo>
                  <a:lnTo>
                    <a:pt x="708406" y="51333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5481327" y="2060831"/>
            <a:ext cx="175895" cy="7027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1" dirty="0">
                <a:latin typeface="Cambria"/>
                <a:cs typeface="Cambria"/>
              </a:rPr>
              <a:t>B</a:t>
            </a:r>
            <a:endParaRPr>
              <a:latin typeface="Cambria"/>
              <a:cs typeface="Cambria"/>
            </a:endParaRPr>
          </a:p>
          <a:p>
            <a:pPr marL="60958">
              <a:spcBef>
                <a:spcPts val="1325"/>
              </a:spcBef>
            </a:pPr>
            <a:r>
              <a:rPr sz="1600" spc="-51" dirty="0">
                <a:latin typeface="Symbol"/>
                <a:cs typeface="Symbol"/>
              </a:rPr>
              <a:t></a:t>
            </a:r>
            <a:endParaRPr sz="1600">
              <a:latin typeface="Symbol"/>
              <a:cs typeface="Symbo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966591" y="6403343"/>
            <a:ext cx="260351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25" dirty="0">
                <a:solidFill>
                  <a:srgbClr val="FFFFFF"/>
                </a:solidFill>
                <a:latin typeface="Georgia"/>
                <a:cs typeface="Georgia"/>
              </a:rPr>
              <a:t>98</a:t>
            </a:r>
            <a:endParaRPr sz="16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92018" y="213109"/>
            <a:ext cx="180086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b="0" dirty="0">
                <a:latin typeface="Symbol"/>
                <a:cs typeface="Symbol"/>
              </a:rPr>
              <a:t></a:t>
            </a:r>
            <a:r>
              <a:rPr b="0" spc="-71" dirty="0">
                <a:latin typeface="Times New Roman"/>
                <a:cs typeface="Times New Roman"/>
              </a:rPr>
              <a:t> </a:t>
            </a:r>
            <a:r>
              <a:rPr b="0" spc="-11" dirty="0">
                <a:latin typeface="Symbol"/>
                <a:cs typeface="Symbol"/>
              </a:rPr>
              <a:t></a:t>
            </a:r>
            <a:r>
              <a:rPr sz="2800" spc="-11" dirty="0"/>
              <a:t>Closures</a:t>
            </a:r>
            <a:endParaRPr sz="2800">
              <a:latin typeface="Symbol"/>
              <a:cs typeface="Symbo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667002" y="3630170"/>
            <a:ext cx="6551931" cy="3152140"/>
            <a:chOff x="1143000" y="3630167"/>
            <a:chExt cx="6551930" cy="31521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3000" y="5503162"/>
              <a:ext cx="6021324" cy="127863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774179" y="4902707"/>
              <a:ext cx="914400" cy="638810"/>
            </a:xfrm>
            <a:custGeom>
              <a:avLst/>
              <a:gdLst/>
              <a:ahLst/>
              <a:cxnLst/>
              <a:rect l="l" t="t" r="r" b="b"/>
              <a:pathLst>
                <a:path w="914400" h="638810">
                  <a:moveTo>
                    <a:pt x="457200" y="0"/>
                  </a:moveTo>
                  <a:lnTo>
                    <a:pt x="399796" y="2540"/>
                  </a:lnTo>
                  <a:lnTo>
                    <a:pt x="344550" y="9779"/>
                  </a:lnTo>
                  <a:lnTo>
                    <a:pt x="291973" y="21463"/>
                  </a:lnTo>
                  <a:lnTo>
                    <a:pt x="242189" y="37338"/>
                  </a:lnTo>
                  <a:lnTo>
                    <a:pt x="195961" y="57150"/>
                  </a:lnTo>
                  <a:lnTo>
                    <a:pt x="153543" y="80518"/>
                  </a:lnTo>
                  <a:lnTo>
                    <a:pt x="115316" y="107188"/>
                  </a:lnTo>
                  <a:lnTo>
                    <a:pt x="81915" y="136779"/>
                  </a:lnTo>
                  <a:lnTo>
                    <a:pt x="53594" y="169037"/>
                  </a:lnTo>
                  <a:lnTo>
                    <a:pt x="30734" y="203708"/>
                  </a:lnTo>
                  <a:lnTo>
                    <a:pt x="13970" y="240538"/>
                  </a:lnTo>
                  <a:lnTo>
                    <a:pt x="3555" y="279019"/>
                  </a:lnTo>
                  <a:lnTo>
                    <a:pt x="0" y="319024"/>
                  </a:lnTo>
                  <a:lnTo>
                    <a:pt x="3555" y="359156"/>
                  </a:lnTo>
                  <a:lnTo>
                    <a:pt x="13970" y="397637"/>
                  </a:lnTo>
                  <a:lnTo>
                    <a:pt x="30734" y="434467"/>
                  </a:lnTo>
                  <a:lnTo>
                    <a:pt x="53594" y="469138"/>
                  </a:lnTo>
                  <a:lnTo>
                    <a:pt x="81915" y="501396"/>
                  </a:lnTo>
                  <a:lnTo>
                    <a:pt x="115316" y="531114"/>
                  </a:lnTo>
                  <a:lnTo>
                    <a:pt x="153543" y="557784"/>
                  </a:lnTo>
                  <a:lnTo>
                    <a:pt x="195961" y="581152"/>
                  </a:lnTo>
                  <a:lnTo>
                    <a:pt x="242189" y="600837"/>
                  </a:lnTo>
                  <a:lnTo>
                    <a:pt x="291973" y="616839"/>
                  </a:lnTo>
                  <a:lnTo>
                    <a:pt x="344550" y="628523"/>
                  </a:lnTo>
                  <a:lnTo>
                    <a:pt x="399796" y="635762"/>
                  </a:lnTo>
                  <a:lnTo>
                    <a:pt x="457200" y="638302"/>
                  </a:lnTo>
                  <a:lnTo>
                    <a:pt x="514603" y="635762"/>
                  </a:lnTo>
                  <a:lnTo>
                    <a:pt x="569722" y="628523"/>
                  </a:lnTo>
                  <a:lnTo>
                    <a:pt x="622426" y="616839"/>
                  </a:lnTo>
                  <a:lnTo>
                    <a:pt x="672084" y="600837"/>
                  </a:lnTo>
                  <a:lnTo>
                    <a:pt x="718439" y="581152"/>
                  </a:lnTo>
                  <a:lnTo>
                    <a:pt x="760856" y="557784"/>
                  </a:lnTo>
                  <a:lnTo>
                    <a:pt x="798956" y="531114"/>
                  </a:lnTo>
                  <a:lnTo>
                    <a:pt x="832485" y="501396"/>
                  </a:lnTo>
                  <a:lnTo>
                    <a:pt x="860805" y="469138"/>
                  </a:lnTo>
                  <a:lnTo>
                    <a:pt x="883666" y="434467"/>
                  </a:lnTo>
                  <a:lnTo>
                    <a:pt x="900429" y="397637"/>
                  </a:lnTo>
                  <a:lnTo>
                    <a:pt x="910844" y="359156"/>
                  </a:lnTo>
                  <a:lnTo>
                    <a:pt x="914400" y="319024"/>
                  </a:lnTo>
                  <a:lnTo>
                    <a:pt x="910844" y="279019"/>
                  </a:lnTo>
                  <a:lnTo>
                    <a:pt x="900429" y="240538"/>
                  </a:lnTo>
                  <a:lnTo>
                    <a:pt x="883666" y="203708"/>
                  </a:lnTo>
                  <a:lnTo>
                    <a:pt x="860805" y="169037"/>
                  </a:lnTo>
                  <a:lnTo>
                    <a:pt x="832485" y="136779"/>
                  </a:lnTo>
                  <a:lnTo>
                    <a:pt x="798956" y="107188"/>
                  </a:lnTo>
                  <a:lnTo>
                    <a:pt x="760856" y="80518"/>
                  </a:lnTo>
                  <a:lnTo>
                    <a:pt x="718439" y="57150"/>
                  </a:lnTo>
                  <a:lnTo>
                    <a:pt x="672084" y="37338"/>
                  </a:lnTo>
                  <a:lnTo>
                    <a:pt x="622426" y="21463"/>
                  </a:lnTo>
                  <a:lnTo>
                    <a:pt x="569722" y="9779"/>
                  </a:lnTo>
                  <a:lnTo>
                    <a:pt x="514603" y="254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774941" y="4903469"/>
              <a:ext cx="914400" cy="638810"/>
            </a:xfrm>
            <a:custGeom>
              <a:avLst/>
              <a:gdLst/>
              <a:ahLst/>
              <a:cxnLst/>
              <a:rect l="l" t="t" r="r" b="b"/>
              <a:pathLst>
                <a:path w="914400" h="638810">
                  <a:moveTo>
                    <a:pt x="0" y="319023"/>
                  </a:moveTo>
                  <a:lnTo>
                    <a:pt x="3555" y="279018"/>
                  </a:lnTo>
                  <a:lnTo>
                    <a:pt x="13969" y="240537"/>
                  </a:lnTo>
                  <a:lnTo>
                    <a:pt x="30733" y="203707"/>
                  </a:lnTo>
                  <a:lnTo>
                    <a:pt x="53593" y="169036"/>
                  </a:lnTo>
                  <a:lnTo>
                    <a:pt x="81914" y="136778"/>
                  </a:lnTo>
                  <a:lnTo>
                    <a:pt x="115315" y="107187"/>
                  </a:lnTo>
                  <a:lnTo>
                    <a:pt x="153542" y="80517"/>
                  </a:lnTo>
                  <a:lnTo>
                    <a:pt x="195960" y="57149"/>
                  </a:lnTo>
                  <a:lnTo>
                    <a:pt x="242188" y="37337"/>
                  </a:lnTo>
                  <a:lnTo>
                    <a:pt x="291973" y="21462"/>
                  </a:lnTo>
                  <a:lnTo>
                    <a:pt x="344550" y="9778"/>
                  </a:lnTo>
                  <a:lnTo>
                    <a:pt x="399796" y="2539"/>
                  </a:lnTo>
                  <a:lnTo>
                    <a:pt x="457200" y="0"/>
                  </a:lnTo>
                  <a:lnTo>
                    <a:pt x="514603" y="2539"/>
                  </a:lnTo>
                  <a:lnTo>
                    <a:pt x="569722" y="9778"/>
                  </a:lnTo>
                  <a:lnTo>
                    <a:pt x="622426" y="21462"/>
                  </a:lnTo>
                  <a:lnTo>
                    <a:pt x="672083" y="37337"/>
                  </a:lnTo>
                  <a:lnTo>
                    <a:pt x="718438" y="57149"/>
                  </a:lnTo>
                  <a:lnTo>
                    <a:pt x="760856" y="80517"/>
                  </a:lnTo>
                  <a:lnTo>
                    <a:pt x="798956" y="107187"/>
                  </a:lnTo>
                  <a:lnTo>
                    <a:pt x="832484" y="136778"/>
                  </a:lnTo>
                  <a:lnTo>
                    <a:pt x="860805" y="169036"/>
                  </a:lnTo>
                  <a:lnTo>
                    <a:pt x="883665" y="203707"/>
                  </a:lnTo>
                  <a:lnTo>
                    <a:pt x="900429" y="240537"/>
                  </a:lnTo>
                  <a:lnTo>
                    <a:pt x="910843" y="279018"/>
                  </a:lnTo>
                  <a:lnTo>
                    <a:pt x="914400" y="319023"/>
                  </a:lnTo>
                  <a:lnTo>
                    <a:pt x="910843" y="359155"/>
                  </a:lnTo>
                  <a:lnTo>
                    <a:pt x="900429" y="397636"/>
                  </a:lnTo>
                  <a:lnTo>
                    <a:pt x="883665" y="434466"/>
                  </a:lnTo>
                  <a:lnTo>
                    <a:pt x="860805" y="469137"/>
                  </a:lnTo>
                  <a:lnTo>
                    <a:pt x="832484" y="501395"/>
                  </a:lnTo>
                  <a:lnTo>
                    <a:pt x="798956" y="531113"/>
                  </a:lnTo>
                  <a:lnTo>
                    <a:pt x="760856" y="557783"/>
                  </a:lnTo>
                  <a:lnTo>
                    <a:pt x="718438" y="581151"/>
                  </a:lnTo>
                  <a:lnTo>
                    <a:pt x="672083" y="600836"/>
                  </a:lnTo>
                  <a:lnTo>
                    <a:pt x="622426" y="616838"/>
                  </a:lnTo>
                  <a:lnTo>
                    <a:pt x="569722" y="628522"/>
                  </a:lnTo>
                  <a:lnTo>
                    <a:pt x="514603" y="635761"/>
                  </a:lnTo>
                  <a:lnTo>
                    <a:pt x="457200" y="638301"/>
                  </a:lnTo>
                  <a:lnTo>
                    <a:pt x="399796" y="635761"/>
                  </a:lnTo>
                  <a:lnTo>
                    <a:pt x="344550" y="628522"/>
                  </a:lnTo>
                  <a:lnTo>
                    <a:pt x="291973" y="616838"/>
                  </a:lnTo>
                  <a:lnTo>
                    <a:pt x="242188" y="600836"/>
                  </a:lnTo>
                  <a:lnTo>
                    <a:pt x="195960" y="581151"/>
                  </a:lnTo>
                  <a:lnTo>
                    <a:pt x="153542" y="557783"/>
                  </a:lnTo>
                  <a:lnTo>
                    <a:pt x="115315" y="531113"/>
                  </a:lnTo>
                  <a:lnTo>
                    <a:pt x="81914" y="501395"/>
                  </a:lnTo>
                  <a:lnTo>
                    <a:pt x="53593" y="469137"/>
                  </a:lnTo>
                  <a:lnTo>
                    <a:pt x="30733" y="434466"/>
                  </a:lnTo>
                  <a:lnTo>
                    <a:pt x="13969" y="397636"/>
                  </a:lnTo>
                  <a:lnTo>
                    <a:pt x="3555" y="359155"/>
                  </a:lnTo>
                  <a:lnTo>
                    <a:pt x="0" y="319023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77667" y="3630167"/>
              <a:ext cx="3442715" cy="150114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3573275" y="4972944"/>
            <a:ext cx="12636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1" dirty="0">
                <a:latin typeface="Symbol"/>
                <a:cs typeface="Symbol"/>
              </a:rPr>
              <a:t></a:t>
            </a:r>
            <a:endParaRPr>
              <a:latin typeface="Symbol"/>
              <a:cs typeface="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129021" y="5829712"/>
            <a:ext cx="12636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1" dirty="0">
                <a:latin typeface="Symbol"/>
                <a:cs typeface="Symbol"/>
              </a:rPr>
              <a:t></a:t>
            </a:r>
            <a:endParaRPr>
              <a:latin typeface="Symbol"/>
              <a:cs typeface="Symbo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729423" y="4544570"/>
            <a:ext cx="2357755" cy="966469"/>
            <a:chOff x="1205420" y="4544567"/>
            <a:chExt cx="2357755" cy="966469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92224" y="5157215"/>
              <a:ext cx="722376" cy="268223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845563" y="5267063"/>
              <a:ext cx="393700" cy="0"/>
            </a:xfrm>
            <a:custGeom>
              <a:avLst/>
              <a:gdLst/>
              <a:ahLst/>
              <a:cxnLst/>
              <a:rect l="l" t="t" r="r" b="b"/>
              <a:pathLst>
                <a:path w="393700">
                  <a:moveTo>
                    <a:pt x="0" y="0"/>
                  </a:moveTo>
                  <a:lnTo>
                    <a:pt x="393700" y="0"/>
                  </a:lnTo>
                </a:path>
              </a:pathLst>
            </a:custGeom>
            <a:ln w="1271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51963" y="5215127"/>
              <a:ext cx="126873" cy="103632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23031" y="4544567"/>
              <a:ext cx="640080" cy="743712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2979420" y="4652771"/>
              <a:ext cx="449580" cy="554990"/>
            </a:xfrm>
            <a:custGeom>
              <a:avLst/>
              <a:gdLst/>
              <a:ahLst/>
              <a:cxnLst/>
              <a:rect l="l" t="t" r="r" b="b"/>
              <a:pathLst>
                <a:path w="449579" h="554989">
                  <a:moveTo>
                    <a:pt x="33782" y="525018"/>
                  </a:moveTo>
                  <a:lnTo>
                    <a:pt x="23876" y="517144"/>
                  </a:lnTo>
                  <a:lnTo>
                    <a:pt x="0" y="546735"/>
                  </a:lnTo>
                  <a:lnTo>
                    <a:pt x="9906" y="554736"/>
                  </a:lnTo>
                  <a:lnTo>
                    <a:pt x="33782" y="525018"/>
                  </a:lnTo>
                  <a:close/>
                </a:path>
                <a:path w="449579" h="554989">
                  <a:moveTo>
                    <a:pt x="65786" y="485521"/>
                  </a:moveTo>
                  <a:lnTo>
                    <a:pt x="55880" y="477520"/>
                  </a:lnTo>
                  <a:lnTo>
                    <a:pt x="31877" y="507238"/>
                  </a:lnTo>
                  <a:lnTo>
                    <a:pt x="41783" y="515239"/>
                  </a:lnTo>
                  <a:lnTo>
                    <a:pt x="65786" y="485521"/>
                  </a:lnTo>
                  <a:close/>
                </a:path>
                <a:path w="449579" h="554989">
                  <a:moveTo>
                    <a:pt x="97663" y="445897"/>
                  </a:moveTo>
                  <a:lnTo>
                    <a:pt x="87757" y="437896"/>
                  </a:lnTo>
                  <a:lnTo>
                    <a:pt x="63881" y="467741"/>
                  </a:lnTo>
                  <a:lnTo>
                    <a:pt x="73660" y="475742"/>
                  </a:lnTo>
                  <a:lnTo>
                    <a:pt x="97663" y="445897"/>
                  </a:lnTo>
                  <a:close/>
                </a:path>
                <a:path w="449579" h="554989">
                  <a:moveTo>
                    <a:pt x="129540" y="406400"/>
                  </a:moveTo>
                  <a:lnTo>
                    <a:pt x="119761" y="398399"/>
                  </a:lnTo>
                  <a:lnTo>
                    <a:pt x="95758" y="428117"/>
                  </a:lnTo>
                  <a:lnTo>
                    <a:pt x="105664" y="435991"/>
                  </a:lnTo>
                  <a:lnTo>
                    <a:pt x="129540" y="406400"/>
                  </a:lnTo>
                  <a:close/>
                </a:path>
                <a:path w="449579" h="554989">
                  <a:moveTo>
                    <a:pt x="161544" y="366903"/>
                  </a:moveTo>
                  <a:lnTo>
                    <a:pt x="151638" y="358902"/>
                  </a:lnTo>
                  <a:lnTo>
                    <a:pt x="127635" y="388493"/>
                  </a:lnTo>
                  <a:lnTo>
                    <a:pt x="137541" y="396494"/>
                  </a:lnTo>
                  <a:lnTo>
                    <a:pt x="161544" y="366903"/>
                  </a:lnTo>
                  <a:close/>
                </a:path>
                <a:path w="449579" h="554989">
                  <a:moveTo>
                    <a:pt x="193421" y="327406"/>
                  </a:moveTo>
                  <a:lnTo>
                    <a:pt x="183515" y="319405"/>
                  </a:lnTo>
                  <a:lnTo>
                    <a:pt x="159639" y="348996"/>
                  </a:lnTo>
                  <a:lnTo>
                    <a:pt x="169545" y="356997"/>
                  </a:lnTo>
                  <a:lnTo>
                    <a:pt x="193421" y="327406"/>
                  </a:lnTo>
                  <a:close/>
                </a:path>
                <a:path w="449579" h="554989">
                  <a:moveTo>
                    <a:pt x="225298" y="287909"/>
                  </a:moveTo>
                  <a:lnTo>
                    <a:pt x="215519" y="279908"/>
                  </a:lnTo>
                  <a:lnTo>
                    <a:pt x="191516" y="309499"/>
                  </a:lnTo>
                  <a:lnTo>
                    <a:pt x="201422" y="317500"/>
                  </a:lnTo>
                  <a:lnTo>
                    <a:pt x="225298" y="287909"/>
                  </a:lnTo>
                  <a:close/>
                </a:path>
                <a:path w="449579" h="554989">
                  <a:moveTo>
                    <a:pt x="257302" y="248158"/>
                  </a:moveTo>
                  <a:lnTo>
                    <a:pt x="247396" y="240284"/>
                  </a:lnTo>
                  <a:lnTo>
                    <a:pt x="223520" y="269875"/>
                  </a:lnTo>
                  <a:lnTo>
                    <a:pt x="233299" y="278003"/>
                  </a:lnTo>
                  <a:lnTo>
                    <a:pt x="257302" y="248158"/>
                  </a:lnTo>
                  <a:close/>
                </a:path>
                <a:path w="449579" h="554989">
                  <a:moveTo>
                    <a:pt x="289179" y="208661"/>
                  </a:moveTo>
                  <a:lnTo>
                    <a:pt x="279260" y="200660"/>
                  </a:lnTo>
                  <a:lnTo>
                    <a:pt x="255397" y="230378"/>
                  </a:lnTo>
                  <a:lnTo>
                    <a:pt x="265303" y="238379"/>
                  </a:lnTo>
                  <a:lnTo>
                    <a:pt x="289179" y="208661"/>
                  </a:lnTo>
                  <a:close/>
                </a:path>
                <a:path w="449579" h="554989">
                  <a:moveTo>
                    <a:pt x="321183" y="169164"/>
                  </a:moveTo>
                  <a:lnTo>
                    <a:pt x="311277" y="161163"/>
                  </a:lnTo>
                  <a:lnTo>
                    <a:pt x="287274" y="190881"/>
                  </a:lnTo>
                  <a:lnTo>
                    <a:pt x="297180" y="198882"/>
                  </a:lnTo>
                  <a:lnTo>
                    <a:pt x="321183" y="169164"/>
                  </a:lnTo>
                  <a:close/>
                </a:path>
                <a:path w="449579" h="554989">
                  <a:moveTo>
                    <a:pt x="353060" y="129667"/>
                  </a:moveTo>
                  <a:lnTo>
                    <a:pt x="343154" y="121666"/>
                  </a:lnTo>
                  <a:lnTo>
                    <a:pt x="319278" y="151384"/>
                  </a:lnTo>
                  <a:lnTo>
                    <a:pt x="329057" y="159258"/>
                  </a:lnTo>
                  <a:lnTo>
                    <a:pt x="353060" y="129667"/>
                  </a:lnTo>
                  <a:close/>
                </a:path>
                <a:path w="449579" h="554989">
                  <a:moveTo>
                    <a:pt x="384937" y="90043"/>
                  </a:moveTo>
                  <a:lnTo>
                    <a:pt x="375158" y="82042"/>
                  </a:lnTo>
                  <a:lnTo>
                    <a:pt x="351155" y="111760"/>
                  </a:lnTo>
                  <a:lnTo>
                    <a:pt x="361061" y="119761"/>
                  </a:lnTo>
                  <a:lnTo>
                    <a:pt x="384937" y="90043"/>
                  </a:lnTo>
                  <a:close/>
                </a:path>
                <a:path w="449579" h="554989">
                  <a:moveTo>
                    <a:pt x="416941" y="50546"/>
                  </a:moveTo>
                  <a:lnTo>
                    <a:pt x="407035" y="42545"/>
                  </a:lnTo>
                  <a:lnTo>
                    <a:pt x="383032" y="72136"/>
                  </a:lnTo>
                  <a:lnTo>
                    <a:pt x="392938" y="80137"/>
                  </a:lnTo>
                  <a:lnTo>
                    <a:pt x="416941" y="50546"/>
                  </a:lnTo>
                  <a:close/>
                </a:path>
                <a:path w="449579" h="554989">
                  <a:moveTo>
                    <a:pt x="449580" y="0"/>
                  </a:moveTo>
                  <a:lnTo>
                    <a:pt x="353695" y="36449"/>
                  </a:lnTo>
                  <a:lnTo>
                    <a:pt x="352044" y="40132"/>
                  </a:lnTo>
                  <a:lnTo>
                    <a:pt x="354584" y="46609"/>
                  </a:lnTo>
                  <a:lnTo>
                    <a:pt x="358140" y="48260"/>
                  </a:lnTo>
                  <a:lnTo>
                    <a:pt x="421894" y="24130"/>
                  </a:lnTo>
                  <a:lnTo>
                    <a:pt x="415036" y="32639"/>
                  </a:lnTo>
                  <a:lnTo>
                    <a:pt x="424942" y="40640"/>
                  </a:lnTo>
                  <a:lnTo>
                    <a:pt x="431800" y="32131"/>
                  </a:lnTo>
                  <a:lnTo>
                    <a:pt x="422148" y="96139"/>
                  </a:lnTo>
                  <a:lnTo>
                    <a:pt x="421513" y="99568"/>
                  </a:lnTo>
                  <a:lnTo>
                    <a:pt x="423926" y="102870"/>
                  </a:lnTo>
                  <a:lnTo>
                    <a:pt x="430911" y="103886"/>
                  </a:lnTo>
                  <a:lnTo>
                    <a:pt x="434086" y="101473"/>
                  </a:lnTo>
                  <a:lnTo>
                    <a:pt x="448691" y="5715"/>
                  </a:lnTo>
                  <a:lnTo>
                    <a:pt x="4495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72540" y="4805171"/>
              <a:ext cx="573023" cy="316992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210056" y="5024627"/>
              <a:ext cx="636905" cy="480059"/>
            </a:xfrm>
            <a:custGeom>
              <a:avLst/>
              <a:gdLst/>
              <a:ahLst/>
              <a:cxnLst/>
              <a:rect l="l" t="t" r="r" b="b"/>
              <a:pathLst>
                <a:path w="636905" h="480060">
                  <a:moveTo>
                    <a:pt x="318388" y="0"/>
                  </a:moveTo>
                  <a:lnTo>
                    <a:pt x="266700" y="3175"/>
                  </a:lnTo>
                  <a:lnTo>
                    <a:pt x="217678" y="12192"/>
                  </a:lnTo>
                  <a:lnTo>
                    <a:pt x="172084" y="26797"/>
                  </a:lnTo>
                  <a:lnTo>
                    <a:pt x="130302" y="46355"/>
                  </a:lnTo>
                  <a:lnTo>
                    <a:pt x="93218" y="70231"/>
                  </a:lnTo>
                  <a:lnTo>
                    <a:pt x="61468" y="98298"/>
                  </a:lnTo>
                  <a:lnTo>
                    <a:pt x="35534" y="129667"/>
                  </a:lnTo>
                  <a:lnTo>
                    <a:pt x="16230" y="164084"/>
                  </a:lnTo>
                  <a:lnTo>
                    <a:pt x="4165" y="201041"/>
                  </a:lnTo>
                  <a:lnTo>
                    <a:pt x="0" y="239903"/>
                  </a:lnTo>
                  <a:lnTo>
                    <a:pt x="4165" y="278765"/>
                  </a:lnTo>
                  <a:lnTo>
                    <a:pt x="16230" y="315722"/>
                  </a:lnTo>
                  <a:lnTo>
                    <a:pt x="35534" y="350139"/>
                  </a:lnTo>
                  <a:lnTo>
                    <a:pt x="61468" y="381508"/>
                  </a:lnTo>
                  <a:lnTo>
                    <a:pt x="93218" y="409575"/>
                  </a:lnTo>
                  <a:lnTo>
                    <a:pt x="130302" y="433451"/>
                  </a:lnTo>
                  <a:lnTo>
                    <a:pt x="172084" y="453009"/>
                  </a:lnTo>
                  <a:lnTo>
                    <a:pt x="217678" y="467614"/>
                  </a:lnTo>
                  <a:lnTo>
                    <a:pt x="266700" y="476631"/>
                  </a:lnTo>
                  <a:lnTo>
                    <a:pt x="318388" y="479806"/>
                  </a:lnTo>
                  <a:lnTo>
                    <a:pt x="369950" y="476631"/>
                  </a:lnTo>
                  <a:lnTo>
                    <a:pt x="418973" y="467614"/>
                  </a:lnTo>
                  <a:lnTo>
                    <a:pt x="464693" y="453009"/>
                  </a:lnTo>
                  <a:lnTo>
                    <a:pt x="506349" y="433451"/>
                  </a:lnTo>
                  <a:lnTo>
                    <a:pt x="543560" y="409575"/>
                  </a:lnTo>
                  <a:lnTo>
                    <a:pt x="575310" y="381508"/>
                  </a:lnTo>
                  <a:lnTo>
                    <a:pt x="601218" y="350139"/>
                  </a:lnTo>
                  <a:lnTo>
                    <a:pt x="620521" y="315722"/>
                  </a:lnTo>
                  <a:lnTo>
                    <a:pt x="632587" y="278765"/>
                  </a:lnTo>
                  <a:lnTo>
                    <a:pt x="636777" y="239903"/>
                  </a:lnTo>
                  <a:lnTo>
                    <a:pt x="632587" y="201041"/>
                  </a:lnTo>
                  <a:lnTo>
                    <a:pt x="620521" y="164084"/>
                  </a:lnTo>
                  <a:lnTo>
                    <a:pt x="601218" y="129667"/>
                  </a:lnTo>
                  <a:lnTo>
                    <a:pt x="575310" y="98298"/>
                  </a:lnTo>
                  <a:lnTo>
                    <a:pt x="543560" y="70231"/>
                  </a:lnTo>
                  <a:lnTo>
                    <a:pt x="506349" y="46355"/>
                  </a:lnTo>
                  <a:lnTo>
                    <a:pt x="464693" y="26797"/>
                  </a:lnTo>
                  <a:lnTo>
                    <a:pt x="418973" y="12192"/>
                  </a:lnTo>
                  <a:lnTo>
                    <a:pt x="369950" y="3175"/>
                  </a:lnTo>
                  <a:lnTo>
                    <a:pt x="3183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210818" y="5025389"/>
              <a:ext cx="636905" cy="480059"/>
            </a:xfrm>
            <a:custGeom>
              <a:avLst/>
              <a:gdLst/>
              <a:ahLst/>
              <a:cxnLst/>
              <a:rect l="l" t="t" r="r" b="b"/>
              <a:pathLst>
                <a:path w="636905" h="480060">
                  <a:moveTo>
                    <a:pt x="0" y="239903"/>
                  </a:moveTo>
                  <a:lnTo>
                    <a:pt x="4165" y="201041"/>
                  </a:lnTo>
                  <a:lnTo>
                    <a:pt x="16230" y="164084"/>
                  </a:lnTo>
                  <a:lnTo>
                    <a:pt x="35534" y="129667"/>
                  </a:lnTo>
                  <a:lnTo>
                    <a:pt x="61468" y="98298"/>
                  </a:lnTo>
                  <a:lnTo>
                    <a:pt x="93218" y="70231"/>
                  </a:lnTo>
                  <a:lnTo>
                    <a:pt x="130301" y="46355"/>
                  </a:lnTo>
                  <a:lnTo>
                    <a:pt x="172084" y="26797"/>
                  </a:lnTo>
                  <a:lnTo>
                    <a:pt x="217678" y="12192"/>
                  </a:lnTo>
                  <a:lnTo>
                    <a:pt x="266700" y="3175"/>
                  </a:lnTo>
                  <a:lnTo>
                    <a:pt x="318388" y="0"/>
                  </a:lnTo>
                  <a:lnTo>
                    <a:pt x="369950" y="3175"/>
                  </a:lnTo>
                  <a:lnTo>
                    <a:pt x="418973" y="12192"/>
                  </a:lnTo>
                  <a:lnTo>
                    <a:pt x="464693" y="26797"/>
                  </a:lnTo>
                  <a:lnTo>
                    <a:pt x="506349" y="46355"/>
                  </a:lnTo>
                  <a:lnTo>
                    <a:pt x="543559" y="70231"/>
                  </a:lnTo>
                  <a:lnTo>
                    <a:pt x="575309" y="98298"/>
                  </a:lnTo>
                  <a:lnTo>
                    <a:pt x="601218" y="129667"/>
                  </a:lnTo>
                  <a:lnTo>
                    <a:pt x="620521" y="164084"/>
                  </a:lnTo>
                  <a:lnTo>
                    <a:pt x="632587" y="201041"/>
                  </a:lnTo>
                  <a:lnTo>
                    <a:pt x="636777" y="239903"/>
                  </a:lnTo>
                  <a:lnTo>
                    <a:pt x="632587" y="278765"/>
                  </a:lnTo>
                  <a:lnTo>
                    <a:pt x="620521" y="315722"/>
                  </a:lnTo>
                  <a:lnTo>
                    <a:pt x="601218" y="350139"/>
                  </a:lnTo>
                  <a:lnTo>
                    <a:pt x="575309" y="381508"/>
                  </a:lnTo>
                  <a:lnTo>
                    <a:pt x="543559" y="409575"/>
                  </a:lnTo>
                  <a:lnTo>
                    <a:pt x="506349" y="433451"/>
                  </a:lnTo>
                  <a:lnTo>
                    <a:pt x="464693" y="453009"/>
                  </a:lnTo>
                  <a:lnTo>
                    <a:pt x="418973" y="467614"/>
                  </a:lnTo>
                  <a:lnTo>
                    <a:pt x="369950" y="476631"/>
                  </a:lnTo>
                  <a:lnTo>
                    <a:pt x="318388" y="479806"/>
                  </a:lnTo>
                  <a:lnTo>
                    <a:pt x="266700" y="476631"/>
                  </a:lnTo>
                  <a:lnTo>
                    <a:pt x="217678" y="467614"/>
                  </a:lnTo>
                  <a:lnTo>
                    <a:pt x="172084" y="453009"/>
                  </a:lnTo>
                  <a:lnTo>
                    <a:pt x="130301" y="433451"/>
                  </a:lnTo>
                  <a:lnTo>
                    <a:pt x="93218" y="409575"/>
                  </a:lnTo>
                  <a:lnTo>
                    <a:pt x="61468" y="381508"/>
                  </a:lnTo>
                  <a:lnTo>
                    <a:pt x="35534" y="350139"/>
                  </a:lnTo>
                  <a:lnTo>
                    <a:pt x="16230" y="315722"/>
                  </a:lnTo>
                  <a:lnTo>
                    <a:pt x="4165" y="278765"/>
                  </a:lnTo>
                  <a:lnTo>
                    <a:pt x="0" y="239903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927731" y="5123436"/>
            <a:ext cx="24955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25" dirty="0">
                <a:latin typeface="Cambria"/>
                <a:cs typeface="Cambria"/>
              </a:rPr>
              <a:t>q0</a:t>
            </a:r>
            <a:endParaRPr sz="1600">
              <a:latin typeface="Cambria"/>
              <a:cs typeface="Cambria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898331" y="5023040"/>
            <a:ext cx="617220" cy="487680"/>
            <a:chOff x="2374328" y="5023040"/>
            <a:chExt cx="617220" cy="487680"/>
          </a:xfrm>
        </p:grpSpPr>
        <p:sp>
          <p:nvSpPr>
            <p:cNvPr id="21" name="object 21"/>
            <p:cNvSpPr/>
            <p:nvPr/>
          </p:nvSpPr>
          <p:spPr>
            <a:xfrm>
              <a:off x="2378964" y="5027676"/>
              <a:ext cx="606425" cy="476884"/>
            </a:xfrm>
            <a:custGeom>
              <a:avLst/>
              <a:gdLst/>
              <a:ahLst/>
              <a:cxnLst/>
              <a:rect l="l" t="t" r="r" b="b"/>
              <a:pathLst>
                <a:path w="606425" h="476885">
                  <a:moveTo>
                    <a:pt x="302894" y="0"/>
                  </a:moveTo>
                  <a:lnTo>
                    <a:pt x="248538" y="3810"/>
                  </a:lnTo>
                  <a:lnTo>
                    <a:pt x="197231" y="14859"/>
                  </a:lnTo>
                  <a:lnTo>
                    <a:pt x="150113" y="32512"/>
                  </a:lnTo>
                  <a:lnTo>
                    <a:pt x="107823" y="56006"/>
                  </a:lnTo>
                  <a:lnTo>
                    <a:pt x="71247" y="84836"/>
                  </a:lnTo>
                  <a:lnTo>
                    <a:pt x="41402" y="117982"/>
                  </a:lnTo>
                  <a:lnTo>
                    <a:pt x="18923" y="155194"/>
                  </a:lnTo>
                  <a:lnTo>
                    <a:pt x="4825" y="195453"/>
                  </a:lnTo>
                  <a:lnTo>
                    <a:pt x="0" y="238252"/>
                  </a:lnTo>
                  <a:lnTo>
                    <a:pt x="4825" y="281178"/>
                  </a:lnTo>
                  <a:lnTo>
                    <a:pt x="18923" y="321564"/>
                  </a:lnTo>
                  <a:lnTo>
                    <a:pt x="41402" y="358648"/>
                  </a:lnTo>
                  <a:lnTo>
                    <a:pt x="71247" y="391922"/>
                  </a:lnTo>
                  <a:lnTo>
                    <a:pt x="107823" y="420751"/>
                  </a:lnTo>
                  <a:lnTo>
                    <a:pt x="150113" y="444246"/>
                  </a:lnTo>
                  <a:lnTo>
                    <a:pt x="197231" y="461899"/>
                  </a:lnTo>
                  <a:lnTo>
                    <a:pt x="248538" y="472948"/>
                  </a:lnTo>
                  <a:lnTo>
                    <a:pt x="302894" y="476758"/>
                  </a:lnTo>
                  <a:lnTo>
                    <a:pt x="357378" y="472948"/>
                  </a:lnTo>
                  <a:lnTo>
                    <a:pt x="408686" y="461899"/>
                  </a:lnTo>
                  <a:lnTo>
                    <a:pt x="455930" y="444246"/>
                  </a:lnTo>
                  <a:lnTo>
                    <a:pt x="498221" y="420751"/>
                  </a:lnTo>
                  <a:lnTo>
                    <a:pt x="534797" y="391922"/>
                  </a:lnTo>
                  <a:lnTo>
                    <a:pt x="564642" y="358648"/>
                  </a:lnTo>
                  <a:lnTo>
                    <a:pt x="587121" y="321564"/>
                  </a:lnTo>
                  <a:lnTo>
                    <a:pt x="601218" y="281178"/>
                  </a:lnTo>
                  <a:lnTo>
                    <a:pt x="606044" y="238252"/>
                  </a:lnTo>
                  <a:lnTo>
                    <a:pt x="601218" y="195453"/>
                  </a:lnTo>
                  <a:lnTo>
                    <a:pt x="587121" y="155194"/>
                  </a:lnTo>
                  <a:lnTo>
                    <a:pt x="564642" y="117982"/>
                  </a:lnTo>
                  <a:lnTo>
                    <a:pt x="534797" y="84836"/>
                  </a:lnTo>
                  <a:lnTo>
                    <a:pt x="498221" y="56006"/>
                  </a:lnTo>
                  <a:lnTo>
                    <a:pt x="455930" y="32512"/>
                  </a:lnTo>
                  <a:lnTo>
                    <a:pt x="408686" y="14859"/>
                  </a:lnTo>
                  <a:lnTo>
                    <a:pt x="357378" y="3810"/>
                  </a:lnTo>
                  <a:lnTo>
                    <a:pt x="30289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379726" y="5028438"/>
              <a:ext cx="606425" cy="476884"/>
            </a:xfrm>
            <a:custGeom>
              <a:avLst/>
              <a:gdLst/>
              <a:ahLst/>
              <a:cxnLst/>
              <a:rect l="l" t="t" r="r" b="b"/>
              <a:pathLst>
                <a:path w="606425" h="476885">
                  <a:moveTo>
                    <a:pt x="0" y="238252"/>
                  </a:moveTo>
                  <a:lnTo>
                    <a:pt x="4825" y="195453"/>
                  </a:lnTo>
                  <a:lnTo>
                    <a:pt x="18923" y="155194"/>
                  </a:lnTo>
                  <a:lnTo>
                    <a:pt x="41401" y="117982"/>
                  </a:lnTo>
                  <a:lnTo>
                    <a:pt x="71247" y="84836"/>
                  </a:lnTo>
                  <a:lnTo>
                    <a:pt x="107823" y="56006"/>
                  </a:lnTo>
                  <a:lnTo>
                    <a:pt x="150113" y="32512"/>
                  </a:lnTo>
                  <a:lnTo>
                    <a:pt x="197231" y="14859"/>
                  </a:lnTo>
                  <a:lnTo>
                    <a:pt x="248538" y="3810"/>
                  </a:lnTo>
                  <a:lnTo>
                    <a:pt x="302894" y="0"/>
                  </a:lnTo>
                  <a:lnTo>
                    <a:pt x="357378" y="3810"/>
                  </a:lnTo>
                  <a:lnTo>
                    <a:pt x="408686" y="14859"/>
                  </a:lnTo>
                  <a:lnTo>
                    <a:pt x="455930" y="32512"/>
                  </a:lnTo>
                  <a:lnTo>
                    <a:pt x="498221" y="56006"/>
                  </a:lnTo>
                  <a:lnTo>
                    <a:pt x="534797" y="84836"/>
                  </a:lnTo>
                  <a:lnTo>
                    <a:pt x="564642" y="117982"/>
                  </a:lnTo>
                  <a:lnTo>
                    <a:pt x="587121" y="155194"/>
                  </a:lnTo>
                  <a:lnTo>
                    <a:pt x="601218" y="195453"/>
                  </a:lnTo>
                  <a:lnTo>
                    <a:pt x="606044" y="238252"/>
                  </a:lnTo>
                  <a:lnTo>
                    <a:pt x="601218" y="281178"/>
                  </a:lnTo>
                  <a:lnTo>
                    <a:pt x="587121" y="321564"/>
                  </a:lnTo>
                  <a:lnTo>
                    <a:pt x="564642" y="358648"/>
                  </a:lnTo>
                  <a:lnTo>
                    <a:pt x="534797" y="391922"/>
                  </a:lnTo>
                  <a:lnTo>
                    <a:pt x="498221" y="420750"/>
                  </a:lnTo>
                  <a:lnTo>
                    <a:pt x="455930" y="444246"/>
                  </a:lnTo>
                  <a:lnTo>
                    <a:pt x="408686" y="461899"/>
                  </a:lnTo>
                  <a:lnTo>
                    <a:pt x="357378" y="472948"/>
                  </a:lnTo>
                  <a:lnTo>
                    <a:pt x="302894" y="476758"/>
                  </a:lnTo>
                  <a:lnTo>
                    <a:pt x="248538" y="472948"/>
                  </a:lnTo>
                  <a:lnTo>
                    <a:pt x="197231" y="461899"/>
                  </a:lnTo>
                  <a:lnTo>
                    <a:pt x="150113" y="444246"/>
                  </a:lnTo>
                  <a:lnTo>
                    <a:pt x="107823" y="420750"/>
                  </a:lnTo>
                  <a:lnTo>
                    <a:pt x="71247" y="391922"/>
                  </a:lnTo>
                  <a:lnTo>
                    <a:pt x="41401" y="358648"/>
                  </a:lnTo>
                  <a:lnTo>
                    <a:pt x="18923" y="321564"/>
                  </a:lnTo>
                  <a:lnTo>
                    <a:pt x="4825" y="281178"/>
                  </a:lnTo>
                  <a:lnTo>
                    <a:pt x="0" y="238252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4081019" y="5124454"/>
            <a:ext cx="24955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25" dirty="0">
                <a:latin typeface="Cambria"/>
                <a:cs typeface="Cambria"/>
              </a:rPr>
              <a:t>q1</a:t>
            </a:r>
            <a:endParaRPr sz="1600">
              <a:latin typeface="Cambria"/>
              <a:cs typeface="Cambria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8407847" y="4977325"/>
            <a:ext cx="696595" cy="488951"/>
            <a:chOff x="6883844" y="4977320"/>
            <a:chExt cx="696595" cy="488950"/>
          </a:xfrm>
        </p:grpSpPr>
        <p:sp>
          <p:nvSpPr>
            <p:cNvPr id="25" name="object 25"/>
            <p:cNvSpPr/>
            <p:nvPr/>
          </p:nvSpPr>
          <p:spPr>
            <a:xfrm>
              <a:off x="6888479" y="4981956"/>
              <a:ext cx="685800" cy="478155"/>
            </a:xfrm>
            <a:custGeom>
              <a:avLst/>
              <a:gdLst/>
              <a:ahLst/>
              <a:cxnLst/>
              <a:rect l="l" t="t" r="r" b="b"/>
              <a:pathLst>
                <a:path w="685800" h="478154">
                  <a:moveTo>
                    <a:pt x="342900" y="0"/>
                  </a:moveTo>
                  <a:lnTo>
                    <a:pt x="287274" y="3175"/>
                  </a:lnTo>
                  <a:lnTo>
                    <a:pt x="234569" y="12192"/>
                  </a:lnTo>
                  <a:lnTo>
                    <a:pt x="185293" y="26670"/>
                  </a:lnTo>
                  <a:lnTo>
                    <a:pt x="140335" y="46101"/>
                  </a:lnTo>
                  <a:lnTo>
                    <a:pt x="100456" y="69977"/>
                  </a:lnTo>
                  <a:lnTo>
                    <a:pt x="66167" y="97790"/>
                  </a:lnTo>
                  <a:lnTo>
                    <a:pt x="38226" y="129159"/>
                  </a:lnTo>
                  <a:lnTo>
                    <a:pt x="17525" y="163449"/>
                  </a:lnTo>
                  <a:lnTo>
                    <a:pt x="4445" y="200279"/>
                  </a:lnTo>
                  <a:lnTo>
                    <a:pt x="0" y="239014"/>
                  </a:lnTo>
                  <a:lnTo>
                    <a:pt x="4445" y="277876"/>
                  </a:lnTo>
                  <a:lnTo>
                    <a:pt x="17525" y="314579"/>
                  </a:lnTo>
                  <a:lnTo>
                    <a:pt x="38226" y="348996"/>
                  </a:lnTo>
                  <a:lnTo>
                    <a:pt x="66167" y="380238"/>
                  </a:lnTo>
                  <a:lnTo>
                    <a:pt x="100456" y="408178"/>
                  </a:lnTo>
                  <a:lnTo>
                    <a:pt x="140335" y="432054"/>
                  </a:lnTo>
                  <a:lnTo>
                    <a:pt x="185293" y="451485"/>
                  </a:lnTo>
                  <a:lnTo>
                    <a:pt x="234569" y="465963"/>
                  </a:lnTo>
                  <a:lnTo>
                    <a:pt x="287274" y="474980"/>
                  </a:lnTo>
                  <a:lnTo>
                    <a:pt x="342900" y="478155"/>
                  </a:lnTo>
                  <a:lnTo>
                    <a:pt x="398525" y="474980"/>
                  </a:lnTo>
                  <a:lnTo>
                    <a:pt x="451230" y="465963"/>
                  </a:lnTo>
                  <a:lnTo>
                    <a:pt x="500506" y="451485"/>
                  </a:lnTo>
                  <a:lnTo>
                    <a:pt x="545465" y="432054"/>
                  </a:lnTo>
                  <a:lnTo>
                    <a:pt x="585343" y="408178"/>
                  </a:lnTo>
                  <a:lnTo>
                    <a:pt x="619633" y="380238"/>
                  </a:lnTo>
                  <a:lnTo>
                    <a:pt x="647573" y="348996"/>
                  </a:lnTo>
                  <a:lnTo>
                    <a:pt x="668274" y="314579"/>
                  </a:lnTo>
                  <a:lnTo>
                    <a:pt x="681354" y="277876"/>
                  </a:lnTo>
                  <a:lnTo>
                    <a:pt x="685800" y="239014"/>
                  </a:lnTo>
                  <a:lnTo>
                    <a:pt x="681354" y="200279"/>
                  </a:lnTo>
                  <a:lnTo>
                    <a:pt x="668274" y="163449"/>
                  </a:lnTo>
                  <a:lnTo>
                    <a:pt x="647573" y="129159"/>
                  </a:lnTo>
                  <a:lnTo>
                    <a:pt x="619633" y="97790"/>
                  </a:lnTo>
                  <a:lnTo>
                    <a:pt x="585343" y="69977"/>
                  </a:lnTo>
                  <a:lnTo>
                    <a:pt x="545465" y="46101"/>
                  </a:lnTo>
                  <a:lnTo>
                    <a:pt x="500506" y="26670"/>
                  </a:lnTo>
                  <a:lnTo>
                    <a:pt x="451230" y="12192"/>
                  </a:lnTo>
                  <a:lnTo>
                    <a:pt x="398525" y="3175"/>
                  </a:lnTo>
                  <a:lnTo>
                    <a:pt x="3429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889241" y="4982718"/>
              <a:ext cx="685800" cy="478155"/>
            </a:xfrm>
            <a:custGeom>
              <a:avLst/>
              <a:gdLst/>
              <a:ahLst/>
              <a:cxnLst/>
              <a:rect l="l" t="t" r="r" b="b"/>
              <a:pathLst>
                <a:path w="685800" h="478154">
                  <a:moveTo>
                    <a:pt x="0" y="239013"/>
                  </a:moveTo>
                  <a:lnTo>
                    <a:pt x="4444" y="200278"/>
                  </a:lnTo>
                  <a:lnTo>
                    <a:pt x="17525" y="163448"/>
                  </a:lnTo>
                  <a:lnTo>
                    <a:pt x="38226" y="129158"/>
                  </a:lnTo>
                  <a:lnTo>
                    <a:pt x="66166" y="97789"/>
                  </a:lnTo>
                  <a:lnTo>
                    <a:pt x="100456" y="69976"/>
                  </a:lnTo>
                  <a:lnTo>
                    <a:pt x="140334" y="46100"/>
                  </a:lnTo>
                  <a:lnTo>
                    <a:pt x="185292" y="26669"/>
                  </a:lnTo>
                  <a:lnTo>
                    <a:pt x="234568" y="12191"/>
                  </a:lnTo>
                  <a:lnTo>
                    <a:pt x="287274" y="3174"/>
                  </a:lnTo>
                  <a:lnTo>
                    <a:pt x="342900" y="0"/>
                  </a:lnTo>
                  <a:lnTo>
                    <a:pt x="398525" y="3174"/>
                  </a:lnTo>
                  <a:lnTo>
                    <a:pt x="451230" y="12191"/>
                  </a:lnTo>
                  <a:lnTo>
                    <a:pt x="500506" y="26669"/>
                  </a:lnTo>
                  <a:lnTo>
                    <a:pt x="545464" y="46100"/>
                  </a:lnTo>
                  <a:lnTo>
                    <a:pt x="585342" y="69976"/>
                  </a:lnTo>
                  <a:lnTo>
                    <a:pt x="619632" y="97789"/>
                  </a:lnTo>
                  <a:lnTo>
                    <a:pt x="647573" y="129158"/>
                  </a:lnTo>
                  <a:lnTo>
                    <a:pt x="668274" y="163448"/>
                  </a:lnTo>
                  <a:lnTo>
                    <a:pt x="681354" y="200278"/>
                  </a:lnTo>
                  <a:lnTo>
                    <a:pt x="685800" y="239013"/>
                  </a:lnTo>
                  <a:lnTo>
                    <a:pt x="681354" y="277875"/>
                  </a:lnTo>
                  <a:lnTo>
                    <a:pt x="668274" y="314578"/>
                  </a:lnTo>
                  <a:lnTo>
                    <a:pt x="647573" y="348995"/>
                  </a:lnTo>
                  <a:lnTo>
                    <a:pt x="619632" y="380237"/>
                  </a:lnTo>
                  <a:lnTo>
                    <a:pt x="585342" y="408177"/>
                  </a:lnTo>
                  <a:lnTo>
                    <a:pt x="545464" y="432053"/>
                  </a:lnTo>
                  <a:lnTo>
                    <a:pt x="500506" y="451484"/>
                  </a:lnTo>
                  <a:lnTo>
                    <a:pt x="451230" y="465962"/>
                  </a:lnTo>
                  <a:lnTo>
                    <a:pt x="398525" y="474979"/>
                  </a:lnTo>
                  <a:lnTo>
                    <a:pt x="342900" y="478154"/>
                  </a:lnTo>
                  <a:lnTo>
                    <a:pt x="287274" y="474979"/>
                  </a:lnTo>
                  <a:lnTo>
                    <a:pt x="234568" y="465962"/>
                  </a:lnTo>
                  <a:lnTo>
                    <a:pt x="185292" y="451484"/>
                  </a:lnTo>
                  <a:lnTo>
                    <a:pt x="140334" y="432053"/>
                  </a:lnTo>
                  <a:lnTo>
                    <a:pt x="100456" y="408177"/>
                  </a:lnTo>
                  <a:lnTo>
                    <a:pt x="66166" y="380237"/>
                  </a:lnTo>
                  <a:lnTo>
                    <a:pt x="38226" y="348995"/>
                  </a:lnTo>
                  <a:lnTo>
                    <a:pt x="17525" y="314578"/>
                  </a:lnTo>
                  <a:lnTo>
                    <a:pt x="4444" y="277875"/>
                  </a:lnTo>
                  <a:lnTo>
                    <a:pt x="0" y="239013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8630800" y="5080764"/>
            <a:ext cx="252729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25" dirty="0">
                <a:latin typeface="Cambria"/>
                <a:cs typeface="Cambria"/>
              </a:rPr>
              <a:t>q7</a:t>
            </a:r>
            <a:endParaRPr sz="1600">
              <a:latin typeface="Cambria"/>
              <a:cs typeface="Cambri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006985" y="4546477"/>
            <a:ext cx="16573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1" dirty="0">
                <a:latin typeface="Georgia"/>
                <a:cs typeface="Georgia"/>
              </a:rPr>
              <a:t>0</a:t>
            </a:r>
            <a:endParaRPr>
              <a:latin typeface="Georgia"/>
              <a:cs typeface="Georgia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2154941" y="5154172"/>
            <a:ext cx="646431" cy="265431"/>
            <a:chOff x="630936" y="5154167"/>
            <a:chExt cx="646430" cy="265430"/>
          </a:xfrm>
        </p:grpSpPr>
        <p:pic>
          <p:nvPicPr>
            <p:cNvPr id="30" name="object 3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30936" y="5154167"/>
              <a:ext cx="646176" cy="265175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685800" y="5260839"/>
              <a:ext cx="342900" cy="0"/>
            </a:xfrm>
            <a:custGeom>
              <a:avLst/>
              <a:gdLst/>
              <a:ahLst/>
              <a:cxnLst/>
              <a:rect l="l" t="t" r="r" b="b"/>
              <a:pathLst>
                <a:path w="342900">
                  <a:moveTo>
                    <a:pt x="0" y="0"/>
                  </a:moveTo>
                  <a:lnTo>
                    <a:pt x="342427" y="0"/>
                  </a:lnTo>
                </a:path>
              </a:pathLst>
            </a:custGeom>
            <a:ln w="12716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40904" y="5209031"/>
              <a:ext cx="101485" cy="103505"/>
            </a:xfrm>
            <a:prstGeom prst="rect">
              <a:avLst/>
            </a:prstGeom>
          </p:spPr>
        </p:pic>
      </p:grpSp>
      <p:sp>
        <p:nvSpPr>
          <p:cNvPr id="33" name="object 33"/>
          <p:cNvSpPr txBox="1"/>
          <p:nvPr/>
        </p:nvSpPr>
        <p:spPr>
          <a:xfrm>
            <a:off x="4890011" y="4832356"/>
            <a:ext cx="12636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1" dirty="0">
                <a:latin typeface="Symbol"/>
                <a:cs typeface="Symbol"/>
              </a:rPr>
              <a:t></a:t>
            </a:r>
            <a:endParaRPr>
              <a:latin typeface="Symbol"/>
              <a:cs typeface="Symbo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583435" y="4576019"/>
            <a:ext cx="11493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1400" spc="-51" dirty="0">
                <a:latin typeface="Symbol"/>
                <a:cs typeface="Symbol"/>
              </a:rPr>
              <a:t></a:t>
            </a:r>
            <a:endParaRPr sz="1400">
              <a:latin typeface="Symbol"/>
              <a:cs typeface="Symbol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4725863" y="4232084"/>
            <a:ext cx="615315" cy="487680"/>
            <a:chOff x="3201860" y="4232084"/>
            <a:chExt cx="615315" cy="487680"/>
          </a:xfrm>
        </p:grpSpPr>
        <p:sp>
          <p:nvSpPr>
            <p:cNvPr id="36" name="object 36"/>
            <p:cNvSpPr/>
            <p:nvPr/>
          </p:nvSpPr>
          <p:spPr>
            <a:xfrm>
              <a:off x="3206496" y="4236719"/>
              <a:ext cx="604520" cy="476884"/>
            </a:xfrm>
            <a:custGeom>
              <a:avLst/>
              <a:gdLst/>
              <a:ahLst/>
              <a:cxnLst/>
              <a:rect l="l" t="t" r="r" b="b"/>
              <a:pathLst>
                <a:path w="604520" h="476885">
                  <a:moveTo>
                    <a:pt x="302387" y="0"/>
                  </a:moveTo>
                  <a:lnTo>
                    <a:pt x="248031" y="3809"/>
                  </a:lnTo>
                  <a:lnTo>
                    <a:pt x="196850" y="14985"/>
                  </a:lnTo>
                  <a:lnTo>
                    <a:pt x="149732" y="32511"/>
                  </a:lnTo>
                  <a:lnTo>
                    <a:pt x="107568" y="56133"/>
                  </a:lnTo>
                  <a:lnTo>
                    <a:pt x="71119" y="84835"/>
                  </a:lnTo>
                  <a:lnTo>
                    <a:pt x="41275" y="118109"/>
                  </a:lnTo>
                  <a:lnTo>
                    <a:pt x="18923" y="155320"/>
                  </a:lnTo>
                  <a:lnTo>
                    <a:pt x="4826" y="195579"/>
                  </a:lnTo>
                  <a:lnTo>
                    <a:pt x="0" y="238378"/>
                  </a:lnTo>
                  <a:lnTo>
                    <a:pt x="4826" y="281304"/>
                  </a:lnTo>
                  <a:lnTo>
                    <a:pt x="18923" y="321563"/>
                  </a:lnTo>
                  <a:lnTo>
                    <a:pt x="41275" y="358774"/>
                  </a:lnTo>
                  <a:lnTo>
                    <a:pt x="71119" y="391921"/>
                  </a:lnTo>
                  <a:lnTo>
                    <a:pt x="107568" y="420750"/>
                  </a:lnTo>
                  <a:lnTo>
                    <a:pt x="149732" y="444245"/>
                  </a:lnTo>
                  <a:lnTo>
                    <a:pt x="196850" y="461898"/>
                  </a:lnTo>
                  <a:lnTo>
                    <a:pt x="248031" y="472947"/>
                  </a:lnTo>
                  <a:lnTo>
                    <a:pt x="302387" y="476757"/>
                  </a:lnTo>
                  <a:lnTo>
                    <a:pt x="356616" y="472947"/>
                  </a:lnTo>
                  <a:lnTo>
                    <a:pt x="407796" y="461898"/>
                  </a:lnTo>
                  <a:lnTo>
                    <a:pt x="454787" y="444245"/>
                  </a:lnTo>
                  <a:lnTo>
                    <a:pt x="496951" y="420750"/>
                  </a:lnTo>
                  <a:lnTo>
                    <a:pt x="533400" y="391921"/>
                  </a:lnTo>
                  <a:lnTo>
                    <a:pt x="563244" y="358774"/>
                  </a:lnTo>
                  <a:lnTo>
                    <a:pt x="585596" y="321563"/>
                  </a:lnTo>
                  <a:lnTo>
                    <a:pt x="599694" y="281304"/>
                  </a:lnTo>
                  <a:lnTo>
                    <a:pt x="604519" y="238378"/>
                  </a:lnTo>
                  <a:lnTo>
                    <a:pt x="599694" y="195579"/>
                  </a:lnTo>
                  <a:lnTo>
                    <a:pt x="585596" y="155320"/>
                  </a:lnTo>
                  <a:lnTo>
                    <a:pt x="563244" y="118109"/>
                  </a:lnTo>
                  <a:lnTo>
                    <a:pt x="533400" y="84835"/>
                  </a:lnTo>
                  <a:lnTo>
                    <a:pt x="496951" y="56133"/>
                  </a:lnTo>
                  <a:lnTo>
                    <a:pt x="454787" y="32511"/>
                  </a:lnTo>
                  <a:lnTo>
                    <a:pt x="407796" y="14985"/>
                  </a:lnTo>
                  <a:lnTo>
                    <a:pt x="356616" y="3809"/>
                  </a:lnTo>
                  <a:lnTo>
                    <a:pt x="3023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207258" y="4237481"/>
              <a:ext cx="604520" cy="476884"/>
            </a:xfrm>
            <a:custGeom>
              <a:avLst/>
              <a:gdLst/>
              <a:ahLst/>
              <a:cxnLst/>
              <a:rect l="l" t="t" r="r" b="b"/>
              <a:pathLst>
                <a:path w="604520" h="476885">
                  <a:moveTo>
                    <a:pt x="0" y="238379"/>
                  </a:moveTo>
                  <a:lnTo>
                    <a:pt x="4825" y="195580"/>
                  </a:lnTo>
                  <a:lnTo>
                    <a:pt x="18923" y="155321"/>
                  </a:lnTo>
                  <a:lnTo>
                    <a:pt x="41275" y="118110"/>
                  </a:lnTo>
                  <a:lnTo>
                    <a:pt x="71119" y="84836"/>
                  </a:lnTo>
                  <a:lnTo>
                    <a:pt x="107568" y="56134"/>
                  </a:lnTo>
                  <a:lnTo>
                    <a:pt x="149732" y="32512"/>
                  </a:lnTo>
                  <a:lnTo>
                    <a:pt x="196850" y="14986"/>
                  </a:lnTo>
                  <a:lnTo>
                    <a:pt x="248031" y="3810"/>
                  </a:lnTo>
                  <a:lnTo>
                    <a:pt x="302387" y="0"/>
                  </a:lnTo>
                  <a:lnTo>
                    <a:pt x="356616" y="3810"/>
                  </a:lnTo>
                  <a:lnTo>
                    <a:pt x="407796" y="14986"/>
                  </a:lnTo>
                  <a:lnTo>
                    <a:pt x="454787" y="32512"/>
                  </a:lnTo>
                  <a:lnTo>
                    <a:pt x="496951" y="56134"/>
                  </a:lnTo>
                  <a:lnTo>
                    <a:pt x="533400" y="84836"/>
                  </a:lnTo>
                  <a:lnTo>
                    <a:pt x="563244" y="118110"/>
                  </a:lnTo>
                  <a:lnTo>
                    <a:pt x="585596" y="155321"/>
                  </a:lnTo>
                  <a:lnTo>
                    <a:pt x="599694" y="195580"/>
                  </a:lnTo>
                  <a:lnTo>
                    <a:pt x="604519" y="238379"/>
                  </a:lnTo>
                  <a:lnTo>
                    <a:pt x="599694" y="281305"/>
                  </a:lnTo>
                  <a:lnTo>
                    <a:pt x="585596" y="321564"/>
                  </a:lnTo>
                  <a:lnTo>
                    <a:pt x="563244" y="358775"/>
                  </a:lnTo>
                  <a:lnTo>
                    <a:pt x="533400" y="391922"/>
                  </a:lnTo>
                  <a:lnTo>
                    <a:pt x="496951" y="420751"/>
                  </a:lnTo>
                  <a:lnTo>
                    <a:pt x="454787" y="444246"/>
                  </a:lnTo>
                  <a:lnTo>
                    <a:pt x="407796" y="461899"/>
                  </a:lnTo>
                  <a:lnTo>
                    <a:pt x="356616" y="472948"/>
                  </a:lnTo>
                  <a:lnTo>
                    <a:pt x="302387" y="476758"/>
                  </a:lnTo>
                  <a:lnTo>
                    <a:pt x="248031" y="472948"/>
                  </a:lnTo>
                  <a:lnTo>
                    <a:pt x="196850" y="461899"/>
                  </a:lnTo>
                  <a:lnTo>
                    <a:pt x="149732" y="444246"/>
                  </a:lnTo>
                  <a:lnTo>
                    <a:pt x="107568" y="420751"/>
                  </a:lnTo>
                  <a:lnTo>
                    <a:pt x="71119" y="391922"/>
                  </a:lnTo>
                  <a:lnTo>
                    <a:pt x="41275" y="358775"/>
                  </a:lnTo>
                  <a:lnTo>
                    <a:pt x="18923" y="321564"/>
                  </a:lnTo>
                  <a:lnTo>
                    <a:pt x="4825" y="281305"/>
                  </a:lnTo>
                  <a:lnTo>
                    <a:pt x="0" y="238379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4908298" y="4333751"/>
            <a:ext cx="24955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25" dirty="0">
                <a:latin typeface="Cambria"/>
                <a:cs typeface="Cambria"/>
              </a:rPr>
              <a:t>q2</a:t>
            </a:r>
            <a:endParaRPr sz="1600">
              <a:latin typeface="Cambria"/>
              <a:cs typeface="Cambria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4725863" y="5893244"/>
            <a:ext cx="615315" cy="487680"/>
            <a:chOff x="3201860" y="5893244"/>
            <a:chExt cx="615315" cy="487680"/>
          </a:xfrm>
        </p:grpSpPr>
        <p:sp>
          <p:nvSpPr>
            <p:cNvPr id="40" name="object 40"/>
            <p:cNvSpPr/>
            <p:nvPr/>
          </p:nvSpPr>
          <p:spPr>
            <a:xfrm>
              <a:off x="3206496" y="5897880"/>
              <a:ext cx="604520" cy="476884"/>
            </a:xfrm>
            <a:custGeom>
              <a:avLst/>
              <a:gdLst/>
              <a:ahLst/>
              <a:cxnLst/>
              <a:rect l="l" t="t" r="r" b="b"/>
              <a:pathLst>
                <a:path w="604520" h="476885">
                  <a:moveTo>
                    <a:pt x="302387" y="0"/>
                  </a:moveTo>
                  <a:lnTo>
                    <a:pt x="248031" y="3835"/>
                  </a:lnTo>
                  <a:lnTo>
                    <a:pt x="196850" y="14909"/>
                  </a:lnTo>
                  <a:lnTo>
                    <a:pt x="149732" y="32537"/>
                  </a:lnTo>
                  <a:lnTo>
                    <a:pt x="107568" y="56057"/>
                  </a:lnTo>
                  <a:lnTo>
                    <a:pt x="71119" y="84785"/>
                  </a:lnTo>
                  <a:lnTo>
                    <a:pt x="41275" y="118059"/>
                  </a:lnTo>
                  <a:lnTo>
                    <a:pt x="18923" y="155194"/>
                  </a:lnTo>
                  <a:lnTo>
                    <a:pt x="4826" y="195516"/>
                  </a:lnTo>
                  <a:lnTo>
                    <a:pt x="0" y="238366"/>
                  </a:lnTo>
                  <a:lnTo>
                    <a:pt x="4826" y="281216"/>
                  </a:lnTo>
                  <a:lnTo>
                    <a:pt x="18923" y="321551"/>
                  </a:lnTo>
                  <a:lnTo>
                    <a:pt x="41275" y="358686"/>
                  </a:lnTo>
                  <a:lnTo>
                    <a:pt x="71119" y="391947"/>
                  </a:lnTo>
                  <a:lnTo>
                    <a:pt x="107568" y="420687"/>
                  </a:lnTo>
                  <a:lnTo>
                    <a:pt x="149732" y="444195"/>
                  </a:lnTo>
                  <a:lnTo>
                    <a:pt x="196850" y="461835"/>
                  </a:lnTo>
                  <a:lnTo>
                    <a:pt x="248031" y="472897"/>
                  </a:lnTo>
                  <a:lnTo>
                    <a:pt x="302387" y="476745"/>
                  </a:lnTo>
                  <a:lnTo>
                    <a:pt x="356616" y="472897"/>
                  </a:lnTo>
                  <a:lnTo>
                    <a:pt x="407796" y="461835"/>
                  </a:lnTo>
                  <a:lnTo>
                    <a:pt x="454787" y="444195"/>
                  </a:lnTo>
                  <a:lnTo>
                    <a:pt x="496951" y="420687"/>
                  </a:lnTo>
                  <a:lnTo>
                    <a:pt x="533400" y="391947"/>
                  </a:lnTo>
                  <a:lnTo>
                    <a:pt x="563244" y="358686"/>
                  </a:lnTo>
                  <a:lnTo>
                    <a:pt x="585596" y="321551"/>
                  </a:lnTo>
                  <a:lnTo>
                    <a:pt x="599694" y="281216"/>
                  </a:lnTo>
                  <a:lnTo>
                    <a:pt x="604519" y="238366"/>
                  </a:lnTo>
                  <a:lnTo>
                    <a:pt x="599694" y="195516"/>
                  </a:lnTo>
                  <a:lnTo>
                    <a:pt x="585596" y="155194"/>
                  </a:lnTo>
                  <a:lnTo>
                    <a:pt x="563244" y="118059"/>
                  </a:lnTo>
                  <a:lnTo>
                    <a:pt x="533400" y="84785"/>
                  </a:lnTo>
                  <a:lnTo>
                    <a:pt x="496951" y="56057"/>
                  </a:lnTo>
                  <a:lnTo>
                    <a:pt x="454787" y="32537"/>
                  </a:lnTo>
                  <a:lnTo>
                    <a:pt x="407796" y="14909"/>
                  </a:lnTo>
                  <a:lnTo>
                    <a:pt x="356616" y="3835"/>
                  </a:lnTo>
                  <a:lnTo>
                    <a:pt x="3023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207258" y="5898642"/>
              <a:ext cx="604520" cy="476884"/>
            </a:xfrm>
            <a:custGeom>
              <a:avLst/>
              <a:gdLst/>
              <a:ahLst/>
              <a:cxnLst/>
              <a:rect l="l" t="t" r="r" b="b"/>
              <a:pathLst>
                <a:path w="604520" h="476885">
                  <a:moveTo>
                    <a:pt x="0" y="238366"/>
                  </a:moveTo>
                  <a:lnTo>
                    <a:pt x="4825" y="195516"/>
                  </a:lnTo>
                  <a:lnTo>
                    <a:pt x="18923" y="155194"/>
                  </a:lnTo>
                  <a:lnTo>
                    <a:pt x="41275" y="118059"/>
                  </a:lnTo>
                  <a:lnTo>
                    <a:pt x="71119" y="84785"/>
                  </a:lnTo>
                  <a:lnTo>
                    <a:pt x="107568" y="56057"/>
                  </a:lnTo>
                  <a:lnTo>
                    <a:pt x="149732" y="32537"/>
                  </a:lnTo>
                  <a:lnTo>
                    <a:pt x="196850" y="14909"/>
                  </a:lnTo>
                  <a:lnTo>
                    <a:pt x="248031" y="3835"/>
                  </a:lnTo>
                  <a:lnTo>
                    <a:pt x="302387" y="0"/>
                  </a:lnTo>
                  <a:lnTo>
                    <a:pt x="356616" y="3835"/>
                  </a:lnTo>
                  <a:lnTo>
                    <a:pt x="407796" y="14909"/>
                  </a:lnTo>
                  <a:lnTo>
                    <a:pt x="454787" y="32537"/>
                  </a:lnTo>
                  <a:lnTo>
                    <a:pt x="496951" y="56057"/>
                  </a:lnTo>
                  <a:lnTo>
                    <a:pt x="533400" y="84785"/>
                  </a:lnTo>
                  <a:lnTo>
                    <a:pt x="563244" y="118059"/>
                  </a:lnTo>
                  <a:lnTo>
                    <a:pt x="585596" y="155194"/>
                  </a:lnTo>
                  <a:lnTo>
                    <a:pt x="599694" y="195516"/>
                  </a:lnTo>
                  <a:lnTo>
                    <a:pt x="604519" y="238366"/>
                  </a:lnTo>
                  <a:lnTo>
                    <a:pt x="599694" y="281216"/>
                  </a:lnTo>
                  <a:lnTo>
                    <a:pt x="585596" y="321551"/>
                  </a:lnTo>
                  <a:lnTo>
                    <a:pt x="563244" y="358686"/>
                  </a:lnTo>
                  <a:lnTo>
                    <a:pt x="533400" y="391947"/>
                  </a:lnTo>
                  <a:lnTo>
                    <a:pt x="496951" y="420687"/>
                  </a:lnTo>
                  <a:lnTo>
                    <a:pt x="454787" y="444195"/>
                  </a:lnTo>
                  <a:lnTo>
                    <a:pt x="407796" y="461835"/>
                  </a:lnTo>
                  <a:lnTo>
                    <a:pt x="356616" y="472897"/>
                  </a:lnTo>
                  <a:lnTo>
                    <a:pt x="302387" y="476745"/>
                  </a:lnTo>
                  <a:lnTo>
                    <a:pt x="248031" y="472897"/>
                  </a:lnTo>
                  <a:lnTo>
                    <a:pt x="196850" y="461835"/>
                  </a:lnTo>
                  <a:lnTo>
                    <a:pt x="149732" y="444195"/>
                  </a:lnTo>
                  <a:lnTo>
                    <a:pt x="107568" y="420687"/>
                  </a:lnTo>
                  <a:lnTo>
                    <a:pt x="71119" y="391947"/>
                  </a:lnTo>
                  <a:lnTo>
                    <a:pt x="41275" y="358686"/>
                  </a:lnTo>
                  <a:lnTo>
                    <a:pt x="18923" y="321551"/>
                  </a:lnTo>
                  <a:lnTo>
                    <a:pt x="4825" y="281216"/>
                  </a:lnTo>
                  <a:lnTo>
                    <a:pt x="0" y="238366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4908298" y="5995826"/>
            <a:ext cx="24955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25" dirty="0">
                <a:latin typeface="Cambria"/>
                <a:cs typeface="Cambria"/>
              </a:rPr>
              <a:t>q4</a:t>
            </a:r>
            <a:endParaRPr sz="1600">
              <a:latin typeface="Cambria"/>
              <a:cs typeface="Cambria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4407412" y="4200083"/>
            <a:ext cx="2332991" cy="1856739"/>
            <a:chOff x="2883407" y="4200080"/>
            <a:chExt cx="2332990" cy="1856739"/>
          </a:xfrm>
        </p:grpSpPr>
        <p:pic>
          <p:nvPicPr>
            <p:cNvPr id="44" name="object 4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883407" y="5352287"/>
              <a:ext cx="758952" cy="704088"/>
            </a:xfrm>
            <a:prstGeom prst="rect">
              <a:avLst/>
            </a:prstGeom>
          </p:spPr>
        </p:pic>
        <p:sp>
          <p:nvSpPr>
            <p:cNvPr id="45" name="object 45"/>
            <p:cNvSpPr/>
            <p:nvPr/>
          </p:nvSpPr>
          <p:spPr>
            <a:xfrm>
              <a:off x="2938272" y="5381243"/>
              <a:ext cx="571500" cy="516255"/>
            </a:xfrm>
            <a:custGeom>
              <a:avLst/>
              <a:gdLst/>
              <a:ahLst/>
              <a:cxnLst/>
              <a:rect l="l" t="t" r="r" b="b"/>
              <a:pathLst>
                <a:path w="571500" h="516254">
                  <a:moveTo>
                    <a:pt x="36703" y="25527"/>
                  </a:moveTo>
                  <a:lnTo>
                    <a:pt x="8509" y="0"/>
                  </a:lnTo>
                  <a:lnTo>
                    <a:pt x="0" y="9398"/>
                  </a:lnTo>
                  <a:lnTo>
                    <a:pt x="28194" y="34925"/>
                  </a:lnTo>
                  <a:lnTo>
                    <a:pt x="36703" y="25527"/>
                  </a:lnTo>
                  <a:close/>
                </a:path>
                <a:path w="571500" h="516254">
                  <a:moveTo>
                    <a:pt x="74422" y="59436"/>
                  </a:moveTo>
                  <a:lnTo>
                    <a:pt x="46228" y="34036"/>
                  </a:lnTo>
                  <a:lnTo>
                    <a:pt x="37592" y="43434"/>
                  </a:lnTo>
                  <a:lnTo>
                    <a:pt x="65913" y="68961"/>
                  </a:lnTo>
                  <a:lnTo>
                    <a:pt x="74422" y="59436"/>
                  </a:lnTo>
                  <a:close/>
                </a:path>
                <a:path w="571500" h="516254">
                  <a:moveTo>
                    <a:pt x="112141" y="93599"/>
                  </a:moveTo>
                  <a:lnTo>
                    <a:pt x="83820" y="67945"/>
                  </a:lnTo>
                  <a:lnTo>
                    <a:pt x="75311" y="77470"/>
                  </a:lnTo>
                  <a:lnTo>
                    <a:pt x="103632" y="102997"/>
                  </a:lnTo>
                  <a:lnTo>
                    <a:pt x="112141" y="93599"/>
                  </a:lnTo>
                  <a:close/>
                </a:path>
                <a:path w="571500" h="516254">
                  <a:moveTo>
                    <a:pt x="149860" y="127508"/>
                  </a:moveTo>
                  <a:lnTo>
                    <a:pt x="121539" y="102108"/>
                  </a:lnTo>
                  <a:lnTo>
                    <a:pt x="113030" y="111379"/>
                  </a:lnTo>
                  <a:lnTo>
                    <a:pt x="141351" y="136906"/>
                  </a:lnTo>
                  <a:lnTo>
                    <a:pt x="149860" y="127508"/>
                  </a:lnTo>
                  <a:close/>
                </a:path>
                <a:path w="571500" h="516254">
                  <a:moveTo>
                    <a:pt x="187579" y="161544"/>
                  </a:moveTo>
                  <a:lnTo>
                    <a:pt x="159258" y="136017"/>
                  </a:lnTo>
                  <a:lnTo>
                    <a:pt x="150749" y="145415"/>
                  </a:lnTo>
                  <a:lnTo>
                    <a:pt x="179070" y="170942"/>
                  </a:lnTo>
                  <a:lnTo>
                    <a:pt x="187579" y="161544"/>
                  </a:lnTo>
                  <a:close/>
                </a:path>
                <a:path w="571500" h="516254">
                  <a:moveTo>
                    <a:pt x="225171" y="195453"/>
                  </a:moveTo>
                  <a:lnTo>
                    <a:pt x="196977" y="170053"/>
                  </a:lnTo>
                  <a:lnTo>
                    <a:pt x="188468" y="179451"/>
                  </a:lnTo>
                  <a:lnTo>
                    <a:pt x="216662" y="204851"/>
                  </a:lnTo>
                  <a:lnTo>
                    <a:pt x="225171" y="195453"/>
                  </a:lnTo>
                  <a:close/>
                </a:path>
                <a:path w="571500" h="516254">
                  <a:moveTo>
                    <a:pt x="262890" y="229476"/>
                  </a:moveTo>
                  <a:lnTo>
                    <a:pt x="234696" y="203962"/>
                  </a:lnTo>
                  <a:lnTo>
                    <a:pt x="226187" y="213385"/>
                  </a:lnTo>
                  <a:lnTo>
                    <a:pt x="254381" y="238887"/>
                  </a:lnTo>
                  <a:lnTo>
                    <a:pt x="262890" y="229476"/>
                  </a:lnTo>
                  <a:close/>
                </a:path>
                <a:path w="571500" h="516254">
                  <a:moveTo>
                    <a:pt x="300609" y="263474"/>
                  </a:moveTo>
                  <a:lnTo>
                    <a:pt x="272288" y="237985"/>
                  </a:lnTo>
                  <a:lnTo>
                    <a:pt x="263779" y="247383"/>
                  </a:lnTo>
                  <a:lnTo>
                    <a:pt x="292100" y="272884"/>
                  </a:lnTo>
                  <a:lnTo>
                    <a:pt x="300609" y="263474"/>
                  </a:lnTo>
                  <a:close/>
                </a:path>
                <a:path w="571500" h="516254">
                  <a:moveTo>
                    <a:pt x="338328" y="297472"/>
                  </a:moveTo>
                  <a:lnTo>
                    <a:pt x="310007" y="271970"/>
                  </a:lnTo>
                  <a:lnTo>
                    <a:pt x="301498" y="281381"/>
                  </a:lnTo>
                  <a:lnTo>
                    <a:pt x="329806" y="306870"/>
                  </a:lnTo>
                  <a:lnTo>
                    <a:pt x="338328" y="297472"/>
                  </a:lnTo>
                  <a:close/>
                </a:path>
                <a:path w="571500" h="516254">
                  <a:moveTo>
                    <a:pt x="376047" y="331457"/>
                  </a:moveTo>
                  <a:lnTo>
                    <a:pt x="347726" y="305955"/>
                  </a:lnTo>
                  <a:lnTo>
                    <a:pt x="339217" y="315366"/>
                  </a:lnTo>
                  <a:lnTo>
                    <a:pt x="367538" y="340868"/>
                  </a:lnTo>
                  <a:lnTo>
                    <a:pt x="376047" y="331457"/>
                  </a:lnTo>
                  <a:close/>
                </a:path>
                <a:path w="571500" h="516254">
                  <a:moveTo>
                    <a:pt x="413766" y="365442"/>
                  </a:moveTo>
                  <a:lnTo>
                    <a:pt x="385432" y="339953"/>
                  </a:lnTo>
                  <a:lnTo>
                    <a:pt x="376936" y="349377"/>
                  </a:lnTo>
                  <a:lnTo>
                    <a:pt x="405257" y="374865"/>
                  </a:lnTo>
                  <a:lnTo>
                    <a:pt x="413766" y="365442"/>
                  </a:lnTo>
                  <a:close/>
                </a:path>
                <a:path w="571500" h="516254">
                  <a:moveTo>
                    <a:pt x="451358" y="399453"/>
                  </a:moveTo>
                  <a:lnTo>
                    <a:pt x="423164" y="373951"/>
                  </a:lnTo>
                  <a:lnTo>
                    <a:pt x="414655" y="383362"/>
                  </a:lnTo>
                  <a:lnTo>
                    <a:pt x="442849" y="408863"/>
                  </a:lnTo>
                  <a:lnTo>
                    <a:pt x="451358" y="399453"/>
                  </a:lnTo>
                  <a:close/>
                </a:path>
                <a:path w="571500" h="516254">
                  <a:moveTo>
                    <a:pt x="489077" y="433438"/>
                  </a:moveTo>
                  <a:lnTo>
                    <a:pt x="460883" y="407949"/>
                  </a:lnTo>
                  <a:lnTo>
                    <a:pt x="452374" y="417347"/>
                  </a:lnTo>
                  <a:lnTo>
                    <a:pt x="480568" y="442849"/>
                  </a:lnTo>
                  <a:lnTo>
                    <a:pt x="489077" y="433438"/>
                  </a:lnTo>
                  <a:close/>
                </a:path>
                <a:path w="571500" h="516254">
                  <a:moveTo>
                    <a:pt x="526796" y="467436"/>
                  </a:moveTo>
                  <a:lnTo>
                    <a:pt x="498475" y="441934"/>
                  </a:lnTo>
                  <a:lnTo>
                    <a:pt x="489966" y="451345"/>
                  </a:lnTo>
                  <a:lnTo>
                    <a:pt x="518287" y="476834"/>
                  </a:lnTo>
                  <a:lnTo>
                    <a:pt x="526796" y="467436"/>
                  </a:lnTo>
                  <a:close/>
                </a:path>
                <a:path w="571500" h="516254">
                  <a:moveTo>
                    <a:pt x="571373" y="516153"/>
                  </a:moveTo>
                  <a:lnTo>
                    <a:pt x="569722" y="510844"/>
                  </a:lnTo>
                  <a:lnTo>
                    <a:pt x="564515" y="494538"/>
                  </a:lnTo>
                  <a:lnTo>
                    <a:pt x="564515" y="501434"/>
                  </a:lnTo>
                  <a:lnTo>
                    <a:pt x="556006" y="510844"/>
                  </a:lnTo>
                  <a:lnTo>
                    <a:pt x="557022" y="509651"/>
                  </a:lnTo>
                  <a:lnTo>
                    <a:pt x="564515" y="501434"/>
                  </a:lnTo>
                  <a:lnTo>
                    <a:pt x="564515" y="494538"/>
                  </a:lnTo>
                  <a:lnTo>
                    <a:pt x="540258" y="418541"/>
                  </a:lnTo>
                  <a:lnTo>
                    <a:pt x="536702" y="416699"/>
                  </a:lnTo>
                  <a:lnTo>
                    <a:pt x="529971" y="418820"/>
                  </a:lnTo>
                  <a:lnTo>
                    <a:pt x="528193" y="422389"/>
                  </a:lnTo>
                  <a:lnTo>
                    <a:pt x="548894" y="487375"/>
                  </a:lnTo>
                  <a:lnTo>
                    <a:pt x="536194" y="475932"/>
                  </a:lnTo>
                  <a:lnTo>
                    <a:pt x="527685" y="485343"/>
                  </a:lnTo>
                  <a:lnTo>
                    <a:pt x="540258" y="496697"/>
                  </a:lnTo>
                  <a:lnTo>
                    <a:pt x="473583" y="482739"/>
                  </a:lnTo>
                  <a:lnTo>
                    <a:pt x="470154" y="484924"/>
                  </a:lnTo>
                  <a:lnTo>
                    <a:pt x="468757" y="491782"/>
                  </a:lnTo>
                  <a:lnTo>
                    <a:pt x="470916" y="495147"/>
                  </a:lnTo>
                  <a:lnTo>
                    <a:pt x="571373" y="51615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604003" y="4204715"/>
              <a:ext cx="606425" cy="476884"/>
            </a:xfrm>
            <a:custGeom>
              <a:avLst/>
              <a:gdLst/>
              <a:ahLst/>
              <a:cxnLst/>
              <a:rect l="l" t="t" r="r" b="b"/>
              <a:pathLst>
                <a:path w="606425" h="476885">
                  <a:moveTo>
                    <a:pt x="302895" y="0"/>
                  </a:moveTo>
                  <a:lnTo>
                    <a:pt x="248538" y="3809"/>
                  </a:lnTo>
                  <a:lnTo>
                    <a:pt x="197231" y="14858"/>
                  </a:lnTo>
                  <a:lnTo>
                    <a:pt x="150113" y="32511"/>
                  </a:lnTo>
                  <a:lnTo>
                    <a:pt x="107823" y="56006"/>
                  </a:lnTo>
                  <a:lnTo>
                    <a:pt x="71247" y="84835"/>
                  </a:lnTo>
                  <a:lnTo>
                    <a:pt x="41401" y="117982"/>
                  </a:lnTo>
                  <a:lnTo>
                    <a:pt x="18923" y="155193"/>
                  </a:lnTo>
                  <a:lnTo>
                    <a:pt x="4825" y="195452"/>
                  </a:lnTo>
                  <a:lnTo>
                    <a:pt x="0" y="238251"/>
                  </a:lnTo>
                  <a:lnTo>
                    <a:pt x="4825" y="281177"/>
                  </a:lnTo>
                  <a:lnTo>
                    <a:pt x="18923" y="321436"/>
                  </a:lnTo>
                  <a:lnTo>
                    <a:pt x="41401" y="358647"/>
                  </a:lnTo>
                  <a:lnTo>
                    <a:pt x="71247" y="391921"/>
                  </a:lnTo>
                  <a:lnTo>
                    <a:pt x="107823" y="420623"/>
                  </a:lnTo>
                  <a:lnTo>
                    <a:pt x="150113" y="444245"/>
                  </a:lnTo>
                  <a:lnTo>
                    <a:pt x="197231" y="461771"/>
                  </a:lnTo>
                  <a:lnTo>
                    <a:pt x="248538" y="472947"/>
                  </a:lnTo>
                  <a:lnTo>
                    <a:pt x="302895" y="476757"/>
                  </a:lnTo>
                  <a:lnTo>
                    <a:pt x="357378" y="472947"/>
                  </a:lnTo>
                  <a:lnTo>
                    <a:pt x="408686" y="461771"/>
                  </a:lnTo>
                  <a:lnTo>
                    <a:pt x="455930" y="444245"/>
                  </a:lnTo>
                  <a:lnTo>
                    <a:pt x="498221" y="420623"/>
                  </a:lnTo>
                  <a:lnTo>
                    <a:pt x="534797" y="391921"/>
                  </a:lnTo>
                  <a:lnTo>
                    <a:pt x="564642" y="358647"/>
                  </a:lnTo>
                  <a:lnTo>
                    <a:pt x="587121" y="321436"/>
                  </a:lnTo>
                  <a:lnTo>
                    <a:pt x="601218" y="281177"/>
                  </a:lnTo>
                  <a:lnTo>
                    <a:pt x="606044" y="238251"/>
                  </a:lnTo>
                  <a:lnTo>
                    <a:pt x="601218" y="195452"/>
                  </a:lnTo>
                  <a:lnTo>
                    <a:pt x="587121" y="155193"/>
                  </a:lnTo>
                  <a:lnTo>
                    <a:pt x="564642" y="117982"/>
                  </a:lnTo>
                  <a:lnTo>
                    <a:pt x="534797" y="84835"/>
                  </a:lnTo>
                  <a:lnTo>
                    <a:pt x="498221" y="56006"/>
                  </a:lnTo>
                  <a:lnTo>
                    <a:pt x="455930" y="32511"/>
                  </a:lnTo>
                  <a:lnTo>
                    <a:pt x="408686" y="14858"/>
                  </a:lnTo>
                  <a:lnTo>
                    <a:pt x="357378" y="3809"/>
                  </a:lnTo>
                  <a:lnTo>
                    <a:pt x="30289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604765" y="4205477"/>
              <a:ext cx="606425" cy="476884"/>
            </a:xfrm>
            <a:custGeom>
              <a:avLst/>
              <a:gdLst/>
              <a:ahLst/>
              <a:cxnLst/>
              <a:rect l="l" t="t" r="r" b="b"/>
              <a:pathLst>
                <a:path w="606425" h="476885">
                  <a:moveTo>
                    <a:pt x="0" y="238252"/>
                  </a:moveTo>
                  <a:lnTo>
                    <a:pt x="4825" y="195453"/>
                  </a:lnTo>
                  <a:lnTo>
                    <a:pt x="18923" y="155194"/>
                  </a:lnTo>
                  <a:lnTo>
                    <a:pt x="41401" y="117983"/>
                  </a:lnTo>
                  <a:lnTo>
                    <a:pt x="71247" y="84836"/>
                  </a:lnTo>
                  <a:lnTo>
                    <a:pt x="107823" y="56007"/>
                  </a:lnTo>
                  <a:lnTo>
                    <a:pt x="150113" y="32512"/>
                  </a:lnTo>
                  <a:lnTo>
                    <a:pt x="197231" y="14859"/>
                  </a:lnTo>
                  <a:lnTo>
                    <a:pt x="248538" y="3810"/>
                  </a:lnTo>
                  <a:lnTo>
                    <a:pt x="302895" y="0"/>
                  </a:lnTo>
                  <a:lnTo>
                    <a:pt x="357378" y="3810"/>
                  </a:lnTo>
                  <a:lnTo>
                    <a:pt x="408686" y="14859"/>
                  </a:lnTo>
                  <a:lnTo>
                    <a:pt x="455930" y="32512"/>
                  </a:lnTo>
                  <a:lnTo>
                    <a:pt x="498221" y="56007"/>
                  </a:lnTo>
                  <a:lnTo>
                    <a:pt x="534797" y="84836"/>
                  </a:lnTo>
                  <a:lnTo>
                    <a:pt x="564642" y="117983"/>
                  </a:lnTo>
                  <a:lnTo>
                    <a:pt x="587121" y="155194"/>
                  </a:lnTo>
                  <a:lnTo>
                    <a:pt x="601218" y="195453"/>
                  </a:lnTo>
                  <a:lnTo>
                    <a:pt x="606044" y="238252"/>
                  </a:lnTo>
                  <a:lnTo>
                    <a:pt x="601218" y="281178"/>
                  </a:lnTo>
                  <a:lnTo>
                    <a:pt x="587121" y="321437"/>
                  </a:lnTo>
                  <a:lnTo>
                    <a:pt x="564642" y="358648"/>
                  </a:lnTo>
                  <a:lnTo>
                    <a:pt x="534797" y="391922"/>
                  </a:lnTo>
                  <a:lnTo>
                    <a:pt x="498221" y="420624"/>
                  </a:lnTo>
                  <a:lnTo>
                    <a:pt x="455930" y="444246"/>
                  </a:lnTo>
                  <a:lnTo>
                    <a:pt x="408686" y="461772"/>
                  </a:lnTo>
                  <a:lnTo>
                    <a:pt x="357378" y="472948"/>
                  </a:lnTo>
                  <a:lnTo>
                    <a:pt x="302895" y="476758"/>
                  </a:lnTo>
                  <a:lnTo>
                    <a:pt x="248538" y="472948"/>
                  </a:lnTo>
                  <a:lnTo>
                    <a:pt x="197231" y="461772"/>
                  </a:lnTo>
                  <a:lnTo>
                    <a:pt x="150113" y="444246"/>
                  </a:lnTo>
                  <a:lnTo>
                    <a:pt x="107823" y="420624"/>
                  </a:lnTo>
                  <a:lnTo>
                    <a:pt x="71247" y="391922"/>
                  </a:lnTo>
                  <a:lnTo>
                    <a:pt x="41401" y="358648"/>
                  </a:lnTo>
                  <a:lnTo>
                    <a:pt x="18923" y="321437"/>
                  </a:lnTo>
                  <a:lnTo>
                    <a:pt x="4825" y="281178"/>
                  </a:lnTo>
                  <a:lnTo>
                    <a:pt x="0" y="238252"/>
                  </a:lnTo>
                  <a:close/>
                </a:path>
              </a:pathLst>
            </a:custGeom>
            <a:ln w="10667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6307335" y="4302000"/>
            <a:ext cx="252729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25" dirty="0">
                <a:latin typeface="Cambria"/>
                <a:cs typeface="Cambria"/>
              </a:rPr>
              <a:t>q3</a:t>
            </a:r>
            <a:endParaRPr sz="1600">
              <a:latin typeface="Cambria"/>
              <a:cs typeface="Cambria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6150803" y="5893244"/>
            <a:ext cx="615315" cy="487680"/>
            <a:chOff x="4626800" y="5893244"/>
            <a:chExt cx="615315" cy="487680"/>
          </a:xfrm>
        </p:grpSpPr>
        <p:sp>
          <p:nvSpPr>
            <p:cNvPr id="50" name="object 50"/>
            <p:cNvSpPr/>
            <p:nvPr/>
          </p:nvSpPr>
          <p:spPr>
            <a:xfrm>
              <a:off x="4631436" y="5897880"/>
              <a:ext cx="604520" cy="476884"/>
            </a:xfrm>
            <a:custGeom>
              <a:avLst/>
              <a:gdLst/>
              <a:ahLst/>
              <a:cxnLst/>
              <a:rect l="l" t="t" r="r" b="b"/>
              <a:pathLst>
                <a:path w="604520" h="476885">
                  <a:moveTo>
                    <a:pt x="302387" y="0"/>
                  </a:moveTo>
                  <a:lnTo>
                    <a:pt x="248030" y="3835"/>
                  </a:lnTo>
                  <a:lnTo>
                    <a:pt x="196850" y="14909"/>
                  </a:lnTo>
                  <a:lnTo>
                    <a:pt x="149733" y="32537"/>
                  </a:lnTo>
                  <a:lnTo>
                    <a:pt x="107568" y="56057"/>
                  </a:lnTo>
                  <a:lnTo>
                    <a:pt x="71119" y="84785"/>
                  </a:lnTo>
                  <a:lnTo>
                    <a:pt x="41275" y="118059"/>
                  </a:lnTo>
                  <a:lnTo>
                    <a:pt x="18923" y="155194"/>
                  </a:lnTo>
                  <a:lnTo>
                    <a:pt x="4825" y="195516"/>
                  </a:lnTo>
                  <a:lnTo>
                    <a:pt x="0" y="238366"/>
                  </a:lnTo>
                  <a:lnTo>
                    <a:pt x="4825" y="281216"/>
                  </a:lnTo>
                  <a:lnTo>
                    <a:pt x="18923" y="321551"/>
                  </a:lnTo>
                  <a:lnTo>
                    <a:pt x="41275" y="358686"/>
                  </a:lnTo>
                  <a:lnTo>
                    <a:pt x="71119" y="391947"/>
                  </a:lnTo>
                  <a:lnTo>
                    <a:pt x="107568" y="420687"/>
                  </a:lnTo>
                  <a:lnTo>
                    <a:pt x="149733" y="444195"/>
                  </a:lnTo>
                  <a:lnTo>
                    <a:pt x="196850" y="461835"/>
                  </a:lnTo>
                  <a:lnTo>
                    <a:pt x="248030" y="472897"/>
                  </a:lnTo>
                  <a:lnTo>
                    <a:pt x="302387" y="476745"/>
                  </a:lnTo>
                  <a:lnTo>
                    <a:pt x="356615" y="472897"/>
                  </a:lnTo>
                  <a:lnTo>
                    <a:pt x="407797" y="461835"/>
                  </a:lnTo>
                  <a:lnTo>
                    <a:pt x="454787" y="444195"/>
                  </a:lnTo>
                  <a:lnTo>
                    <a:pt x="496950" y="420687"/>
                  </a:lnTo>
                  <a:lnTo>
                    <a:pt x="533400" y="391947"/>
                  </a:lnTo>
                  <a:lnTo>
                    <a:pt x="563244" y="358686"/>
                  </a:lnTo>
                  <a:lnTo>
                    <a:pt x="585597" y="321551"/>
                  </a:lnTo>
                  <a:lnTo>
                    <a:pt x="599693" y="281216"/>
                  </a:lnTo>
                  <a:lnTo>
                    <a:pt x="604519" y="238366"/>
                  </a:lnTo>
                  <a:lnTo>
                    <a:pt x="599693" y="195516"/>
                  </a:lnTo>
                  <a:lnTo>
                    <a:pt x="585597" y="155194"/>
                  </a:lnTo>
                  <a:lnTo>
                    <a:pt x="563244" y="118059"/>
                  </a:lnTo>
                  <a:lnTo>
                    <a:pt x="533400" y="84785"/>
                  </a:lnTo>
                  <a:lnTo>
                    <a:pt x="496950" y="56057"/>
                  </a:lnTo>
                  <a:lnTo>
                    <a:pt x="454787" y="32537"/>
                  </a:lnTo>
                  <a:lnTo>
                    <a:pt x="407797" y="14909"/>
                  </a:lnTo>
                  <a:lnTo>
                    <a:pt x="356615" y="3835"/>
                  </a:lnTo>
                  <a:lnTo>
                    <a:pt x="3023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4632198" y="5898642"/>
              <a:ext cx="604520" cy="476884"/>
            </a:xfrm>
            <a:custGeom>
              <a:avLst/>
              <a:gdLst/>
              <a:ahLst/>
              <a:cxnLst/>
              <a:rect l="l" t="t" r="r" b="b"/>
              <a:pathLst>
                <a:path w="604520" h="476885">
                  <a:moveTo>
                    <a:pt x="0" y="238366"/>
                  </a:moveTo>
                  <a:lnTo>
                    <a:pt x="4825" y="195516"/>
                  </a:lnTo>
                  <a:lnTo>
                    <a:pt x="18923" y="155194"/>
                  </a:lnTo>
                  <a:lnTo>
                    <a:pt x="41275" y="118059"/>
                  </a:lnTo>
                  <a:lnTo>
                    <a:pt x="71119" y="84785"/>
                  </a:lnTo>
                  <a:lnTo>
                    <a:pt x="107568" y="56057"/>
                  </a:lnTo>
                  <a:lnTo>
                    <a:pt x="149732" y="32537"/>
                  </a:lnTo>
                  <a:lnTo>
                    <a:pt x="196850" y="14909"/>
                  </a:lnTo>
                  <a:lnTo>
                    <a:pt x="248030" y="3835"/>
                  </a:lnTo>
                  <a:lnTo>
                    <a:pt x="302387" y="0"/>
                  </a:lnTo>
                  <a:lnTo>
                    <a:pt x="356615" y="3835"/>
                  </a:lnTo>
                  <a:lnTo>
                    <a:pt x="407797" y="14909"/>
                  </a:lnTo>
                  <a:lnTo>
                    <a:pt x="454787" y="32537"/>
                  </a:lnTo>
                  <a:lnTo>
                    <a:pt x="496950" y="56057"/>
                  </a:lnTo>
                  <a:lnTo>
                    <a:pt x="533400" y="84785"/>
                  </a:lnTo>
                  <a:lnTo>
                    <a:pt x="563244" y="118059"/>
                  </a:lnTo>
                  <a:lnTo>
                    <a:pt x="585597" y="155194"/>
                  </a:lnTo>
                  <a:lnTo>
                    <a:pt x="599693" y="195516"/>
                  </a:lnTo>
                  <a:lnTo>
                    <a:pt x="604519" y="238366"/>
                  </a:lnTo>
                  <a:lnTo>
                    <a:pt x="599693" y="281216"/>
                  </a:lnTo>
                  <a:lnTo>
                    <a:pt x="585597" y="321551"/>
                  </a:lnTo>
                  <a:lnTo>
                    <a:pt x="563244" y="358686"/>
                  </a:lnTo>
                  <a:lnTo>
                    <a:pt x="533400" y="391947"/>
                  </a:lnTo>
                  <a:lnTo>
                    <a:pt x="496950" y="420687"/>
                  </a:lnTo>
                  <a:lnTo>
                    <a:pt x="454787" y="444195"/>
                  </a:lnTo>
                  <a:lnTo>
                    <a:pt x="407797" y="461835"/>
                  </a:lnTo>
                  <a:lnTo>
                    <a:pt x="356615" y="472897"/>
                  </a:lnTo>
                  <a:lnTo>
                    <a:pt x="302387" y="476745"/>
                  </a:lnTo>
                  <a:lnTo>
                    <a:pt x="248030" y="472897"/>
                  </a:lnTo>
                  <a:lnTo>
                    <a:pt x="196850" y="461835"/>
                  </a:lnTo>
                  <a:lnTo>
                    <a:pt x="149732" y="444195"/>
                  </a:lnTo>
                  <a:lnTo>
                    <a:pt x="107568" y="420687"/>
                  </a:lnTo>
                  <a:lnTo>
                    <a:pt x="71119" y="391947"/>
                  </a:lnTo>
                  <a:lnTo>
                    <a:pt x="41275" y="358686"/>
                  </a:lnTo>
                  <a:lnTo>
                    <a:pt x="18923" y="321551"/>
                  </a:lnTo>
                  <a:lnTo>
                    <a:pt x="4825" y="281216"/>
                  </a:lnTo>
                  <a:lnTo>
                    <a:pt x="0" y="238366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6334127" y="5995826"/>
            <a:ext cx="24955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25" dirty="0">
                <a:latin typeface="Cambria"/>
                <a:cs typeface="Cambria"/>
              </a:rPr>
              <a:t>q5</a:t>
            </a:r>
            <a:endParaRPr sz="1600">
              <a:latin typeface="Cambria"/>
              <a:cs typeface="Cambria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7158167" y="5018468"/>
            <a:ext cx="615315" cy="487680"/>
            <a:chOff x="5634164" y="5018468"/>
            <a:chExt cx="615315" cy="487680"/>
          </a:xfrm>
        </p:grpSpPr>
        <p:sp>
          <p:nvSpPr>
            <p:cNvPr id="54" name="object 54"/>
            <p:cNvSpPr/>
            <p:nvPr/>
          </p:nvSpPr>
          <p:spPr>
            <a:xfrm>
              <a:off x="5638800" y="5023103"/>
              <a:ext cx="604520" cy="476884"/>
            </a:xfrm>
            <a:custGeom>
              <a:avLst/>
              <a:gdLst/>
              <a:ahLst/>
              <a:cxnLst/>
              <a:rect l="l" t="t" r="r" b="b"/>
              <a:pathLst>
                <a:path w="604520" h="476885">
                  <a:moveTo>
                    <a:pt x="302260" y="0"/>
                  </a:moveTo>
                  <a:lnTo>
                    <a:pt x="247903" y="3810"/>
                  </a:lnTo>
                  <a:lnTo>
                    <a:pt x="196723" y="14859"/>
                  </a:lnTo>
                  <a:lnTo>
                    <a:pt x="149733" y="32512"/>
                  </a:lnTo>
                  <a:lnTo>
                    <a:pt x="107569" y="56007"/>
                  </a:lnTo>
                  <a:lnTo>
                    <a:pt x="71120" y="84836"/>
                  </a:lnTo>
                  <a:lnTo>
                    <a:pt x="41275" y="117983"/>
                  </a:lnTo>
                  <a:lnTo>
                    <a:pt x="18923" y="155194"/>
                  </a:lnTo>
                  <a:lnTo>
                    <a:pt x="4825" y="195453"/>
                  </a:lnTo>
                  <a:lnTo>
                    <a:pt x="0" y="238252"/>
                  </a:lnTo>
                  <a:lnTo>
                    <a:pt x="4825" y="281178"/>
                  </a:lnTo>
                  <a:lnTo>
                    <a:pt x="18923" y="321437"/>
                  </a:lnTo>
                  <a:lnTo>
                    <a:pt x="41275" y="358648"/>
                  </a:lnTo>
                  <a:lnTo>
                    <a:pt x="71120" y="391922"/>
                  </a:lnTo>
                  <a:lnTo>
                    <a:pt x="107569" y="420624"/>
                  </a:lnTo>
                  <a:lnTo>
                    <a:pt x="149733" y="444246"/>
                  </a:lnTo>
                  <a:lnTo>
                    <a:pt x="196723" y="461772"/>
                  </a:lnTo>
                  <a:lnTo>
                    <a:pt x="247903" y="472948"/>
                  </a:lnTo>
                  <a:lnTo>
                    <a:pt x="302260" y="476758"/>
                  </a:lnTo>
                  <a:lnTo>
                    <a:pt x="356488" y="472948"/>
                  </a:lnTo>
                  <a:lnTo>
                    <a:pt x="407670" y="461772"/>
                  </a:lnTo>
                  <a:lnTo>
                    <a:pt x="454787" y="444246"/>
                  </a:lnTo>
                  <a:lnTo>
                    <a:pt x="496950" y="420624"/>
                  </a:lnTo>
                  <a:lnTo>
                    <a:pt x="533400" y="391922"/>
                  </a:lnTo>
                  <a:lnTo>
                    <a:pt x="563245" y="358648"/>
                  </a:lnTo>
                  <a:lnTo>
                    <a:pt x="585597" y="321437"/>
                  </a:lnTo>
                  <a:lnTo>
                    <a:pt x="599694" y="281178"/>
                  </a:lnTo>
                  <a:lnTo>
                    <a:pt x="604520" y="238252"/>
                  </a:lnTo>
                  <a:lnTo>
                    <a:pt x="599694" y="195453"/>
                  </a:lnTo>
                  <a:lnTo>
                    <a:pt x="585597" y="155194"/>
                  </a:lnTo>
                  <a:lnTo>
                    <a:pt x="563245" y="117983"/>
                  </a:lnTo>
                  <a:lnTo>
                    <a:pt x="533400" y="84836"/>
                  </a:lnTo>
                  <a:lnTo>
                    <a:pt x="496950" y="56007"/>
                  </a:lnTo>
                  <a:lnTo>
                    <a:pt x="454787" y="32512"/>
                  </a:lnTo>
                  <a:lnTo>
                    <a:pt x="407670" y="14859"/>
                  </a:lnTo>
                  <a:lnTo>
                    <a:pt x="356488" y="3810"/>
                  </a:lnTo>
                  <a:lnTo>
                    <a:pt x="3022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5639562" y="5023865"/>
              <a:ext cx="604520" cy="476884"/>
            </a:xfrm>
            <a:custGeom>
              <a:avLst/>
              <a:gdLst/>
              <a:ahLst/>
              <a:cxnLst/>
              <a:rect l="l" t="t" r="r" b="b"/>
              <a:pathLst>
                <a:path w="604520" h="476885">
                  <a:moveTo>
                    <a:pt x="0" y="238251"/>
                  </a:moveTo>
                  <a:lnTo>
                    <a:pt x="4825" y="195452"/>
                  </a:lnTo>
                  <a:lnTo>
                    <a:pt x="18923" y="155193"/>
                  </a:lnTo>
                  <a:lnTo>
                    <a:pt x="41275" y="117982"/>
                  </a:lnTo>
                  <a:lnTo>
                    <a:pt x="71120" y="84835"/>
                  </a:lnTo>
                  <a:lnTo>
                    <a:pt x="107568" y="56006"/>
                  </a:lnTo>
                  <a:lnTo>
                    <a:pt x="149733" y="32511"/>
                  </a:lnTo>
                  <a:lnTo>
                    <a:pt x="196723" y="14858"/>
                  </a:lnTo>
                  <a:lnTo>
                    <a:pt x="247903" y="3809"/>
                  </a:lnTo>
                  <a:lnTo>
                    <a:pt x="302260" y="0"/>
                  </a:lnTo>
                  <a:lnTo>
                    <a:pt x="356488" y="3809"/>
                  </a:lnTo>
                  <a:lnTo>
                    <a:pt x="407670" y="14858"/>
                  </a:lnTo>
                  <a:lnTo>
                    <a:pt x="454787" y="32511"/>
                  </a:lnTo>
                  <a:lnTo>
                    <a:pt x="496950" y="56006"/>
                  </a:lnTo>
                  <a:lnTo>
                    <a:pt x="533400" y="84835"/>
                  </a:lnTo>
                  <a:lnTo>
                    <a:pt x="563245" y="117982"/>
                  </a:lnTo>
                  <a:lnTo>
                    <a:pt x="585597" y="155193"/>
                  </a:lnTo>
                  <a:lnTo>
                    <a:pt x="599693" y="195452"/>
                  </a:lnTo>
                  <a:lnTo>
                    <a:pt x="604520" y="238251"/>
                  </a:lnTo>
                  <a:lnTo>
                    <a:pt x="599693" y="281177"/>
                  </a:lnTo>
                  <a:lnTo>
                    <a:pt x="585597" y="321436"/>
                  </a:lnTo>
                  <a:lnTo>
                    <a:pt x="563245" y="358647"/>
                  </a:lnTo>
                  <a:lnTo>
                    <a:pt x="533400" y="391921"/>
                  </a:lnTo>
                  <a:lnTo>
                    <a:pt x="496950" y="420623"/>
                  </a:lnTo>
                  <a:lnTo>
                    <a:pt x="454787" y="444245"/>
                  </a:lnTo>
                  <a:lnTo>
                    <a:pt x="407670" y="461771"/>
                  </a:lnTo>
                  <a:lnTo>
                    <a:pt x="356488" y="472947"/>
                  </a:lnTo>
                  <a:lnTo>
                    <a:pt x="302260" y="476757"/>
                  </a:lnTo>
                  <a:lnTo>
                    <a:pt x="247903" y="472947"/>
                  </a:lnTo>
                  <a:lnTo>
                    <a:pt x="196723" y="461771"/>
                  </a:lnTo>
                  <a:lnTo>
                    <a:pt x="149733" y="444245"/>
                  </a:lnTo>
                  <a:lnTo>
                    <a:pt x="107568" y="420623"/>
                  </a:lnTo>
                  <a:lnTo>
                    <a:pt x="71120" y="391921"/>
                  </a:lnTo>
                  <a:lnTo>
                    <a:pt x="41275" y="358647"/>
                  </a:lnTo>
                  <a:lnTo>
                    <a:pt x="18923" y="321436"/>
                  </a:lnTo>
                  <a:lnTo>
                    <a:pt x="4825" y="281177"/>
                  </a:lnTo>
                  <a:lnTo>
                    <a:pt x="0" y="238251"/>
                  </a:lnTo>
                  <a:close/>
                </a:path>
              </a:pathLst>
            </a:custGeom>
            <a:ln w="10668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7341878" y="5120135"/>
            <a:ext cx="252729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25" dirty="0">
                <a:latin typeface="Cambria"/>
                <a:cs typeface="Cambria"/>
              </a:rPr>
              <a:t>q6</a:t>
            </a:r>
            <a:endParaRPr sz="1600">
              <a:latin typeface="Cambria"/>
              <a:cs typeface="Cambria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5279135" y="4370837"/>
            <a:ext cx="3154680" cy="1941831"/>
            <a:chOff x="3755135" y="4370832"/>
            <a:chExt cx="3154680" cy="1941830"/>
          </a:xfrm>
        </p:grpSpPr>
        <p:pic>
          <p:nvPicPr>
            <p:cNvPr id="58" name="object 5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187439" y="5105400"/>
              <a:ext cx="722376" cy="268224"/>
            </a:xfrm>
            <a:prstGeom prst="rect">
              <a:avLst/>
            </a:prstGeom>
          </p:spPr>
        </p:pic>
        <p:sp>
          <p:nvSpPr>
            <p:cNvPr id="59" name="object 59"/>
            <p:cNvSpPr/>
            <p:nvPr/>
          </p:nvSpPr>
          <p:spPr>
            <a:xfrm>
              <a:off x="6243827" y="5215119"/>
              <a:ext cx="393700" cy="0"/>
            </a:xfrm>
            <a:custGeom>
              <a:avLst/>
              <a:gdLst/>
              <a:ahLst/>
              <a:cxnLst/>
              <a:rect l="l" t="t" r="r" b="b"/>
              <a:pathLst>
                <a:path w="393700">
                  <a:moveTo>
                    <a:pt x="0" y="0"/>
                  </a:moveTo>
                  <a:lnTo>
                    <a:pt x="393700" y="0"/>
                  </a:lnTo>
                </a:path>
              </a:pathLst>
            </a:custGeom>
            <a:ln w="12716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0" name="object 6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650227" y="5163312"/>
              <a:ext cx="127000" cy="103504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755135" y="4370832"/>
              <a:ext cx="993648" cy="268224"/>
            </a:xfrm>
            <a:prstGeom prst="rect">
              <a:avLst/>
            </a:prstGeom>
          </p:spPr>
        </p:pic>
        <p:sp>
          <p:nvSpPr>
            <p:cNvPr id="62" name="object 62"/>
            <p:cNvSpPr/>
            <p:nvPr/>
          </p:nvSpPr>
          <p:spPr>
            <a:xfrm>
              <a:off x="3811523" y="4479028"/>
              <a:ext cx="699135" cy="0"/>
            </a:xfrm>
            <a:custGeom>
              <a:avLst/>
              <a:gdLst/>
              <a:ahLst/>
              <a:cxnLst/>
              <a:rect l="l" t="t" r="r" b="b"/>
              <a:pathLst>
                <a:path w="699135">
                  <a:moveTo>
                    <a:pt x="0" y="0"/>
                  </a:moveTo>
                  <a:lnTo>
                    <a:pt x="698633" y="0"/>
                  </a:lnTo>
                </a:path>
              </a:pathLst>
            </a:custGeom>
            <a:ln w="12715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3" name="object 6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519802" y="4427220"/>
              <a:ext cx="96012" cy="103631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785615" y="6044183"/>
              <a:ext cx="990600" cy="268223"/>
            </a:xfrm>
            <a:prstGeom prst="rect">
              <a:avLst/>
            </a:prstGeom>
          </p:spPr>
        </p:pic>
        <p:sp>
          <p:nvSpPr>
            <p:cNvPr id="65" name="object 65"/>
            <p:cNvSpPr/>
            <p:nvPr/>
          </p:nvSpPr>
          <p:spPr>
            <a:xfrm>
              <a:off x="3838955" y="6152341"/>
              <a:ext cx="699135" cy="0"/>
            </a:xfrm>
            <a:custGeom>
              <a:avLst/>
              <a:gdLst/>
              <a:ahLst/>
              <a:cxnLst/>
              <a:rect l="l" t="t" r="r" b="b"/>
              <a:pathLst>
                <a:path w="699135">
                  <a:moveTo>
                    <a:pt x="0" y="0"/>
                  </a:moveTo>
                  <a:lnTo>
                    <a:pt x="698633" y="0"/>
                  </a:lnTo>
                </a:path>
              </a:pathLst>
            </a:custGeom>
            <a:ln w="12716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6" name="object 6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547234" y="6100572"/>
              <a:ext cx="96012" cy="103530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181599" y="4480560"/>
              <a:ext cx="758951" cy="704088"/>
            </a:xfrm>
            <a:prstGeom prst="rect">
              <a:avLst/>
            </a:prstGeom>
          </p:spPr>
        </p:pic>
        <p:sp>
          <p:nvSpPr>
            <p:cNvPr id="68" name="object 68"/>
            <p:cNvSpPr/>
            <p:nvPr/>
          </p:nvSpPr>
          <p:spPr>
            <a:xfrm>
              <a:off x="5236464" y="4509515"/>
              <a:ext cx="571500" cy="518159"/>
            </a:xfrm>
            <a:custGeom>
              <a:avLst/>
              <a:gdLst/>
              <a:ahLst/>
              <a:cxnLst/>
              <a:rect l="l" t="t" r="r" b="b"/>
              <a:pathLst>
                <a:path w="571500" h="518160">
                  <a:moveTo>
                    <a:pt x="36830" y="25527"/>
                  </a:moveTo>
                  <a:lnTo>
                    <a:pt x="8509" y="0"/>
                  </a:lnTo>
                  <a:lnTo>
                    <a:pt x="0" y="9398"/>
                  </a:lnTo>
                  <a:lnTo>
                    <a:pt x="28321" y="34925"/>
                  </a:lnTo>
                  <a:lnTo>
                    <a:pt x="36830" y="25527"/>
                  </a:lnTo>
                  <a:close/>
                </a:path>
                <a:path w="571500" h="518160">
                  <a:moveTo>
                    <a:pt x="74549" y="59690"/>
                  </a:moveTo>
                  <a:lnTo>
                    <a:pt x="46228" y="34036"/>
                  </a:lnTo>
                  <a:lnTo>
                    <a:pt x="37719" y="43434"/>
                  </a:lnTo>
                  <a:lnTo>
                    <a:pt x="66040" y="69088"/>
                  </a:lnTo>
                  <a:lnTo>
                    <a:pt x="74549" y="59690"/>
                  </a:lnTo>
                  <a:close/>
                </a:path>
                <a:path w="571500" h="518160">
                  <a:moveTo>
                    <a:pt x="112141" y="93726"/>
                  </a:moveTo>
                  <a:lnTo>
                    <a:pt x="83947" y="68199"/>
                  </a:lnTo>
                  <a:lnTo>
                    <a:pt x="75438" y="77597"/>
                  </a:lnTo>
                  <a:lnTo>
                    <a:pt x="103632" y="103251"/>
                  </a:lnTo>
                  <a:lnTo>
                    <a:pt x="112141" y="93726"/>
                  </a:lnTo>
                  <a:close/>
                </a:path>
                <a:path w="571500" h="518160">
                  <a:moveTo>
                    <a:pt x="149860" y="127762"/>
                  </a:moveTo>
                  <a:lnTo>
                    <a:pt x="121666" y="102235"/>
                  </a:lnTo>
                  <a:lnTo>
                    <a:pt x="113157" y="111760"/>
                  </a:lnTo>
                  <a:lnTo>
                    <a:pt x="141351" y="137287"/>
                  </a:lnTo>
                  <a:lnTo>
                    <a:pt x="149860" y="127762"/>
                  </a:lnTo>
                  <a:close/>
                </a:path>
                <a:path w="571500" h="518160">
                  <a:moveTo>
                    <a:pt x="187579" y="162052"/>
                  </a:moveTo>
                  <a:lnTo>
                    <a:pt x="159385" y="136271"/>
                  </a:lnTo>
                  <a:lnTo>
                    <a:pt x="150749" y="145796"/>
                  </a:lnTo>
                  <a:lnTo>
                    <a:pt x="179070" y="171450"/>
                  </a:lnTo>
                  <a:lnTo>
                    <a:pt x="187579" y="162052"/>
                  </a:lnTo>
                  <a:close/>
                </a:path>
                <a:path w="571500" h="518160">
                  <a:moveTo>
                    <a:pt x="225298" y="196088"/>
                  </a:moveTo>
                  <a:lnTo>
                    <a:pt x="196977" y="170561"/>
                  </a:lnTo>
                  <a:lnTo>
                    <a:pt x="188468" y="179959"/>
                  </a:lnTo>
                  <a:lnTo>
                    <a:pt x="216789" y="205486"/>
                  </a:lnTo>
                  <a:lnTo>
                    <a:pt x="225298" y="196088"/>
                  </a:lnTo>
                  <a:close/>
                </a:path>
                <a:path w="571500" h="518160">
                  <a:moveTo>
                    <a:pt x="263017" y="230124"/>
                  </a:moveTo>
                  <a:lnTo>
                    <a:pt x="234696" y="204597"/>
                  </a:lnTo>
                  <a:lnTo>
                    <a:pt x="226187" y="213995"/>
                  </a:lnTo>
                  <a:lnTo>
                    <a:pt x="254508" y="239522"/>
                  </a:lnTo>
                  <a:lnTo>
                    <a:pt x="263017" y="230124"/>
                  </a:lnTo>
                  <a:close/>
                </a:path>
                <a:path w="571500" h="518160">
                  <a:moveTo>
                    <a:pt x="300736" y="264287"/>
                  </a:moveTo>
                  <a:lnTo>
                    <a:pt x="272415" y="238633"/>
                  </a:lnTo>
                  <a:lnTo>
                    <a:pt x="263906" y="248031"/>
                  </a:lnTo>
                  <a:lnTo>
                    <a:pt x="292227" y="273685"/>
                  </a:lnTo>
                  <a:lnTo>
                    <a:pt x="300736" y="264287"/>
                  </a:lnTo>
                  <a:close/>
                </a:path>
                <a:path w="571500" h="518160">
                  <a:moveTo>
                    <a:pt x="338328" y="298323"/>
                  </a:moveTo>
                  <a:lnTo>
                    <a:pt x="310134" y="272796"/>
                  </a:lnTo>
                  <a:lnTo>
                    <a:pt x="301625" y="282194"/>
                  </a:lnTo>
                  <a:lnTo>
                    <a:pt x="329819" y="307721"/>
                  </a:lnTo>
                  <a:lnTo>
                    <a:pt x="338328" y="298323"/>
                  </a:lnTo>
                  <a:close/>
                </a:path>
                <a:path w="571500" h="518160">
                  <a:moveTo>
                    <a:pt x="376047" y="332359"/>
                  </a:moveTo>
                  <a:lnTo>
                    <a:pt x="347853" y="306832"/>
                  </a:lnTo>
                  <a:lnTo>
                    <a:pt x="339344" y="316230"/>
                  </a:lnTo>
                  <a:lnTo>
                    <a:pt x="367538" y="341757"/>
                  </a:lnTo>
                  <a:lnTo>
                    <a:pt x="376047" y="332359"/>
                  </a:lnTo>
                  <a:close/>
                </a:path>
                <a:path w="571500" h="518160">
                  <a:moveTo>
                    <a:pt x="413766" y="366522"/>
                  </a:moveTo>
                  <a:lnTo>
                    <a:pt x="385445" y="340868"/>
                  </a:lnTo>
                  <a:lnTo>
                    <a:pt x="376936" y="350266"/>
                  </a:lnTo>
                  <a:lnTo>
                    <a:pt x="405257" y="376047"/>
                  </a:lnTo>
                  <a:lnTo>
                    <a:pt x="413766" y="366522"/>
                  </a:lnTo>
                  <a:close/>
                </a:path>
                <a:path w="571500" h="518160">
                  <a:moveTo>
                    <a:pt x="451485" y="400558"/>
                  </a:moveTo>
                  <a:lnTo>
                    <a:pt x="423164" y="375031"/>
                  </a:lnTo>
                  <a:lnTo>
                    <a:pt x="414655" y="384556"/>
                  </a:lnTo>
                  <a:lnTo>
                    <a:pt x="442976" y="410083"/>
                  </a:lnTo>
                  <a:lnTo>
                    <a:pt x="451485" y="400558"/>
                  </a:lnTo>
                  <a:close/>
                </a:path>
                <a:path w="571500" h="518160">
                  <a:moveTo>
                    <a:pt x="489204" y="434721"/>
                  </a:moveTo>
                  <a:lnTo>
                    <a:pt x="460883" y="409194"/>
                  </a:lnTo>
                  <a:lnTo>
                    <a:pt x="452374" y="418592"/>
                  </a:lnTo>
                  <a:lnTo>
                    <a:pt x="480695" y="444119"/>
                  </a:lnTo>
                  <a:lnTo>
                    <a:pt x="489204" y="434721"/>
                  </a:lnTo>
                  <a:close/>
                </a:path>
                <a:path w="571500" h="518160">
                  <a:moveTo>
                    <a:pt x="526923" y="468884"/>
                  </a:moveTo>
                  <a:lnTo>
                    <a:pt x="498602" y="443230"/>
                  </a:lnTo>
                  <a:lnTo>
                    <a:pt x="490093" y="452628"/>
                  </a:lnTo>
                  <a:lnTo>
                    <a:pt x="518414" y="478282"/>
                  </a:lnTo>
                  <a:lnTo>
                    <a:pt x="526923" y="468884"/>
                  </a:lnTo>
                  <a:close/>
                </a:path>
                <a:path w="571500" h="518160">
                  <a:moveTo>
                    <a:pt x="571373" y="517652"/>
                  </a:moveTo>
                  <a:lnTo>
                    <a:pt x="569722" y="512318"/>
                  </a:lnTo>
                  <a:lnTo>
                    <a:pt x="564515" y="495960"/>
                  </a:lnTo>
                  <a:lnTo>
                    <a:pt x="564515" y="502920"/>
                  </a:lnTo>
                  <a:lnTo>
                    <a:pt x="556006" y="512318"/>
                  </a:lnTo>
                  <a:lnTo>
                    <a:pt x="557022" y="511175"/>
                  </a:lnTo>
                  <a:lnTo>
                    <a:pt x="564515" y="502920"/>
                  </a:lnTo>
                  <a:lnTo>
                    <a:pt x="564515" y="495960"/>
                  </a:lnTo>
                  <a:lnTo>
                    <a:pt x="540258" y="419735"/>
                  </a:lnTo>
                  <a:lnTo>
                    <a:pt x="536702" y="417957"/>
                  </a:lnTo>
                  <a:lnTo>
                    <a:pt x="530098" y="419989"/>
                  </a:lnTo>
                  <a:lnTo>
                    <a:pt x="528193" y="423545"/>
                  </a:lnTo>
                  <a:lnTo>
                    <a:pt x="548894" y="488696"/>
                  </a:lnTo>
                  <a:lnTo>
                    <a:pt x="536321" y="477393"/>
                  </a:lnTo>
                  <a:lnTo>
                    <a:pt x="527812" y="486791"/>
                  </a:lnTo>
                  <a:lnTo>
                    <a:pt x="540385" y="498221"/>
                  </a:lnTo>
                  <a:lnTo>
                    <a:pt x="473583" y="484124"/>
                  </a:lnTo>
                  <a:lnTo>
                    <a:pt x="470281" y="486410"/>
                  </a:lnTo>
                  <a:lnTo>
                    <a:pt x="468757" y="493268"/>
                  </a:lnTo>
                  <a:lnTo>
                    <a:pt x="471043" y="496570"/>
                  </a:lnTo>
                  <a:lnTo>
                    <a:pt x="571373" y="5176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9" name="object 69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5135879" y="5321808"/>
              <a:ext cx="725424" cy="749808"/>
            </a:xfrm>
            <a:prstGeom prst="rect">
              <a:avLst/>
            </a:prstGeom>
          </p:spPr>
        </p:pic>
        <p:sp>
          <p:nvSpPr>
            <p:cNvPr id="70" name="object 70"/>
            <p:cNvSpPr/>
            <p:nvPr/>
          </p:nvSpPr>
          <p:spPr>
            <a:xfrm>
              <a:off x="5189220" y="5430011"/>
              <a:ext cx="537845" cy="561340"/>
            </a:xfrm>
            <a:custGeom>
              <a:avLst/>
              <a:gdLst/>
              <a:ahLst/>
              <a:cxnLst/>
              <a:rect l="l" t="t" r="r" b="b"/>
              <a:pathLst>
                <a:path w="537845" h="561339">
                  <a:moveTo>
                    <a:pt x="35433" y="533260"/>
                  </a:moveTo>
                  <a:lnTo>
                    <a:pt x="26289" y="524459"/>
                  </a:lnTo>
                  <a:lnTo>
                    <a:pt x="0" y="551967"/>
                  </a:lnTo>
                  <a:lnTo>
                    <a:pt x="9144" y="560755"/>
                  </a:lnTo>
                  <a:lnTo>
                    <a:pt x="35433" y="533260"/>
                  </a:lnTo>
                  <a:close/>
                </a:path>
                <a:path w="537845" h="561339">
                  <a:moveTo>
                    <a:pt x="70612" y="496570"/>
                  </a:moveTo>
                  <a:lnTo>
                    <a:pt x="61468" y="487781"/>
                  </a:lnTo>
                  <a:lnTo>
                    <a:pt x="35052" y="515289"/>
                  </a:lnTo>
                  <a:lnTo>
                    <a:pt x="44323" y="524078"/>
                  </a:lnTo>
                  <a:lnTo>
                    <a:pt x="70612" y="496570"/>
                  </a:lnTo>
                  <a:close/>
                </a:path>
                <a:path w="537845" h="561339">
                  <a:moveTo>
                    <a:pt x="105791" y="459879"/>
                  </a:moveTo>
                  <a:lnTo>
                    <a:pt x="96647" y="451104"/>
                  </a:lnTo>
                  <a:lnTo>
                    <a:pt x="70231" y="478599"/>
                  </a:lnTo>
                  <a:lnTo>
                    <a:pt x="79375" y="487400"/>
                  </a:lnTo>
                  <a:lnTo>
                    <a:pt x="105791" y="459879"/>
                  </a:lnTo>
                  <a:close/>
                </a:path>
                <a:path w="537845" h="561339">
                  <a:moveTo>
                    <a:pt x="140970" y="423214"/>
                  </a:moveTo>
                  <a:lnTo>
                    <a:pt x="131826" y="414413"/>
                  </a:lnTo>
                  <a:lnTo>
                    <a:pt x="105410" y="441934"/>
                  </a:lnTo>
                  <a:lnTo>
                    <a:pt x="114554" y="450723"/>
                  </a:lnTo>
                  <a:lnTo>
                    <a:pt x="140970" y="423214"/>
                  </a:lnTo>
                  <a:close/>
                </a:path>
                <a:path w="537845" h="561339">
                  <a:moveTo>
                    <a:pt x="176149" y="386524"/>
                  </a:moveTo>
                  <a:lnTo>
                    <a:pt x="166878" y="377736"/>
                  </a:lnTo>
                  <a:lnTo>
                    <a:pt x="140589" y="405244"/>
                  </a:lnTo>
                  <a:lnTo>
                    <a:pt x="149733" y="414032"/>
                  </a:lnTo>
                  <a:lnTo>
                    <a:pt x="176149" y="386524"/>
                  </a:lnTo>
                  <a:close/>
                </a:path>
                <a:path w="537845" h="561339">
                  <a:moveTo>
                    <a:pt x="211201" y="349846"/>
                  </a:moveTo>
                  <a:lnTo>
                    <a:pt x="202057" y="341058"/>
                  </a:lnTo>
                  <a:lnTo>
                    <a:pt x="175768" y="368566"/>
                  </a:lnTo>
                  <a:lnTo>
                    <a:pt x="184912" y="377355"/>
                  </a:lnTo>
                  <a:lnTo>
                    <a:pt x="211201" y="349846"/>
                  </a:lnTo>
                  <a:close/>
                </a:path>
                <a:path w="537845" h="561339">
                  <a:moveTo>
                    <a:pt x="246380" y="313169"/>
                  </a:moveTo>
                  <a:lnTo>
                    <a:pt x="237236" y="304368"/>
                  </a:lnTo>
                  <a:lnTo>
                    <a:pt x="210820" y="331889"/>
                  </a:lnTo>
                  <a:lnTo>
                    <a:pt x="220091" y="340677"/>
                  </a:lnTo>
                  <a:lnTo>
                    <a:pt x="246380" y="313169"/>
                  </a:lnTo>
                  <a:close/>
                </a:path>
                <a:path w="537845" h="561339">
                  <a:moveTo>
                    <a:pt x="281686" y="276479"/>
                  </a:moveTo>
                  <a:lnTo>
                    <a:pt x="272415" y="267690"/>
                  </a:lnTo>
                  <a:lnTo>
                    <a:pt x="245999" y="295198"/>
                  </a:lnTo>
                  <a:lnTo>
                    <a:pt x="255143" y="303987"/>
                  </a:lnTo>
                  <a:lnTo>
                    <a:pt x="281686" y="276479"/>
                  </a:lnTo>
                  <a:close/>
                </a:path>
                <a:path w="537845" h="561339">
                  <a:moveTo>
                    <a:pt x="316865" y="239801"/>
                  </a:moveTo>
                  <a:lnTo>
                    <a:pt x="307721" y="231013"/>
                  </a:lnTo>
                  <a:lnTo>
                    <a:pt x="281305" y="258533"/>
                  </a:lnTo>
                  <a:lnTo>
                    <a:pt x="290449" y="267322"/>
                  </a:lnTo>
                  <a:lnTo>
                    <a:pt x="316865" y="239801"/>
                  </a:lnTo>
                  <a:close/>
                </a:path>
                <a:path w="537845" h="561339">
                  <a:moveTo>
                    <a:pt x="352044" y="203123"/>
                  </a:moveTo>
                  <a:lnTo>
                    <a:pt x="342773" y="194322"/>
                  </a:lnTo>
                  <a:lnTo>
                    <a:pt x="316484" y="221843"/>
                  </a:lnTo>
                  <a:lnTo>
                    <a:pt x="325628" y="230632"/>
                  </a:lnTo>
                  <a:lnTo>
                    <a:pt x="352044" y="203123"/>
                  </a:lnTo>
                  <a:close/>
                </a:path>
                <a:path w="537845" h="561339">
                  <a:moveTo>
                    <a:pt x="387096" y="166446"/>
                  </a:moveTo>
                  <a:lnTo>
                    <a:pt x="377952" y="157607"/>
                  </a:lnTo>
                  <a:lnTo>
                    <a:pt x="351663" y="185153"/>
                  </a:lnTo>
                  <a:lnTo>
                    <a:pt x="360807" y="193941"/>
                  </a:lnTo>
                  <a:lnTo>
                    <a:pt x="387096" y="166446"/>
                  </a:lnTo>
                  <a:close/>
                </a:path>
                <a:path w="537845" h="561339">
                  <a:moveTo>
                    <a:pt x="422275" y="129667"/>
                  </a:moveTo>
                  <a:lnTo>
                    <a:pt x="413131" y="120904"/>
                  </a:lnTo>
                  <a:lnTo>
                    <a:pt x="386715" y="148463"/>
                  </a:lnTo>
                  <a:lnTo>
                    <a:pt x="395986" y="157226"/>
                  </a:lnTo>
                  <a:lnTo>
                    <a:pt x="422275" y="129667"/>
                  </a:lnTo>
                  <a:close/>
                </a:path>
                <a:path w="537845" h="561339">
                  <a:moveTo>
                    <a:pt x="457454" y="93091"/>
                  </a:moveTo>
                  <a:lnTo>
                    <a:pt x="448310" y="84328"/>
                  </a:lnTo>
                  <a:lnTo>
                    <a:pt x="421894" y="111760"/>
                  </a:lnTo>
                  <a:lnTo>
                    <a:pt x="431038" y="120523"/>
                  </a:lnTo>
                  <a:lnTo>
                    <a:pt x="457454" y="93091"/>
                  </a:lnTo>
                  <a:close/>
                </a:path>
                <a:path w="537845" h="561339">
                  <a:moveTo>
                    <a:pt x="492633" y="56388"/>
                  </a:moveTo>
                  <a:lnTo>
                    <a:pt x="483489" y="47625"/>
                  </a:lnTo>
                  <a:lnTo>
                    <a:pt x="457073" y="75057"/>
                  </a:lnTo>
                  <a:lnTo>
                    <a:pt x="466217" y="83947"/>
                  </a:lnTo>
                  <a:lnTo>
                    <a:pt x="492633" y="56388"/>
                  </a:lnTo>
                  <a:close/>
                </a:path>
                <a:path w="537845" h="561339">
                  <a:moveTo>
                    <a:pt x="537845" y="0"/>
                  </a:moveTo>
                  <a:lnTo>
                    <a:pt x="439293" y="28194"/>
                  </a:lnTo>
                  <a:lnTo>
                    <a:pt x="437261" y="31750"/>
                  </a:lnTo>
                  <a:lnTo>
                    <a:pt x="439166" y="38481"/>
                  </a:lnTo>
                  <a:lnTo>
                    <a:pt x="442722" y="40386"/>
                  </a:lnTo>
                  <a:lnTo>
                    <a:pt x="508254" y="21717"/>
                  </a:lnTo>
                  <a:lnTo>
                    <a:pt x="492252" y="38481"/>
                  </a:lnTo>
                  <a:lnTo>
                    <a:pt x="501396" y="47244"/>
                  </a:lnTo>
                  <a:lnTo>
                    <a:pt x="517525" y="30480"/>
                  </a:lnTo>
                  <a:lnTo>
                    <a:pt x="501523" y="96774"/>
                  </a:lnTo>
                  <a:lnTo>
                    <a:pt x="503682" y="100203"/>
                  </a:lnTo>
                  <a:lnTo>
                    <a:pt x="510413" y="101854"/>
                  </a:lnTo>
                  <a:lnTo>
                    <a:pt x="513842" y="99695"/>
                  </a:lnTo>
                  <a:lnTo>
                    <a:pt x="536067" y="7620"/>
                  </a:lnTo>
                  <a:lnTo>
                    <a:pt x="53784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1" name="object 71"/>
          <p:cNvSpPr txBox="1"/>
          <p:nvPr/>
        </p:nvSpPr>
        <p:spPr>
          <a:xfrm>
            <a:off x="4490089" y="5755343"/>
            <a:ext cx="12636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1" dirty="0">
                <a:latin typeface="Symbol"/>
                <a:cs typeface="Symbol"/>
              </a:rPr>
              <a:t></a:t>
            </a:r>
            <a:endParaRPr>
              <a:latin typeface="Symbol"/>
              <a:cs typeface="Symbol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6798949" y="4697735"/>
            <a:ext cx="12636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1" dirty="0">
                <a:latin typeface="Symbol"/>
                <a:cs typeface="Symbol"/>
              </a:rPr>
              <a:t></a:t>
            </a:r>
            <a:endParaRPr>
              <a:latin typeface="Symbol"/>
              <a:cs typeface="Symbo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7972809" y="4826260"/>
            <a:ext cx="12636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1" dirty="0">
                <a:latin typeface="Symbol"/>
                <a:cs typeface="Symbol"/>
              </a:rPr>
              <a:t></a:t>
            </a:r>
            <a:endParaRPr>
              <a:latin typeface="Symbol"/>
              <a:cs typeface="Symbol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5633091" y="5835500"/>
            <a:ext cx="11493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1" dirty="0">
                <a:latin typeface="Symbol"/>
                <a:cs typeface="Symbol"/>
              </a:rPr>
              <a:t></a:t>
            </a:r>
            <a:endParaRPr sz="1400">
              <a:latin typeface="Symbol"/>
              <a:cs typeface="Symbo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2052631" y="671430"/>
            <a:ext cx="8258809" cy="3483646"/>
          </a:xfrm>
          <a:prstGeom prst="rect">
            <a:avLst/>
          </a:prstGeom>
        </p:spPr>
        <p:txBody>
          <a:bodyPr vert="horz" wrap="square" lIns="0" tIns="125095" rIns="0" bIns="0" rtlCol="0">
            <a:spAutoFit/>
          </a:bodyPr>
          <a:lstStyle/>
          <a:p>
            <a:pPr marL="298443" indent="-285744">
              <a:spcBef>
                <a:spcPts val="985"/>
              </a:spcBef>
              <a:buFont typeface="Wingdings"/>
              <a:buChar char=""/>
              <a:tabLst>
                <a:tab pos="298443" algn="l"/>
              </a:tabLst>
            </a:pPr>
            <a:r>
              <a:rPr sz="1600" spc="-31" dirty="0">
                <a:latin typeface="Cambria"/>
                <a:cs typeface="Cambria"/>
              </a:rPr>
              <a:t>Give</a:t>
            </a:r>
            <a:r>
              <a:rPr sz="1600" spc="-6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formal</a:t>
            </a:r>
            <a:r>
              <a:rPr sz="1600" spc="-8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definition</a:t>
            </a:r>
            <a:r>
              <a:rPr sz="1600" spc="-31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of</a:t>
            </a:r>
            <a:r>
              <a:rPr sz="1600" spc="-45" dirty="0">
                <a:latin typeface="Cambria"/>
                <a:cs typeface="Cambria"/>
              </a:rPr>
              <a:t> </a:t>
            </a:r>
            <a:r>
              <a:rPr sz="1600" dirty="0">
                <a:latin typeface="Symbol"/>
                <a:cs typeface="Symbol"/>
              </a:rPr>
              <a:t></a:t>
            </a:r>
            <a:r>
              <a:rPr sz="1600" spc="-51" dirty="0">
                <a:latin typeface="Times New Roman"/>
                <a:cs typeface="Times New Roman"/>
              </a:rPr>
              <a:t> </a:t>
            </a:r>
            <a:r>
              <a:rPr sz="1600" spc="-11" dirty="0">
                <a:latin typeface="Cambria"/>
                <a:cs typeface="Cambria"/>
              </a:rPr>
              <a:t>closures</a:t>
            </a:r>
            <a:r>
              <a:rPr sz="1600" spc="-7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with</a:t>
            </a:r>
            <a:r>
              <a:rPr sz="1600" spc="-25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suitable</a:t>
            </a:r>
            <a:r>
              <a:rPr sz="1600" spc="-4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example.</a:t>
            </a:r>
            <a:r>
              <a:rPr sz="1600" spc="235" dirty="0">
                <a:latin typeface="Cambria"/>
                <a:cs typeface="Cambria"/>
              </a:rPr>
              <a:t> </a:t>
            </a:r>
            <a:r>
              <a:rPr sz="1600" spc="-11" dirty="0">
                <a:latin typeface="Cambria"/>
                <a:cs typeface="Cambria"/>
              </a:rPr>
              <a:t>for</a:t>
            </a:r>
            <a:r>
              <a:rPr sz="1600" spc="-6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a</a:t>
            </a:r>
            <a:r>
              <a:rPr sz="1600" spc="-20" dirty="0">
                <a:latin typeface="Cambria"/>
                <a:cs typeface="Cambria"/>
              </a:rPr>
              <a:t> </a:t>
            </a:r>
            <a:r>
              <a:rPr sz="1600" dirty="0">
                <a:latin typeface="Cambria"/>
                <a:cs typeface="Cambria"/>
              </a:rPr>
              <a:t>null</a:t>
            </a:r>
            <a:r>
              <a:rPr sz="1600" spc="-51" dirty="0">
                <a:latin typeface="Cambria"/>
                <a:cs typeface="Cambria"/>
              </a:rPr>
              <a:t> </a:t>
            </a:r>
            <a:r>
              <a:rPr sz="1600" spc="-11" dirty="0">
                <a:latin typeface="Cambria"/>
                <a:cs typeface="Cambria"/>
              </a:rPr>
              <a:t>symbol.</a:t>
            </a:r>
            <a:endParaRPr sz="1600">
              <a:latin typeface="Cambria"/>
              <a:cs typeface="Cambria"/>
            </a:endParaRPr>
          </a:p>
          <a:p>
            <a:pPr marL="299078" marR="5080" indent="-287013">
              <a:lnSpc>
                <a:spcPts val="3251"/>
              </a:lnSpc>
              <a:spcBef>
                <a:spcPts val="200"/>
              </a:spcBef>
              <a:buFont typeface="Wingdings"/>
              <a:buChar char=""/>
              <a:tabLst>
                <a:tab pos="299078" algn="l"/>
                <a:tab pos="533387" algn="l"/>
              </a:tabLst>
            </a:pPr>
            <a:r>
              <a:rPr spc="-51" dirty="0">
                <a:latin typeface="Symbol"/>
                <a:cs typeface="Symbol"/>
              </a:rPr>
              <a:t>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dirty="0">
                <a:latin typeface="Cambria"/>
                <a:cs typeface="Cambria"/>
              </a:rPr>
              <a:t>Closures</a:t>
            </a:r>
            <a:r>
              <a:rPr spc="8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of</a:t>
            </a:r>
            <a:r>
              <a:rPr spc="9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state</a:t>
            </a:r>
            <a:r>
              <a:rPr spc="9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qi</a:t>
            </a:r>
            <a:r>
              <a:rPr spc="6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is</a:t>
            </a:r>
            <a:r>
              <a:rPr spc="7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the</a:t>
            </a:r>
            <a:r>
              <a:rPr spc="7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set</a:t>
            </a:r>
            <a:r>
              <a:rPr spc="7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of</a:t>
            </a:r>
            <a:r>
              <a:rPr spc="8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states</a:t>
            </a:r>
            <a:r>
              <a:rPr spc="8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including</a:t>
            </a:r>
            <a:r>
              <a:rPr spc="5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qi</a:t>
            </a:r>
            <a:r>
              <a:rPr spc="6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where</a:t>
            </a:r>
            <a:r>
              <a:rPr spc="4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qi</a:t>
            </a:r>
            <a:r>
              <a:rPr spc="6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can</a:t>
            </a:r>
            <a:r>
              <a:rPr spc="4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be</a:t>
            </a:r>
            <a:r>
              <a:rPr spc="6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reached</a:t>
            </a:r>
            <a:r>
              <a:rPr spc="60" dirty="0">
                <a:latin typeface="Cambria"/>
                <a:cs typeface="Cambria"/>
              </a:rPr>
              <a:t> </a:t>
            </a:r>
            <a:r>
              <a:rPr spc="-25" dirty="0">
                <a:latin typeface="Cambria"/>
                <a:cs typeface="Cambria"/>
              </a:rPr>
              <a:t>by </a:t>
            </a:r>
            <a:r>
              <a:rPr spc="-11" dirty="0">
                <a:latin typeface="Cambria"/>
                <a:cs typeface="Cambria"/>
              </a:rPr>
              <a:t>any</a:t>
            </a:r>
            <a:r>
              <a:rPr spc="-7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numbers</a:t>
            </a:r>
            <a:r>
              <a:rPr spc="-1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of</a:t>
            </a:r>
            <a:r>
              <a:rPr spc="-35" dirty="0">
                <a:latin typeface="Cambria"/>
                <a:cs typeface="Cambria"/>
              </a:rPr>
              <a:t> </a:t>
            </a:r>
            <a:r>
              <a:rPr dirty="0">
                <a:latin typeface="Symbol"/>
                <a:cs typeface="Symbol"/>
              </a:rPr>
              <a:t></a:t>
            </a:r>
            <a:r>
              <a:rPr spc="-31" dirty="0">
                <a:latin typeface="Times New Roman"/>
                <a:cs typeface="Times New Roman"/>
              </a:rPr>
              <a:t> </a:t>
            </a:r>
            <a:r>
              <a:rPr spc="-20" dirty="0">
                <a:latin typeface="Cambria"/>
                <a:cs typeface="Cambria"/>
              </a:rPr>
              <a:t>moves</a:t>
            </a:r>
            <a:r>
              <a:rPr spc="-5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of</a:t>
            </a:r>
            <a:r>
              <a:rPr spc="-40" dirty="0">
                <a:latin typeface="Cambria"/>
                <a:cs typeface="Cambria"/>
              </a:rPr>
              <a:t> </a:t>
            </a:r>
            <a:r>
              <a:rPr spc="-20" dirty="0">
                <a:latin typeface="Cambria"/>
                <a:cs typeface="Cambria"/>
              </a:rPr>
              <a:t>given</a:t>
            </a:r>
            <a:r>
              <a:rPr spc="-6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non</a:t>
            </a:r>
            <a:r>
              <a:rPr spc="-80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deterministic</a:t>
            </a:r>
            <a:r>
              <a:rPr spc="-3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finite</a:t>
            </a:r>
            <a:r>
              <a:rPr spc="-35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automata.</a:t>
            </a:r>
            <a:endParaRPr>
              <a:latin typeface="Cambria"/>
              <a:cs typeface="Cambria"/>
            </a:endParaRPr>
          </a:p>
          <a:p>
            <a:pPr marL="299078" indent="-286378">
              <a:spcBef>
                <a:spcPts val="815"/>
              </a:spcBef>
              <a:buFont typeface="Wingdings"/>
              <a:buChar char=""/>
              <a:tabLst>
                <a:tab pos="299078" algn="l"/>
              </a:tabLst>
            </a:pPr>
            <a:r>
              <a:rPr dirty="0">
                <a:latin typeface="Symbol"/>
                <a:cs typeface="Symbol"/>
              </a:rPr>
              <a:t></a:t>
            </a:r>
            <a:r>
              <a:rPr spc="-55" dirty="0">
                <a:latin typeface="Times New Roman"/>
                <a:cs typeface="Times New Roman"/>
              </a:rPr>
              <a:t> </a:t>
            </a:r>
            <a:r>
              <a:rPr spc="-11" dirty="0">
                <a:latin typeface="Cambria"/>
                <a:cs typeface="Cambria"/>
              </a:rPr>
              <a:t>Closure</a:t>
            </a:r>
            <a:r>
              <a:rPr spc="-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of</a:t>
            </a:r>
            <a:r>
              <a:rPr spc="-65" dirty="0">
                <a:latin typeface="Cambria"/>
                <a:cs typeface="Cambria"/>
              </a:rPr>
              <a:t> </a:t>
            </a:r>
            <a:r>
              <a:rPr spc="-25" dirty="0">
                <a:latin typeface="Cambria"/>
                <a:cs typeface="Cambria"/>
              </a:rPr>
              <a:t>qi</a:t>
            </a:r>
            <a:endParaRPr>
              <a:latin typeface="Cambria"/>
              <a:cs typeface="Cambria"/>
            </a:endParaRPr>
          </a:p>
          <a:p>
            <a:pPr marL="299078" indent="-286378">
              <a:spcBef>
                <a:spcPts val="1109"/>
              </a:spcBef>
              <a:buFont typeface="Wingdings"/>
              <a:buChar char=""/>
              <a:tabLst>
                <a:tab pos="299078" algn="l"/>
              </a:tabLst>
            </a:pPr>
            <a:r>
              <a:rPr dirty="0">
                <a:latin typeface="Symbol"/>
                <a:cs typeface="Symbol"/>
              </a:rPr>
              <a:t>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11" dirty="0">
                <a:latin typeface="Cambria"/>
                <a:cs typeface="Cambria"/>
              </a:rPr>
              <a:t>Closure</a:t>
            </a:r>
            <a:r>
              <a:rPr spc="-2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of</a:t>
            </a:r>
            <a:r>
              <a:rPr spc="-4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qi,</a:t>
            </a:r>
            <a:r>
              <a:rPr spc="-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includes</a:t>
            </a:r>
            <a:r>
              <a:rPr spc="-71" dirty="0">
                <a:latin typeface="Cambria"/>
                <a:cs typeface="Cambria"/>
              </a:rPr>
              <a:t> </a:t>
            </a:r>
            <a:r>
              <a:rPr spc="-25" dirty="0">
                <a:latin typeface="Cambria"/>
                <a:cs typeface="Cambria"/>
              </a:rPr>
              <a:t>qi</a:t>
            </a:r>
            <a:endParaRPr>
              <a:latin typeface="Cambria"/>
              <a:cs typeface="Cambria"/>
            </a:endParaRPr>
          </a:p>
          <a:p>
            <a:pPr marL="299078" indent="-286378">
              <a:spcBef>
                <a:spcPts val="1091"/>
              </a:spcBef>
              <a:buFont typeface="Wingdings"/>
              <a:buChar char=""/>
              <a:tabLst>
                <a:tab pos="299078" algn="l"/>
              </a:tabLst>
            </a:pPr>
            <a:r>
              <a:rPr dirty="0">
                <a:latin typeface="Cambria"/>
                <a:cs typeface="Cambria"/>
              </a:rPr>
              <a:t>Set</a:t>
            </a:r>
            <a:r>
              <a:rPr spc="-4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of</a:t>
            </a:r>
            <a:r>
              <a:rPr spc="-4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states</a:t>
            </a:r>
            <a:r>
              <a:rPr spc="-11" dirty="0">
                <a:latin typeface="Cambria"/>
                <a:cs typeface="Cambria"/>
              </a:rPr>
              <a:t> reachable</a:t>
            </a:r>
            <a:r>
              <a:rPr spc="-9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from</a:t>
            </a:r>
            <a:r>
              <a:rPr spc="-3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qi</a:t>
            </a:r>
            <a:r>
              <a:rPr spc="-2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on</a:t>
            </a:r>
            <a:r>
              <a:rPr spc="-55" dirty="0">
                <a:latin typeface="Cambria"/>
                <a:cs typeface="Cambria"/>
              </a:rPr>
              <a:t> </a:t>
            </a:r>
            <a:r>
              <a:rPr dirty="0">
                <a:latin typeface="Symbol"/>
                <a:cs typeface="Symbol"/>
              </a:rPr>
              <a:t></a:t>
            </a:r>
            <a:r>
              <a:rPr spc="-51" dirty="0">
                <a:latin typeface="Times New Roman"/>
                <a:cs typeface="Times New Roman"/>
              </a:rPr>
              <a:t> </a:t>
            </a:r>
            <a:r>
              <a:rPr spc="-11" dirty="0">
                <a:latin typeface="Cambria"/>
                <a:cs typeface="Cambria"/>
              </a:rPr>
              <a:t>moves.</a:t>
            </a:r>
            <a:endParaRPr>
              <a:latin typeface="Cambria"/>
              <a:cs typeface="Cambria"/>
            </a:endParaRPr>
          </a:p>
          <a:p>
            <a:pPr marL="299078" indent="-286378">
              <a:spcBef>
                <a:spcPts val="1105"/>
              </a:spcBef>
              <a:buFont typeface="Wingdings"/>
              <a:buChar char=""/>
              <a:tabLst>
                <a:tab pos="299078" algn="l"/>
              </a:tabLst>
            </a:pPr>
            <a:r>
              <a:rPr dirty="0">
                <a:latin typeface="Cambria"/>
                <a:cs typeface="Cambria"/>
              </a:rPr>
              <a:t>Set</a:t>
            </a:r>
            <a:r>
              <a:rPr spc="-5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of</a:t>
            </a:r>
            <a:r>
              <a:rPr spc="-4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states</a:t>
            </a:r>
            <a:r>
              <a:rPr spc="-15" dirty="0">
                <a:latin typeface="Cambria"/>
                <a:cs typeface="Cambria"/>
              </a:rPr>
              <a:t> </a:t>
            </a:r>
            <a:r>
              <a:rPr spc="-11" dirty="0">
                <a:latin typeface="Cambria"/>
                <a:cs typeface="Cambria"/>
              </a:rPr>
              <a:t>reachable</a:t>
            </a:r>
            <a:r>
              <a:rPr spc="-91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from</a:t>
            </a:r>
            <a:r>
              <a:rPr spc="-4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existing</a:t>
            </a:r>
            <a:r>
              <a:rPr spc="-4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states</a:t>
            </a:r>
            <a:r>
              <a:rPr spc="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in</a:t>
            </a:r>
            <a:r>
              <a:rPr spc="-55" dirty="0">
                <a:latin typeface="Cambria"/>
                <a:cs typeface="Cambria"/>
              </a:rPr>
              <a:t> </a:t>
            </a:r>
            <a:r>
              <a:rPr dirty="0">
                <a:latin typeface="Symbol"/>
                <a:cs typeface="Symbol"/>
              </a:rPr>
              <a:t></a:t>
            </a:r>
            <a:r>
              <a:rPr spc="-65" dirty="0">
                <a:latin typeface="Times New Roman"/>
                <a:cs typeface="Times New Roman"/>
              </a:rPr>
              <a:t> </a:t>
            </a:r>
            <a:r>
              <a:rPr spc="-11" dirty="0">
                <a:latin typeface="Cambria"/>
                <a:cs typeface="Cambria"/>
              </a:rPr>
              <a:t>closure </a:t>
            </a:r>
            <a:r>
              <a:rPr dirty="0">
                <a:latin typeface="Cambria"/>
                <a:cs typeface="Cambria"/>
              </a:rPr>
              <a:t>using</a:t>
            </a:r>
            <a:r>
              <a:rPr spc="-40" dirty="0">
                <a:latin typeface="Cambria"/>
                <a:cs typeface="Cambria"/>
              </a:rPr>
              <a:t> </a:t>
            </a:r>
            <a:r>
              <a:rPr dirty="0">
                <a:latin typeface="Symbol"/>
                <a:cs typeface="Symbol"/>
              </a:rPr>
              <a:t>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spc="-20" dirty="0">
                <a:latin typeface="Cambria"/>
                <a:cs typeface="Cambria"/>
              </a:rPr>
              <a:t>moves</a:t>
            </a:r>
            <a:r>
              <a:rPr spc="-55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and</a:t>
            </a:r>
            <a:r>
              <a:rPr spc="-6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so</a:t>
            </a:r>
            <a:r>
              <a:rPr spc="-20" dirty="0">
                <a:latin typeface="Cambria"/>
                <a:cs typeface="Cambria"/>
              </a:rPr>
              <a:t> </a:t>
            </a:r>
            <a:r>
              <a:rPr dirty="0">
                <a:latin typeface="Cambria"/>
                <a:cs typeface="Cambria"/>
              </a:rPr>
              <a:t>on</a:t>
            </a:r>
            <a:r>
              <a:rPr spc="-51" dirty="0">
                <a:latin typeface="Cambria"/>
                <a:cs typeface="Cambria"/>
              </a:rPr>
              <a:t> .</a:t>
            </a:r>
            <a:endParaRPr>
              <a:latin typeface="Cambria"/>
              <a:cs typeface="Cambria"/>
            </a:endParaRPr>
          </a:p>
          <a:p>
            <a:pPr>
              <a:spcBef>
                <a:spcPts val="375"/>
              </a:spcBef>
            </a:pPr>
            <a:endParaRPr>
              <a:latin typeface="Cambria"/>
              <a:cs typeface="Cambria"/>
            </a:endParaRPr>
          </a:p>
          <a:p>
            <a:pPr marL="1664293" algn="ctr"/>
            <a:r>
              <a:rPr spc="-51" dirty="0">
                <a:latin typeface="Symbol"/>
                <a:cs typeface="Symbol"/>
              </a:rPr>
              <a:t></a:t>
            </a:r>
            <a:endParaRPr>
              <a:latin typeface="Symbol"/>
              <a:cs typeface="Symbol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7829806" y="6402736"/>
            <a:ext cx="12636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1" dirty="0">
                <a:latin typeface="Symbol"/>
                <a:cs typeface="Symbol"/>
              </a:rPr>
              <a:t></a:t>
            </a:r>
            <a:endParaRPr>
              <a:latin typeface="Symbol"/>
              <a:cs typeface="Symbo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1907243" y="6437480"/>
            <a:ext cx="82613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11" dirty="0">
                <a:solidFill>
                  <a:srgbClr val="FFFFFF"/>
                </a:solidFill>
                <a:latin typeface="Georgia"/>
                <a:cs typeface="Georgia"/>
              </a:rPr>
              <a:t>Prepared</a:t>
            </a:r>
            <a:r>
              <a:rPr sz="1200" spc="-4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Georgia"/>
                <a:cs typeface="Georgia"/>
              </a:rPr>
              <a:t>by</a:t>
            </a:r>
            <a:endParaRPr sz="12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13034</Words>
  <Application>Microsoft Office PowerPoint</Application>
  <PresentationFormat>Widescreen</PresentationFormat>
  <Paragraphs>2653</Paragraphs>
  <Slides>132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132</vt:i4>
      </vt:variant>
    </vt:vector>
  </HeadingPairs>
  <TitlesOfParts>
    <vt:vector size="144" baseType="lpstr">
      <vt:lpstr>Arial MT</vt:lpstr>
      <vt:lpstr>Calibri</vt:lpstr>
      <vt:lpstr>Cambria</vt:lpstr>
      <vt:lpstr>Cambria Math</vt:lpstr>
      <vt:lpstr>Georgia</vt:lpstr>
      <vt:lpstr>Microsoft Sans Serif</vt:lpstr>
      <vt:lpstr>Segoe UI Symbol</vt:lpstr>
      <vt:lpstr>Symbol</vt:lpstr>
      <vt:lpstr>Tahoma</vt:lpstr>
      <vt:lpstr>Times New Roman</vt:lpstr>
      <vt:lpstr>Wingdings</vt:lpstr>
      <vt:lpstr>Office Theme</vt:lpstr>
      <vt:lpstr>Theory of Computation</vt:lpstr>
      <vt:lpstr>Computation</vt:lpstr>
      <vt:lpstr>Computation</vt:lpstr>
      <vt:lpstr>Computation</vt:lpstr>
      <vt:lpstr>Computation</vt:lpstr>
      <vt:lpstr>Why Theory in Computation ?</vt:lpstr>
      <vt:lpstr>Theory of Computation</vt:lpstr>
      <vt:lpstr>Theory of Computation</vt:lpstr>
      <vt:lpstr>Algorithm</vt:lpstr>
      <vt:lpstr>Basic Concepts</vt:lpstr>
      <vt:lpstr>Languages</vt:lpstr>
      <vt:lpstr>Strings and Languages</vt:lpstr>
      <vt:lpstr>Strings and Languages</vt:lpstr>
      <vt:lpstr>Strings and Languages</vt:lpstr>
      <vt:lpstr>Strings and Languages</vt:lpstr>
      <vt:lpstr>Strings and Languages</vt:lpstr>
      <vt:lpstr>* Closure/ Kleene Closure/ Power of an (∑) Alphabet</vt:lpstr>
      <vt:lpstr>Kleene Closure/ Power of an (∑) Alphabet</vt:lpstr>
      <vt:lpstr>Strings and Languages</vt:lpstr>
      <vt:lpstr>Strings and Languages</vt:lpstr>
      <vt:lpstr>Strings and Languages</vt:lpstr>
      <vt:lpstr>PowerPoint Presentation</vt:lpstr>
      <vt:lpstr>Strings and Languages (Example)</vt:lpstr>
      <vt:lpstr>Strings and Languages (Example)</vt:lpstr>
      <vt:lpstr>Strings and Languages (Example)</vt:lpstr>
      <vt:lpstr>Strings and Languages (Example)</vt:lpstr>
      <vt:lpstr>Strings and Languages (Example)</vt:lpstr>
      <vt:lpstr>Finite Representations of Languages</vt:lpstr>
      <vt:lpstr>Finite Representations of Languages</vt:lpstr>
      <vt:lpstr>Regular Expressions for Representations of Languages</vt:lpstr>
      <vt:lpstr>Regular Expressions for Representations of Languages</vt:lpstr>
      <vt:lpstr>Regular Expressions for Representations of Languages</vt:lpstr>
      <vt:lpstr>Grammar for Representations of Languages</vt:lpstr>
      <vt:lpstr>Grammar for Representations of Languages</vt:lpstr>
      <vt:lpstr>Automata</vt:lpstr>
      <vt:lpstr>Automata</vt:lpstr>
      <vt:lpstr>Automata</vt:lpstr>
      <vt:lpstr>Automata</vt:lpstr>
      <vt:lpstr>Automata</vt:lpstr>
      <vt:lpstr>Automata</vt:lpstr>
      <vt:lpstr>PowerPoint Presentation</vt:lpstr>
      <vt:lpstr>Basic Machine Vs Finite Automata</vt:lpstr>
      <vt:lpstr>Limitations of Finite Automata</vt:lpstr>
      <vt:lpstr>Types of Finite Automata</vt:lpstr>
      <vt:lpstr>Deterministic Finite Automata (DFA)</vt:lpstr>
      <vt:lpstr>Deterministic Finite Automata (DFA)</vt:lpstr>
      <vt:lpstr>Deterministic Finite Automata (DFA)</vt:lpstr>
      <vt:lpstr>Example on Counting of Symbols (DFA)</vt:lpstr>
      <vt:lpstr>Example on Counting of Symbols (DFA)</vt:lpstr>
      <vt:lpstr>Example on Counting of Symbols (DFA)</vt:lpstr>
      <vt:lpstr>Example on Counting of Symbols (DFA)</vt:lpstr>
      <vt:lpstr>Example on Substring (DFA)</vt:lpstr>
      <vt:lpstr>Example on Substring (DFA)</vt:lpstr>
      <vt:lpstr>Example on Substring (DFA)</vt:lpstr>
      <vt:lpstr>Example on Substring (DFA)</vt:lpstr>
      <vt:lpstr>Example on Substring (DFA)</vt:lpstr>
      <vt:lpstr>Example on Substring (DFA)</vt:lpstr>
      <vt:lpstr>Example on Substring (DFA) Ex.  2:  Design  DFA  that  reads  strings  made  up  of  letters  in  the  word “CHARIOT” and recognize these strings that contain the word CAT as a substring.</vt:lpstr>
      <vt:lpstr>Example on Substring (DFA)</vt:lpstr>
      <vt:lpstr>Example on Divisibility(DFA)</vt:lpstr>
      <vt:lpstr>Example on Divisibility(DFA) Ex. 1: Design DFA Which can accept a binary number divisible by 3. Solution:</vt:lpstr>
      <vt:lpstr>Example on Divisibility(DFA)</vt:lpstr>
      <vt:lpstr>Example on Divisibility(DFA)</vt:lpstr>
      <vt:lpstr>Example on Divisibility(DFA)</vt:lpstr>
      <vt:lpstr>Example on Divisibility(DFA) Ex. 1: Design DFA Which can accept a decimal number divisible by 3. Solution:</vt:lpstr>
      <vt:lpstr>Example on Divisibility(DFA)</vt:lpstr>
      <vt:lpstr>Non Deterministic Finite Automata (NFA)</vt:lpstr>
      <vt:lpstr>Example of NFA</vt:lpstr>
      <vt:lpstr>Processing of String by NFA</vt:lpstr>
      <vt:lpstr>Processing of String by NFA 011010</vt:lpstr>
      <vt:lpstr>Non Deterministic Finite Automata (NFA)</vt:lpstr>
      <vt:lpstr>Examples on NFA</vt:lpstr>
      <vt:lpstr>Examples on NFA</vt:lpstr>
      <vt:lpstr>Examples on NFA</vt:lpstr>
      <vt:lpstr>Examples on NFA</vt:lpstr>
      <vt:lpstr>NFA to DFA Conversion</vt:lpstr>
      <vt:lpstr>NFA to DFA Conversion</vt:lpstr>
      <vt:lpstr>NFA to DFA Conversion Example-1</vt:lpstr>
      <vt:lpstr>NFA to DFA Conversion Example-1</vt:lpstr>
      <vt:lpstr>NFA to DFA Conversion Example-1</vt:lpstr>
      <vt:lpstr>NFA to DFA Conversion Example-1</vt:lpstr>
      <vt:lpstr>NFA to DFA Conversion Example-1</vt:lpstr>
      <vt:lpstr>NFA to DFA Conversion Example-1</vt:lpstr>
      <vt:lpstr>NFA to DFA Conversion Example-1</vt:lpstr>
      <vt:lpstr>NFA to DFA Conversion Example-2</vt:lpstr>
      <vt:lpstr>NFA to DFA Conversion Example-2</vt:lpstr>
      <vt:lpstr>NFA to DFA Conversion Examples-2</vt:lpstr>
      <vt:lpstr>NFA to DFA Conversion Example-3</vt:lpstr>
      <vt:lpstr>NFA to DFA Conversion Example-3</vt:lpstr>
      <vt:lpstr>NFA to DFA Conversion Example-3</vt:lpstr>
      <vt:lpstr>Construction of NFA &amp; DFA Example-1</vt:lpstr>
      <vt:lpstr>Construction of NFA &amp; DFA Example-1</vt:lpstr>
      <vt:lpstr>Construction of NFA &amp; DFA Example-2</vt:lpstr>
      <vt:lpstr>Construction of NFA &amp; DFA Example-1</vt:lpstr>
      <vt:lpstr>NFA with  Transitions</vt:lpstr>
      <vt:lpstr>NFA with  Transitions Example</vt:lpstr>
      <vt:lpstr>NFA with  Transitions Example-2</vt:lpstr>
      <vt:lpstr>NFA with  Transitions Example-2</vt:lpstr>
      <vt:lpstr> Closures</vt:lpstr>
      <vt:lpstr> Closures Example</vt:lpstr>
      <vt:lpstr> Closures Example</vt:lpstr>
      <vt:lpstr>PowerPoint Presentation</vt:lpstr>
      <vt:lpstr>Construction of NFA &amp; DFA Example</vt:lpstr>
      <vt:lpstr>Construction of NFA &amp; DFA Example</vt:lpstr>
      <vt:lpstr>Deference Between NFA &amp; DFA</vt:lpstr>
      <vt:lpstr>Finite automata as Output Device (Moore / Mealy Machine)</vt:lpstr>
      <vt:lpstr>Formal Definition of Mealy Machine</vt:lpstr>
      <vt:lpstr>Mealy Machine</vt:lpstr>
      <vt:lpstr>Formal Definition of Moore Machine</vt:lpstr>
      <vt:lpstr>Moore Machine</vt:lpstr>
      <vt:lpstr>Moore / Mealy Machine Examples</vt:lpstr>
      <vt:lpstr>Moore / Mealy Machine Example-1</vt:lpstr>
      <vt:lpstr>Moore / Mealy Machine Examples</vt:lpstr>
      <vt:lpstr>Moore / Mealy Machine Examples-2</vt:lpstr>
      <vt:lpstr>PowerPoint Presentation</vt:lpstr>
      <vt:lpstr>PowerPoint Presentation</vt:lpstr>
      <vt:lpstr>Moore / Mealy Machine Examples-5</vt:lpstr>
      <vt:lpstr>Moore / Mealy Machine Examples-6</vt:lpstr>
      <vt:lpstr>Moore / Mealy Machine Examples-6</vt:lpstr>
      <vt:lpstr>Moore / Mealy Machine Example-7</vt:lpstr>
      <vt:lpstr>Moore / Mealy Machine Example-7</vt:lpstr>
      <vt:lpstr>PowerPoint Presentation</vt:lpstr>
      <vt:lpstr>Conversion of Mealy Machine to Moore Machine Example-1</vt:lpstr>
      <vt:lpstr>PowerPoint Presentation</vt:lpstr>
      <vt:lpstr>Conversion of Mealy Machine to Moore Machine Example-2</vt:lpstr>
      <vt:lpstr>Conversion of Mealy Machine to Moore Machine Example-2</vt:lpstr>
      <vt:lpstr>Conversion of Mealy Machine to Moore Machine Example-2</vt:lpstr>
      <vt:lpstr>Conversion of Moore Machine to Mealy Machine Example-1</vt:lpstr>
      <vt:lpstr>Conversion of Moore Machine to Mealy Machine Example-1</vt:lpstr>
      <vt:lpstr>FSM for Vending Machine</vt:lpstr>
      <vt:lpstr>Mealy Machine Vs Moore Machine.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Theory of Computation</dc:title>
  <dc:creator>ADMIN</dc:creator>
  <cp:lastModifiedBy>Rohit Ratnaparkhi</cp:lastModifiedBy>
  <cp:revision>1</cp:revision>
  <dcterms:created xsi:type="dcterms:W3CDTF">2025-08-02T10:14:35Z</dcterms:created>
  <dcterms:modified xsi:type="dcterms:W3CDTF">2025-08-02T10:18:18Z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2022-08-16T00:00:00Z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2025-08-02T00:00:00Z</vt:filetime>
  </property>
  <property fmtid="{D5CDD505-2E9C-101B-9397-08002B2CF9AE}" pid="5" name="Producer">
    <vt:lpwstr>Microsoft® PowerPoint® 2013</vt:lpwstr>
  </property>
</Properties>
</file>