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0" r:id="rId10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EventHorizon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Subodh Wani -23107070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Rohit Yadav-23107053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Aditya Vishe-23107061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Guide:-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Ashwini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Rahude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events involves coordinating multiple tasks (scheduling, budgeting, vendor management) using different tools, leading to inefficiencies and errors.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EventHorizon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all event management tasks into a single platform, streamlining the process and reducing the risk of mistakes.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simplify event planning and coordination.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effectively manage event budgets.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streamline vendor management.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 enhance attendee management and engagement.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 provide a customizable solution for different event types.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82" y="1556645"/>
            <a:ext cx="8785546" cy="568377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Attendee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managing guest lists, tracking RSVPs, and facilitating networking among attendees.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Planning &amp; Coordination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tools for creating event timelines, managing tasks, and coordinating with vendors and venues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Events: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applied to a wide range of events, from small gatherings to large conferences.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Useful for event planners, coordinators, and organizations.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1: Task Management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Allows users to create, manage, and assign tasks with deadlines.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2: Budget Tracking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Real-time tracking of event budgets and expenses.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3: Vendor Management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Centralized management of vendor contacts, contracts, and payments.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4: Attendee Management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Tools for managing invitations, RSVPs, and attendee engagement.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9" y="1886668"/>
            <a:ext cx="8425506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plan and manage events in a single platform.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track budgets and expenses efficiently.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coordinate with vendors and manage contracts seamlessly.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engage with attendees through streamlined communication tools. 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tool for creating and managing event budgets, tracking expenses, and forecasting costs.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(GUI):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(Swing)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(Database):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NetBeans IDE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374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rohit yadav</cp:lastModifiedBy>
  <cp:revision>26</cp:revision>
  <cp:lastPrinted>2022-08-20T08:09:49Z</cp:lastPrinted>
  <dcterms:created xsi:type="dcterms:W3CDTF">2017-10-25T08:22:14Z</dcterms:created>
  <dcterms:modified xsi:type="dcterms:W3CDTF">2024-11-07T14:47:06Z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