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EFB0"/>
    <a:srgbClr val="1DDA63"/>
    <a:srgbClr val="000000"/>
    <a:srgbClr val="1B1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823A-35D3-D384-B503-EA2DFB6CC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93BFA-FD59-3468-F267-EEE3D3B02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25DE-D76B-72A0-7713-62E92D8F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70F3-BBAD-30A7-894A-2A03A55F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256C-6A71-2168-1E1A-962B47EE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51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620D-08CC-8F60-2D15-D82E5853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3B86-B750-6E48-A726-CB594B0B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B803-55C6-6E99-44BE-FF90E3DB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0676-BA4B-78C8-571A-FE9D90B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DAC2-5336-BCB1-8F78-9F57A57E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7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BCC97-5547-295B-555D-04C1A6FFE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295C7-51E1-8F14-B7EC-D6F2B551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25C6-9C44-D337-1940-E69BB775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11FB-9146-DDCB-528F-60E70CF7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DD86-E79D-B815-EC3E-D4FDD77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75D8-15FE-4FB5-6C07-888321A9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8348-DA88-5C5A-C8FD-309E3E8D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1F1D-E747-B16A-6CFD-7D52CBC8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F470-2E23-FB82-32E6-CB626736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59A6-B8E2-027A-B953-86A974B3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4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864A-A00B-2496-7281-BB7D0F6D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F155-7482-94B9-A0E8-E084BEC0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DAC8-C4DC-B8E7-A9E9-D7DB078B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A314-C861-8A86-8BBB-FAD9059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6D8C-C887-AE06-57F7-976B4243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5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EAC6-3430-3CC3-2AA7-252AE273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F944-93FD-4849-00B1-1B35AD73A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115F2-CFFF-EABD-5EEE-9F8BAF3E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2F39E-800F-606C-0E21-DD3BBD09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8C51-60FF-8263-534E-72B1FDED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A3D2-9A9C-1C3D-941F-F19ED19D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2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8E53-2005-3A9B-8E9F-1D4FC3D3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4E73-337B-D5D3-6207-3195099E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5579-9DA6-02A9-6275-D35E98025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97E80-4157-CB97-30B0-D05AC562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D6FAA-ED9B-461B-545D-1D487466F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06B1-0E57-DB97-9EFB-A07DFFEC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A313A-D7C6-F1A2-92DD-80575D09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C279B-18A1-0C65-944D-EF312394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4BEA-B830-7C27-8EAB-86B02F58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D02B3-8CE1-F040-405D-325ED0B6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0F1AF-0D43-3FF3-C37A-E7BF391E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98169-A334-6C54-001B-E0B29F39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97B7A-4F95-3C53-D5AD-BDD9DDC2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3331C-E5B2-7F5A-5803-D3B2A44B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C5B1-C1E1-9E69-ED3B-7FF398A0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3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8ABD-29DF-120E-0FB2-652D16C0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E0F0-952B-9B6E-7A94-19A4DF5D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9330-39F6-F4F7-4A07-DC4D2011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0E847-CF1C-521B-6C28-234CC216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EC622-FA00-D4C7-39F8-CDC0391E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2BC35-08CF-DFBD-CE70-FA884DA6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6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B431-5EED-4F88-86F9-9A010D32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6E69E-11CC-AC6B-BD74-0EF7C5A83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DF17-5CDC-85BB-D577-6DED3C01F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65194-43BB-0BFC-8265-7550E617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9A008-42B3-537D-641C-50E93A63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F62F1-E821-DDE1-0344-EE62D283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4AFF8-5635-F3BF-D9B6-6A8962E2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2640-11D3-7238-98D3-8F6C756D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7B9E-08CA-840A-B2BD-37BEFF2D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035B-6674-48F2-8CA5-623BED1D7A4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2FE2-A647-B917-4FA2-B6276C07F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9F01-7E51-3434-083A-337B949E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DAFA-6C60-4B25-8A5D-00D2B26C1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8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black%20wallpap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5AA99C-BD3B-DB1F-138A-99827AC48584}"/>
              </a:ext>
            </a:extLst>
          </p:cNvPr>
          <p:cNvSpPr/>
          <p:nvPr/>
        </p:nvSpPr>
        <p:spPr>
          <a:xfrm>
            <a:off x="474714" y="83587"/>
            <a:ext cx="11590252" cy="687938"/>
          </a:xfrm>
          <a:prstGeom prst="rect">
            <a:avLst/>
          </a:prstGeom>
          <a:solidFill>
            <a:srgbClr val="000000"/>
          </a:solidFill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3377C3-79B7-8BED-CC28-0BF25C9F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1" y="146566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tify Logo and symbol, meaning, history, PNG, brand">
            <a:extLst>
              <a:ext uri="{FF2B5EF4-FFF2-40B4-BE49-F238E27FC236}">
                <a16:creationId xmlns:a16="http://schemas.microsoft.com/office/drawing/2014/main" id="{0B639D52-37A4-31A3-F8EA-86840C7D7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8" t="6200" b="-1"/>
          <a:stretch/>
        </p:blipFill>
        <p:spPr bwMode="auto">
          <a:xfrm>
            <a:off x="1206603" y="123142"/>
            <a:ext cx="1485900" cy="608825"/>
          </a:xfrm>
          <a:prstGeom prst="rect">
            <a:avLst/>
          </a:prstGeom>
          <a:solidFill>
            <a:srgbClr val="1B1413"/>
          </a:solidFill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865E7C-B73E-C094-3A8C-D02A3B57460F}"/>
              </a:ext>
            </a:extLst>
          </p:cNvPr>
          <p:cNvSpPr/>
          <p:nvPr/>
        </p:nvSpPr>
        <p:spPr>
          <a:xfrm>
            <a:off x="474714" y="946668"/>
            <a:ext cx="4995844" cy="2482332"/>
          </a:xfrm>
          <a:prstGeom prst="roundRect">
            <a:avLst/>
          </a:prstGeom>
          <a:gradFill flip="none" rotWithShape="1">
            <a:gsLst>
              <a:gs pos="20000">
                <a:srgbClr val="1DDA63"/>
              </a:gs>
              <a:gs pos="99000">
                <a:srgbClr val="89EFB0">
                  <a:alpha val="0"/>
                </a:srgbClr>
              </a:gs>
            </a:gsLst>
            <a:lin ang="4200000" scaled="0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54067B-0C83-8A47-3D28-4166E9B7820C}"/>
              </a:ext>
            </a:extLst>
          </p:cNvPr>
          <p:cNvSpPr/>
          <p:nvPr/>
        </p:nvSpPr>
        <p:spPr>
          <a:xfrm>
            <a:off x="474714" y="3777733"/>
            <a:ext cx="4995843" cy="268206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0"/>
                </a:schemeClr>
              </a:gs>
              <a:gs pos="79000">
                <a:srgbClr val="000000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FD7CF2-54DB-BDB9-0E21-FEDB32ED7EFA}"/>
              </a:ext>
            </a:extLst>
          </p:cNvPr>
          <p:cNvSpPr/>
          <p:nvPr/>
        </p:nvSpPr>
        <p:spPr>
          <a:xfrm>
            <a:off x="5715000" y="4424516"/>
            <a:ext cx="6248400" cy="203527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0"/>
                </a:schemeClr>
              </a:gs>
              <a:gs pos="79000">
                <a:srgbClr val="000000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925F33-F6BA-98AE-6837-2718764982E7}"/>
              </a:ext>
            </a:extLst>
          </p:cNvPr>
          <p:cNvSpPr/>
          <p:nvPr/>
        </p:nvSpPr>
        <p:spPr>
          <a:xfrm>
            <a:off x="5715000" y="2457450"/>
            <a:ext cx="3019425" cy="178025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0"/>
                </a:schemeClr>
              </a:gs>
              <a:gs pos="79000">
                <a:srgbClr val="000000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010F78-72B2-6DC6-E5E2-F9E7321D7211}"/>
              </a:ext>
            </a:extLst>
          </p:cNvPr>
          <p:cNvSpPr/>
          <p:nvPr/>
        </p:nvSpPr>
        <p:spPr>
          <a:xfrm>
            <a:off x="9013759" y="2457450"/>
            <a:ext cx="2984533" cy="178025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0"/>
                </a:schemeClr>
              </a:gs>
              <a:gs pos="79000">
                <a:srgbClr val="000000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0837B7-7EA5-B824-ADF3-A5EB37DEEB1D}"/>
              </a:ext>
            </a:extLst>
          </p:cNvPr>
          <p:cNvSpPr/>
          <p:nvPr/>
        </p:nvSpPr>
        <p:spPr>
          <a:xfrm>
            <a:off x="5715000" y="946668"/>
            <a:ext cx="3019425" cy="123455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0"/>
                </a:schemeClr>
              </a:gs>
              <a:gs pos="79000">
                <a:srgbClr val="000000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25C74C-9CE9-299C-9C37-6BF5B4689456}"/>
              </a:ext>
            </a:extLst>
          </p:cNvPr>
          <p:cNvSpPr/>
          <p:nvPr/>
        </p:nvSpPr>
        <p:spPr>
          <a:xfrm>
            <a:off x="8978867" y="946668"/>
            <a:ext cx="3019425" cy="123455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0"/>
                </a:schemeClr>
              </a:gs>
              <a:gs pos="79000">
                <a:srgbClr val="000000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5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Gadekar</dc:creator>
  <cp:lastModifiedBy>Rohit Gadekar</cp:lastModifiedBy>
  <cp:revision>4</cp:revision>
  <dcterms:created xsi:type="dcterms:W3CDTF">2023-11-05T07:27:11Z</dcterms:created>
  <dcterms:modified xsi:type="dcterms:W3CDTF">2023-11-05T08:05:03Z</dcterms:modified>
</cp:coreProperties>
</file>