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dca539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dca539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76c8f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76c8f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76c8f2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76c8f2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76c8f2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76c8f2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76c8f2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76c8f2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ca53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ca53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dca539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dca53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dca539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dca539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ca539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ca539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- 27 March 2020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4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    </a:t>
            </a:r>
            <a:r>
              <a:rPr b="1" lang="en"/>
              <a:t>Input Image			Keypoint detection			Pose Structure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00" y="514300"/>
            <a:ext cx="2523450" cy="37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640" y="445042"/>
            <a:ext cx="2786712" cy="40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575" y="445025"/>
            <a:ext cx="2786725" cy="40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53300" y="4214425"/>
            <a:ext cx="52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Fig. Key Point Detection 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 4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60" y="-12"/>
            <a:ext cx="5918416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25" y="0"/>
            <a:ext cx="6057575" cy="46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53300" y="4214425"/>
            <a:ext cx="52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Fig. Key Point Detection 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Iterations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564" y="219550"/>
            <a:ext cx="3066925" cy="203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957275" cy="33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050" y="2369496"/>
            <a:ext cx="4095950" cy="2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3 April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75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