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ba4b60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ba4b60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ba4b60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ba4b60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fba4b60b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fba4b60b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fba4b60b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fba4b60b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fba4b60b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fba4b60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Super Resolution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Jan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Techniques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552400" y="1058600"/>
            <a:ext cx="32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resolution images have more pixels that we need to fill when upscaling low resolution pictures.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Traditional Image Processing techniques exist (skipped)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Super Resolution is not theoretically possible using IP techniques because we can’t create data by processing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3"/>
            <a:ext cx="5103526" cy="32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391300" y="849525"/>
            <a:ext cx="3441000" cy="19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: Low Resolution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High Resolution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(Generally, done using CNNs)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923863"/>
            <a:ext cx="496252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3068400"/>
            <a:ext cx="8520600" cy="19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Human perceptions care about image structure and not MSE losses (can use SSIM for minimising content loss)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Once an image is upscaled, we won’t care about exact location of an element. As long as the image looks visually sharp, it is a good image (idea: use GANs)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approach Super Resolution (GANs)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18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Idea: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Generator tries to generate High Res. Images and try to fool the discriminator that distinguishes between high and low res images. Once trained, generator is the required model.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Single Frame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Task specific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364775"/>
            <a:ext cx="4103701" cy="27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Papers/Models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02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SRGANs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Faster SRGANs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ESRGANs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RankSRGANs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HiFaceGANs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113" y="2916351"/>
            <a:ext cx="5403776" cy="20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600" y="254050"/>
            <a:ext cx="4271975" cy="2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Datasets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DIV2K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DIV8K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Face Datasets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FFHQ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513" y="445013"/>
            <a:ext cx="40862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