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21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4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624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44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643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8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28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6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2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12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5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72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9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1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4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BF91-D3C0-4378-8B6C-A2BCE5013976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10D82B-A74D-463D-A858-DCA4108E1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0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F07C-40F2-5CAB-E8EF-B344C752E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379" y="2200900"/>
            <a:ext cx="9144000" cy="921122"/>
          </a:xfrm>
        </p:spPr>
        <p:txBody>
          <a:bodyPr/>
          <a:lstStyle/>
          <a:p>
            <a:r>
              <a:rPr lang="en-US" b="1" u="sng" dirty="0"/>
              <a:t>ROCK, PAPER AND SCISSORS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28BCC-521B-DDB5-3CB9-9AEA7E49A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6271" y="3818143"/>
            <a:ext cx="3011025" cy="1096899"/>
          </a:xfrm>
        </p:spPr>
        <p:txBody>
          <a:bodyPr>
            <a:normAutofit/>
          </a:bodyPr>
          <a:lstStyle/>
          <a:p>
            <a:r>
              <a:rPr lang="en-US" sz="2800" u="sng" dirty="0" err="1"/>
              <a:t>Presnted</a:t>
            </a:r>
            <a:r>
              <a:rPr lang="en-US" sz="2800" u="sng" dirty="0"/>
              <a:t> By            </a:t>
            </a:r>
          </a:p>
          <a:p>
            <a:r>
              <a:rPr lang="en-IN" sz="2800" dirty="0"/>
              <a:t>Rohit Kshatriya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C80E5-9635-7C21-E1AA-9E6B2E0D8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4" t="14929" r="43342" b="36665"/>
          <a:stretch/>
        </p:blipFill>
        <p:spPr>
          <a:xfrm>
            <a:off x="1003457" y="463949"/>
            <a:ext cx="896442" cy="1643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0E8BA1-7847-9D6A-34AF-542E0680C140}"/>
              </a:ext>
            </a:extLst>
          </p:cNvPr>
          <p:cNvSpPr txBox="1"/>
          <p:nvPr/>
        </p:nvSpPr>
        <p:spPr>
          <a:xfrm>
            <a:off x="1931504" y="353136"/>
            <a:ext cx="74192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dirty="0">
                <a:latin typeface="Candara" panose="020E0502030303020204" pitchFamily="34" charset="0"/>
              </a:rPr>
              <a:t>Vivekananda Education Society’s Institute Of</a:t>
            </a:r>
            <a:r>
              <a:rPr lang="en-GB" sz="3600" dirty="0">
                <a:latin typeface="Colonna MT" pitchFamily="82" charset="0"/>
              </a:rPr>
              <a:t> </a:t>
            </a:r>
            <a:endParaRPr lang="en-US" sz="3600" dirty="0">
              <a:latin typeface="Colonna MT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1EC57-0768-7062-5FCF-4E1F4A0EABC4}"/>
              </a:ext>
            </a:extLst>
          </p:cNvPr>
          <p:cNvSpPr txBox="1"/>
          <p:nvPr/>
        </p:nvSpPr>
        <p:spPr>
          <a:xfrm>
            <a:off x="1994715" y="907134"/>
            <a:ext cx="8367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dirty="0">
                <a:latin typeface="Candara" panose="020E0502030303020204" pitchFamily="34" charset="0"/>
              </a:rPr>
              <a:t>                       Technology (VESIT), </a:t>
            </a:r>
          </a:p>
          <a:p>
            <a:pPr algn="l"/>
            <a:r>
              <a:rPr lang="en-GB" sz="3600" dirty="0">
                <a:latin typeface="Candara" panose="020E0502030303020204" pitchFamily="34" charset="0"/>
              </a:rPr>
              <a:t>Mumbai.</a:t>
            </a:r>
            <a:endParaRPr lang="en-US" sz="3600" dirty="0">
              <a:latin typeface="Candara" panose="020E0502030303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62AF2D-477B-3F12-252F-7E4EA296D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78" y="3325220"/>
            <a:ext cx="3899563" cy="31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9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066C-89FD-DBCD-831D-5607A15B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45" y="228600"/>
            <a:ext cx="8596668" cy="1320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Library used :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     import </a:t>
            </a:r>
            <a:r>
              <a:rPr lang="en-US" dirty="0">
                <a:solidFill>
                  <a:schemeClr val="tx1"/>
                </a:solidFill>
              </a:rPr>
              <a:t>random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ECDBD5-497B-EBFA-9A48-A0F8C7B96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45" y="1749287"/>
            <a:ext cx="8596668" cy="49616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accent4"/>
                </a:solidFill>
              </a:rPr>
              <a:t>What is ‘random’ library ?</a:t>
            </a:r>
          </a:p>
          <a:p>
            <a:pPr marL="0" indent="0">
              <a:buNone/>
            </a:pPr>
            <a:r>
              <a:rPr lang="en-US" sz="2100" dirty="0"/>
              <a:t>     The random library in Python is a module that provides functions for generating pseudo-random numbers. It includes functions for generating random    integers, floating-point numbers, and sequences, as well as functions for generating random numbers from probability distributions (e.g. uniform, normal, etc.).</a:t>
            </a:r>
          </a:p>
          <a:p>
            <a:pPr marL="0" indent="0">
              <a:buNone/>
            </a:pPr>
            <a:endParaRPr lang="en-US" sz="21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4"/>
                </a:solidFill>
              </a:rPr>
              <a:t>Why we use ‘random’ library ? </a:t>
            </a:r>
          </a:p>
          <a:p>
            <a:pPr algn="l"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IN" sz="2100" b="0" i="0" dirty="0">
                <a:solidFill>
                  <a:schemeClr val="tx1"/>
                </a:solidFill>
                <a:effectLst/>
                <a:latin typeface="Söhne"/>
              </a:rPr>
              <a:t>Simulating random events (e.g. random number generation for a game or a lottery)</a:t>
            </a:r>
          </a:p>
          <a:p>
            <a:pPr algn="l">
              <a:buFont typeface="+mj-lt"/>
              <a:buAutoNum type="arabicPeriod"/>
            </a:pPr>
            <a:r>
              <a:rPr lang="en-IN" sz="2100" b="0" i="0" dirty="0">
                <a:solidFill>
                  <a:schemeClr val="tx1"/>
                </a:solidFill>
                <a:effectLst/>
                <a:latin typeface="Söhne"/>
              </a:rPr>
              <a:t>Shuffling data randomly (e.g. for creating training and validation datasets for machine learning)</a:t>
            </a:r>
          </a:p>
          <a:p>
            <a:pPr algn="l">
              <a:buFont typeface="+mj-lt"/>
              <a:buAutoNum type="arabicPeriod"/>
            </a:pPr>
            <a:r>
              <a:rPr lang="en-IN" sz="2100" b="0" i="0" dirty="0">
                <a:solidFill>
                  <a:schemeClr val="tx1"/>
                </a:solidFill>
                <a:effectLst/>
                <a:latin typeface="Söhne"/>
              </a:rPr>
              <a:t>Selecting random elements from a list (e.g. for random sampling)</a:t>
            </a:r>
          </a:p>
          <a:p>
            <a:pPr algn="l">
              <a:buFont typeface="+mj-lt"/>
              <a:buAutoNum type="arabicPeriod"/>
            </a:pPr>
            <a:r>
              <a:rPr lang="en-IN" sz="2100" b="0" i="0" dirty="0">
                <a:solidFill>
                  <a:schemeClr val="tx1"/>
                </a:solidFill>
                <a:effectLst/>
                <a:latin typeface="Söhne"/>
              </a:rPr>
              <a:t>Creating random permutations of elements (e.g. for password generation)</a:t>
            </a:r>
          </a:p>
          <a:p>
            <a:pPr algn="l">
              <a:buFont typeface="+mj-lt"/>
              <a:buAutoNum type="arabicPeriod"/>
            </a:pPr>
            <a:r>
              <a:rPr lang="en-IN" sz="2100" b="0" i="0" dirty="0">
                <a:solidFill>
                  <a:schemeClr val="tx1"/>
                </a:solidFill>
                <a:effectLst/>
                <a:latin typeface="Söhne"/>
              </a:rPr>
              <a:t>Adding random noise to data (e.g. for image and audio processing)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C2293D-75F3-3EE2-0592-2D91BDC41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189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91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179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Candara</vt:lpstr>
      <vt:lpstr>Colonna MT</vt:lpstr>
      <vt:lpstr>Söhne</vt:lpstr>
      <vt:lpstr>Trebuchet MS</vt:lpstr>
      <vt:lpstr>Wingdings</vt:lpstr>
      <vt:lpstr>Wingdings 3</vt:lpstr>
      <vt:lpstr>Facet</vt:lpstr>
      <vt:lpstr>ROCK, PAPER AND SCISSORS</vt:lpstr>
      <vt:lpstr>Library used :      import random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ROCK, PAPER AND SCISSORS</dc:title>
  <dc:creator>rohitkshatriya09@gmail.com</dc:creator>
  <cp:lastModifiedBy>rohitkshatriya09@gmail.com</cp:lastModifiedBy>
  <cp:revision>2</cp:revision>
  <dcterms:created xsi:type="dcterms:W3CDTF">2023-01-30T13:15:47Z</dcterms:created>
  <dcterms:modified xsi:type="dcterms:W3CDTF">2023-01-31T01:54:49Z</dcterms:modified>
</cp:coreProperties>
</file>